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notesSlides/notesSlide2.xml" ContentType="application/vnd.openxmlformats-officedocument.presentationml.notesSlide+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98" r:id="rId2"/>
    <p:sldId id="299" r:id="rId3"/>
    <p:sldId id="300" r:id="rId4"/>
    <p:sldId id="301" r:id="rId5"/>
    <p:sldId id="302" r:id="rId6"/>
    <p:sldId id="288" r:id="rId7"/>
    <p:sldId id="303" r:id="rId8"/>
    <p:sldId id="304" r:id="rId9"/>
    <p:sldId id="305" r:id="rId10"/>
    <p:sldId id="306" r:id="rId11"/>
    <p:sldId id="307" r:id="rId12"/>
    <p:sldId id="308" r:id="rId13"/>
    <p:sldId id="309" r:id="rId14"/>
    <p:sldId id="315" r:id="rId15"/>
    <p:sldId id="310" r:id="rId16"/>
    <p:sldId id="312" r:id="rId17"/>
    <p:sldId id="282" r:id="rId18"/>
    <p:sldId id="267" r:id="rId19"/>
    <p:sldId id="313" r:id="rId20"/>
    <p:sldId id="316" r:id="rId21"/>
    <p:sldId id="317" r:id="rId22"/>
    <p:sldId id="318" r:id="rId23"/>
    <p:sldId id="322" r:id="rId24"/>
    <p:sldId id="321" r:id="rId25"/>
    <p:sldId id="323" r:id="rId26"/>
    <p:sldId id="324" r:id="rId27"/>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7" orient="horz" pos="220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3A3A"/>
    <a:srgbClr val="FFC001"/>
    <a:srgbClr val="E2AC00"/>
    <a:srgbClr val="FAFAFA"/>
    <a:srgbClr val="F0B700"/>
    <a:srgbClr val="B08600"/>
    <a:srgbClr val="F6BB00"/>
    <a:srgbClr val="E1E1E1"/>
    <a:srgbClr val="E8E8E8"/>
    <a:srgbClr val="5656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76" autoAdjust="0"/>
    <p:restoredTop sz="94660" autoAdjust="0"/>
  </p:normalViewPr>
  <p:slideViewPr>
    <p:cSldViewPr snapToGrid="0" showGuides="1">
      <p:cViewPr>
        <p:scale>
          <a:sx n="100" d="100"/>
          <a:sy n="100" d="100"/>
        </p:scale>
        <p:origin x="2310" y="1260"/>
      </p:cViewPr>
      <p:guideLst>
        <p:guide pos="3840"/>
        <p:guide orient="horz" pos="2205"/>
      </p:guideLst>
    </p:cSldViewPr>
  </p:slideViewPr>
  <p:outlineViewPr>
    <p:cViewPr>
      <p:scale>
        <a:sx n="33" d="100"/>
        <a:sy n="33" d="100"/>
      </p:scale>
      <p:origin x="0" y="-1530"/>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Office_Excel_2007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Office_Excel_2007____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Office_Excel_2007____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Office_Excel_2007____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Office_Excel_2007____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2007____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方正兰亭细黑简体" panose="02000000000000000000" pitchFamily="2" charset="-122"/>
              <a:ea typeface="方正兰亭细黑简体" panose="02000000000000000000" pitchFamily="2" charset="-122"/>
              <a:cs typeface="+mn-cs"/>
            </a:defRPr>
          </a:pPr>
          <a:endParaRPr lang="zh-CN"/>
        </a:p>
      </c:txPr>
    </c:title>
    <c:autoTitleDeleted val="0"/>
    <c:plotArea>
      <c:layout/>
      <c:areaChart>
        <c:grouping val="standard"/>
        <c:varyColors val="0"/>
        <c:ser>
          <c:idx val="0"/>
          <c:order val="0"/>
          <c:tx>
            <c:strRef>
              <c:f>Sheet1!$B$1</c:f>
              <c:strCache>
                <c:ptCount val="1"/>
                <c:pt idx="0">
                  <c:v>系列 1</c:v>
                </c:pt>
              </c:strCache>
            </c:strRef>
          </c:tx>
          <c:spPr>
            <a:solidFill>
              <a:srgbClr val="FFC001"/>
            </a:solidFill>
            <a:ln>
              <a:noFill/>
            </a:ln>
            <a:effectLst/>
          </c:spPr>
          <c:cat>
            <c:numRef>
              <c:f>Sheet1!$A$2:$A$6</c:f>
              <c:numCache>
                <c:formatCode>m/d/yyyy</c:formatCode>
                <c:ptCount val="5"/>
                <c:pt idx="0">
                  <c:v>37261</c:v>
                </c:pt>
                <c:pt idx="1">
                  <c:v>37262</c:v>
                </c:pt>
                <c:pt idx="2">
                  <c:v>37263</c:v>
                </c:pt>
                <c:pt idx="3">
                  <c:v>37264</c:v>
                </c:pt>
                <c:pt idx="4">
                  <c:v>37265</c:v>
                </c:pt>
              </c:numCache>
            </c:numRef>
          </c:cat>
          <c:val>
            <c:numRef>
              <c:f>Sheet1!$B$2:$B$6</c:f>
              <c:numCache>
                <c:formatCode>General</c:formatCode>
                <c:ptCount val="5"/>
                <c:pt idx="0">
                  <c:v>32</c:v>
                </c:pt>
                <c:pt idx="1">
                  <c:v>32</c:v>
                </c:pt>
                <c:pt idx="2">
                  <c:v>28</c:v>
                </c:pt>
                <c:pt idx="3">
                  <c:v>12</c:v>
                </c:pt>
                <c:pt idx="4">
                  <c:v>15</c:v>
                </c:pt>
              </c:numCache>
            </c:numRef>
          </c:val>
          <c:extLst>
            <c:ext xmlns:c16="http://schemas.microsoft.com/office/drawing/2014/chart" uri="{C3380CC4-5D6E-409C-BE32-E72D297353CC}">
              <c16:uniqueId val="{00000000-0A6D-45B8-894E-C927D8503F31}"/>
            </c:ext>
          </c:extLst>
        </c:ser>
        <c:ser>
          <c:idx val="1"/>
          <c:order val="1"/>
          <c:tx>
            <c:strRef>
              <c:f>Sheet1!$C$1</c:f>
              <c:strCache>
                <c:ptCount val="1"/>
                <c:pt idx="0">
                  <c:v>系列 2</c:v>
                </c:pt>
              </c:strCache>
            </c:strRef>
          </c:tx>
          <c:spPr>
            <a:solidFill>
              <a:srgbClr val="3A3A3A"/>
            </a:solidFill>
            <a:ln>
              <a:noFill/>
            </a:ln>
            <a:effectLst/>
          </c:spPr>
          <c:cat>
            <c:numRef>
              <c:f>Sheet1!$A$2:$A$6</c:f>
              <c:numCache>
                <c:formatCode>m/d/yyyy</c:formatCode>
                <c:ptCount val="5"/>
                <c:pt idx="0">
                  <c:v>37261</c:v>
                </c:pt>
                <c:pt idx="1">
                  <c:v>37262</c:v>
                </c:pt>
                <c:pt idx="2">
                  <c:v>37263</c:v>
                </c:pt>
                <c:pt idx="3">
                  <c:v>37264</c:v>
                </c:pt>
                <c:pt idx="4">
                  <c:v>37265</c:v>
                </c:pt>
              </c:numCache>
            </c:numRef>
          </c:cat>
          <c:val>
            <c:numRef>
              <c:f>Sheet1!$C$2:$C$6</c:f>
              <c:numCache>
                <c:formatCode>General</c:formatCode>
                <c:ptCount val="5"/>
                <c:pt idx="0">
                  <c:v>12</c:v>
                </c:pt>
                <c:pt idx="1">
                  <c:v>12</c:v>
                </c:pt>
                <c:pt idx="2">
                  <c:v>12</c:v>
                </c:pt>
                <c:pt idx="3">
                  <c:v>21</c:v>
                </c:pt>
                <c:pt idx="4">
                  <c:v>28</c:v>
                </c:pt>
              </c:numCache>
            </c:numRef>
          </c:val>
          <c:extLst>
            <c:ext xmlns:c16="http://schemas.microsoft.com/office/drawing/2014/chart" uri="{C3380CC4-5D6E-409C-BE32-E72D297353CC}">
              <c16:uniqueId val="{00000001-0A6D-45B8-894E-C927D8503F31}"/>
            </c:ext>
          </c:extLst>
        </c:ser>
        <c:dLbls>
          <c:showLegendKey val="0"/>
          <c:showVal val="0"/>
          <c:showCatName val="0"/>
          <c:showSerName val="0"/>
          <c:showPercent val="0"/>
          <c:showBubbleSize val="0"/>
        </c:dLbls>
        <c:axId val="357928576"/>
        <c:axId val="357928968"/>
      </c:areaChart>
      <c:dateAx>
        <c:axId val="357928576"/>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方正兰亭细黑简体" panose="02000000000000000000" pitchFamily="2" charset="-122"/>
                <a:ea typeface="方正兰亭细黑简体" panose="02000000000000000000" pitchFamily="2" charset="-122"/>
                <a:cs typeface="+mn-cs"/>
              </a:defRPr>
            </a:pPr>
            <a:endParaRPr lang="zh-CN"/>
          </a:p>
        </c:txPr>
        <c:crossAx val="357928968"/>
        <c:crosses val="autoZero"/>
        <c:auto val="1"/>
        <c:lblOffset val="100"/>
        <c:baseTimeUnit val="days"/>
      </c:dateAx>
      <c:valAx>
        <c:axId val="3579289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方正兰亭细黑简体" panose="02000000000000000000" pitchFamily="2" charset="-122"/>
                <a:ea typeface="方正兰亭细黑简体" panose="02000000000000000000" pitchFamily="2" charset="-122"/>
                <a:cs typeface="+mn-cs"/>
              </a:defRPr>
            </a:pPr>
            <a:endParaRPr lang="zh-CN"/>
          </a:p>
        </c:txPr>
        <c:crossAx val="35792857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方正兰亭细黑简体" panose="02000000000000000000" pitchFamily="2" charset="-122"/>
              <a:ea typeface="方正兰亭细黑简体" panose="02000000000000000000" pitchFamily="2" charset="-122"/>
              <a:cs typeface="+mn-cs"/>
            </a:defRPr>
          </a:pPr>
          <a:endParaRPr lang="zh-CN"/>
        </a:p>
      </c:txPr>
    </c:legend>
    <c:plotVisOnly val="1"/>
    <c:dispBlanksAs val="zero"/>
    <c:showDLblsOverMax val="0"/>
  </c:chart>
  <c:spPr>
    <a:noFill/>
    <a:ln>
      <a:no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doughnutChart>
        <c:varyColors val="1"/>
        <c:ser>
          <c:idx val="0"/>
          <c:order val="0"/>
          <c:spPr>
            <a:solidFill>
              <a:srgbClr val="FFC001"/>
            </a:solidFill>
            <a:ln>
              <a:noFill/>
            </a:ln>
          </c:spPr>
          <c:dPt>
            <c:idx val="0"/>
            <c:bubble3D val="0"/>
            <c:spPr>
              <a:solidFill>
                <a:srgbClr val="FFC001"/>
              </a:solidFill>
              <a:ln w="19050">
                <a:noFill/>
              </a:ln>
              <a:effectLst/>
            </c:spPr>
            <c:extLst>
              <c:ext xmlns:c16="http://schemas.microsoft.com/office/drawing/2014/chart" uri="{C3380CC4-5D6E-409C-BE32-E72D297353CC}">
                <c16:uniqueId val="{00000001-5CEB-48CE-9611-DC241E77E554}"/>
              </c:ext>
            </c:extLst>
          </c:dPt>
          <c:val>
            <c:numRef>
              <c:f>Sheet1!$B$2:$B$5</c:f>
              <c:numCache>
                <c:formatCode>General</c:formatCode>
                <c:ptCount val="1"/>
                <c:pt idx="0">
                  <c:v>3.2</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列1</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1"/>
                      <c:pt idx="0">
                        <c:v>第一季度</c:v>
                      </c:pt>
                    </c:strCache>
                  </c:strRef>
                </c15:cat>
              </c15:filteredCategoryTitle>
            </c:ext>
            <c:ext xmlns:c16="http://schemas.microsoft.com/office/drawing/2014/chart" uri="{C3380CC4-5D6E-409C-BE32-E72D297353CC}">
              <c16:uniqueId val="{00000002-5CEB-48CE-9611-DC241E77E554}"/>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doughnutChart>
        <c:varyColors val="1"/>
        <c:ser>
          <c:idx val="0"/>
          <c:order val="0"/>
          <c:spPr>
            <a:ln>
              <a:noFill/>
            </a:ln>
          </c:spPr>
          <c:dPt>
            <c:idx val="0"/>
            <c:bubble3D val="0"/>
            <c:spPr>
              <a:solidFill>
                <a:srgbClr val="3A3A3A"/>
              </a:solidFill>
              <a:ln w="19050">
                <a:noFill/>
              </a:ln>
              <a:effectLst/>
            </c:spPr>
            <c:extLst>
              <c:ext xmlns:c16="http://schemas.microsoft.com/office/drawing/2014/chart" uri="{C3380CC4-5D6E-409C-BE32-E72D297353CC}">
                <c16:uniqueId val="{00000001-BEDE-4FF7-975C-698B2A481A25}"/>
              </c:ext>
            </c:extLst>
          </c:dPt>
          <c:dPt>
            <c:idx val="1"/>
            <c:bubble3D val="0"/>
            <c:spPr>
              <a:solidFill>
                <a:srgbClr val="FFC001"/>
              </a:solidFill>
              <a:ln w="19050">
                <a:noFill/>
              </a:ln>
              <a:effectLst/>
            </c:spPr>
            <c:extLst>
              <c:ext xmlns:c16="http://schemas.microsoft.com/office/drawing/2014/chart" uri="{C3380CC4-5D6E-409C-BE32-E72D297353CC}">
                <c16:uniqueId val="{00000003-BEDE-4FF7-975C-698B2A481A25}"/>
              </c:ext>
            </c:extLst>
          </c:dPt>
          <c:val>
            <c:numRef>
              <c:f>Sheet1!$B$2:$B$5</c:f>
              <c:numCache>
                <c:formatCode>General</c:formatCode>
                <c:ptCount val="2"/>
                <c:pt idx="0">
                  <c:v>3.2</c:v>
                </c:pt>
                <c:pt idx="1">
                  <c:v>5.2</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列1</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2"/>
                      <c:pt idx="0">
                        <c:v>第一季度</c:v>
                      </c:pt>
                      <c:pt idx="1">
                        <c:v>第二季度</c:v>
                      </c:pt>
                    </c:strCache>
                  </c:strRef>
                </c15:cat>
              </c15:filteredCategoryTitle>
            </c:ext>
            <c:ext xmlns:c16="http://schemas.microsoft.com/office/drawing/2014/chart" uri="{C3380CC4-5D6E-409C-BE32-E72D297353CC}">
              <c16:uniqueId val="{00000004-BEDE-4FF7-975C-698B2A481A25}"/>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doughnutChart>
        <c:varyColors val="1"/>
        <c:ser>
          <c:idx val="0"/>
          <c:order val="0"/>
          <c:spPr>
            <a:ln>
              <a:noFill/>
            </a:ln>
          </c:spPr>
          <c:dPt>
            <c:idx val="0"/>
            <c:bubble3D val="0"/>
            <c:spPr>
              <a:solidFill>
                <a:srgbClr val="3A3A3A"/>
              </a:solidFill>
              <a:ln w="19050">
                <a:noFill/>
              </a:ln>
              <a:effectLst/>
            </c:spPr>
            <c:extLst>
              <c:ext xmlns:c16="http://schemas.microsoft.com/office/drawing/2014/chart" uri="{C3380CC4-5D6E-409C-BE32-E72D297353CC}">
                <c16:uniqueId val="{00000001-DF0A-4DEE-B82B-C109762E55B0}"/>
              </c:ext>
            </c:extLst>
          </c:dPt>
          <c:dPt>
            <c:idx val="1"/>
            <c:bubble3D val="0"/>
            <c:spPr>
              <a:solidFill>
                <a:srgbClr val="E2AC00"/>
              </a:solidFill>
              <a:ln w="19050">
                <a:noFill/>
              </a:ln>
              <a:effectLst/>
            </c:spPr>
            <c:extLst>
              <c:ext xmlns:c16="http://schemas.microsoft.com/office/drawing/2014/chart" uri="{C3380CC4-5D6E-409C-BE32-E72D297353CC}">
                <c16:uniqueId val="{00000003-DF0A-4DEE-B82B-C109762E55B0}"/>
              </c:ext>
            </c:extLst>
          </c:dPt>
          <c:dPt>
            <c:idx val="2"/>
            <c:bubble3D val="0"/>
            <c:spPr>
              <a:solidFill>
                <a:srgbClr val="FFC001"/>
              </a:solidFill>
              <a:ln w="19050">
                <a:noFill/>
              </a:ln>
              <a:effectLst/>
            </c:spPr>
            <c:extLst>
              <c:ext xmlns:c16="http://schemas.microsoft.com/office/drawing/2014/chart" uri="{C3380CC4-5D6E-409C-BE32-E72D297353CC}">
                <c16:uniqueId val="{00000005-DF0A-4DEE-B82B-C109762E55B0}"/>
              </c:ext>
            </c:extLst>
          </c:dPt>
          <c:val>
            <c:numRef>
              <c:f>Sheet1!$B$2:$B$5</c:f>
              <c:numCache>
                <c:formatCode>General</c:formatCode>
                <c:ptCount val="3"/>
                <c:pt idx="0">
                  <c:v>3.2</c:v>
                </c:pt>
                <c:pt idx="1">
                  <c:v>5.2</c:v>
                </c:pt>
                <c:pt idx="2">
                  <c:v>7.4</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列1</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3"/>
                      <c:pt idx="0">
                        <c:v>第一季度</c:v>
                      </c:pt>
                      <c:pt idx="1">
                        <c:v>第二季度</c:v>
                      </c:pt>
                      <c:pt idx="2">
                        <c:v>第三季度</c:v>
                      </c:pt>
                    </c:strCache>
                  </c:strRef>
                </c15:cat>
              </c15:filteredCategoryTitle>
            </c:ext>
            <c:ext xmlns:c16="http://schemas.microsoft.com/office/drawing/2014/chart" uri="{C3380CC4-5D6E-409C-BE32-E72D297353CC}">
              <c16:uniqueId val="{00000006-DF0A-4DEE-B82B-C109762E55B0}"/>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rgbClr val="3A3A3A"/>
            </a:solidFill>
            <a:ln>
              <a:noFill/>
            </a:ln>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9433-49BC-A14B-327262C053B5}"/>
            </c:ext>
          </c:extLst>
        </c:ser>
        <c:ser>
          <c:idx val="1"/>
          <c:order val="1"/>
          <c:tx>
            <c:strRef>
              <c:f>Sheet1!$C$1</c:f>
              <c:strCache>
                <c:ptCount val="1"/>
                <c:pt idx="0">
                  <c:v>系列 2</c:v>
                </c:pt>
              </c:strCache>
            </c:strRef>
          </c:tx>
          <c:spPr>
            <a:solidFill>
              <a:srgbClr val="565656"/>
            </a:solidFill>
            <a:ln>
              <a:noFill/>
            </a:ln>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9433-49BC-A14B-327262C053B5}"/>
            </c:ext>
          </c:extLst>
        </c:ser>
        <c:ser>
          <c:idx val="2"/>
          <c:order val="2"/>
          <c:tx>
            <c:strRef>
              <c:f>Sheet1!$D$1</c:f>
              <c:strCache>
                <c:ptCount val="1"/>
                <c:pt idx="0">
                  <c:v>系列 3</c:v>
                </c:pt>
              </c:strCache>
            </c:strRef>
          </c:tx>
          <c:spPr>
            <a:solidFill>
              <a:srgbClr val="FFC001"/>
            </a:solidFill>
            <a:ln>
              <a:noFill/>
            </a:ln>
            <a:effectLst/>
          </c:spPr>
          <c:invertIfNegative val="0"/>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9433-49BC-A14B-327262C053B5}"/>
            </c:ext>
          </c:extLst>
        </c:ser>
        <c:dLbls>
          <c:showLegendKey val="0"/>
          <c:showVal val="0"/>
          <c:showCatName val="0"/>
          <c:showSerName val="0"/>
          <c:showPercent val="0"/>
          <c:showBubbleSize val="0"/>
        </c:dLbls>
        <c:gapWidth val="219"/>
        <c:overlap val="-27"/>
        <c:axId val="359326608"/>
        <c:axId val="359327000"/>
      </c:barChart>
      <c:catAx>
        <c:axId val="359326608"/>
        <c:scaling>
          <c:orientation val="minMax"/>
        </c:scaling>
        <c:delete val="1"/>
        <c:axPos val="b"/>
        <c:numFmt formatCode="General" sourceLinked="1"/>
        <c:majorTickMark val="none"/>
        <c:minorTickMark val="none"/>
        <c:tickLblPos val="nextTo"/>
        <c:crossAx val="359327000"/>
        <c:crosses val="autoZero"/>
        <c:auto val="1"/>
        <c:lblAlgn val="ctr"/>
        <c:lblOffset val="100"/>
        <c:noMultiLvlLbl val="0"/>
      </c:catAx>
      <c:valAx>
        <c:axId val="359327000"/>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59326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25C0B7"/>
            </a:solidFill>
          </c:spPr>
          <c:dPt>
            <c:idx val="0"/>
            <c:bubble3D val="0"/>
            <c:spPr>
              <a:solidFill>
                <a:srgbClr val="FFCB32"/>
              </a:solidFill>
            </c:spPr>
            <c:extLst>
              <c:ext xmlns:c16="http://schemas.microsoft.com/office/drawing/2014/chart" uri="{C3380CC4-5D6E-409C-BE32-E72D297353CC}">
                <c16:uniqueId val="{00000001-B715-48B0-8F95-43DFAAC5DF55}"/>
              </c:ext>
            </c:extLst>
          </c:dPt>
          <c:dPt>
            <c:idx val="1"/>
            <c:bubble3D val="0"/>
            <c:spPr>
              <a:solidFill>
                <a:srgbClr val="404040"/>
              </a:solidFill>
            </c:spPr>
            <c:extLst>
              <c:ext xmlns:c16="http://schemas.microsoft.com/office/drawing/2014/chart" uri="{C3380CC4-5D6E-409C-BE32-E72D297353CC}">
                <c16:uniqueId val="{00000003-B715-48B0-8F95-43DFAAC5DF55}"/>
              </c:ext>
            </c:extLst>
          </c:dPt>
          <c:dPt>
            <c:idx val="2"/>
            <c:bubble3D val="0"/>
            <c:spPr>
              <a:solidFill>
                <a:srgbClr val="FFCB32">
                  <a:alpha val="79000"/>
                </a:srgbClr>
              </a:solidFill>
            </c:spPr>
            <c:extLst>
              <c:ext xmlns:c16="http://schemas.microsoft.com/office/drawing/2014/chart" uri="{C3380CC4-5D6E-409C-BE32-E72D297353CC}">
                <c16:uniqueId val="{00000005-B715-48B0-8F95-43DFAAC5DF55}"/>
              </c:ext>
            </c:extLst>
          </c:dPt>
          <c:dPt>
            <c:idx val="3"/>
            <c:bubble3D val="0"/>
            <c:spPr>
              <a:solidFill>
                <a:srgbClr val="404040"/>
              </a:solidFill>
            </c:spPr>
            <c:extLst>
              <c:ext xmlns:c16="http://schemas.microsoft.com/office/drawing/2014/chart" uri="{C3380CC4-5D6E-409C-BE32-E72D297353CC}">
                <c16:uniqueId val="{00000007-B715-48B0-8F95-43DFAAC5DF55}"/>
              </c:ext>
            </c:extLst>
          </c:dPt>
          <c:dLbls>
            <c:dLbl>
              <c:idx val="0"/>
              <c:tx>
                <c:rich>
                  <a:bodyPr/>
                  <a:lstStyle/>
                  <a:p>
                    <a:r>
                      <a:rPr lang="en-US" altLang="en-US"/>
                      <a:t> 90</a:t>
                    </a:r>
                    <a:endParaRPr lang="en-US" altLang="en-US" dirty="0"/>
                  </a:p>
                </c:rich>
              </c:tx>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B715-48B0-8F95-43DFAAC5DF55}"/>
                </c:ext>
              </c:extLst>
            </c:dLbl>
            <c:dLbl>
              <c:idx val="2"/>
              <c:tx>
                <c:rich>
                  <a:bodyPr/>
                  <a:lstStyle/>
                  <a:p>
                    <a:r>
                      <a:rPr lang="en-US" altLang="en-US" dirty="0"/>
                      <a:t> 12</a:t>
                    </a:r>
                  </a:p>
                </c:rich>
              </c:tx>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B715-48B0-8F95-43DFAAC5DF55}"/>
                </c:ext>
              </c:extLst>
            </c:dLbl>
            <c:dLbl>
              <c:idx val="3"/>
              <c:tx>
                <c:rich>
                  <a:bodyPr/>
                  <a:lstStyle/>
                  <a:p>
                    <a:r>
                      <a:rPr lang="en-US" altLang="en-US"/>
                      <a:t> 3</a:t>
                    </a:r>
                    <a:endParaRPr lang="en-US" altLang="en-US" dirty="0"/>
                  </a:p>
                </c:rich>
              </c:tx>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B715-48B0-8F95-43DFAAC5DF55}"/>
                </c:ext>
              </c:extLst>
            </c:dLbl>
            <c:spPr>
              <a:noFill/>
              <a:ln>
                <a:noFill/>
              </a:ln>
              <a:effectLst/>
            </c:spPr>
            <c:txPr>
              <a:bodyPr/>
              <a:lstStyle/>
              <a:p>
                <a:pPr>
                  <a:defRPr>
                    <a:solidFill>
                      <a:schemeClr val="bg1"/>
                    </a:solidFill>
                  </a:defRPr>
                </a:pPr>
                <a:endParaRPr lang="zh-CN"/>
              </a:p>
            </c:txPr>
            <c:showLegendKey val="0"/>
            <c:showVal val="1"/>
            <c:showCatName val="1"/>
            <c:showSerName val="0"/>
            <c:showPercent val="0"/>
            <c:showBubbleSize val="0"/>
            <c:separator> </c:separator>
            <c:showLeaderLines val="1"/>
            <c:extLst>
              <c:ext xmlns:c15="http://schemas.microsoft.com/office/drawing/2012/chart" uri="{CE6537A1-D6FC-4f65-9D91-7224C49458BB}"/>
            </c:extLst>
          </c:dLbls>
          <c:cat>
            <c:numRef>
              <c:f>Sheet1!$A$2:$A$5</c:f>
              <c:numCache>
                <c:formatCode>General</c:formatCode>
                <c:ptCount val="4"/>
              </c:numCache>
            </c:numRef>
          </c:cat>
          <c:val>
            <c:numRef>
              <c:f>Sheet1!$B$2:$B$5</c:f>
              <c:numCache>
                <c:formatCode>General</c:formatCode>
                <c:ptCount val="4"/>
                <c:pt idx="0">
                  <c:v>60</c:v>
                </c:pt>
                <c:pt idx="1">
                  <c:v>20</c:v>
                </c:pt>
                <c:pt idx="2">
                  <c:v>12</c:v>
                </c:pt>
                <c:pt idx="3">
                  <c:v>8</c:v>
                </c:pt>
              </c:numCache>
            </c:numRef>
          </c:val>
          <c:extLst>
            <c:ext xmlns:c16="http://schemas.microsoft.com/office/drawing/2014/chart" uri="{C3380CC4-5D6E-409C-BE32-E72D297353CC}">
              <c16:uniqueId val="{00000008-B715-48B0-8F95-43DFAAC5DF55}"/>
            </c:ext>
          </c:extLst>
        </c:ser>
        <c:dLbls>
          <c:showLegendKey val="0"/>
          <c:showVal val="1"/>
          <c:showCatName val="1"/>
          <c:showSerName val="0"/>
          <c:showPercent val="0"/>
          <c:showBubbleSize val="0"/>
          <c:showLeaderLines val="1"/>
        </c:dLbls>
        <c:firstSliceAng val="0"/>
        <c:holeSize val="75"/>
      </c:doughnutChart>
    </c:plotArea>
    <c:plotVisOnly val="1"/>
    <c:dispBlanksAs val="gap"/>
    <c:showDLblsOverMax val="0"/>
  </c:chart>
  <c:txPr>
    <a:bodyPr/>
    <a:lstStyle/>
    <a:p>
      <a:pPr>
        <a:defRPr sz="1800"/>
      </a:pPr>
      <a:endParaRPr lang="zh-CN"/>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D470F4-B71D-48E3-8849-D94058D0B438}" type="datetimeFigureOut">
              <a:rPr lang="zh-CN" altLang="en-US" smtClean="0"/>
              <a:t>2017/2/19 Sunday</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4BDDFF-9C74-45EE-AD90-2B14BDC1031C}" type="slidenum">
              <a:rPr lang="zh-CN" altLang="en-US" smtClean="0"/>
              <a:t>‹#›</a:t>
            </a:fld>
            <a:endParaRPr lang="zh-CN" altLang="en-US"/>
          </a:p>
        </p:txBody>
      </p:sp>
    </p:spTree>
    <p:extLst>
      <p:ext uri="{BB962C8B-B14F-4D97-AF65-F5344CB8AC3E}">
        <p14:creationId xmlns:p14="http://schemas.microsoft.com/office/powerpoint/2010/main" val="113452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6</a:t>
            </a:fld>
            <a:endParaRPr lang="zh-CN" altLang="en-US"/>
          </a:p>
        </p:txBody>
      </p:sp>
    </p:spTree>
    <p:extLst>
      <p:ext uri="{BB962C8B-B14F-4D97-AF65-F5344CB8AC3E}">
        <p14:creationId xmlns:p14="http://schemas.microsoft.com/office/powerpoint/2010/main" val="60174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62185D-3EFC-4A39-B207-673CE1CF06A5}" type="slidenum">
              <a:rPr lang="zh-CN" altLang="en-US" smtClean="0"/>
              <a:t>16</a:t>
            </a:fld>
            <a:endParaRPr lang="zh-CN" altLang="en-US"/>
          </a:p>
        </p:txBody>
      </p:sp>
    </p:spTree>
    <p:extLst>
      <p:ext uri="{BB962C8B-B14F-4D97-AF65-F5344CB8AC3E}">
        <p14:creationId xmlns:p14="http://schemas.microsoft.com/office/powerpoint/2010/main" val="1899350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17</a:t>
            </a:fld>
            <a:endParaRPr lang="zh-CN" altLang="en-US"/>
          </a:p>
        </p:txBody>
      </p:sp>
    </p:spTree>
    <p:extLst>
      <p:ext uri="{BB962C8B-B14F-4D97-AF65-F5344CB8AC3E}">
        <p14:creationId xmlns:p14="http://schemas.microsoft.com/office/powerpoint/2010/main" val="3498250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18</a:t>
            </a:fld>
            <a:endParaRPr lang="zh-CN" altLang="en-US"/>
          </a:p>
        </p:txBody>
      </p:sp>
    </p:spTree>
    <p:extLst>
      <p:ext uri="{BB962C8B-B14F-4D97-AF65-F5344CB8AC3E}">
        <p14:creationId xmlns:p14="http://schemas.microsoft.com/office/powerpoint/2010/main" val="3402174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0E3E90-4E76-46AC-8657-01F4CC2D087E}" type="slidenum">
              <a:rPr lang="zh-CN" altLang="en-US" smtClean="0"/>
              <a:t>24</a:t>
            </a:fld>
            <a:endParaRPr lang="zh-CN" altLang="en-US"/>
          </a:p>
        </p:txBody>
      </p:sp>
    </p:spTree>
    <p:extLst>
      <p:ext uri="{BB962C8B-B14F-4D97-AF65-F5344CB8AC3E}">
        <p14:creationId xmlns:p14="http://schemas.microsoft.com/office/powerpoint/2010/main" val="3773870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6144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4213"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4213"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4213"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4213"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fld id="{4E984808-5F41-41B2-9459-008C7D670E29}" type="slidenum">
              <a:rPr lang="zh-CN" altLang="en-US" sz="1200">
                <a:latin typeface="Calibri" panose="020F0502020204030204" pitchFamily="34" charset="0"/>
                <a:ea typeface="宋体" panose="02010600030101010101" pitchFamily="2" charset="-122"/>
              </a:rPr>
              <a:pPr/>
              <a:t>25</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153600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6042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4213"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4213"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4213"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4213"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fld id="{A006BE37-8AD0-4061-BDCA-24235063D8F6}" type="slidenum">
              <a:rPr lang="zh-CN" altLang="en-US" sz="1200">
                <a:latin typeface="Calibri" panose="020F0502020204030204" pitchFamily="34" charset="0"/>
                <a:ea typeface="宋体" panose="02010600030101010101" pitchFamily="2" charset="-122"/>
              </a:rPr>
              <a:pPr/>
              <a:t>26</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970837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hyperlink" Target="http://www.rapidbbs.cn/"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6BC56423-C432-45E6-89A1-31D5D84238BE}" type="datetimeFigureOut">
              <a:rPr lang="zh-CN" altLang="en-US" smtClean="0"/>
              <a:t>2017/2/19 Sunday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F1E86F-CBF7-4DF7-824A-AB405C555AAE}" type="slidenum">
              <a:rPr lang="zh-CN" altLang="en-US" smtClean="0"/>
              <a:t>‹#›</a:t>
            </a:fld>
            <a:endParaRPr lang="zh-CN" altLang="en-US"/>
          </a:p>
        </p:txBody>
      </p:sp>
    </p:spTree>
    <p:extLst>
      <p:ext uri="{BB962C8B-B14F-4D97-AF65-F5344CB8AC3E}">
        <p14:creationId xmlns:p14="http://schemas.microsoft.com/office/powerpoint/2010/main" val="3157673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BC56423-C432-45E6-89A1-31D5D84238BE}" type="datetimeFigureOut">
              <a:rPr lang="zh-CN" altLang="en-US" smtClean="0"/>
              <a:t>2017/2/19 Sunday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F1E86F-CBF7-4DF7-824A-AB405C555AAE}" type="slidenum">
              <a:rPr lang="zh-CN" altLang="en-US" smtClean="0"/>
              <a:t>‹#›</a:t>
            </a:fld>
            <a:endParaRPr lang="zh-CN" altLang="en-US"/>
          </a:p>
        </p:txBody>
      </p:sp>
    </p:spTree>
    <p:extLst>
      <p:ext uri="{BB962C8B-B14F-4D97-AF65-F5344CB8AC3E}">
        <p14:creationId xmlns:p14="http://schemas.microsoft.com/office/powerpoint/2010/main" val="759369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BC56423-C432-45E6-89A1-31D5D84238BE}" type="datetimeFigureOut">
              <a:rPr lang="zh-CN" altLang="en-US" smtClean="0"/>
              <a:t>2017/2/19 Sunday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F1E86F-CBF7-4DF7-824A-AB405C555AAE}" type="slidenum">
              <a:rPr lang="zh-CN" altLang="en-US" smtClean="0"/>
              <a:t>‹#›</a:t>
            </a:fld>
            <a:endParaRPr lang="zh-CN" altLang="en-US"/>
          </a:p>
        </p:txBody>
      </p:sp>
    </p:spTree>
    <p:extLst>
      <p:ext uri="{BB962C8B-B14F-4D97-AF65-F5344CB8AC3E}">
        <p14:creationId xmlns:p14="http://schemas.microsoft.com/office/powerpoint/2010/main" val="33768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
        <p:nvSpPr>
          <p:cNvPr id="2" name="矩形 1">
            <a:hlinkClick r:id="rId2"/>
          </p:cNvPr>
          <p:cNvSpPr/>
          <p:nvPr userDrawn="1"/>
        </p:nvSpPr>
        <p:spPr bwMode="auto">
          <a:xfrm>
            <a:off x="0" y="0"/>
            <a:ext cx="12192000" cy="6858000"/>
          </a:xfrm>
          <a:prstGeom prst="rect">
            <a:avLst/>
          </a:prstGeom>
          <a:noFill/>
          <a:ln>
            <a:solidFill>
              <a:schemeClr val="tx1">
                <a:alpha val="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79238" tIns="143391" rIns="179238" bIns="143391"/>
          <a:lstStyle>
            <a:lvl1pPr>
              <a:defRPr sz="1300">
                <a:solidFill>
                  <a:schemeClr val="tx1"/>
                </a:solidFill>
                <a:latin typeface="Arial" pitchFamily="34" charset="0"/>
                <a:ea typeface="微软雅黑" pitchFamily="34" charset="-122"/>
              </a:defRPr>
            </a:lvl1pPr>
            <a:lvl2pPr marL="742950" indent="-285750">
              <a:defRPr sz="1300">
                <a:solidFill>
                  <a:schemeClr val="tx1"/>
                </a:solidFill>
                <a:latin typeface="Arial" pitchFamily="34" charset="0"/>
                <a:ea typeface="微软雅黑" pitchFamily="34" charset="-122"/>
              </a:defRPr>
            </a:lvl2pPr>
            <a:lvl3pPr marL="1143000" indent="-228600">
              <a:defRPr sz="1300">
                <a:solidFill>
                  <a:schemeClr val="tx1"/>
                </a:solidFill>
                <a:latin typeface="Arial" pitchFamily="34" charset="0"/>
                <a:ea typeface="微软雅黑" pitchFamily="34" charset="-122"/>
              </a:defRPr>
            </a:lvl3pPr>
            <a:lvl4pPr marL="1600200" indent="-228600">
              <a:defRPr sz="1300">
                <a:solidFill>
                  <a:schemeClr val="tx1"/>
                </a:solidFill>
                <a:latin typeface="Arial" pitchFamily="34" charset="0"/>
                <a:ea typeface="微软雅黑" pitchFamily="34" charset="-122"/>
              </a:defRPr>
            </a:lvl4pPr>
            <a:lvl5pPr marL="2057400" indent="-228600">
              <a:defRPr sz="1300">
                <a:solidFill>
                  <a:schemeClr val="tx1"/>
                </a:solidFill>
                <a:latin typeface="Arial" pitchFamily="34" charset="0"/>
                <a:ea typeface="微软雅黑" pitchFamily="34" charset="-122"/>
              </a:defRPr>
            </a:lvl5pPr>
            <a:lvl6pPr marL="2514600" indent="-228600" defTabSz="684213" fontAlgn="base">
              <a:spcBef>
                <a:spcPct val="0"/>
              </a:spcBef>
              <a:spcAft>
                <a:spcPct val="0"/>
              </a:spcAft>
              <a:defRPr sz="1300">
                <a:solidFill>
                  <a:schemeClr val="tx1"/>
                </a:solidFill>
                <a:latin typeface="Arial" pitchFamily="34" charset="0"/>
                <a:ea typeface="微软雅黑" pitchFamily="34" charset="-122"/>
              </a:defRPr>
            </a:lvl6pPr>
            <a:lvl7pPr marL="2971800" indent="-228600" defTabSz="684213" fontAlgn="base">
              <a:spcBef>
                <a:spcPct val="0"/>
              </a:spcBef>
              <a:spcAft>
                <a:spcPct val="0"/>
              </a:spcAft>
              <a:defRPr sz="1300">
                <a:solidFill>
                  <a:schemeClr val="tx1"/>
                </a:solidFill>
                <a:latin typeface="Arial" pitchFamily="34" charset="0"/>
                <a:ea typeface="微软雅黑" pitchFamily="34" charset="-122"/>
              </a:defRPr>
            </a:lvl7pPr>
            <a:lvl8pPr marL="3429000" indent="-228600" defTabSz="684213" fontAlgn="base">
              <a:spcBef>
                <a:spcPct val="0"/>
              </a:spcBef>
              <a:spcAft>
                <a:spcPct val="0"/>
              </a:spcAft>
              <a:defRPr sz="1300">
                <a:solidFill>
                  <a:schemeClr val="tx1"/>
                </a:solidFill>
                <a:latin typeface="Arial" pitchFamily="34" charset="0"/>
                <a:ea typeface="微软雅黑" pitchFamily="34" charset="-122"/>
              </a:defRPr>
            </a:lvl8pPr>
            <a:lvl9pPr marL="3886200" indent="-228600" defTabSz="684213" fontAlgn="base">
              <a:spcBef>
                <a:spcPct val="0"/>
              </a:spcBef>
              <a:spcAft>
                <a:spcPct val="0"/>
              </a:spcAft>
              <a:defRPr sz="1300">
                <a:solidFill>
                  <a:schemeClr val="tx1"/>
                </a:solidFill>
                <a:latin typeface="Arial" pitchFamily="34" charset="0"/>
                <a:ea typeface="微软雅黑" pitchFamily="34" charset="-122"/>
              </a:defRPr>
            </a:lvl9pPr>
          </a:lstStyle>
          <a:p>
            <a:pPr algn="ctr" eaLnBrk="1" hangingPunct="1">
              <a:lnSpc>
                <a:spcPct val="90000"/>
              </a:lnSpc>
              <a:defRPr/>
            </a:pPr>
            <a:endParaRPr lang="zh-CN" altLang="en-US" sz="2266">
              <a:latin typeface="华文细黑" pitchFamily="2" charset="-122"/>
              <a:cs typeface="Segoe UI" pitchFamily="34" charset="0"/>
            </a:endParaRPr>
          </a:p>
        </p:txBody>
      </p:sp>
    </p:spTree>
    <p:extLst>
      <p:ext uri="{BB962C8B-B14F-4D97-AF65-F5344CB8AC3E}">
        <p14:creationId xmlns:p14="http://schemas.microsoft.com/office/powerpoint/2010/main" val="389430429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BC56423-C432-45E6-89A1-31D5D84238BE}" type="datetimeFigureOut">
              <a:rPr lang="zh-CN" altLang="en-US" smtClean="0"/>
              <a:t>2017/2/19 Sunday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F1E86F-CBF7-4DF7-824A-AB405C555AAE}" type="slidenum">
              <a:rPr lang="zh-CN" altLang="en-US" smtClean="0"/>
              <a:t>‹#›</a:t>
            </a:fld>
            <a:endParaRPr lang="zh-CN" altLang="en-US"/>
          </a:p>
        </p:txBody>
      </p:sp>
    </p:spTree>
    <p:extLst>
      <p:ext uri="{BB962C8B-B14F-4D97-AF65-F5344CB8AC3E}">
        <p14:creationId xmlns:p14="http://schemas.microsoft.com/office/powerpoint/2010/main" val="796756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6BC56423-C432-45E6-89A1-31D5D84238BE}" type="datetimeFigureOut">
              <a:rPr lang="zh-CN" altLang="en-US" smtClean="0"/>
              <a:t>2017/2/19 Sunday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F1E86F-CBF7-4DF7-824A-AB405C555AAE}" type="slidenum">
              <a:rPr lang="zh-CN" altLang="en-US" smtClean="0"/>
              <a:t>‹#›</a:t>
            </a:fld>
            <a:endParaRPr lang="zh-CN" altLang="en-US"/>
          </a:p>
        </p:txBody>
      </p:sp>
    </p:spTree>
    <p:extLst>
      <p:ext uri="{BB962C8B-B14F-4D97-AF65-F5344CB8AC3E}">
        <p14:creationId xmlns:p14="http://schemas.microsoft.com/office/powerpoint/2010/main" val="2797748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6BC56423-C432-45E6-89A1-31D5D84238BE}" type="datetimeFigureOut">
              <a:rPr lang="zh-CN" altLang="en-US" smtClean="0"/>
              <a:t>2017/2/19 Sunday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4F1E86F-CBF7-4DF7-824A-AB405C555AAE}" type="slidenum">
              <a:rPr lang="zh-CN" altLang="en-US" smtClean="0"/>
              <a:t>‹#›</a:t>
            </a:fld>
            <a:endParaRPr lang="zh-CN" altLang="en-US"/>
          </a:p>
        </p:txBody>
      </p:sp>
    </p:spTree>
    <p:extLst>
      <p:ext uri="{BB962C8B-B14F-4D97-AF65-F5344CB8AC3E}">
        <p14:creationId xmlns:p14="http://schemas.microsoft.com/office/powerpoint/2010/main" val="3127816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6BC56423-C432-45E6-89A1-31D5D84238BE}" type="datetimeFigureOut">
              <a:rPr lang="zh-CN" altLang="en-US" smtClean="0"/>
              <a:t>2017/2/19 Sunday</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4F1E86F-CBF7-4DF7-824A-AB405C555AAE}" type="slidenum">
              <a:rPr lang="zh-CN" altLang="en-US" smtClean="0"/>
              <a:t>‹#›</a:t>
            </a:fld>
            <a:endParaRPr lang="zh-CN" altLang="en-US"/>
          </a:p>
        </p:txBody>
      </p:sp>
    </p:spTree>
    <p:extLst>
      <p:ext uri="{BB962C8B-B14F-4D97-AF65-F5344CB8AC3E}">
        <p14:creationId xmlns:p14="http://schemas.microsoft.com/office/powerpoint/2010/main" val="3896682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6BC56423-C432-45E6-89A1-31D5D84238BE}" type="datetimeFigureOut">
              <a:rPr lang="zh-CN" altLang="en-US" smtClean="0"/>
              <a:t>2017/2/19 Sunday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4F1E86F-CBF7-4DF7-824A-AB405C555AAE}" type="slidenum">
              <a:rPr lang="zh-CN" altLang="en-US" smtClean="0"/>
              <a:t>‹#›</a:t>
            </a:fld>
            <a:endParaRPr lang="zh-CN" altLang="en-US"/>
          </a:p>
        </p:txBody>
      </p:sp>
    </p:spTree>
    <p:extLst>
      <p:ext uri="{BB962C8B-B14F-4D97-AF65-F5344CB8AC3E}">
        <p14:creationId xmlns:p14="http://schemas.microsoft.com/office/powerpoint/2010/main" val="3881112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BC56423-C432-45E6-89A1-31D5D84238BE}" type="datetimeFigureOut">
              <a:rPr lang="zh-CN" altLang="en-US" smtClean="0"/>
              <a:t>2017/2/19 Sunday</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4F1E86F-CBF7-4DF7-824A-AB405C555AAE}" type="slidenum">
              <a:rPr lang="zh-CN" altLang="en-US" smtClean="0"/>
              <a:t>‹#›</a:t>
            </a:fld>
            <a:endParaRPr lang="zh-CN" altLang="en-US"/>
          </a:p>
        </p:txBody>
      </p:sp>
    </p:spTree>
    <p:extLst>
      <p:ext uri="{BB962C8B-B14F-4D97-AF65-F5344CB8AC3E}">
        <p14:creationId xmlns:p14="http://schemas.microsoft.com/office/powerpoint/2010/main" val="1537097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6BC56423-C432-45E6-89A1-31D5D84238BE}" type="datetimeFigureOut">
              <a:rPr lang="zh-CN" altLang="en-US" smtClean="0"/>
              <a:t>2017/2/19 Sunday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4F1E86F-CBF7-4DF7-824A-AB405C555AAE}" type="slidenum">
              <a:rPr lang="zh-CN" altLang="en-US" smtClean="0"/>
              <a:t>‹#›</a:t>
            </a:fld>
            <a:endParaRPr lang="zh-CN" altLang="en-US"/>
          </a:p>
        </p:txBody>
      </p:sp>
    </p:spTree>
    <p:extLst>
      <p:ext uri="{BB962C8B-B14F-4D97-AF65-F5344CB8AC3E}">
        <p14:creationId xmlns:p14="http://schemas.microsoft.com/office/powerpoint/2010/main" val="3229470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6BC56423-C432-45E6-89A1-31D5D84238BE}" type="datetimeFigureOut">
              <a:rPr lang="zh-CN" altLang="en-US" smtClean="0"/>
              <a:t>2017/2/19 Sunday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4F1E86F-CBF7-4DF7-824A-AB405C555AAE}" type="slidenum">
              <a:rPr lang="zh-CN" altLang="en-US" smtClean="0"/>
              <a:t>‹#›</a:t>
            </a:fld>
            <a:endParaRPr lang="zh-CN" altLang="en-US"/>
          </a:p>
        </p:txBody>
      </p:sp>
    </p:spTree>
    <p:extLst>
      <p:ext uri="{BB962C8B-B14F-4D97-AF65-F5344CB8AC3E}">
        <p14:creationId xmlns:p14="http://schemas.microsoft.com/office/powerpoint/2010/main" val="2892508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8E8">
            <a:alpha val="22000"/>
          </a:srgb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C56423-C432-45E6-89A1-31D5D84238BE}" type="datetimeFigureOut">
              <a:rPr lang="zh-CN" altLang="en-US" smtClean="0"/>
              <a:t>2017/2/19 Sunday</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F1E86F-CBF7-4DF7-824A-AB405C555AAE}" type="slidenum">
              <a:rPr lang="zh-CN" altLang="en-US" smtClean="0"/>
              <a:t>‹#›</a:t>
            </a:fld>
            <a:endParaRPr lang="zh-CN" altLang="en-US"/>
          </a:p>
        </p:txBody>
      </p:sp>
    </p:spTree>
    <p:extLst>
      <p:ext uri="{BB962C8B-B14F-4D97-AF65-F5344CB8AC3E}">
        <p14:creationId xmlns:p14="http://schemas.microsoft.com/office/powerpoint/2010/main" val="19480583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slideLayout" Target="../slideLayouts/slideLayout2.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audio" Target="../media/media1.mp3"/><Relationship Id="rId5" Type="http://schemas.openxmlformats.org/officeDocument/2006/relationships/tags" Target="../tags/tag6.xml"/><Relationship Id="rId15" Type="http://schemas.openxmlformats.org/officeDocument/2006/relationships/image" Target="../media/image2.png"/><Relationship Id="rId10" Type="http://schemas.microsoft.com/office/2007/relationships/media" Target="../media/media1.mp3"/><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8" Type="http://schemas.openxmlformats.org/officeDocument/2006/relationships/tags" Target="../tags/tag72.xml"/><Relationship Id="rId13" Type="http://schemas.openxmlformats.org/officeDocument/2006/relationships/tags" Target="../tags/tag77.xml"/><Relationship Id="rId18" Type="http://schemas.openxmlformats.org/officeDocument/2006/relationships/tags" Target="../tags/tag82.xml"/><Relationship Id="rId3" Type="http://schemas.openxmlformats.org/officeDocument/2006/relationships/tags" Target="../tags/tag67.xml"/><Relationship Id="rId21" Type="http://schemas.openxmlformats.org/officeDocument/2006/relationships/tags" Target="../tags/tag85.xml"/><Relationship Id="rId7" Type="http://schemas.openxmlformats.org/officeDocument/2006/relationships/tags" Target="../tags/tag71.xml"/><Relationship Id="rId12" Type="http://schemas.openxmlformats.org/officeDocument/2006/relationships/tags" Target="../tags/tag76.xml"/><Relationship Id="rId17" Type="http://schemas.openxmlformats.org/officeDocument/2006/relationships/tags" Target="../tags/tag81.xml"/><Relationship Id="rId25" Type="http://schemas.openxmlformats.org/officeDocument/2006/relationships/image" Target="../media/image6.jpg"/><Relationship Id="rId2" Type="http://schemas.openxmlformats.org/officeDocument/2006/relationships/tags" Target="../tags/tag66.xml"/><Relationship Id="rId16" Type="http://schemas.openxmlformats.org/officeDocument/2006/relationships/tags" Target="../tags/tag80.xml"/><Relationship Id="rId20" Type="http://schemas.openxmlformats.org/officeDocument/2006/relationships/tags" Target="../tags/tag84.xml"/><Relationship Id="rId1" Type="http://schemas.openxmlformats.org/officeDocument/2006/relationships/tags" Target="../tags/tag65.xml"/><Relationship Id="rId6" Type="http://schemas.openxmlformats.org/officeDocument/2006/relationships/tags" Target="../tags/tag70.xml"/><Relationship Id="rId11" Type="http://schemas.openxmlformats.org/officeDocument/2006/relationships/tags" Target="../tags/tag75.xml"/><Relationship Id="rId24" Type="http://schemas.openxmlformats.org/officeDocument/2006/relationships/image" Target="../media/image5.jpg"/><Relationship Id="rId5" Type="http://schemas.openxmlformats.org/officeDocument/2006/relationships/tags" Target="../tags/tag69.xml"/><Relationship Id="rId15" Type="http://schemas.openxmlformats.org/officeDocument/2006/relationships/tags" Target="../tags/tag79.xml"/><Relationship Id="rId23" Type="http://schemas.openxmlformats.org/officeDocument/2006/relationships/slideLayout" Target="../slideLayouts/slideLayout7.xml"/><Relationship Id="rId10" Type="http://schemas.openxmlformats.org/officeDocument/2006/relationships/tags" Target="../tags/tag74.xml"/><Relationship Id="rId19" Type="http://schemas.openxmlformats.org/officeDocument/2006/relationships/tags" Target="../tags/tag83.xml"/><Relationship Id="rId4" Type="http://schemas.openxmlformats.org/officeDocument/2006/relationships/tags" Target="../tags/tag68.xml"/><Relationship Id="rId9" Type="http://schemas.openxmlformats.org/officeDocument/2006/relationships/tags" Target="../tags/tag73.xml"/><Relationship Id="rId14" Type="http://schemas.openxmlformats.org/officeDocument/2006/relationships/tags" Target="../tags/tag78.xml"/><Relationship Id="rId22" Type="http://schemas.openxmlformats.org/officeDocument/2006/relationships/tags" Target="../tags/tag86.xml"/></Relationships>
</file>

<file path=ppt/slides/_rels/slide12.xml.rels><?xml version="1.0" encoding="UTF-8" standalone="yes"?>
<Relationships xmlns="http://schemas.openxmlformats.org/package/2006/relationships"><Relationship Id="rId8" Type="http://schemas.openxmlformats.org/officeDocument/2006/relationships/tags" Target="../tags/tag94.xml"/><Relationship Id="rId13" Type="http://schemas.openxmlformats.org/officeDocument/2006/relationships/slideLayout" Target="../slideLayouts/slideLayout7.xml"/><Relationship Id="rId3" Type="http://schemas.openxmlformats.org/officeDocument/2006/relationships/tags" Target="../tags/tag89.xml"/><Relationship Id="rId7" Type="http://schemas.openxmlformats.org/officeDocument/2006/relationships/tags" Target="../tags/tag93.xml"/><Relationship Id="rId12" Type="http://schemas.openxmlformats.org/officeDocument/2006/relationships/tags" Target="../tags/tag98.xml"/><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tags" Target="../tags/tag92.xml"/><Relationship Id="rId11" Type="http://schemas.openxmlformats.org/officeDocument/2006/relationships/tags" Target="../tags/tag97.xml"/><Relationship Id="rId5" Type="http://schemas.openxmlformats.org/officeDocument/2006/relationships/tags" Target="../tags/tag91.xml"/><Relationship Id="rId10" Type="http://schemas.openxmlformats.org/officeDocument/2006/relationships/tags" Target="../tags/tag96.xml"/><Relationship Id="rId4" Type="http://schemas.openxmlformats.org/officeDocument/2006/relationships/tags" Target="../tags/tag90.xml"/><Relationship Id="rId9" Type="http://schemas.openxmlformats.org/officeDocument/2006/relationships/tags" Target="../tags/tag95.xml"/><Relationship Id="rId14" Type="http://schemas.openxmlformats.org/officeDocument/2006/relationships/image" Target="../media/image7.png"/></Relationships>
</file>

<file path=ppt/slides/_rels/slide13.xml.rels><?xml version="1.0" encoding="UTF-8" standalone="yes"?>
<Relationships xmlns="http://schemas.openxmlformats.org/package/2006/relationships"><Relationship Id="rId13" Type="http://schemas.openxmlformats.org/officeDocument/2006/relationships/tags" Target="../tags/tag111.xml"/><Relationship Id="rId18" Type="http://schemas.openxmlformats.org/officeDocument/2006/relationships/tags" Target="../tags/tag116.xml"/><Relationship Id="rId26" Type="http://schemas.openxmlformats.org/officeDocument/2006/relationships/tags" Target="../tags/tag124.xml"/><Relationship Id="rId39" Type="http://schemas.openxmlformats.org/officeDocument/2006/relationships/tags" Target="../tags/tag137.xml"/><Relationship Id="rId21" Type="http://schemas.openxmlformats.org/officeDocument/2006/relationships/tags" Target="../tags/tag119.xml"/><Relationship Id="rId34" Type="http://schemas.openxmlformats.org/officeDocument/2006/relationships/tags" Target="../tags/tag132.xml"/><Relationship Id="rId42" Type="http://schemas.openxmlformats.org/officeDocument/2006/relationships/tags" Target="../tags/tag140.xml"/><Relationship Id="rId47" Type="http://schemas.openxmlformats.org/officeDocument/2006/relationships/tags" Target="../tags/tag145.xml"/><Relationship Id="rId50" Type="http://schemas.openxmlformats.org/officeDocument/2006/relationships/tags" Target="../tags/tag148.xml"/><Relationship Id="rId55" Type="http://schemas.openxmlformats.org/officeDocument/2006/relationships/tags" Target="../tags/tag153.xml"/><Relationship Id="rId63" Type="http://schemas.openxmlformats.org/officeDocument/2006/relationships/tags" Target="../tags/tag161.xml"/><Relationship Id="rId68" Type="http://schemas.openxmlformats.org/officeDocument/2006/relationships/tags" Target="../tags/tag166.xml"/><Relationship Id="rId76" Type="http://schemas.openxmlformats.org/officeDocument/2006/relationships/tags" Target="../tags/tag174.xml"/><Relationship Id="rId84" Type="http://schemas.openxmlformats.org/officeDocument/2006/relationships/tags" Target="../tags/tag182.xml"/><Relationship Id="rId89" Type="http://schemas.openxmlformats.org/officeDocument/2006/relationships/tags" Target="../tags/tag187.xml"/><Relationship Id="rId7" Type="http://schemas.openxmlformats.org/officeDocument/2006/relationships/tags" Target="../tags/tag105.xml"/><Relationship Id="rId71" Type="http://schemas.openxmlformats.org/officeDocument/2006/relationships/tags" Target="../tags/tag169.xml"/><Relationship Id="rId92" Type="http://schemas.openxmlformats.org/officeDocument/2006/relationships/tags" Target="../tags/tag190.xml"/><Relationship Id="rId2" Type="http://schemas.openxmlformats.org/officeDocument/2006/relationships/tags" Target="../tags/tag100.xml"/><Relationship Id="rId16" Type="http://schemas.openxmlformats.org/officeDocument/2006/relationships/tags" Target="../tags/tag114.xml"/><Relationship Id="rId29" Type="http://schemas.openxmlformats.org/officeDocument/2006/relationships/tags" Target="../tags/tag127.xml"/><Relationship Id="rId11" Type="http://schemas.openxmlformats.org/officeDocument/2006/relationships/tags" Target="../tags/tag109.xml"/><Relationship Id="rId24" Type="http://schemas.openxmlformats.org/officeDocument/2006/relationships/tags" Target="../tags/tag122.xml"/><Relationship Id="rId32" Type="http://schemas.openxmlformats.org/officeDocument/2006/relationships/tags" Target="../tags/tag130.xml"/><Relationship Id="rId37" Type="http://schemas.openxmlformats.org/officeDocument/2006/relationships/tags" Target="../tags/tag135.xml"/><Relationship Id="rId40" Type="http://schemas.openxmlformats.org/officeDocument/2006/relationships/tags" Target="../tags/tag138.xml"/><Relationship Id="rId45" Type="http://schemas.openxmlformats.org/officeDocument/2006/relationships/tags" Target="../tags/tag143.xml"/><Relationship Id="rId53" Type="http://schemas.openxmlformats.org/officeDocument/2006/relationships/tags" Target="../tags/tag151.xml"/><Relationship Id="rId58" Type="http://schemas.openxmlformats.org/officeDocument/2006/relationships/tags" Target="../tags/tag156.xml"/><Relationship Id="rId66" Type="http://schemas.openxmlformats.org/officeDocument/2006/relationships/tags" Target="../tags/tag164.xml"/><Relationship Id="rId74" Type="http://schemas.openxmlformats.org/officeDocument/2006/relationships/tags" Target="../tags/tag172.xml"/><Relationship Id="rId79" Type="http://schemas.openxmlformats.org/officeDocument/2006/relationships/tags" Target="../tags/tag177.xml"/><Relationship Id="rId87" Type="http://schemas.openxmlformats.org/officeDocument/2006/relationships/tags" Target="../tags/tag185.xml"/><Relationship Id="rId5" Type="http://schemas.openxmlformats.org/officeDocument/2006/relationships/tags" Target="../tags/tag103.xml"/><Relationship Id="rId61" Type="http://schemas.openxmlformats.org/officeDocument/2006/relationships/tags" Target="../tags/tag159.xml"/><Relationship Id="rId82" Type="http://schemas.openxmlformats.org/officeDocument/2006/relationships/tags" Target="../tags/tag180.xml"/><Relationship Id="rId90" Type="http://schemas.openxmlformats.org/officeDocument/2006/relationships/tags" Target="../tags/tag188.xml"/><Relationship Id="rId95" Type="http://schemas.openxmlformats.org/officeDocument/2006/relationships/slideLayout" Target="../slideLayouts/slideLayout7.xml"/><Relationship Id="rId19" Type="http://schemas.openxmlformats.org/officeDocument/2006/relationships/tags" Target="../tags/tag117.xml"/><Relationship Id="rId14" Type="http://schemas.openxmlformats.org/officeDocument/2006/relationships/tags" Target="../tags/tag112.xml"/><Relationship Id="rId22" Type="http://schemas.openxmlformats.org/officeDocument/2006/relationships/tags" Target="../tags/tag120.xml"/><Relationship Id="rId27" Type="http://schemas.openxmlformats.org/officeDocument/2006/relationships/tags" Target="../tags/tag125.xml"/><Relationship Id="rId30" Type="http://schemas.openxmlformats.org/officeDocument/2006/relationships/tags" Target="../tags/tag128.xml"/><Relationship Id="rId35" Type="http://schemas.openxmlformats.org/officeDocument/2006/relationships/tags" Target="../tags/tag133.xml"/><Relationship Id="rId43" Type="http://schemas.openxmlformats.org/officeDocument/2006/relationships/tags" Target="../tags/tag141.xml"/><Relationship Id="rId48" Type="http://schemas.openxmlformats.org/officeDocument/2006/relationships/tags" Target="../tags/tag146.xml"/><Relationship Id="rId56" Type="http://schemas.openxmlformats.org/officeDocument/2006/relationships/tags" Target="../tags/tag154.xml"/><Relationship Id="rId64" Type="http://schemas.openxmlformats.org/officeDocument/2006/relationships/tags" Target="../tags/tag162.xml"/><Relationship Id="rId69" Type="http://schemas.openxmlformats.org/officeDocument/2006/relationships/tags" Target="../tags/tag167.xml"/><Relationship Id="rId77" Type="http://schemas.openxmlformats.org/officeDocument/2006/relationships/tags" Target="../tags/tag175.xml"/><Relationship Id="rId8" Type="http://schemas.openxmlformats.org/officeDocument/2006/relationships/tags" Target="../tags/tag106.xml"/><Relationship Id="rId51" Type="http://schemas.openxmlformats.org/officeDocument/2006/relationships/tags" Target="../tags/tag149.xml"/><Relationship Id="rId72" Type="http://schemas.openxmlformats.org/officeDocument/2006/relationships/tags" Target="../tags/tag170.xml"/><Relationship Id="rId80" Type="http://schemas.openxmlformats.org/officeDocument/2006/relationships/tags" Target="../tags/tag178.xml"/><Relationship Id="rId85" Type="http://schemas.openxmlformats.org/officeDocument/2006/relationships/tags" Target="../tags/tag183.xml"/><Relationship Id="rId93" Type="http://schemas.openxmlformats.org/officeDocument/2006/relationships/tags" Target="../tags/tag191.xml"/><Relationship Id="rId3" Type="http://schemas.openxmlformats.org/officeDocument/2006/relationships/tags" Target="../tags/tag101.xml"/><Relationship Id="rId12" Type="http://schemas.openxmlformats.org/officeDocument/2006/relationships/tags" Target="../tags/tag110.xml"/><Relationship Id="rId17" Type="http://schemas.openxmlformats.org/officeDocument/2006/relationships/tags" Target="../tags/tag115.xml"/><Relationship Id="rId25" Type="http://schemas.openxmlformats.org/officeDocument/2006/relationships/tags" Target="../tags/tag123.xml"/><Relationship Id="rId33" Type="http://schemas.openxmlformats.org/officeDocument/2006/relationships/tags" Target="../tags/tag131.xml"/><Relationship Id="rId38" Type="http://schemas.openxmlformats.org/officeDocument/2006/relationships/tags" Target="../tags/tag136.xml"/><Relationship Id="rId46" Type="http://schemas.openxmlformats.org/officeDocument/2006/relationships/tags" Target="../tags/tag144.xml"/><Relationship Id="rId59" Type="http://schemas.openxmlformats.org/officeDocument/2006/relationships/tags" Target="../tags/tag157.xml"/><Relationship Id="rId67" Type="http://schemas.openxmlformats.org/officeDocument/2006/relationships/tags" Target="../tags/tag165.xml"/><Relationship Id="rId20" Type="http://schemas.openxmlformats.org/officeDocument/2006/relationships/tags" Target="../tags/tag118.xml"/><Relationship Id="rId41" Type="http://schemas.openxmlformats.org/officeDocument/2006/relationships/tags" Target="../tags/tag139.xml"/><Relationship Id="rId54" Type="http://schemas.openxmlformats.org/officeDocument/2006/relationships/tags" Target="../tags/tag152.xml"/><Relationship Id="rId62" Type="http://schemas.openxmlformats.org/officeDocument/2006/relationships/tags" Target="../tags/tag160.xml"/><Relationship Id="rId70" Type="http://schemas.openxmlformats.org/officeDocument/2006/relationships/tags" Target="../tags/tag168.xml"/><Relationship Id="rId75" Type="http://schemas.openxmlformats.org/officeDocument/2006/relationships/tags" Target="../tags/tag173.xml"/><Relationship Id="rId83" Type="http://schemas.openxmlformats.org/officeDocument/2006/relationships/tags" Target="../tags/tag181.xml"/><Relationship Id="rId88" Type="http://schemas.openxmlformats.org/officeDocument/2006/relationships/tags" Target="../tags/tag186.xml"/><Relationship Id="rId91" Type="http://schemas.openxmlformats.org/officeDocument/2006/relationships/tags" Target="../tags/tag189.xml"/><Relationship Id="rId1" Type="http://schemas.openxmlformats.org/officeDocument/2006/relationships/tags" Target="../tags/tag99.xml"/><Relationship Id="rId6" Type="http://schemas.openxmlformats.org/officeDocument/2006/relationships/tags" Target="../tags/tag104.xml"/><Relationship Id="rId15" Type="http://schemas.openxmlformats.org/officeDocument/2006/relationships/tags" Target="../tags/tag113.xml"/><Relationship Id="rId23" Type="http://schemas.openxmlformats.org/officeDocument/2006/relationships/tags" Target="../tags/tag121.xml"/><Relationship Id="rId28" Type="http://schemas.openxmlformats.org/officeDocument/2006/relationships/tags" Target="../tags/tag126.xml"/><Relationship Id="rId36" Type="http://schemas.openxmlformats.org/officeDocument/2006/relationships/tags" Target="../tags/tag134.xml"/><Relationship Id="rId49" Type="http://schemas.openxmlformats.org/officeDocument/2006/relationships/tags" Target="../tags/tag147.xml"/><Relationship Id="rId57" Type="http://schemas.openxmlformats.org/officeDocument/2006/relationships/tags" Target="../tags/tag155.xml"/><Relationship Id="rId10" Type="http://schemas.openxmlformats.org/officeDocument/2006/relationships/tags" Target="../tags/tag108.xml"/><Relationship Id="rId31" Type="http://schemas.openxmlformats.org/officeDocument/2006/relationships/tags" Target="../tags/tag129.xml"/><Relationship Id="rId44" Type="http://schemas.openxmlformats.org/officeDocument/2006/relationships/tags" Target="../tags/tag142.xml"/><Relationship Id="rId52" Type="http://schemas.openxmlformats.org/officeDocument/2006/relationships/tags" Target="../tags/tag150.xml"/><Relationship Id="rId60" Type="http://schemas.openxmlformats.org/officeDocument/2006/relationships/tags" Target="../tags/tag158.xml"/><Relationship Id="rId65" Type="http://schemas.openxmlformats.org/officeDocument/2006/relationships/tags" Target="../tags/tag163.xml"/><Relationship Id="rId73" Type="http://schemas.openxmlformats.org/officeDocument/2006/relationships/tags" Target="../tags/tag171.xml"/><Relationship Id="rId78" Type="http://schemas.openxmlformats.org/officeDocument/2006/relationships/tags" Target="../tags/tag176.xml"/><Relationship Id="rId81" Type="http://schemas.openxmlformats.org/officeDocument/2006/relationships/tags" Target="../tags/tag179.xml"/><Relationship Id="rId86" Type="http://schemas.openxmlformats.org/officeDocument/2006/relationships/tags" Target="../tags/tag184.xml"/><Relationship Id="rId94" Type="http://schemas.openxmlformats.org/officeDocument/2006/relationships/tags" Target="../tags/tag192.xml"/><Relationship Id="rId4" Type="http://schemas.openxmlformats.org/officeDocument/2006/relationships/tags" Target="../tags/tag102.xml"/><Relationship Id="rId9" Type="http://schemas.openxmlformats.org/officeDocument/2006/relationships/tags" Target="../tags/tag10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tags" Target="../tags/tag200.xml"/><Relationship Id="rId13" Type="http://schemas.openxmlformats.org/officeDocument/2006/relationships/image" Target="../media/image9.jpeg"/><Relationship Id="rId3" Type="http://schemas.openxmlformats.org/officeDocument/2006/relationships/tags" Target="../tags/tag195.xml"/><Relationship Id="rId7" Type="http://schemas.openxmlformats.org/officeDocument/2006/relationships/tags" Target="../tags/tag199.xml"/><Relationship Id="rId12" Type="http://schemas.openxmlformats.org/officeDocument/2006/relationships/image" Target="../media/image8.jpeg"/><Relationship Id="rId2" Type="http://schemas.openxmlformats.org/officeDocument/2006/relationships/tags" Target="../tags/tag194.xml"/><Relationship Id="rId1" Type="http://schemas.openxmlformats.org/officeDocument/2006/relationships/tags" Target="../tags/tag193.xml"/><Relationship Id="rId6" Type="http://schemas.openxmlformats.org/officeDocument/2006/relationships/tags" Target="../tags/tag198.xml"/><Relationship Id="rId11" Type="http://schemas.openxmlformats.org/officeDocument/2006/relationships/notesSlide" Target="../notesSlides/notesSlide3.xml"/><Relationship Id="rId5" Type="http://schemas.openxmlformats.org/officeDocument/2006/relationships/tags" Target="../tags/tag197.xml"/><Relationship Id="rId10" Type="http://schemas.openxmlformats.org/officeDocument/2006/relationships/slideLayout" Target="../slideLayouts/slideLayout2.xml"/><Relationship Id="rId4" Type="http://schemas.openxmlformats.org/officeDocument/2006/relationships/tags" Target="../tags/tag196.xml"/><Relationship Id="rId9" Type="http://schemas.openxmlformats.org/officeDocument/2006/relationships/tags" Target="../tags/tag201.xml"/><Relationship Id="rId14" Type="http://schemas.openxmlformats.org/officeDocument/2006/relationships/image" Target="../media/image1.jpg"/></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tags" Target="../tags/tag19.xml"/><Relationship Id="rId13" Type="http://schemas.openxmlformats.org/officeDocument/2006/relationships/tags" Target="../tags/tag24.xml"/><Relationship Id="rId18" Type="http://schemas.openxmlformats.org/officeDocument/2006/relationships/tags" Target="../tags/tag29.xml"/><Relationship Id="rId3" Type="http://schemas.openxmlformats.org/officeDocument/2006/relationships/tags" Target="../tags/tag14.xml"/><Relationship Id="rId21" Type="http://schemas.openxmlformats.org/officeDocument/2006/relationships/slideLayout" Target="../slideLayouts/slideLayout7.xml"/><Relationship Id="rId7" Type="http://schemas.openxmlformats.org/officeDocument/2006/relationships/tags" Target="../tags/tag18.xml"/><Relationship Id="rId12" Type="http://schemas.openxmlformats.org/officeDocument/2006/relationships/tags" Target="../tags/tag23.xml"/><Relationship Id="rId17" Type="http://schemas.openxmlformats.org/officeDocument/2006/relationships/tags" Target="../tags/tag28.xml"/><Relationship Id="rId2" Type="http://schemas.openxmlformats.org/officeDocument/2006/relationships/tags" Target="../tags/tag13.xml"/><Relationship Id="rId16" Type="http://schemas.openxmlformats.org/officeDocument/2006/relationships/tags" Target="../tags/tag27.xml"/><Relationship Id="rId20" Type="http://schemas.openxmlformats.org/officeDocument/2006/relationships/tags" Target="../tags/tag31.xml"/><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tags" Target="../tags/tag22.xml"/><Relationship Id="rId5" Type="http://schemas.openxmlformats.org/officeDocument/2006/relationships/tags" Target="../tags/tag16.xml"/><Relationship Id="rId15" Type="http://schemas.openxmlformats.org/officeDocument/2006/relationships/tags" Target="../tags/tag26.xml"/><Relationship Id="rId10" Type="http://schemas.openxmlformats.org/officeDocument/2006/relationships/tags" Target="../tags/tag21.xml"/><Relationship Id="rId19" Type="http://schemas.openxmlformats.org/officeDocument/2006/relationships/tags" Target="../tags/tag30.xml"/><Relationship Id="rId4" Type="http://schemas.openxmlformats.org/officeDocument/2006/relationships/tags" Target="../tags/tag15.xml"/><Relationship Id="rId9" Type="http://schemas.openxmlformats.org/officeDocument/2006/relationships/tags" Target="../tags/tag20.xml"/><Relationship Id="rId14" Type="http://schemas.openxmlformats.org/officeDocument/2006/relationships/tags" Target="../tags/tag2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tags" Target="../tags/tag209.xml"/><Relationship Id="rId13" Type="http://schemas.openxmlformats.org/officeDocument/2006/relationships/image" Target="../media/image11.jpg"/><Relationship Id="rId3" Type="http://schemas.openxmlformats.org/officeDocument/2006/relationships/tags" Target="../tags/tag204.xml"/><Relationship Id="rId7" Type="http://schemas.openxmlformats.org/officeDocument/2006/relationships/tags" Target="../tags/tag208.xml"/><Relationship Id="rId12" Type="http://schemas.openxmlformats.org/officeDocument/2006/relationships/image" Target="../media/image10.jpg"/><Relationship Id="rId2" Type="http://schemas.openxmlformats.org/officeDocument/2006/relationships/tags" Target="../tags/tag203.xml"/><Relationship Id="rId1" Type="http://schemas.openxmlformats.org/officeDocument/2006/relationships/tags" Target="../tags/tag202.xml"/><Relationship Id="rId6" Type="http://schemas.openxmlformats.org/officeDocument/2006/relationships/tags" Target="../tags/tag207.xml"/><Relationship Id="rId11" Type="http://schemas.openxmlformats.org/officeDocument/2006/relationships/slideLayout" Target="../slideLayouts/slideLayout7.xml"/><Relationship Id="rId5" Type="http://schemas.openxmlformats.org/officeDocument/2006/relationships/tags" Target="../tags/tag206.xml"/><Relationship Id="rId10" Type="http://schemas.openxmlformats.org/officeDocument/2006/relationships/tags" Target="../tags/tag211.xml"/><Relationship Id="rId4" Type="http://schemas.openxmlformats.org/officeDocument/2006/relationships/tags" Target="../tags/tag205.xml"/><Relationship Id="rId9" Type="http://schemas.openxmlformats.org/officeDocument/2006/relationships/tags" Target="../tags/tag2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tags" Target="../tags/tag39.xml"/><Relationship Id="rId13" Type="http://schemas.openxmlformats.org/officeDocument/2006/relationships/tags" Target="../tags/tag44.xml"/><Relationship Id="rId3" Type="http://schemas.openxmlformats.org/officeDocument/2006/relationships/tags" Target="../tags/tag34.xml"/><Relationship Id="rId7" Type="http://schemas.openxmlformats.org/officeDocument/2006/relationships/tags" Target="../tags/tag38.xml"/><Relationship Id="rId12" Type="http://schemas.openxmlformats.org/officeDocument/2006/relationships/tags" Target="../tags/tag43.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tags" Target="../tags/tag37.xml"/><Relationship Id="rId11" Type="http://schemas.openxmlformats.org/officeDocument/2006/relationships/tags" Target="../tags/tag42.xml"/><Relationship Id="rId5" Type="http://schemas.openxmlformats.org/officeDocument/2006/relationships/tags" Target="../tags/tag36.xml"/><Relationship Id="rId15" Type="http://schemas.openxmlformats.org/officeDocument/2006/relationships/slideLayout" Target="../slideLayouts/slideLayout7.xml"/><Relationship Id="rId10" Type="http://schemas.openxmlformats.org/officeDocument/2006/relationships/tags" Target="../tags/tag41.xml"/><Relationship Id="rId4" Type="http://schemas.openxmlformats.org/officeDocument/2006/relationships/tags" Target="../tags/tag35.xml"/><Relationship Id="rId9" Type="http://schemas.openxmlformats.org/officeDocument/2006/relationships/tags" Target="../tags/tag40.xml"/><Relationship Id="rId14" Type="http://schemas.openxmlformats.org/officeDocument/2006/relationships/tags" Target="../tags/tag4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48.xml"/><Relationship Id="rId7" Type="http://schemas.openxmlformats.org/officeDocument/2006/relationships/tags" Target="../tags/tag5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10" Type="http://schemas.openxmlformats.org/officeDocument/2006/relationships/chart" Target="../charts/chart1.xml"/><Relationship Id="rId4" Type="http://schemas.openxmlformats.org/officeDocument/2006/relationships/tags" Target="../tags/tag49.xml"/><Relationship Id="rId9"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tags" Target="../tags/tag60.xml"/><Relationship Id="rId13" Type="http://schemas.openxmlformats.org/officeDocument/2006/relationships/slideLayout" Target="../slideLayouts/slideLayout2.xml"/><Relationship Id="rId3" Type="http://schemas.openxmlformats.org/officeDocument/2006/relationships/tags" Target="../tags/tag55.xml"/><Relationship Id="rId7" Type="http://schemas.openxmlformats.org/officeDocument/2006/relationships/tags" Target="../tags/tag59.xml"/><Relationship Id="rId12" Type="http://schemas.openxmlformats.org/officeDocument/2006/relationships/tags" Target="../tags/tag64.xml"/><Relationship Id="rId2" Type="http://schemas.openxmlformats.org/officeDocument/2006/relationships/tags" Target="../tags/tag54.xml"/><Relationship Id="rId16" Type="http://schemas.openxmlformats.org/officeDocument/2006/relationships/chart" Target="../charts/chart4.xml"/><Relationship Id="rId1" Type="http://schemas.openxmlformats.org/officeDocument/2006/relationships/tags" Target="../tags/tag53.xml"/><Relationship Id="rId6" Type="http://schemas.openxmlformats.org/officeDocument/2006/relationships/tags" Target="../tags/tag58.xml"/><Relationship Id="rId11" Type="http://schemas.openxmlformats.org/officeDocument/2006/relationships/tags" Target="../tags/tag63.xml"/><Relationship Id="rId5" Type="http://schemas.openxmlformats.org/officeDocument/2006/relationships/tags" Target="../tags/tag57.xml"/><Relationship Id="rId15" Type="http://schemas.openxmlformats.org/officeDocument/2006/relationships/chart" Target="../charts/chart3.xml"/><Relationship Id="rId10" Type="http://schemas.openxmlformats.org/officeDocument/2006/relationships/tags" Target="../tags/tag62.xml"/><Relationship Id="rId4" Type="http://schemas.openxmlformats.org/officeDocument/2006/relationships/tags" Target="../tags/tag56.xml"/><Relationship Id="rId9" Type="http://schemas.openxmlformats.org/officeDocument/2006/relationships/tags" Target="../tags/tag61.xml"/><Relationship Id="rId14" Type="http://schemas.openxmlformats.org/officeDocument/2006/relationships/chart" Target="../charts/char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_任意多边形 3"/>
          <p:cNvSpPr/>
          <p:nvPr>
            <p:custDataLst>
              <p:tags r:id="rId1"/>
            </p:custDataLst>
          </p:nvPr>
        </p:nvSpPr>
        <p:spPr>
          <a:xfrm rot="2700000">
            <a:off x="1698839" y="-873957"/>
            <a:ext cx="1718884" cy="1718884"/>
          </a:xfrm>
          <a:custGeom>
            <a:avLst/>
            <a:gdLst>
              <a:gd name="connsiteX0" fmla="*/ 0 w 3177271"/>
              <a:gd name="connsiteY0" fmla="*/ 3166723 h 3177271"/>
              <a:gd name="connsiteX1" fmla="*/ 3166723 w 3177271"/>
              <a:gd name="connsiteY1" fmla="*/ 0 h 3177271"/>
              <a:gd name="connsiteX2" fmla="*/ 3177271 w 3177271"/>
              <a:gd name="connsiteY2" fmla="*/ 0 h 3177271"/>
              <a:gd name="connsiteX3" fmla="*/ 3177271 w 3177271"/>
              <a:gd name="connsiteY3" fmla="*/ 3177271 h 3177271"/>
              <a:gd name="connsiteX4" fmla="*/ 0 w 3177271"/>
              <a:gd name="connsiteY4" fmla="*/ 3177271 h 3177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7271" h="3177271">
                <a:moveTo>
                  <a:pt x="0" y="3166723"/>
                </a:moveTo>
                <a:lnTo>
                  <a:pt x="3166723" y="0"/>
                </a:lnTo>
                <a:lnTo>
                  <a:pt x="3177271" y="0"/>
                </a:lnTo>
                <a:lnTo>
                  <a:pt x="3177271" y="3177271"/>
                </a:lnTo>
                <a:lnTo>
                  <a:pt x="0" y="3177271"/>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5" name="PA_矩形 4"/>
          <p:cNvSpPr/>
          <p:nvPr>
            <p:custDataLst>
              <p:tags r:id="rId2"/>
            </p:custDataLst>
          </p:nvPr>
        </p:nvSpPr>
        <p:spPr>
          <a:xfrm rot="2700000">
            <a:off x="396049" y="356465"/>
            <a:ext cx="1791251" cy="1791251"/>
          </a:xfrm>
          <a:prstGeom prst="rect">
            <a:avLst/>
          </a:prstGeom>
          <a:blipFill dpi="0" rotWithShape="0">
            <a:blip r:embed="rId14">
              <a:grayscl/>
            </a:blip>
            <a:srcRect/>
            <a:stretch>
              <a:fillRect l="-23000" t="1000" r="-63000" b="-8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6" name="PA_直角三角形 5"/>
          <p:cNvSpPr/>
          <p:nvPr>
            <p:custDataLst>
              <p:tags r:id="rId3"/>
            </p:custDataLst>
          </p:nvPr>
        </p:nvSpPr>
        <p:spPr>
          <a:xfrm>
            <a:off x="-1" y="1295400"/>
            <a:ext cx="1209676" cy="1223297"/>
          </a:xfrm>
          <a:prstGeom prst="rtTriangle">
            <a:avLst/>
          </a:pr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PA_文本框 14"/>
          <p:cNvSpPr txBox="1"/>
          <p:nvPr>
            <p:custDataLst>
              <p:tags r:id="rId4"/>
            </p:custDataLst>
          </p:nvPr>
        </p:nvSpPr>
        <p:spPr>
          <a:xfrm>
            <a:off x="2453817" y="3429000"/>
            <a:ext cx="7284366" cy="1015663"/>
          </a:xfrm>
          <a:prstGeom prst="rect">
            <a:avLst/>
          </a:prstGeom>
          <a:noFill/>
        </p:spPr>
        <p:txBody>
          <a:bodyPr wrap="none" rtlCol="0">
            <a:spAutoFit/>
          </a:bodyPr>
          <a:lstStyle/>
          <a:p>
            <a:r>
              <a:rPr lang="zh-CN" altLang="en-US" sz="6000" dirty="0">
                <a:solidFill>
                  <a:srgbClr val="3A3A3A"/>
                </a:solidFill>
                <a:latin typeface="方正兰亭细黑简体" panose="02000000000000000000" pitchFamily="2" charset="-122"/>
                <a:ea typeface="方正兰亭细黑简体" panose="02000000000000000000" pitchFamily="2" charset="-122"/>
              </a:rPr>
              <a:t>创业商业融资</a:t>
            </a:r>
            <a:r>
              <a:rPr lang="en-US" altLang="zh-CN" sz="6000" dirty="0">
                <a:solidFill>
                  <a:srgbClr val="5B9BD5">
                    <a:lumMod val="50000"/>
                  </a:srgbClr>
                </a:solidFill>
                <a:latin typeface="方正兰亭细黑简体" panose="02000000000000000000" pitchFamily="2" charset="-122"/>
                <a:ea typeface="方正兰亭细黑简体" panose="02000000000000000000" pitchFamily="2" charset="-122"/>
              </a:rPr>
              <a:t> </a:t>
            </a:r>
            <a:r>
              <a:rPr lang="zh-CN" altLang="en-US" sz="6000" dirty="0">
                <a:solidFill>
                  <a:srgbClr val="FFC001"/>
                </a:solidFill>
                <a:latin typeface="方正兰亭细黑简体" panose="02000000000000000000" pitchFamily="2" charset="-122"/>
                <a:ea typeface="方正兰亭细黑简体" panose="02000000000000000000" pitchFamily="2" charset="-122"/>
              </a:rPr>
              <a:t>计划书</a:t>
            </a:r>
          </a:p>
        </p:txBody>
      </p:sp>
      <p:grpSp>
        <p:nvGrpSpPr>
          <p:cNvPr id="16" name="PA_组合 15"/>
          <p:cNvGrpSpPr/>
          <p:nvPr>
            <p:custDataLst>
              <p:tags r:id="rId5"/>
            </p:custDataLst>
          </p:nvPr>
        </p:nvGrpSpPr>
        <p:grpSpPr>
          <a:xfrm>
            <a:off x="5510291" y="1929288"/>
            <a:ext cx="1203960" cy="1203960"/>
            <a:chOff x="5264362" y="1921322"/>
            <a:chExt cx="1203960" cy="1203960"/>
          </a:xfrm>
        </p:grpSpPr>
        <p:sp>
          <p:nvSpPr>
            <p:cNvPr id="17" name="椭圆 16"/>
            <p:cNvSpPr/>
            <p:nvPr/>
          </p:nvSpPr>
          <p:spPr>
            <a:xfrm>
              <a:off x="5264362" y="1921322"/>
              <a:ext cx="1203960" cy="1203960"/>
            </a:xfrm>
            <a:prstGeom prst="ellipse">
              <a:avLst/>
            </a:prstGeom>
            <a:noFill/>
            <a:ln>
              <a:solidFill>
                <a:srgbClr val="3A3A3A"/>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5534360" y="2123043"/>
              <a:ext cx="684803" cy="830997"/>
            </a:xfrm>
            <a:prstGeom prst="rect">
              <a:avLst/>
            </a:prstGeom>
            <a:noFill/>
          </p:spPr>
          <p:txBody>
            <a:bodyPr wrap="none" rtlCol="0">
              <a:spAutoFit/>
            </a:bodyPr>
            <a:lstStyle/>
            <a:p>
              <a:pPr algn="ctr"/>
              <a:r>
                <a:rPr lang="en-US" altLang="zh-CN" sz="2400" dirty="0">
                  <a:solidFill>
                    <a:srgbClr val="FFC001"/>
                  </a:solidFill>
                  <a:latin typeface="Arial" panose="020B0604020202020204" pitchFamily="34" charset="0"/>
                  <a:ea typeface="微软雅黑" panose="020B0503020204020204" pitchFamily="34" charset="-122"/>
                  <a:cs typeface="Arial" panose="020B0604020202020204" pitchFamily="34" charset="0"/>
                </a:rPr>
                <a:t>LO</a:t>
              </a:r>
            </a:p>
            <a:p>
              <a:pPr algn="ctr"/>
              <a:r>
                <a:rPr lang="en-US" altLang="zh-CN" sz="2400" dirty="0">
                  <a:solidFill>
                    <a:srgbClr val="FFC001"/>
                  </a:solidFill>
                  <a:latin typeface="Arial" panose="020B0604020202020204" pitchFamily="34" charset="0"/>
                  <a:ea typeface="微软雅黑" panose="020B0503020204020204" pitchFamily="34" charset="-122"/>
                  <a:cs typeface="Arial" panose="020B0604020202020204" pitchFamily="34" charset="0"/>
                </a:rPr>
                <a:t>GO</a:t>
              </a:r>
              <a:endParaRPr lang="zh-CN" altLang="en-US" sz="2400" dirty="0">
                <a:solidFill>
                  <a:srgbClr val="FFC00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21" name="PA_组合 20"/>
          <p:cNvGrpSpPr/>
          <p:nvPr>
            <p:custDataLst>
              <p:tags r:id="rId6"/>
            </p:custDataLst>
          </p:nvPr>
        </p:nvGrpSpPr>
        <p:grpSpPr>
          <a:xfrm rot="16200000">
            <a:off x="11374966" y="5733561"/>
            <a:ext cx="735414" cy="1716663"/>
            <a:chOff x="10518621" y="5549783"/>
            <a:chExt cx="735414" cy="1716663"/>
          </a:xfrm>
        </p:grpSpPr>
        <p:sp>
          <p:nvSpPr>
            <p:cNvPr id="19" name="任意多边形 18"/>
            <p:cNvSpPr/>
            <p:nvPr/>
          </p:nvSpPr>
          <p:spPr>
            <a:xfrm rot="2700000">
              <a:off x="10188310" y="6200721"/>
              <a:ext cx="1716663" cy="414787"/>
            </a:xfrm>
            <a:custGeom>
              <a:avLst/>
              <a:gdLst>
                <a:gd name="connsiteX0" fmla="*/ 0 w 1716663"/>
                <a:gd name="connsiteY0" fmla="*/ 0 h 414787"/>
                <a:gd name="connsiteX1" fmla="*/ 1716663 w 1716663"/>
                <a:gd name="connsiteY1" fmla="*/ 0 h 414787"/>
                <a:gd name="connsiteX2" fmla="*/ 1301876 w 1716663"/>
                <a:gd name="connsiteY2" fmla="*/ 414787 h 414787"/>
                <a:gd name="connsiteX3" fmla="*/ 414787 w 1716663"/>
                <a:gd name="connsiteY3" fmla="*/ 414787 h 414787"/>
              </a:gdLst>
              <a:ahLst/>
              <a:cxnLst>
                <a:cxn ang="0">
                  <a:pos x="connsiteX0" y="connsiteY0"/>
                </a:cxn>
                <a:cxn ang="0">
                  <a:pos x="connsiteX1" y="connsiteY1"/>
                </a:cxn>
                <a:cxn ang="0">
                  <a:pos x="connsiteX2" y="connsiteY2"/>
                </a:cxn>
                <a:cxn ang="0">
                  <a:pos x="connsiteX3" y="connsiteY3"/>
                </a:cxn>
              </a:cxnLst>
              <a:rect l="l" t="t" r="r" b="b"/>
              <a:pathLst>
                <a:path w="1716663" h="414787">
                  <a:moveTo>
                    <a:pt x="0" y="0"/>
                  </a:moveTo>
                  <a:lnTo>
                    <a:pt x="1716663" y="0"/>
                  </a:lnTo>
                  <a:lnTo>
                    <a:pt x="1301876" y="414787"/>
                  </a:lnTo>
                  <a:lnTo>
                    <a:pt x="414787" y="414787"/>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0" name="任意多边形 19"/>
            <p:cNvSpPr/>
            <p:nvPr/>
          </p:nvSpPr>
          <p:spPr>
            <a:xfrm rot="2700000">
              <a:off x="10287354" y="6508630"/>
              <a:ext cx="925070" cy="462535"/>
            </a:xfrm>
            <a:custGeom>
              <a:avLst/>
              <a:gdLst>
                <a:gd name="connsiteX0" fmla="*/ 0 w 925070"/>
                <a:gd name="connsiteY0" fmla="*/ 0 h 462535"/>
                <a:gd name="connsiteX1" fmla="*/ 925070 w 925070"/>
                <a:gd name="connsiteY1" fmla="*/ 0 h 462535"/>
                <a:gd name="connsiteX2" fmla="*/ 462535 w 925070"/>
                <a:gd name="connsiteY2" fmla="*/ 462535 h 462535"/>
              </a:gdLst>
              <a:ahLst/>
              <a:cxnLst>
                <a:cxn ang="0">
                  <a:pos x="connsiteX0" y="connsiteY0"/>
                </a:cxn>
                <a:cxn ang="0">
                  <a:pos x="connsiteX1" y="connsiteY1"/>
                </a:cxn>
                <a:cxn ang="0">
                  <a:pos x="connsiteX2" y="connsiteY2"/>
                </a:cxn>
              </a:cxnLst>
              <a:rect l="l" t="t" r="r" b="b"/>
              <a:pathLst>
                <a:path w="925070" h="462535">
                  <a:moveTo>
                    <a:pt x="0" y="0"/>
                  </a:moveTo>
                  <a:lnTo>
                    <a:pt x="925070" y="0"/>
                  </a:lnTo>
                  <a:lnTo>
                    <a:pt x="462535" y="462535"/>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22" name="PA_文本框 21"/>
          <p:cNvSpPr txBox="1"/>
          <p:nvPr>
            <p:custDataLst>
              <p:tags r:id="rId7"/>
            </p:custDataLst>
          </p:nvPr>
        </p:nvSpPr>
        <p:spPr>
          <a:xfrm>
            <a:off x="4756256" y="4555749"/>
            <a:ext cx="2679488" cy="369332"/>
          </a:xfrm>
          <a:prstGeom prst="rect">
            <a:avLst/>
          </a:prstGeom>
          <a:noFill/>
        </p:spPr>
        <p:txBody>
          <a:bodyPr wrap="square" rtlCol="0">
            <a:spAutoFit/>
          </a:bodyPr>
          <a:lstStyle/>
          <a:p>
            <a:pPr algn="ctr"/>
            <a:r>
              <a:rPr lang="en-US" altLang="zh-CN" b="1" dirty="0">
                <a:solidFill>
                  <a:srgbClr val="3A3A3A"/>
                </a:solidFill>
                <a:latin typeface="方正兰亭细黑简体" panose="02000000000000000000" pitchFamily="2" charset="-122"/>
                <a:ea typeface="方正兰亭细黑简体" panose="02000000000000000000" pitchFamily="2" charset="-122"/>
              </a:rPr>
              <a:t>xxx</a:t>
            </a:r>
            <a:r>
              <a:rPr lang="zh-CN" altLang="en-US" b="1" dirty="0">
                <a:solidFill>
                  <a:srgbClr val="3A3A3A"/>
                </a:solidFill>
                <a:latin typeface="方正兰亭细黑简体" panose="02000000000000000000" pitchFamily="2" charset="-122"/>
                <a:ea typeface="方正兰亭细黑简体" panose="02000000000000000000" pitchFamily="2" charset="-122"/>
              </a:rPr>
              <a:t>科技有限公司</a:t>
            </a:r>
          </a:p>
        </p:txBody>
      </p:sp>
      <p:cxnSp>
        <p:nvCxnSpPr>
          <p:cNvPr id="13" name="PA_直接连接符 12"/>
          <p:cNvCxnSpPr/>
          <p:nvPr>
            <p:custDataLst>
              <p:tags r:id="rId8"/>
            </p:custDataLst>
          </p:nvPr>
        </p:nvCxnSpPr>
        <p:spPr>
          <a:xfrm flipH="1">
            <a:off x="1941416" y="685031"/>
            <a:ext cx="1259473" cy="1259473"/>
          </a:xfrm>
          <a:prstGeom prst="line">
            <a:avLst/>
          </a:prstGeom>
          <a:ln>
            <a:solidFill>
              <a:srgbClr val="FFC001"/>
            </a:solidFill>
          </a:ln>
        </p:spPr>
        <p:style>
          <a:lnRef idx="1">
            <a:schemeClr val="accent1"/>
          </a:lnRef>
          <a:fillRef idx="0">
            <a:schemeClr val="accent1"/>
          </a:fillRef>
          <a:effectRef idx="0">
            <a:schemeClr val="accent1"/>
          </a:effectRef>
          <a:fontRef idx="minor">
            <a:schemeClr val="tx1"/>
          </a:fontRef>
        </p:style>
      </p:cxnSp>
      <p:cxnSp>
        <p:nvCxnSpPr>
          <p:cNvPr id="14" name="PA_直接连接符 13"/>
          <p:cNvCxnSpPr/>
          <p:nvPr>
            <p:custDataLst>
              <p:tags r:id="rId9"/>
            </p:custDataLst>
          </p:nvPr>
        </p:nvCxnSpPr>
        <p:spPr>
          <a:xfrm flipH="1">
            <a:off x="1043888" y="1700829"/>
            <a:ext cx="1259473" cy="1259473"/>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pic>
        <p:nvPicPr>
          <p:cNvPr id="23" name="PA_CapoProductions - Inspire.mp3">
            <a:hlinkClick r:id="" action="ppaction://media"/>
          </p:cNvPr>
          <p:cNvPicPr>
            <a:picLocks noChangeAspect="1"/>
          </p:cNvPicPr>
          <p:nvPr>
            <a:audioFile r:link="rId11"/>
            <p:custDataLst>
              <p:tags r:id="rId12"/>
            </p:custDataLst>
            <p:extLst>
              <p:ext uri="{DAA4B4D4-6D71-4841-9C94-3DE7FCFB9230}">
                <p14:media xmlns:p14="http://schemas.microsoft.com/office/powerpoint/2010/main" r:embed="rId10"/>
              </p:ext>
            </p:extLst>
          </p:nvPr>
        </p:nvPicPr>
        <p:blipFill>
          <a:blip r:embed="rId15"/>
          <a:stretch>
            <a:fillRect/>
          </a:stretch>
        </p:blipFill>
        <p:spPr>
          <a:xfrm>
            <a:off x="-1507672" y="177800"/>
            <a:ext cx="609600" cy="609600"/>
          </a:xfrm>
          <a:prstGeom prst="rect">
            <a:avLst/>
          </a:prstGeom>
        </p:spPr>
      </p:pic>
    </p:spTree>
    <p:extLst>
      <p:ext uri="{BB962C8B-B14F-4D97-AF65-F5344CB8AC3E}">
        <p14:creationId xmlns:p14="http://schemas.microsoft.com/office/powerpoint/2010/main" val="3969241573"/>
      </p:ext>
    </p:extLst>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3"/>
                                        </p:tgtEl>
                                      </p:cBhvr>
                                    </p:cmd>
                                  </p:childTnLst>
                                </p:cTn>
                              </p:par>
                            </p:childTnLst>
                          </p:cTn>
                        </p:par>
                        <p:par>
                          <p:cTn id="7" fill="hold">
                            <p:stCondLst>
                              <p:cond delay="0"/>
                            </p:stCondLst>
                            <p:childTnLst>
                              <p:par>
                                <p:cTn id="8" presetID="2" presetClass="entr" presetSubtype="8" decel="100000"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0-#ppt_w/2"/>
                                          </p:val>
                                        </p:tav>
                                        <p:tav tm="100000">
                                          <p:val>
                                            <p:strVal val="#ppt_x"/>
                                          </p:val>
                                        </p:tav>
                                      </p:tavLst>
                                    </p:anim>
                                    <p:anim calcmode="lin" valueType="num">
                                      <p:cBhvr additive="base">
                                        <p:cTn id="11" dur="500" fill="hold"/>
                                        <p:tgtEl>
                                          <p:spTgt spid="6"/>
                                        </p:tgtEl>
                                        <p:attrNameLst>
                                          <p:attrName>ppt_y</p:attrName>
                                        </p:attrNameLst>
                                      </p:cBhvr>
                                      <p:tavLst>
                                        <p:tav tm="0">
                                          <p:val>
                                            <p:strVal val="#ppt_y"/>
                                          </p:val>
                                        </p:tav>
                                        <p:tav tm="100000">
                                          <p:val>
                                            <p:strVal val="#ppt_y"/>
                                          </p:val>
                                        </p:tav>
                                      </p:tavLst>
                                    </p:anim>
                                  </p:childTnLst>
                                </p:cTn>
                              </p:par>
                              <p:par>
                                <p:cTn id="12" presetID="2" presetClass="entr" presetSubtype="9" decel="100000" fill="hold" grpId="0" nodeType="withEffect">
                                  <p:stCondLst>
                                    <p:cond delay="25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0-#ppt_w/2"/>
                                          </p:val>
                                        </p:tav>
                                        <p:tav tm="100000">
                                          <p:val>
                                            <p:strVal val="#ppt_x"/>
                                          </p:val>
                                        </p:tav>
                                      </p:tavLst>
                                    </p:anim>
                                    <p:anim calcmode="lin" valueType="num">
                                      <p:cBhvr additive="base">
                                        <p:cTn id="15" dur="500" fill="hold"/>
                                        <p:tgtEl>
                                          <p:spTgt spid="5"/>
                                        </p:tgtEl>
                                        <p:attrNameLst>
                                          <p:attrName>ppt_y</p:attrName>
                                        </p:attrNameLst>
                                      </p:cBhvr>
                                      <p:tavLst>
                                        <p:tav tm="0">
                                          <p:val>
                                            <p:strVal val="0-#ppt_h/2"/>
                                          </p:val>
                                        </p:tav>
                                        <p:tav tm="100000">
                                          <p:val>
                                            <p:strVal val="#ppt_y"/>
                                          </p:val>
                                        </p:tav>
                                      </p:tavLst>
                                    </p:anim>
                                  </p:childTnLst>
                                </p:cTn>
                              </p:par>
                              <p:par>
                                <p:cTn id="16" presetID="2" presetClass="entr" presetSubtype="1" decel="100000" fill="hold" grpId="0" nodeType="withEffect">
                                  <p:stCondLst>
                                    <p:cond delay="50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0-#ppt_h/2"/>
                                          </p:val>
                                        </p:tav>
                                        <p:tav tm="100000">
                                          <p:val>
                                            <p:strVal val="#ppt_y"/>
                                          </p:val>
                                        </p:tav>
                                      </p:tavLst>
                                    </p:anim>
                                  </p:childTnLst>
                                </p:cTn>
                              </p:par>
                            </p:childTnLst>
                          </p:cTn>
                        </p:par>
                        <p:par>
                          <p:cTn id="20" fill="hold">
                            <p:stCondLst>
                              <p:cond delay="1000"/>
                            </p:stCondLst>
                            <p:childTnLst>
                              <p:par>
                                <p:cTn id="21" presetID="2" presetClass="entr" presetSubtype="6" decel="100000"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1+#ppt_w/2"/>
                                          </p:val>
                                        </p:tav>
                                        <p:tav tm="100000">
                                          <p:val>
                                            <p:strVal val="#ppt_x"/>
                                          </p:val>
                                        </p:tav>
                                      </p:tavLst>
                                    </p:anim>
                                    <p:anim calcmode="lin" valueType="num">
                                      <p:cBhvr additive="base">
                                        <p:cTn id="24" dur="500" fill="hold"/>
                                        <p:tgtEl>
                                          <p:spTgt spid="21"/>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ID="22" presetClass="entr" presetSubtype="1"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up)">
                                      <p:cBhvr>
                                        <p:cTn id="28" dur="500"/>
                                        <p:tgtEl>
                                          <p:spTgt spid="13"/>
                                        </p:tgtEl>
                                      </p:cBhvr>
                                    </p:animEffect>
                                  </p:childTnLst>
                                </p:cTn>
                              </p:par>
                            </p:childTnLst>
                          </p:cTn>
                        </p:par>
                        <p:par>
                          <p:cTn id="29" fill="hold">
                            <p:stCondLst>
                              <p:cond delay="2000"/>
                            </p:stCondLst>
                            <p:childTnLst>
                              <p:par>
                                <p:cTn id="30" presetID="22" presetClass="entr" presetSubtype="4" fill="hold"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500" fill="hold"/>
                                        <p:tgtEl>
                                          <p:spTgt spid="16"/>
                                        </p:tgtEl>
                                        <p:attrNameLst>
                                          <p:attrName>ppt_w</p:attrName>
                                        </p:attrNameLst>
                                      </p:cBhvr>
                                      <p:tavLst>
                                        <p:tav tm="0">
                                          <p:val>
                                            <p:fltVal val="0"/>
                                          </p:val>
                                        </p:tav>
                                        <p:tav tm="100000">
                                          <p:val>
                                            <p:strVal val="#ppt_w"/>
                                          </p:val>
                                        </p:tav>
                                      </p:tavLst>
                                    </p:anim>
                                    <p:anim calcmode="lin" valueType="num">
                                      <p:cBhvr>
                                        <p:cTn id="37" dur="500" fill="hold"/>
                                        <p:tgtEl>
                                          <p:spTgt spid="16"/>
                                        </p:tgtEl>
                                        <p:attrNameLst>
                                          <p:attrName>ppt_h</p:attrName>
                                        </p:attrNameLst>
                                      </p:cBhvr>
                                      <p:tavLst>
                                        <p:tav tm="0">
                                          <p:val>
                                            <p:fltVal val="0"/>
                                          </p:val>
                                        </p:tav>
                                        <p:tav tm="100000">
                                          <p:val>
                                            <p:strVal val="#ppt_h"/>
                                          </p:val>
                                        </p:tav>
                                      </p:tavLst>
                                    </p:anim>
                                    <p:animEffect transition="in" filter="fade">
                                      <p:cBhvr>
                                        <p:cTn id="38" dur="500"/>
                                        <p:tgtEl>
                                          <p:spTgt spid="16"/>
                                        </p:tgtEl>
                                      </p:cBhvr>
                                    </p:animEffect>
                                  </p:childTnLst>
                                </p:cTn>
                              </p:par>
                            </p:childTnLst>
                          </p:cTn>
                        </p:par>
                        <p:par>
                          <p:cTn id="39" fill="hold">
                            <p:stCondLst>
                              <p:cond delay="3000"/>
                            </p:stCondLst>
                            <p:childTnLst>
                              <p:par>
                                <p:cTn id="40" presetID="42" presetClass="entr" presetSubtype="0" fill="hold" grpId="0" nodeType="afterEffect">
                                  <p:stCondLst>
                                    <p:cond delay="0"/>
                                  </p:stCondLst>
                                  <p:iterate type="wd">
                                    <p:tmPct val="10000"/>
                                  </p:iterate>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anim calcmode="lin" valueType="num">
                                      <p:cBhvr>
                                        <p:cTn id="43" dur="500" fill="hold"/>
                                        <p:tgtEl>
                                          <p:spTgt spid="15"/>
                                        </p:tgtEl>
                                        <p:attrNameLst>
                                          <p:attrName>ppt_x</p:attrName>
                                        </p:attrNameLst>
                                      </p:cBhvr>
                                      <p:tavLst>
                                        <p:tav tm="0">
                                          <p:val>
                                            <p:strVal val="#ppt_x"/>
                                          </p:val>
                                        </p:tav>
                                        <p:tav tm="100000">
                                          <p:val>
                                            <p:strVal val="#ppt_x"/>
                                          </p:val>
                                        </p:tav>
                                      </p:tavLst>
                                    </p:anim>
                                    <p:anim calcmode="lin" valueType="num">
                                      <p:cBhvr>
                                        <p:cTn id="44" dur="500" fill="hold"/>
                                        <p:tgtEl>
                                          <p:spTgt spid="15"/>
                                        </p:tgtEl>
                                        <p:attrNameLst>
                                          <p:attrName>ppt_y</p:attrName>
                                        </p:attrNameLst>
                                      </p:cBhvr>
                                      <p:tavLst>
                                        <p:tav tm="0">
                                          <p:val>
                                            <p:strVal val="#ppt_y+.1"/>
                                          </p:val>
                                        </p:tav>
                                        <p:tav tm="100000">
                                          <p:val>
                                            <p:strVal val="#ppt_y"/>
                                          </p:val>
                                        </p:tav>
                                      </p:tavLst>
                                    </p:anim>
                                  </p:childTnLst>
                                </p:cTn>
                              </p:par>
                            </p:childTnLst>
                          </p:cTn>
                        </p:par>
                        <p:par>
                          <p:cTn id="45" fill="hold">
                            <p:stCondLst>
                              <p:cond delay="3700"/>
                            </p:stCondLst>
                            <p:childTnLst>
                              <p:par>
                                <p:cTn id="46" presetID="42" presetClass="entr" presetSubtype="0"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1000"/>
                                        <p:tgtEl>
                                          <p:spTgt spid="22"/>
                                        </p:tgtEl>
                                      </p:cBhvr>
                                    </p:animEffect>
                                    <p:anim calcmode="lin" valueType="num">
                                      <p:cBhvr>
                                        <p:cTn id="49" dur="1000" fill="hold"/>
                                        <p:tgtEl>
                                          <p:spTgt spid="22"/>
                                        </p:tgtEl>
                                        <p:attrNameLst>
                                          <p:attrName>ppt_x</p:attrName>
                                        </p:attrNameLst>
                                      </p:cBhvr>
                                      <p:tavLst>
                                        <p:tav tm="0">
                                          <p:val>
                                            <p:strVal val="#ppt_x"/>
                                          </p:val>
                                        </p:tav>
                                        <p:tav tm="100000">
                                          <p:val>
                                            <p:strVal val="#ppt_x"/>
                                          </p:val>
                                        </p:tav>
                                      </p:tavLst>
                                    </p:anim>
                                    <p:anim calcmode="lin" valueType="num">
                                      <p:cBhvr>
                                        <p:cTn id="5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100">
                <p:cTn id="51" repeatCount="indefinite" fill="hold" display="0">
                  <p:stCondLst>
                    <p:cond delay="indefinite"/>
                  </p:stCondLst>
                  <p:endCondLst>
                    <p:cond evt="onStopAudio" delay="0">
                      <p:tgtEl>
                        <p:sldTgt/>
                      </p:tgtEl>
                    </p:cond>
                  </p:endCondLst>
                </p:cTn>
                <p:tgtEl>
                  <p:spTgt spid="23"/>
                </p:tgtEl>
              </p:cMediaNode>
            </p:audio>
          </p:childTnLst>
        </p:cTn>
      </p:par>
    </p:tnLst>
    <p:bldLst>
      <p:bldP spid="4" grpId="0" animBg="1"/>
      <p:bldP spid="5" grpId="0" animBg="1"/>
      <p:bldP spid="6" grpId="0" animBg="1"/>
      <p:bldP spid="15" grpId="0"/>
      <p:bldP spid="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073251" y="1878360"/>
            <a:ext cx="6120680" cy="3682533"/>
            <a:chOff x="3022028" y="1587732"/>
            <a:chExt cx="6120680" cy="3682533"/>
          </a:xfrm>
        </p:grpSpPr>
        <p:pic>
          <p:nvPicPr>
            <p:cNvPr id="3" name="Picture 2" descr="C:\Users\Administrator\Desktop\ppt展示模板-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2028" y="1587732"/>
              <a:ext cx="6120680" cy="3682533"/>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3937348" y="2060861"/>
              <a:ext cx="4320480" cy="2376251"/>
            </a:xfrm>
            <a:prstGeom prst="rect">
              <a:avLst/>
            </a:prstGeom>
            <a:blipFill>
              <a:blip r:embed="rId3">
                <a:extLst>
                  <a:ext uri="{BEBA8EAE-BF5A-486C-A8C5-ECC9F3942E4B}">
                    <a14:imgProps xmlns:a14="http://schemas.microsoft.com/office/drawing/2010/main">
                      <a14:imgLayer r:embed="rId4">
                        <a14:imgEffect>
                          <a14:saturation sat="0"/>
                        </a14:imgEffect>
                        <a14:imgEffect>
                          <a14:brightnessContrast bright="22000"/>
                        </a14:imgEffect>
                      </a14:imgLayer>
                    </a14:imgProps>
                  </a:ext>
                </a:extLst>
              </a:blip>
              <a:srcRect/>
              <a:stretch>
                <a:fillRect l="-2911" t="-6812" r="-2911" b="-6812"/>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sp>
        <p:nvSpPr>
          <p:cNvPr id="5" name="Oval 4"/>
          <p:cNvSpPr/>
          <p:nvPr/>
        </p:nvSpPr>
        <p:spPr>
          <a:xfrm>
            <a:off x="1708371" y="3208397"/>
            <a:ext cx="956733" cy="960967"/>
          </a:xfrm>
          <a:prstGeom prst="ellipse">
            <a:avLst/>
          </a:pr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95000"/>
                </a:schemeClr>
              </a:solidFill>
              <a:ea typeface="微软雅黑" panose="020B0503020204020204" pitchFamily="34" charset="-122"/>
            </a:endParaRPr>
          </a:p>
        </p:txBody>
      </p:sp>
      <p:grpSp>
        <p:nvGrpSpPr>
          <p:cNvPr id="6" name="Group 20"/>
          <p:cNvGrpSpPr/>
          <p:nvPr/>
        </p:nvGrpSpPr>
        <p:grpSpPr>
          <a:xfrm>
            <a:off x="1932606" y="3416341"/>
            <a:ext cx="535763" cy="539089"/>
            <a:chOff x="7971783" y="2080670"/>
            <a:chExt cx="401822" cy="404317"/>
          </a:xfrm>
          <a:solidFill>
            <a:schemeClr val="bg1"/>
          </a:solidFill>
        </p:grpSpPr>
        <p:sp>
          <p:nvSpPr>
            <p:cNvPr id="7" name="Freeform 42"/>
            <p:cNvSpPr>
              <a:spLocks noEditPoints="1"/>
            </p:cNvSpPr>
            <p:nvPr/>
          </p:nvSpPr>
          <p:spPr bwMode="auto">
            <a:xfrm>
              <a:off x="7971783" y="2080670"/>
              <a:ext cx="401822" cy="404317"/>
            </a:xfrm>
            <a:custGeom>
              <a:avLst/>
              <a:gdLst>
                <a:gd name="T0" fmla="*/ 60 w 121"/>
                <a:gd name="T1" fmla="*/ 0 h 121"/>
                <a:gd name="T2" fmla="*/ 0 w 121"/>
                <a:gd name="T3" fmla="*/ 61 h 121"/>
                <a:gd name="T4" fmla="*/ 60 w 121"/>
                <a:gd name="T5" fmla="*/ 121 h 121"/>
                <a:gd name="T6" fmla="*/ 121 w 121"/>
                <a:gd name="T7" fmla="*/ 61 h 121"/>
                <a:gd name="T8" fmla="*/ 60 w 121"/>
                <a:gd name="T9" fmla="*/ 0 h 121"/>
                <a:gd name="T10" fmla="*/ 60 w 121"/>
                <a:gd name="T11" fmla="*/ 111 h 121"/>
                <a:gd name="T12" fmla="*/ 10 w 121"/>
                <a:gd name="T13" fmla="*/ 61 h 121"/>
                <a:gd name="T14" fmla="*/ 60 w 121"/>
                <a:gd name="T15" fmla="*/ 10 h 121"/>
                <a:gd name="T16" fmla="*/ 111 w 121"/>
                <a:gd name="T17" fmla="*/ 61 h 121"/>
                <a:gd name="T18" fmla="*/ 60 w 121"/>
                <a:gd name="T19" fmla="*/ 11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121">
                  <a:moveTo>
                    <a:pt x="60" y="0"/>
                  </a:moveTo>
                  <a:cubicBezTo>
                    <a:pt x="27" y="0"/>
                    <a:pt x="0" y="27"/>
                    <a:pt x="0" y="61"/>
                  </a:cubicBezTo>
                  <a:cubicBezTo>
                    <a:pt x="0" y="94"/>
                    <a:pt x="27" y="121"/>
                    <a:pt x="60" y="121"/>
                  </a:cubicBezTo>
                  <a:cubicBezTo>
                    <a:pt x="94" y="121"/>
                    <a:pt x="121" y="94"/>
                    <a:pt x="121" y="61"/>
                  </a:cubicBezTo>
                  <a:cubicBezTo>
                    <a:pt x="121" y="27"/>
                    <a:pt x="94" y="0"/>
                    <a:pt x="60" y="0"/>
                  </a:cubicBezTo>
                  <a:close/>
                  <a:moveTo>
                    <a:pt x="60" y="111"/>
                  </a:moveTo>
                  <a:cubicBezTo>
                    <a:pt x="32" y="111"/>
                    <a:pt x="10" y="89"/>
                    <a:pt x="10" y="61"/>
                  </a:cubicBezTo>
                  <a:cubicBezTo>
                    <a:pt x="10" y="33"/>
                    <a:pt x="32" y="10"/>
                    <a:pt x="60" y="10"/>
                  </a:cubicBezTo>
                  <a:cubicBezTo>
                    <a:pt x="88" y="10"/>
                    <a:pt x="111" y="33"/>
                    <a:pt x="111" y="61"/>
                  </a:cubicBezTo>
                  <a:cubicBezTo>
                    <a:pt x="111" y="89"/>
                    <a:pt x="88" y="111"/>
                    <a:pt x="60" y="1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n-US">
                <a:solidFill>
                  <a:schemeClr val="tx2">
                    <a:lumMod val="50000"/>
                  </a:schemeClr>
                </a:solidFill>
                <a:latin typeface="+mn-lt"/>
                <a:ea typeface="微软雅黑" panose="020B0503020204020204" pitchFamily="34" charset="-122"/>
                <a:cs typeface="+mn-cs"/>
              </a:endParaRPr>
            </a:p>
          </p:txBody>
        </p:sp>
        <p:sp>
          <p:nvSpPr>
            <p:cNvPr id="8" name="Freeform 43"/>
            <p:cNvSpPr/>
            <p:nvPr/>
          </p:nvSpPr>
          <p:spPr bwMode="auto">
            <a:xfrm>
              <a:off x="8079103" y="2178006"/>
              <a:ext cx="139764" cy="199662"/>
            </a:xfrm>
            <a:custGeom>
              <a:avLst/>
              <a:gdLst>
                <a:gd name="T0" fmla="*/ 42 w 42"/>
                <a:gd name="T1" fmla="*/ 60 h 60"/>
                <a:gd name="T2" fmla="*/ 42 w 42"/>
                <a:gd name="T3" fmla="*/ 0 h 60"/>
                <a:gd name="T4" fmla="*/ 0 w 42"/>
                <a:gd name="T5" fmla="*/ 42 h 60"/>
                <a:gd name="T6" fmla="*/ 42 w 42"/>
                <a:gd name="T7" fmla="*/ 60 h 60"/>
              </a:gdLst>
              <a:ahLst/>
              <a:cxnLst>
                <a:cxn ang="0">
                  <a:pos x="T0" y="T1"/>
                </a:cxn>
                <a:cxn ang="0">
                  <a:pos x="T2" y="T3"/>
                </a:cxn>
                <a:cxn ang="0">
                  <a:pos x="T4" y="T5"/>
                </a:cxn>
                <a:cxn ang="0">
                  <a:pos x="T6" y="T7"/>
                </a:cxn>
              </a:cxnLst>
              <a:rect l="0" t="0" r="r" b="b"/>
              <a:pathLst>
                <a:path w="42" h="60">
                  <a:moveTo>
                    <a:pt x="42" y="60"/>
                  </a:moveTo>
                  <a:cubicBezTo>
                    <a:pt x="42" y="0"/>
                    <a:pt x="42" y="0"/>
                    <a:pt x="42" y="0"/>
                  </a:cubicBezTo>
                  <a:cubicBezTo>
                    <a:pt x="0" y="42"/>
                    <a:pt x="0" y="42"/>
                    <a:pt x="0" y="42"/>
                  </a:cubicBezTo>
                  <a:cubicBezTo>
                    <a:pt x="29" y="42"/>
                    <a:pt x="42" y="60"/>
                    <a:pt x="42"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n-US">
                <a:solidFill>
                  <a:schemeClr val="tx2">
                    <a:lumMod val="50000"/>
                  </a:schemeClr>
                </a:solidFill>
                <a:latin typeface="+mn-lt"/>
                <a:ea typeface="微软雅黑" panose="020B0503020204020204" pitchFamily="34" charset="-122"/>
                <a:cs typeface="+mn-cs"/>
              </a:endParaRPr>
            </a:p>
          </p:txBody>
        </p:sp>
      </p:grpSp>
      <p:sp>
        <p:nvSpPr>
          <p:cNvPr id="9" name="矩形 8"/>
          <p:cNvSpPr/>
          <p:nvPr/>
        </p:nvSpPr>
        <p:spPr>
          <a:xfrm>
            <a:off x="1410854" y="4470648"/>
            <a:ext cx="1551767" cy="430879"/>
          </a:xfrm>
          <a:prstGeom prst="rect">
            <a:avLst/>
          </a:prstGeom>
        </p:spPr>
        <p:txBody>
          <a:bodyPr wrap="square" lIns="91431" tIns="45716" rIns="91431" bIns="45716">
            <a:spAutoFit/>
          </a:bodyPr>
          <a:lstStyle/>
          <a:p>
            <a:pPr algn="ctr"/>
            <a:r>
              <a:rPr lang="zh-CN" altLang="en-US" sz="2200" dirty="0">
                <a:solidFill>
                  <a:srgbClr val="FFC001"/>
                </a:solidFill>
                <a:latin typeface="微软雅黑" pitchFamily="34" charset="-122"/>
                <a:ea typeface="微软雅黑" pitchFamily="34" charset="-122"/>
              </a:rPr>
              <a:t>添加标题</a:t>
            </a:r>
            <a:endParaRPr lang="en-US" altLang="zh-CN" sz="2200" dirty="0">
              <a:solidFill>
                <a:srgbClr val="FFC001"/>
              </a:solidFill>
              <a:latin typeface="微软雅黑" pitchFamily="34" charset="-122"/>
              <a:ea typeface="微软雅黑" pitchFamily="34" charset="-122"/>
            </a:endParaRPr>
          </a:p>
        </p:txBody>
      </p:sp>
      <p:sp>
        <p:nvSpPr>
          <p:cNvPr id="10" name="矩形 47"/>
          <p:cNvSpPr>
            <a:spLocks noChangeArrowheads="1"/>
          </p:cNvSpPr>
          <p:nvPr/>
        </p:nvSpPr>
        <p:spPr bwMode="auto">
          <a:xfrm>
            <a:off x="1201043" y="4891032"/>
            <a:ext cx="1971389"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20000"/>
              </a:lnSpc>
              <a:spcBef>
                <a:spcPct val="0"/>
              </a:spcBef>
              <a:buNone/>
            </a:pPr>
            <a:r>
              <a:rPr lang="zh-CN" altLang="en-US" sz="1400" dirty="0">
                <a:solidFill>
                  <a:srgbClr val="3A3A3A"/>
                </a:solidFill>
                <a:sym typeface="微软雅黑" pitchFamily="34" charset="-122"/>
              </a:rPr>
              <a:t>在此录入上述图表的描述说明，在此录入上述图表的描述说明。</a:t>
            </a:r>
          </a:p>
        </p:txBody>
      </p:sp>
      <p:sp>
        <p:nvSpPr>
          <p:cNvPr id="11" name="Oval 14"/>
          <p:cNvSpPr/>
          <p:nvPr/>
        </p:nvSpPr>
        <p:spPr>
          <a:xfrm>
            <a:off x="9604194" y="3221649"/>
            <a:ext cx="954617" cy="960967"/>
          </a:xfrm>
          <a:prstGeom prst="ellipse">
            <a:avLst/>
          </a:pr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95000"/>
                </a:schemeClr>
              </a:solidFill>
              <a:ea typeface="微软雅黑" panose="020B0503020204020204" pitchFamily="34" charset="-122"/>
            </a:endParaRPr>
          </a:p>
        </p:txBody>
      </p:sp>
      <p:grpSp>
        <p:nvGrpSpPr>
          <p:cNvPr id="12" name="Group 54"/>
          <p:cNvGrpSpPr/>
          <p:nvPr/>
        </p:nvGrpSpPr>
        <p:grpSpPr>
          <a:xfrm>
            <a:off x="9887082" y="3490160"/>
            <a:ext cx="399325" cy="519123"/>
            <a:chOff x="6421904" y="4798576"/>
            <a:chExt cx="299494" cy="389342"/>
          </a:xfrm>
          <a:solidFill>
            <a:schemeClr val="bg1"/>
          </a:solidFill>
        </p:grpSpPr>
        <p:sp>
          <p:nvSpPr>
            <p:cNvPr id="13" name="Freeform 170"/>
            <p:cNvSpPr/>
            <p:nvPr/>
          </p:nvSpPr>
          <p:spPr bwMode="auto">
            <a:xfrm>
              <a:off x="6421904" y="4910886"/>
              <a:ext cx="299494" cy="277032"/>
            </a:xfrm>
            <a:custGeom>
              <a:avLst/>
              <a:gdLst>
                <a:gd name="T0" fmla="*/ 45 w 90"/>
                <a:gd name="T1" fmla="*/ 83 h 83"/>
                <a:gd name="T2" fmla="*/ 90 w 90"/>
                <a:gd name="T3" fmla="*/ 0 h 83"/>
                <a:gd name="T4" fmla="*/ 0 w 90"/>
                <a:gd name="T5" fmla="*/ 0 h 83"/>
                <a:gd name="T6" fmla="*/ 45 w 90"/>
                <a:gd name="T7" fmla="*/ 83 h 83"/>
              </a:gdLst>
              <a:ahLst/>
              <a:cxnLst>
                <a:cxn ang="0">
                  <a:pos x="T0" y="T1"/>
                </a:cxn>
                <a:cxn ang="0">
                  <a:pos x="T2" y="T3"/>
                </a:cxn>
                <a:cxn ang="0">
                  <a:pos x="T4" y="T5"/>
                </a:cxn>
                <a:cxn ang="0">
                  <a:pos x="T6" y="T7"/>
                </a:cxn>
              </a:cxnLst>
              <a:rect l="0" t="0" r="r" b="b"/>
              <a:pathLst>
                <a:path w="90" h="83">
                  <a:moveTo>
                    <a:pt x="45" y="83"/>
                  </a:moveTo>
                  <a:cubicBezTo>
                    <a:pt x="90" y="59"/>
                    <a:pt x="90" y="0"/>
                    <a:pt x="90" y="0"/>
                  </a:cubicBezTo>
                  <a:cubicBezTo>
                    <a:pt x="0" y="0"/>
                    <a:pt x="0" y="0"/>
                    <a:pt x="0" y="0"/>
                  </a:cubicBezTo>
                  <a:cubicBezTo>
                    <a:pt x="0" y="0"/>
                    <a:pt x="0" y="59"/>
                    <a:pt x="45"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n-US">
                <a:solidFill>
                  <a:schemeClr val="tx2">
                    <a:lumMod val="50000"/>
                  </a:schemeClr>
                </a:solidFill>
                <a:latin typeface="+mn-lt"/>
                <a:ea typeface="微软雅黑" panose="020B0503020204020204" pitchFamily="34" charset="-122"/>
                <a:cs typeface="+mn-cs"/>
              </a:endParaRPr>
            </a:p>
          </p:txBody>
        </p:sp>
        <p:sp>
          <p:nvSpPr>
            <p:cNvPr id="14" name="Freeform 171"/>
            <p:cNvSpPr/>
            <p:nvPr/>
          </p:nvSpPr>
          <p:spPr bwMode="auto">
            <a:xfrm>
              <a:off x="6421904" y="4798576"/>
              <a:ext cx="299494" cy="94840"/>
            </a:xfrm>
            <a:custGeom>
              <a:avLst/>
              <a:gdLst>
                <a:gd name="T0" fmla="*/ 84 w 90"/>
                <a:gd name="T1" fmla="*/ 0 h 29"/>
                <a:gd name="T2" fmla="*/ 68 w 90"/>
                <a:gd name="T3" fmla="*/ 16 h 29"/>
                <a:gd name="T4" fmla="*/ 52 w 90"/>
                <a:gd name="T5" fmla="*/ 0 h 29"/>
                <a:gd name="T6" fmla="*/ 39 w 90"/>
                <a:gd name="T7" fmla="*/ 0 h 29"/>
                <a:gd name="T8" fmla="*/ 23 w 90"/>
                <a:gd name="T9" fmla="*/ 16 h 29"/>
                <a:gd name="T10" fmla="*/ 7 w 90"/>
                <a:gd name="T11" fmla="*/ 0 h 29"/>
                <a:gd name="T12" fmla="*/ 0 w 90"/>
                <a:gd name="T13" fmla="*/ 0 h 29"/>
                <a:gd name="T14" fmla="*/ 0 w 90"/>
                <a:gd name="T15" fmla="*/ 29 h 29"/>
                <a:gd name="T16" fmla="*/ 90 w 90"/>
                <a:gd name="T17" fmla="*/ 29 h 29"/>
                <a:gd name="T18" fmla="*/ 90 w 90"/>
                <a:gd name="T19" fmla="*/ 0 h 29"/>
                <a:gd name="T20" fmla="*/ 84 w 90"/>
                <a:gd name="T2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29">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spcBef>
                  <a:spcPts val="0"/>
                </a:spcBef>
                <a:spcAft>
                  <a:spcPts val="0"/>
                </a:spcAft>
                <a:defRPr/>
              </a:pPr>
              <a:endParaRPr lang="en-US">
                <a:solidFill>
                  <a:schemeClr val="tx2">
                    <a:lumMod val="50000"/>
                  </a:schemeClr>
                </a:solidFill>
                <a:latin typeface="+mn-lt"/>
                <a:ea typeface="微软雅黑" panose="020B0503020204020204" pitchFamily="34" charset="-122"/>
                <a:cs typeface="+mn-cs"/>
              </a:endParaRPr>
            </a:p>
          </p:txBody>
        </p:sp>
      </p:grpSp>
      <p:sp>
        <p:nvSpPr>
          <p:cNvPr id="15" name="矩形 14"/>
          <p:cNvSpPr/>
          <p:nvPr/>
        </p:nvSpPr>
        <p:spPr>
          <a:xfrm>
            <a:off x="9304561" y="4483900"/>
            <a:ext cx="1551767" cy="430879"/>
          </a:xfrm>
          <a:prstGeom prst="rect">
            <a:avLst/>
          </a:prstGeom>
        </p:spPr>
        <p:txBody>
          <a:bodyPr wrap="square" lIns="91431" tIns="45716" rIns="91431" bIns="45716">
            <a:spAutoFit/>
          </a:bodyPr>
          <a:lstStyle/>
          <a:p>
            <a:pPr algn="ctr"/>
            <a:r>
              <a:rPr lang="zh-CN" altLang="en-US" sz="2200" dirty="0">
                <a:solidFill>
                  <a:srgbClr val="FFC001"/>
                </a:solidFill>
                <a:latin typeface="微软雅黑" pitchFamily="34" charset="-122"/>
                <a:ea typeface="微软雅黑" pitchFamily="34" charset="-122"/>
              </a:rPr>
              <a:t>添加标题</a:t>
            </a:r>
            <a:endParaRPr lang="en-US" altLang="zh-CN" sz="2200" dirty="0">
              <a:solidFill>
                <a:srgbClr val="FFC001"/>
              </a:solidFill>
              <a:latin typeface="微软雅黑" pitchFamily="34" charset="-122"/>
              <a:ea typeface="微软雅黑" pitchFamily="34" charset="-122"/>
            </a:endParaRPr>
          </a:p>
        </p:txBody>
      </p:sp>
      <p:sp>
        <p:nvSpPr>
          <p:cNvPr id="16" name="矩形 47"/>
          <p:cNvSpPr>
            <a:spLocks noChangeArrowheads="1"/>
          </p:cNvSpPr>
          <p:nvPr/>
        </p:nvSpPr>
        <p:spPr bwMode="auto">
          <a:xfrm>
            <a:off x="9094750" y="4904284"/>
            <a:ext cx="1971389"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20000"/>
              </a:lnSpc>
              <a:spcBef>
                <a:spcPct val="0"/>
              </a:spcBef>
              <a:buNone/>
            </a:pPr>
            <a:r>
              <a:rPr lang="zh-CN" altLang="en-US" sz="1400" dirty="0">
                <a:solidFill>
                  <a:srgbClr val="3A3A3A"/>
                </a:solidFill>
                <a:sym typeface="微软雅黑" pitchFamily="34" charset="-122"/>
              </a:rPr>
              <a:t>在此录入上述图表的描述说明，在此录入上述图表的描述说明。</a:t>
            </a:r>
          </a:p>
        </p:txBody>
      </p:sp>
      <p:sp>
        <p:nvSpPr>
          <p:cNvPr id="17" name="KSO_Shape"/>
          <p:cNvSpPr/>
          <p:nvPr/>
        </p:nvSpPr>
        <p:spPr>
          <a:xfrm>
            <a:off x="586740" y="46557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8" name="文本框 17"/>
          <p:cNvSpPr txBox="1"/>
          <p:nvPr/>
        </p:nvSpPr>
        <p:spPr>
          <a:xfrm>
            <a:off x="399891" y="434727"/>
            <a:ext cx="3626848" cy="523220"/>
          </a:xfrm>
          <a:prstGeom prst="rect">
            <a:avLst/>
          </a:prstGeom>
          <a:noFill/>
        </p:spPr>
        <p:txBody>
          <a:bodyPr wrap="square" rtlCol="0">
            <a:spAutoFit/>
          </a:bodyPr>
          <a:lstStyle/>
          <a:p>
            <a:pPr algn="ctr"/>
            <a:r>
              <a:rPr lang="zh-CN" altLang="en-US" sz="2800" dirty="0">
                <a:solidFill>
                  <a:srgbClr val="3A3A3A"/>
                </a:solidFill>
                <a:latin typeface="方正兰亭细黑简体" panose="02000000000000000000" pitchFamily="2" charset="-122"/>
                <a:ea typeface="方正兰亭细黑简体" panose="02000000000000000000" pitchFamily="2" charset="-122"/>
              </a:rPr>
              <a:t>这里输入标题</a:t>
            </a:r>
          </a:p>
        </p:txBody>
      </p:sp>
    </p:spTree>
    <p:extLst>
      <p:ext uri="{BB962C8B-B14F-4D97-AF65-F5344CB8AC3E}">
        <p14:creationId xmlns:p14="http://schemas.microsoft.com/office/powerpoint/2010/main" val="134897275"/>
      </p:ext>
    </p:extLst>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1" presetClass="entr" presetSubtype="1"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400"/>
                                        <p:tgtEl>
                                          <p:spTgt spid="5"/>
                                        </p:tgtEl>
                                      </p:cBhvr>
                                    </p:animEffect>
                                  </p:childTnLst>
                                </p:cTn>
                              </p:par>
                            </p:childTnLst>
                          </p:cTn>
                        </p:par>
                        <p:par>
                          <p:cTn id="14" fill="hold">
                            <p:stCondLst>
                              <p:cond delay="1400"/>
                            </p:stCondLst>
                            <p:childTnLst>
                              <p:par>
                                <p:cTn id="15" presetID="10"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50"/>
                                        <p:tgtEl>
                                          <p:spTgt spid="6"/>
                                        </p:tgtEl>
                                      </p:cBhvr>
                                    </p:animEffect>
                                  </p:childTnLst>
                                </p:cTn>
                              </p:par>
                              <p:par>
                                <p:cTn id="18" presetID="14" presetClass="entr" presetSubtype="10" fill="hold" grpId="0" nodeType="with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randombar(horizontal)">
                                      <p:cBhvr>
                                        <p:cTn id="20" dur="400"/>
                                        <p:tgtEl>
                                          <p:spTgt spid="9"/>
                                        </p:tgtEl>
                                      </p:cBhvr>
                                    </p:animEffect>
                                  </p:childTnLst>
                                </p:cTn>
                              </p:par>
                              <p:par>
                                <p:cTn id="21" presetID="14" presetClass="entr" presetSubtype="10" fill="hold" grpId="0" nodeType="withEffect">
                                  <p:stCondLst>
                                    <p:cond delay="250"/>
                                  </p:stCondLst>
                                  <p:childTnLst>
                                    <p:set>
                                      <p:cBhvr>
                                        <p:cTn id="22" dur="1" fill="hold">
                                          <p:stCondLst>
                                            <p:cond delay="0"/>
                                          </p:stCondLst>
                                        </p:cTn>
                                        <p:tgtEl>
                                          <p:spTgt spid="10"/>
                                        </p:tgtEl>
                                        <p:attrNameLst>
                                          <p:attrName>style.visibility</p:attrName>
                                        </p:attrNameLst>
                                      </p:cBhvr>
                                      <p:to>
                                        <p:strVal val="visible"/>
                                      </p:to>
                                    </p:set>
                                    <p:animEffect transition="in" filter="randombar(horizontal)">
                                      <p:cBhvr>
                                        <p:cTn id="23" dur="400"/>
                                        <p:tgtEl>
                                          <p:spTgt spid="10"/>
                                        </p:tgtEl>
                                      </p:cBhvr>
                                    </p:animEffect>
                                  </p:childTnLst>
                                </p:cTn>
                              </p:par>
                            </p:childTnLst>
                          </p:cTn>
                        </p:par>
                        <p:par>
                          <p:cTn id="24" fill="hold">
                            <p:stCondLst>
                              <p:cond delay="2050"/>
                            </p:stCondLst>
                            <p:childTnLst>
                              <p:par>
                                <p:cTn id="25" presetID="21"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heel(1)">
                                      <p:cBhvr>
                                        <p:cTn id="27" dur="400"/>
                                        <p:tgtEl>
                                          <p:spTgt spid="11"/>
                                        </p:tgtEl>
                                      </p:cBhvr>
                                    </p:animEffect>
                                  </p:childTnLst>
                                </p:cTn>
                              </p:par>
                              <p:par>
                                <p:cTn id="28" presetID="10" presetClass="entr" presetSubtype="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250"/>
                                        <p:tgtEl>
                                          <p:spTgt spid="12"/>
                                        </p:tgtEl>
                                      </p:cBhvr>
                                    </p:animEffect>
                                  </p:childTnLst>
                                </p:cTn>
                              </p:par>
                              <p:par>
                                <p:cTn id="31" presetID="14" presetClass="entr" presetSubtype="10" fill="hold" grpId="0" nodeType="withEffect">
                                  <p:stCondLst>
                                    <p:cond delay="250"/>
                                  </p:stCondLst>
                                  <p:childTnLst>
                                    <p:set>
                                      <p:cBhvr>
                                        <p:cTn id="32" dur="1" fill="hold">
                                          <p:stCondLst>
                                            <p:cond delay="0"/>
                                          </p:stCondLst>
                                        </p:cTn>
                                        <p:tgtEl>
                                          <p:spTgt spid="15"/>
                                        </p:tgtEl>
                                        <p:attrNameLst>
                                          <p:attrName>style.visibility</p:attrName>
                                        </p:attrNameLst>
                                      </p:cBhvr>
                                      <p:to>
                                        <p:strVal val="visible"/>
                                      </p:to>
                                    </p:set>
                                    <p:animEffect transition="in" filter="randombar(horizontal)">
                                      <p:cBhvr>
                                        <p:cTn id="33" dur="400"/>
                                        <p:tgtEl>
                                          <p:spTgt spid="15"/>
                                        </p:tgtEl>
                                      </p:cBhvr>
                                    </p:animEffect>
                                  </p:childTnLst>
                                </p:cTn>
                              </p:par>
                              <p:par>
                                <p:cTn id="34" presetID="14" presetClass="entr" presetSubtype="10" fill="hold" grpId="0" nodeType="withEffect">
                                  <p:stCondLst>
                                    <p:cond delay="250"/>
                                  </p:stCondLst>
                                  <p:childTnLst>
                                    <p:set>
                                      <p:cBhvr>
                                        <p:cTn id="35" dur="1" fill="hold">
                                          <p:stCondLst>
                                            <p:cond delay="0"/>
                                          </p:stCondLst>
                                        </p:cTn>
                                        <p:tgtEl>
                                          <p:spTgt spid="16"/>
                                        </p:tgtEl>
                                        <p:attrNameLst>
                                          <p:attrName>style.visibility</p:attrName>
                                        </p:attrNameLst>
                                      </p:cBhvr>
                                      <p:to>
                                        <p:strVal val="visible"/>
                                      </p:to>
                                    </p:set>
                                    <p:animEffect transition="in" filter="randombar(horizontal)">
                                      <p:cBhvr>
                                        <p:cTn id="36" dur="4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10" grpId="0"/>
      <p:bldP spid="11" grpId="0" animBg="1"/>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KSO_Shape"/>
          <p:cNvSpPr/>
          <p:nvPr/>
        </p:nvSpPr>
        <p:spPr>
          <a:xfrm>
            <a:off x="586740" y="46557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 name="文本框 2"/>
          <p:cNvSpPr txBox="1"/>
          <p:nvPr/>
        </p:nvSpPr>
        <p:spPr>
          <a:xfrm>
            <a:off x="399891" y="434727"/>
            <a:ext cx="3626848" cy="523220"/>
          </a:xfrm>
          <a:prstGeom prst="rect">
            <a:avLst/>
          </a:prstGeom>
          <a:noFill/>
        </p:spPr>
        <p:txBody>
          <a:bodyPr wrap="square" rtlCol="0">
            <a:spAutoFit/>
          </a:bodyPr>
          <a:lstStyle/>
          <a:p>
            <a:pPr algn="ctr"/>
            <a:r>
              <a:rPr lang="zh-CN" altLang="en-US" sz="2800" dirty="0">
                <a:solidFill>
                  <a:srgbClr val="3A3A3A"/>
                </a:solidFill>
                <a:latin typeface="方正兰亭细黑简体" panose="02000000000000000000" pitchFamily="2" charset="-122"/>
                <a:ea typeface="方正兰亭细黑简体" panose="02000000000000000000" pitchFamily="2" charset="-122"/>
              </a:rPr>
              <a:t>这里输入标题</a:t>
            </a:r>
          </a:p>
        </p:txBody>
      </p:sp>
      <p:sp>
        <p:nvSpPr>
          <p:cNvPr id="4" name="PA_矩形 3"/>
          <p:cNvSpPr/>
          <p:nvPr>
            <p:custDataLst>
              <p:tags r:id="rId1"/>
            </p:custDataLst>
          </p:nvPr>
        </p:nvSpPr>
        <p:spPr>
          <a:xfrm>
            <a:off x="7649497" y="1533832"/>
            <a:ext cx="3362632" cy="3805084"/>
          </a:xfrm>
          <a:prstGeom prst="rect">
            <a:avLst/>
          </a:prstGeom>
          <a:noFill/>
          <a:ln w="76200">
            <a:solidFill>
              <a:srgbClr val="FFC0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pic>
        <p:nvPicPr>
          <p:cNvPr id="5" name="PA_图片 4"/>
          <p:cNvPicPr>
            <a:picLocks noChangeAspect="1"/>
          </p:cNvPicPr>
          <p:nvPr>
            <p:custDataLst>
              <p:tags r:id="rId2"/>
            </p:custDataLst>
          </p:nvPr>
        </p:nvPicPr>
        <p:blipFill>
          <a:blip r:embed="rId24">
            <a:grayscl/>
            <a:extLst>
              <a:ext uri="{28A0092B-C50C-407E-A947-70E740481C1C}">
                <a14:useLocalDpi xmlns:a14="http://schemas.microsoft.com/office/drawing/2010/main" val="0"/>
              </a:ext>
            </a:extLst>
          </a:blip>
          <a:srcRect t="30179" r="29172" b="30179"/>
          <a:stretch>
            <a:fillRect/>
          </a:stretch>
        </p:blipFill>
        <p:spPr>
          <a:xfrm>
            <a:off x="7649497" y="0"/>
            <a:ext cx="3362632" cy="1209368"/>
          </a:xfrm>
          <a:custGeom>
            <a:avLst/>
            <a:gdLst>
              <a:gd name="connsiteX0" fmla="*/ 0 w 3362632"/>
              <a:gd name="connsiteY0" fmla="*/ 0 h 1209368"/>
              <a:gd name="connsiteX1" fmla="*/ 3362632 w 3362632"/>
              <a:gd name="connsiteY1" fmla="*/ 0 h 1209368"/>
              <a:gd name="connsiteX2" fmla="*/ 3362632 w 3362632"/>
              <a:gd name="connsiteY2" fmla="*/ 1209368 h 1209368"/>
              <a:gd name="connsiteX3" fmla="*/ 0 w 3362632"/>
              <a:gd name="connsiteY3" fmla="*/ 1209368 h 1209368"/>
            </a:gdLst>
            <a:ahLst/>
            <a:cxnLst>
              <a:cxn ang="0">
                <a:pos x="connsiteX0" y="connsiteY0"/>
              </a:cxn>
              <a:cxn ang="0">
                <a:pos x="connsiteX1" y="connsiteY1"/>
              </a:cxn>
              <a:cxn ang="0">
                <a:pos x="connsiteX2" y="connsiteY2"/>
              </a:cxn>
              <a:cxn ang="0">
                <a:pos x="connsiteX3" y="connsiteY3"/>
              </a:cxn>
            </a:cxnLst>
            <a:rect l="l" t="t" r="r" b="b"/>
            <a:pathLst>
              <a:path w="3362632" h="1209368">
                <a:moveTo>
                  <a:pt x="0" y="0"/>
                </a:moveTo>
                <a:lnTo>
                  <a:pt x="3362632" y="0"/>
                </a:lnTo>
                <a:lnTo>
                  <a:pt x="3362632" y="1209368"/>
                </a:lnTo>
                <a:lnTo>
                  <a:pt x="0" y="1209368"/>
                </a:lnTo>
                <a:close/>
              </a:path>
            </a:pathLst>
          </a:custGeom>
        </p:spPr>
      </p:pic>
      <p:pic>
        <p:nvPicPr>
          <p:cNvPr id="6" name="PA_图片 5"/>
          <p:cNvPicPr>
            <a:picLocks noChangeAspect="1"/>
          </p:cNvPicPr>
          <p:nvPr>
            <p:custDataLst>
              <p:tags r:id="rId3"/>
            </p:custDataLst>
          </p:nvPr>
        </p:nvPicPr>
        <p:blipFill>
          <a:blip r:embed="rId25">
            <a:grayscl/>
            <a:extLst>
              <a:ext uri="{28A0092B-C50C-407E-A947-70E740481C1C}">
                <a14:useLocalDpi xmlns:a14="http://schemas.microsoft.com/office/drawing/2010/main" val="0"/>
              </a:ext>
            </a:extLst>
          </a:blip>
          <a:srcRect l="5985" t="29561" r="18205" b="29561"/>
          <a:stretch>
            <a:fillRect/>
          </a:stretch>
        </p:blipFill>
        <p:spPr>
          <a:xfrm>
            <a:off x="7649497" y="5648632"/>
            <a:ext cx="3362632" cy="1209368"/>
          </a:xfrm>
          <a:custGeom>
            <a:avLst/>
            <a:gdLst>
              <a:gd name="connsiteX0" fmla="*/ 0 w 3362632"/>
              <a:gd name="connsiteY0" fmla="*/ 0 h 1209368"/>
              <a:gd name="connsiteX1" fmla="*/ 3362632 w 3362632"/>
              <a:gd name="connsiteY1" fmla="*/ 0 h 1209368"/>
              <a:gd name="connsiteX2" fmla="*/ 3362632 w 3362632"/>
              <a:gd name="connsiteY2" fmla="*/ 1209368 h 1209368"/>
              <a:gd name="connsiteX3" fmla="*/ 0 w 3362632"/>
              <a:gd name="connsiteY3" fmla="*/ 1209368 h 1209368"/>
            </a:gdLst>
            <a:ahLst/>
            <a:cxnLst>
              <a:cxn ang="0">
                <a:pos x="connsiteX0" y="connsiteY0"/>
              </a:cxn>
              <a:cxn ang="0">
                <a:pos x="connsiteX1" y="connsiteY1"/>
              </a:cxn>
              <a:cxn ang="0">
                <a:pos x="connsiteX2" y="connsiteY2"/>
              </a:cxn>
              <a:cxn ang="0">
                <a:pos x="connsiteX3" y="connsiteY3"/>
              </a:cxn>
            </a:cxnLst>
            <a:rect l="l" t="t" r="r" b="b"/>
            <a:pathLst>
              <a:path w="3362632" h="1209368">
                <a:moveTo>
                  <a:pt x="0" y="0"/>
                </a:moveTo>
                <a:lnTo>
                  <a:pt x="3362632" y="0"/>
                </a:lnTo>
                <a:lnTo>
                  <a:pt x="3362632" y="1209368"/>
                </a:lnTo>
                <a:lnTo>
                  <a:pt x="0" y="1209368"/>
                </a:lnTo>
                <a:close/>
              </a:path>
            </a:pathLst>
          </a:custGeom>
        </p:spPr>
      </p:pic>
      <p:sp>
        <p:nvSpPr>
          <p:cNvPr id="8" name="PA_文本框 7"/>
          <p:cNvSpPr txBox="1"/>
          <p:nvPr>
            <p:custDataLst>
              <p:tags r:id="rId4"/>
            </p:custDataLst>
          </p:nvPr>
        </p:nvSpPr>
        <p:spPr>
          <a:xfrm>
            <a:off x="7760309" y="2028827"/>
            <a:ext cx="1896673" cy="1200329"/>
          </a:xfrm>
          <a:prstGeom prst="rect">
            <a:avLst/>
          </a:prstGeom>
          <a:noFill/>
        </p:spPr>
        <p:txBody>
          <a:bodyPr wrap="none" rtlCol="0">
            <a:spAutoFit/>
          </a:bodyPr>
          <a:lstStyle/>
          <a:p>
            <a:r>
              <a:rPr lang="en-US" altLang="zh-CN" sz="7200" dirty="0">
                <a:latin typeface="方正兰亭细黑简体" panose="02000000000000000000" pitchFamily="2" charset="-122"/>
                <a:ea typeface="方正兰亭细黑简体" panose="02000000000000000000" pitchFamily="2" charset="-122"/>
              </a:rPr>
              <a:t>85</a:t>
            </a:r>
            <a:r>
              <a:rPr lang="en-US" altLang="zh-CN" sz="4400" dirty="0">
                <a:latin typeface="方正兰亭细黑简体" panose="02000000000000000000" pitchFamily="2" charset="-122"/>
                <a:ea typeface="方正兰亭细黑简体" panose="02000000000000000000" pitchFamily="2" charset="-122"/>
              </a:rPr>
              <a:t>%</a:t>
            </a:r>
            <a:endParaRPr lang="zh-CN" altLang="en-US" sz="7200" dirty="0">
              <a:latin typeface="方正兰亭细黑简体" panose="02000000000000000000" pitchFamily="2" charset="-122"/>
              <a:ea typeface="方正兰亭细黑简体" panose="02000000000000000000" pitchFamily="2" charset="-122"/>
            </a:endParaRPr>
          </a:p>
        </p:txBody>
      </p:sp>
      <p:sp>
        <p:nvSpPr>
          <p:cNvPr id="10" name="PA_文本框 66"/>
          <p:cNvSpPr txBox="1">
            <a:spLocks noChangeArrowheads="1"/>
          </p:cNvSpPr>
          <p:nvPr>
            <p:custDataLst>
              <p:tags r:id="rId5"/>
            </p:custDataLst>
          </p:nvPr>
        </p:nvSpPr>
        <p:spPr bwMode="auto">
          <a:xfrm>
            <a:off x="7828183" y="3568134"/>
            <a:ext cx="2607588" cy="1066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fontAlgn="base">
              <a:lnSpc>
                <a:spcPts val="1867"/>
              </a:lnSpc>
              <a:spcBef>
                <a:spcPct val="0"/>
              </a:spcBef>
              <a:spcAft>
                <a:spcPct val="0"/>
              </a:spcAft>
            </a:pPr>
            <a:r>
              <a:rPr lang="en-US" altLang="zh-CN" sz="1200" dirty="0">
                <a:solidFill>
                  <a:prstClr val="black"/>
                </a:solidFill>
                <a:latin typeface="Arial" panose="020B0604020202020204" pitchFamily="34" charset="0"/>
                <a:ea typeface="微软雅黑" panose="020B0503020204020204" pitchFamily="34" charset="-122"/>
                <a:cs typeface="Arial" panose="020B0604020202020204" pitchFamily="34" charset="0"/>
              </a:rPr>
              <a:t>this is a sample text. insert your desired text here. Again. this is a dummy text. enter your own text here. this is a sample text</a:t>
            </a:r>
            <a:endParaRPr lang="zh-CN" altLang="en-US" sz="1200" dirty="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11" name="PA_矩形 10"/>
          <p:cNvSpPr/>
          <p:nvPr>
            <p:custDataLst>
              <p:tags r:id="rId6"/>
            </p:custDataLst>
          </p:nvPr>
        </p:nvSpPr>
        <p:spPr>
          <a:xfrm>
            <a:off x="7915267" y="3193486"/>
            <a:ext cx="1741715" cy="257402"/>
          </a:xfrm>
          <a:prstGeom prst="rect">
            <a:avLst/>
          </a:prstGeom>
          <a:solidFill>
            <a:srgbClr val="FFC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 name="PA_任意多边形 35"/>
          <p:cNvSpPr>
            <a:spLocks noEditPoints="1"/>
          </p:cNvSpPr>
          <p:nvPr>
            <p:custDataLst>
              <p:tags r:id="rId7"/>
            </p:custDataLst>
          </p:nvPr>
        </p:nvSpPr>
        <p:spPr bwMode="auto">
          <a:xfrm>
            <a:off x="10333059" y="2287019"/>
            <a:ext cx="543179" cy="1145106"/>
          </a:xfrm>
          <a:custGeom>
            <a:avLst/>
            <a:gdLst>
              <a:gd name="T0" fmla="*/ 76 w 153"/>
              <a:gd name="T1" fmla="*/ 60 h 322"/>
              <a:gd name="T2" fmla="*/ 106 w 153"/>
              <a:gd name="T3" fmla="*/ 30 h 322"/>
              <a:gd name="T4" fmla="*/ 76 w 153"/>
              <a:gd name="T5" fmla="*/ 0 h 322"/>
              <a:gd name="T6" fmla="*/ 46 w 153"/>
              <a:gd name="T7" fmla="*/ 30 h 322"/>
              <a:gd name="T8" fmla="*/ 76 w 153"/>
              <a:gd name="T9" fmla="*/ 60 h 322"/>
              <a:gd name="T10" fmla="*/ 151 w 153"/>
              <a:gd name="T11" fmla="*/ 161 h 322"/>
              <a:gd name="T12" fmla="*/ 151 w 153"/>
              <a:gd name="T13" fmla="*/ 161 h 322"/>
              <a:gd name="T14" fmla="*/ 127 w 153"/>
              <a:gd name="T15" fmla="*/ 91 h 322"/>
              <a:gd name="T16" fmla="*/ 97 w 153"/>
              <a:gd name="T17" fmla="*/ 67 h 322"/>
              <a:gd name="T18" fmla="*/ 56 w 153"/>
              <a:gd name="T19" fmla="*/ 67 h 322"/>
              <a:gd name="T20" fmla="*/ 27 w 153"/>
              <a:gd name="T21" fmla="*/ 85 h 322"/>
              <a:gd name="T22" fmla="*/ 27 w 153"/>
              <a:gd name="T23" fmla="*/ 85 h 322"/>
              <a:gd name="T24" fmla="*/ 26 w 153"/>
              <a:gd name="T25" fmla="*/ 91 h 322"/>
              <a:gd name="T26" fmla="*/ 2 w 153"/>
              <a:gd name="T27" fmla="*/ 161 h 322"/>
              <a:gd name="T28" fmla="*/ 9 w 153"/>
              <a:gd name="T29" fmla="*/ 176 h 322"/>
              <a:gd name="T30" fmla="*/ 23 w 153"/>
              <a:gd name="T31" fmla="*/ 169 h 322"/>
              <a:gd name="T32" fmla="*/ 45 w 153"/>
              <a:gd name="T33" fmla="*/ 104 h 322"/>
              <a:gd name="T34" fmla="*/ 49 w 153"/>
              <a:gd name="T35" fmla="*/ 104 h 322"/>
              <a:gd name="T36" fmla="*/ 12 w 153"/>
              <a:gd name="T37" fmla="*/ 214 h 322"/>
              <a:gd name="T38" fmla="*/ 46 w 153"/>
              <a:gd name="T39" fmla="*/ 214 h 322"/>
              <a:gd name="T40" fmla="*/ 46 w 153"/>
              <a:gd name="T41" fmla="*/ 308 h 322"/>
              <a:gd name="T42" fmla="*/ 60 w 153"/>
              <a:gd name="T43" fmla="*/ 322 h 322"/>
              <a:gd name="T44" fmla="*/ 75 w 153"/>
              <a:gd name="T45" fmla="*/ 308 h 322"/>
              <a:gd name="T46" fmla="*/ 75 w 153"/>
              <a:gd name="T47" fmla="*/ 214 h 322"/>
              <a:gd name="T48" fmla="*/ 78 w 153"/>
              <a:gd name="T49" fmla="*/ 214 h 322"/>
              <a:gd name="T50" fmla="*/ 78 w 153"/>
              <a:gd name="T51" fmla="*/ 308 h 322"/>
              <a:gd name="T52" fmla="*/ 92 w 153"/>
              <a:gd name="T53" fmla="*/ 322 h 322"/>
              <a:gd name="T54" fmla="*/ 106 w 153"/>
              <a:gd name="T55" fmla="*/ 308 h 322"/>
              <a:gd name="T56" fmla="*/ 106 w 153"/>
              <a:gd name="T57" fmla="*/ 214 h 322"/>
              <a:gd name="T58" fmla="*/ 141 w 153"/>
              <a:gd name="T59" fmla="*/ 214 h 322"/>
              <a:gd name="T60" fmla="*/ 104 w 153"/>
              <a:gd name="T61" fmla="*/ 104 h 322"/>
              <a:gd name="T62" fmla="*/ 107 w 153"/>
              <a:gd name="T63" fmla="*/ 104 h 322"/>
              <a:gd name="T64" fmla="*/ 129 w 153"/>
              <a:gd name="T65" fmla="*/ 169 h 322"/>
              <a:gd name="T66" fmla="*/ 144 w 153"/>
              <a:gd name="T67" fmla="*/ 176 h 322"/>
              <a:gd name="T68" fmla="*/ 151 w 153"/>
              <a:gd name="T69" fmla="*/ 16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3" h="322">
                <a:moveTo>
                  <a:pt x="76" y="60"/>
                </a:moveTo>
                <a:cubicBezTo>
                  <a:pt x="92" y="60"/>
                  <a:pt x="106" y="46"/>
                  <a:pt x="106" y="30"/>
                </a:cubicBezTo>
                <a:cubicBezTo>
                  <a:pt x="106" y="14"/>
                  <a:pt x="92" y="0"/>
                  <a:pt x="76" y="0"/>
                </a:cubicBezTo>
                <a:cubicBezTo>
                  <a:pt x="60" y="0"/>
                  <a:pt x="46" y="14"/>
                  <a:pt x="46" y="30"/>
                </a:cubicBezTo>
                <a:cubicBezTo>
                  <a:pt x="46" y="46"/>
                  <a:pt x="60" y="60"/>
                  <a:pt x="76" y="60"/>
                </a:cubicBezTo>
                <a:close/>
                <a:moveTo>
                  <a:pt x="151" y="161"/>
                </a:moveTo>
                <a:cubicBezTo>
                  <a:pt x="151" y="161"/>
                  <a:pt x="151" y="161"/>
                  <a:pt x="151" y="161"/>
                </a:cubicBezTo>
                <a:cubicBezTo>
                  <a:pt x="127" y="91"/>
                  <a:pt x="127" y="91"/>
                  <a:pt x="127" y="91"/>
                </a:cubicBezTo>
                <a:cubicBezTo>
                  <a:pt x="124" y="77"/>
                  <a:pt x="112" y="67"/>
                  <a:pt x="97" y="67"/>
                </a:cubicBezTo>
                <a:cubicBezTo>
                  <a:pt x="56" y="67"/>
                  <a:pt x="56" y="67"/>
                  <a:pt x="56" y="67"/>
                </a:cubicBezTo>
                <a:cubicBezTo>
                  <a:pt x="43" y="67"/>
                  <a:pt x="32" y="74"/>
                  <a:pt x="27" y="85"/>
                </a:cubicBezTo>
                <a:cubicBezTo>
                  <a:pt x="27" y="85"/>
                  <a:pt x="27" y="85"/>
                  <a:pt x="27" y="85"/>
                </a:cubicBezTo>
                <a:cubicBezTo>
                  <a:pt x="27" y="87"/>
                  <a:pt x="26" y="89"/>
                  <a:pt x="26" y="91"/>
                </a:cubicBezTo>
                <a:cubicBezTo>
                  <a:pt x="2" y="161"/>
                  <a:pt x="2" y="161"/>
                  <a:pt x="2" y="161"/>
                </a:cubicBezTo>
                <a:cubicBezTo>
                  <a:pt x="0" y="167"/>
                  <a:pt x="3" y="174"/>
                  <a:pt x="9" y="176"/>
                </a:cubicBezTo>
                <a:cubicBezTo>
                  <a:pt x="15" y="178"/>
                  <a:pt x="21" y="175"/>
                  <a:pt x="23" y="169"/>
                </a:cubicBezTo>
                <a:cubicBezTo>
                  <a:pt x="45" y="104"/>
                  <a:pt x="45" y="104"/>
                  <a:pt x="45" y="104"/>
                </a:cubicBezTo>
                <a:cubicBezTo>
                  <a:pt x="49" y="104"/>
                  <a:pt x="49" y="104"/>
                  <a:pt x="49" y="104"/>
                </a:cubicBezTo>
                <a:cubicBezTo>
                  <a:pt x="12" y="214"/>
                  <a:pt x="12" y="214"/>
                  <a:pt x="12" y="214"/>
                </a:cubicBezTo>
                <a:cubicBezTo>
                  <a:pt x="46" y="214"/>
                  <a:pt x="46" y="214"/>
                  <a:pt x="46" y="214"/>
                </a:cubicBezTo>
                <a:cubicBezTo>
                  <a:pt x="46" y="308"/>
                  <a:pt x="46" y="308"/>
                  <a:pt x="46" y="308"/>
                </a:cubicBezTo>
                <a:cubicBezTo>
                  <a:pt x="46" y="316"/>
                  <a:pt x="53" y="322"/>
                  <a:pt x="60" y="322"/>
                </a:cubicBezTo>
                <a:cubicBezTo>
                  <a:pt x="68" y="322"/>
                  <a:pt x="75" y="316"/>
                  <a:pt x="75" y="308"/>
                </a:cubicBezTo>
                <a:cubicBezTo>
                  <a:pt x="75" y="214"/>
                  <a:pt x="75" y="214"/>
                  <a:pt x="75" y="214"/>
                </a:cubicBezTo>
                <a:cubicBezTo>
                  <a:pt x="78" y="214"/>
                  <a:pt x="78" y="214"/>
                  <a:pt x="78" y="214"/>
                </a:cubicBezTo>
                <a:cubicBezTo>
                  <a:pt x="78" y="308"/>
                  <a:pt x="78" y="308"/>
                  <a:pt x="78" y="308"/>
                </a:cubicBezTo>
                <a:cubicBezTo>
                  <a:pt x="78" y="316"/>
                  <a:pt x="85" y="322"/>
                  <a:pt x="92" y="322"/>
                </a:cubicBezTo>
                <a:cubicBezTo>
                  <a:pt x="100" y="322"/>
                  <a:pt x="106" y="316"/>
                  <a:pt x="106" y="308"/>
                </a:cubicBezTo>
                <a:cubicBezTo>
                  <a:pt x="106" y="214"/>
                  <a:pt x="106" y="214"/>
                  <a:pt x="106" y="214"/>
                </a:cubicBezTo>
                <a:cubicBezTo>
                  <a:pt x="141" y="214"/>
                  <a:pt x="141" y="214"/>
                  <a:pt x="141" y="214"/>
                </a:cubicBezTo>
                <a:cubicBezTo>
                  <a:pt x="104" y="104"/>
                  <a:pt x="104" y="104"/>
                  <a:pt x="104" y="104"/>
                </a:cubicBezTo>
                <a:cubicBezTo>
                  <a:pt x="107" y="104"/>
                  <a:pt x="107" y="104"/>
                  <a:pt x="107" y="104"/>
                </a:cubicBezTo>
                <a:cubicBezTo>
                  <a:pt x="129" y="169"/>
                  <a:pt x="129" y="169"/>
                  <a:pt x="129" y="169"/>
                </a:cubicBezTo>
                <a:cubicBezTo>
                  <a:pt x="131" y="175"/>
                  <a:pt x="138" y="178"/>
                  <a:pt x="144" y="176"/>
                </a:cubicBezTo>
                <a:cubicBezTo>
                  <a:pt x="150" y="174"/>
                  <a:pt x="153" y="167"/>
                  <a:pt x="151" y="161"/>
                </a:cubicBezTo>
                <a:close/>
              </a:path>
            </a:pathLst>
          </a:custGeom>
          <a:solidFill>
            <a:schemeClr val="accent4"/>
          </a:solidFill>
          <a:ln>
            <a:noFill/>
          </a:ln>
          <a:extLst/>
        </p:spPr>
        <p:txBody>
          <a:bodyPr vert="horz" wrap="square" lIns="70557" tIns="35279" rIns="70557" bIns="35279" numCol="1" anchor="t" anchorCtr="0" compatLnSpc="1">
            <a:prstTxWarp prst="textNoShape">
              <a:avLst/>
            </a:prstTxWarp>
          </a:bodyPr>
          <a:lstStyle/>
          <a:p>
            <a:endParaRPr lang="zh-CN" altLang="en-US">
              <a:ea typeface="微软雅黑" panose="020B0503020204020204" pitchFamily="34" charset="-122"/>
            </a:endParaRPr>
          </a:p>
        </p:txBody>
      </p:sp>
      <p:sp>
        <p:nvSpPr>
          <p:cNvPr id="113" name="PA_任意多边形 36"/>
          <p:cNvSpPr>
            <a:spLocks noEditPoints="1"/>
          </p:cNvSpPr>
          <p:nvPr>
            <p:custDataLst>
              <p:tags r:id="rId8"/>
            </p:custDataLst>
          </p:nvPr>
        </p:nvSpPr>
        <p:spPr bwMode="auto">
          <a:xfrm>
            <a:off x="9807387" y="2310297"/>
            <a:ext cx="451398" cy="1140591"/>
          </a:xfrm>
          <a:custGeom>
            <a:avLst/>
            <a:gdLst>
              <a:gd name="T0" fmla="*/ 64 w 127"/>
              <a:gd name="T1" fmla="*/ 58 h 321"/>
              <a:gd name="T2" fmla="*/ 93 w 127"/>
              <a:gd name="T3" fmla="*/ 29 h 321"/>
              <a:gd name="T4" fmla="*/ 64 w 127"/>
              <a:gd name="T5" fmla="*/ 0 h 321"/>
              <a:gd name="T6" fmla="*/ 34 w 127"/>
              <a:gd name="T7" fmla="*/ 29 h 321"/>
              <a:gd name="T8" fmla="*/ 64 w 127"/>
              <a:gd name="T9" fmla="*/ 58 h 321"/>
              <a:gd name="T10" fmla="*/ 127 w 127"/>
              <a:gd name="T11" fmla="*/ 85 h 321"/>
              <a:gd name="T12" fmla="*/ 127 w 127"/>
              <a:gd name="T13" fmla="*/ 85 h 321"/>
              <a:gd name="T14" fmla="*/ 102 w 127"/>
              <a:gd name="T15" fmla="*/ 63 h 321"/>
              <a:gd name="T16" fmla="*/ 25 w 127"/>
              <a:gd name="T17" fmla="*/ 63 h 321"/>
              <a:gd name="T18" fmla="*/ 1 w 127"/>
              <a:gd name="T19" fmla="*/ 85 h 321"/>
              <a:gd name="T20" fmla="*/ 0 w 127"/>
              <a:gd name="T21" fmla="*/ 85 h 321"/>
              <a:gd name="T22" fmla="*/ 0 w 127"/>
              <a:gd name="T23" fmla="*/ 169 h 321"/>
              <a:gd name="T24" fmla="*/ 13 w 127"/>
              <a:gd name="T25" fmla="*/ 181 h 321"/>
              <a:gd name="T26" fmla="*/ 26 w 127"/>
              <a:gd name="T27" fmla="*/ 169 h 321"/>
              <a:gd name="T28" fmla="*/ 26 w 127"/>
              <a:gd name="T29" fmla="*/ 107 h 321"/>
              <a:gd name="T30" fmla="*/ 29 w 127"/>
              <a:gd name="T31" fmla="*/ 107 h 321"/>
              <a:gd name="T32" fmla="*/ 31 w 127"/>
              <a:gd name="T33" fmla="*/ 107 h 321"/>
              <a:gd name="T34" fmla="*/ 30 w 127"/>
              <a:gd name="T35" fmla="*/ 110 h 321"/>
              <a:gd name="T36" fmla="*/ 30 w 127"/>
              <a:gd name="T37" fmla="*/ 306 h 321"/>
              <a:gd name="T38" fmla="*/ 46 w 127"/>
              <a:gd name="T39" fmla="*/ 321 h 321"/>
              <a:gd name="T40" fmla="*/ 62 w 127"/>
              <a:gd name="T41" fmla="*/ 306 h 321"/>
              <a:gd name="T42" fmla="*/ 62 w 127"/>
              <a:gd name="T43" fmla="*/ 216 h 321"/>
              <a:gd name="T44" fmla="*/ 66 w 127"/>
              <a:gd name="T45" fmla="*/ 216 h 321"/>
              <a:gd name="T46" fmla="*/ 66 w 127"/>
              <a:gd name="T47" fmla="*/ 306 h 321"/>
              <a:gd name="T48" fmla="*/ 81 w 127"/>
              <a:gd name="T49" fmla="*/ 321 h 321"/>
              <a:gd name="T50" fmla="*/ 97 w 127"/>
              <a:gd name="T51" fmla="*/ 306 h 321"/>
              <a:gd name="T52" fmla="*/ 97 w 127"/>
              <a:gd name="T53" fmla="*/ 110 h 321"/>
              <a:gd name="T54" fmla="*/ 97 w 127"/>
              <a:gd name="T55" fmla="*/ 107 h 321"/>
              <a:gd name="T56" fmla="*/ 101 w 127"/>
              <a:gd name="T57" fmla="*/ 107 h 321"/>
              <a:gd name="T58" fmla="*/ 101 w 127"/>
              <a:gd name="T59" fmla="*/ 168 h 321"/>
              <a:gd name="T60" fmla="*/ 114 w 127"/>
              <a:gd name="T61" fmla="*/ 181 h 321"/>
              <a:gd name="T62" fmla="*/ 127 w 127"/>
              <a:gd name="T63" fmla="*/ 168 h 321"/>
              <a:gd name="T64" fmla="*/ 127 w 127"/>
              <a:gd name="T65" fmla="*/ 85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7" h="321">
                <a:moveTo>
                  <a:pt x="64" y="58"/>
                </a:moveTo>
                <a:cubicBezTo>
                  <a:pt x="80" y="58"/>
                  <a:pt x="93" y="45"/>
                  <a:pt x="93" y="29"/>
                </a:cubicBezTo>
                <a:cubicBezTo>
                  <a:pt x="93" y="13"/>
                  <a:pt x="80" y="0"/>
                  <a:pt x="64" y="0"/>
                </a:cubicBezTo>
                <a:cubicBezTo>
                  <a:pt x="47" y="0"/>
                  <a:pt x="34" y="13"/>
                  <a:pt x="34" y="29"/>
                </a:cubicBezTo>
                <a:cubicBezTo>
                  <a:pt x="34" y="45"/>
                  <a:pt x="47" y="58"/>
                  <a:pt x="64" y="58"/>
                </a:cubicBezTo>
                <a:close/>
                <a:moveTo>
                  <a:pt x="127" y="85"/>
                </a:moveTo>
                <a:cubicBezTo>
                  <a:pt x="127" y="85"/>
                  <a:pt x="127" y="85"/>
                  <a:pt x="127" y="85"/>
                </a:cubicBezTo>
                <a:cubicBezTo>
                  <a:pt x="126" y="73"/>
                  <a:pt x="115" y="63"/>
                  <a:pt x="102" y="63"/>
                </a:cubicBezTo>
                <a:cubicBezTo>
                  <a:pt x="25" y="63"/>
                  <a:pt x="25" y="63"/>
                  <a:pt x="25" y="63"/>
                </a:cubicBezTo>
                <a:cubicBezTo>
                  <a:pt x="12" y="63"/>
                  <a:pt x="2" y="73"/>
                  <a:pt x="1" y="85"/>
                </a:cubicBezTo>
                <a:cubicBezTo>
                  <a:pt x="0" y="85"/>
                  <a:pt x="0" y="85"/>
                  <a:pt x="0" y="85"/>
                </a:cubicBezTo>
                <a:cubicBezTo>
                  <a:pt x="0" y="169"/>
                  <a:pt x="0" y="169"/>
                  <a:pt x="0" y="169"/>
                </a:cubicBezTo>
                <a:cubicBezTo>
                  <a:pt x="0" y="176"/>
                  <a:pt x="6" y="181"/>
                  <a:pt x="13" y="181"/>
                </a:cubicBezTo>
                <a:cubicBezTo>
                  <a:pt x="20" y="181"/>
                  <a:pt x="26" y="176"/>
                  <a:pt x="26" y="169"/>
                </a:cubicBezTo>
                <a:cubicBezTo>
                  <a:pt x="26" y="107"/>
                  <a:pt x="26" y="107"/>
                  <a:pt x="26" y="107"/>
                </a:cubicBezTo>
                <a:cubicBezTo>
                  <a:pt x="27" y="107"/>
                  <a:pt x="28" y="107"/>
                  <a:pt x="29" y="107"/>
                </a:cubicBezTo>
                <a:cubicBezTo>
                  <a:pt x="31" y="107"/>
                  <a:pt x="31" y="107"/>
                  <a:pt x="31" y="107"/>
                </a:cubicBezTo>
                <a:cubicBezTo>
                  <a:pt x="30" y="108"/>
                  <a:pt x="30" y="109"/>
                  <a:pt x="30" y="110"/>
                </a:cubicBezTo>
                <a:cubicBezTo>
                  <a:pt x="30" y="306"/>
                  <a:pt x="30" y="306"/>
                  <a:pt x="30" y="306"/>
                </a:cubicBezTo>
                <a:cubicBezTo>
                  <a:pt x="30" y="314"/>
                  <a:pt x="37" y="321"/>
                  <a:pt x="46" y="321"/>
                </a:cubicBezTo>
                <a:cubicBezTo>
                  <a:pt x="55" y="321"/>
                  <a:pt x="62" y="314"/>
                  <a:pt x="62" y="306"/>
                </a:cubicBezTo>
                <a:cubicBezTo>
                  <a:pt x="62" y="216"/>
                  <a:pt x="62" y="216"/>
                  <a:pt x="62" y="216"/>
                </a:cubicBezTo>
                <a:cubicBezTo>
                  <a:pt x="66" y="216"/>
                  <a:pt x="66" y="216"/>
                  <a:pt x="66" y="216"/>
                </a:cubicBezTo>
                <a:cubicBezTo>
                  <a:pt x="66" y="306"/>
                  <a:pt x="66" y="306"/>
                  <a:pt x="66" y="306"/>
                </a:cubicBezTo>
                <a:cubicBezTo>
                  <a:pt x="66" y="314"/>
                  <a:pt x="73" y="321"/>
                  <a:pt x="81" y="321"/>
                </a:cubicBezTo>
                <a:cubicBezTo>
                  <a:pt x="90" y="321"/>
                  <a:pt x="97" y="314"/>
                  <a:pt x="97" y="306"/>
                </a:cubicBezTo>
                <a:cubicBezTo>
                  <a:pt x="97" y="110"/>
                  <a:pt x="97" y="110"/>
                  <a:pt x="97" y="110"/>
                </a:cubicBezTo>
                <a:cubicBezTo>
                  <a:pt x="97" y="109"/>
                  <a:pt x="97" y="108"/>
                  <a:pt x="97" y="107"/>
                </a:cubicBezTo>
                <a:cubicBezTo>
                  <a:pt x="101" y="107"/>
                  <a:pt x="101" y="107"/>
                  <a:pt x="101" y="107"/>
                </a:cubicBezTo>
                <a:cubicBezTo>
                  <a:pt x="101" y="168"/>
                  <a:pt x="101" y="168"/>
                  <a:pt x="101" y="168"/>
                </a:cubicBezTo>
                <a:cubicBezTo>
                  <a:pt x="101" y="175"/>
                  <a:pt x="107" y="181"/>
                  <a:pt x="114" y="181"/>
                </a:cubicBezTo>
                <a:cubicBezTo>
                  <a:pt x="121" y="181"/>
                  <a:pt x="127" y="175"/>
                  <a:pt x="127" y="168"/>
                </a:cubicBezTo>
                <a:cubicBezTo>
                  <a:pt x="127" y="85"/>
                  <a:pt x="127" y="85"/>
                  <a:pt x="127" y="85"/>
                </a:cubicBezTo>
                <a:close/>
              </a:path>
            </a:pathLst>
          </a:custGeom>
          <a:solidFill>
            <a:schemeClr val="tx1">
              <a:lumMod val="65000"/>
              <a:lumOff val="35000"/>
            </a:schemeClr>
          </a:solidFill>
          <a:ln>
            <a:noFill/>
          </a:ln>
          <a:extLst/>
        </p:spPr>
        <p:txBody>
          <a:bodyPr vert="horz" wrap="square" lIns="70557" tIns="35279" rIns="70557" bIns="35279" numCol="1" anchor="t" anchorCtr="0" compatLnSpc="1">
            <a:prstTxWarp prst="textNoShape">
              <a:avLst/>
            </a:prstTxWarp>
          </a:bodyPr>
          <a:lstStyle/>
          <a:p>
            <a:endParaRPr lang="zh-CN" altLang="en-US">
              <a:ea typeface="微软雅黑" panose="020B0503020204020204" pitchFamily="34" charset="-122"/>
            </a:endParaRPr>
          </a:p>
        </p:txBody>
      </p:sp>
      <p:sp>
        <p:nvSpPr>
          <p:cNvPr id="114" name="Line 6"/>
          <p:cNvSpPr>
            <a:spLocks noChangeShapeType="1"/>
          </p:cNvSpPr>
          <p:nvPr/>
        </p:nvSpPr>
        <p:spPr bwMode="auto">
          <a:xfrm>
            <a:off x="1258219" y="1967783"/>
            <a:ext cx="4897325" cy="0"/>
          </a:xfrm>
          <a:prstGeom prst="line">
            <a:avLst/>
          </a:prstGeom>
          <a:noFill/>
          <a:ln w="5" cap="flat">
            <a:solidFill>
              <a:schemeClr val="tx1">
                <a:lumMod val="65000"/>
                <a:lumOff val="35000"/>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70557" tIns="35279" rIns="70557" bIns="35279" numCol="1" anchor="t" anchorCtr="0" compatLnSpc="1">
            <a:prstTxWarp prst="textNoShape">
              <a:avLst/>
            </a:prstTxWarp>
          </a:bodyPr>
          <a:lstStyle/>
          <a:p>
            <a:endParaRPr lang="zh-CN" altLang="en-US"/>
          </a:p>
        </p:txBody>
      </p:sp>
      <p:sp>
        <p:nvSpPr>
          <p:cNvPr id="115" name="Line 7"/>
          <p:cNvSpPr>
            <a:spLocks noChangeShapeType="1"/>
          </p:cNvSpPr>
          <p:nvPr/>
        </p:nvSpPr>
        <p:spPr bwMode="auto">
          <a:xfrm>
            <a:off x="1258219" y="2435005"/>
            <a:ext cx="4897325" cy="0"/>
          </a:xfrm>
          <a:prstGeom prst="line">
            <a:avLst/>
          </a:prstGeom>
          <a:noFill/>
          <a:ln w="5" cap="flat">
            <a:solidFill>
              <a:schemeClr val="tx1">
                <a:lumMod val="65000"/>
                <a:lumOff val="35000"/>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70557" tIns="35279" rIns="70557" bIns="35279" numCol="1" anchor="t" anchorCtr="0" compatLnSpc="1">
            <a:prstTxWarp prst="textNoShape">
              <a:avLst/>
            </a:prstTxWarp>
          </a:bodyPr>
          <a:lstStyle/>
          <a:p>
            <a:endParaRPr lang="zh-CN" altLang="en-US"/>
          </a:p>
        </p:txBody>
      </p:sp>
      <p:sp>
        <p:nvSpPr>
          <p:cNvPr id="116" name="Line 8"/>
          <p:cNvSpPr>
            <a:spLocks noChangeShapeType="1"/>
          </p:cNvSpPr>
          <p:nvPr/>
        </p:nvSpPr>
        <p:spPr bwMode="auto">
          <a:xfrm>
            <a:off x="1258219" y="2891236"/>
            <a:ext cx="4897325" cy="0"/>
          </a:xfrm>
          <a:prstGeom prst="line">
            <a:avLst/>
          </a:prstGeom>
          <a:noFill/>
          <a:ln w="5" cap="flat">
            <a:solidFill>
              <a:schemeClr val="tx1">
                <a:lumMod val="65000"/>
                <a:lumOff val="35000"/>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70557" tIns="35279" rIns="70557" bIns="35279" numCol="1" anchor="t" anchorCtr="0" compatLnSpc="1">
            <a:prstTxWarp prst="textNoShape">
              <a:avLst/>
            </a:prstTxWarp>
          </a:bodyPr>
          <a:lstStyle/>
          <a:p>
            <a:endParaRPr lang="zh-CN" altLang="en-US"/>
          </a:p>
        </p:txBody>
      </p:sp>
      <p:sp>
        <p:nvSpPr>
          <p:cNvPr id="117" name="PA_Line 9"/>
          <p:cNvSpPr>
            <a:spLocks noChangeShapeType="1"/>
          </p:cNvSpPr>
          <p:nvPr>
            <p:custDataLst>
              <p:tags r:id="rId9"/>
            </p:custDataLst>
          </p:nvPr>
        </p:nvSpPr>
        <p:spPr bwMode="auto">
          <a:xfrm>
            <a:off x="1258219" y="3358460"/>
            <a:ext cx="4897325" cy="0"/>
          </a:xfrm>
          <a:prstGeom prst="line">
            <a:avLst/>
          </a:prstGeom>
          <a:noFill/>
          <a:ln w="5" cap="flat">
            <a:solidFill>
              <a:schemeClr val="tx1">
                <a:lumMod val="65000"/>
                <a:lumOff val="35000"/>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70557" tIns="35279" rIns="70557" bIns="35279" numCol="1" anchor="t" anchorCtr="0" compatLnSpc="1">
            <a:prstTxWarp prst="textNoShape">
              <a:avLst/>
            </a:prstTxWarp>
          </a:bodyPr>
          <a:lstStyle/>
          <a:p>
            <a:endParaRPr lang="zh-CN" altLang="en-US"/>
          </a:p>
        </p:txBody>
      </p:sp>
      <p:sp>
        <p:nvSpPr>
          <p:cNvPr id="118" name="PA_Line 10"/>
          <p:cNvSpPr>
            <a:spLocks noChangeShapeType="1"/>
          </p:cNvSpPr>
          <p:nvPr>
            <p:custDataLst>
              <p:tags r:id="rId10"/>
            </p:custDataLst>
          </p:nvPr>
        </p:nvSpPr>
        <p:spPr bwMode="auto">
          <a:xfrm>
            <a:off x="1258219" y="3825683"/>
            <a:ext cx="4897325" cy="0"/>
          </a:xfrm>
          <a:prstGeom prst="line">
            <a:avLst/>
          </a:prstGeom>
          <a:noFill/>
          <a:ln w="5" cap="flat">
            <a:solidFill>
              <a:schemeClr val="tx1">
                <a:lumMod val="65000"/>
                <a:lumOff val="35000"/>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70557" tIns="35279" rIns="70557" bIns="35279" numCol="1" anchor="t" anchorCtr="0" compatLnSpc="1">
            <a:prstTxWarp prst="textNoShape">
              <a:avLst/>
            </a:prstTxWarp>
          </a:bodyPr>
          <a:lstStyle/>
          <a:p>
            <a:endParaRPr lang="zh-CN" altLang="en-US"/>
          </a:p>
        </p:txBody>
      </p:sp>
      <p:sp>
        <p:nvSpPr>
          <p:cNvPr id="119" name="PA_Line 11"/>
          <p:cNvSpPr>
            <a:spLocks noChangeShapeType="1"/>
          </p:cNvSpPr>
          <p:nvPr>
            <p:custDataLst>
              <p:tags r:id="rId11"/>
            </p:custDataLst>
          </p:nvPr>
        </p:nvSpPr>
        <p:spPr bwMode="auto">
          <a:xfrm>
            <a:off x="1258219" y="4292907"/>
            <a:ext cx="4897325" cy="0"/>
          </a:xfrm>
          <a:prstGeom prst="line">
            <a:avLst/>
          </a:prstGeom>
          <a:noFill/>
          <a:ln w="5" cap="flat">
            <a:solidFill>
              <a:schemeClr val="tx1">
                <a:lumMod val="65000"/>
                <a:lumOff val="35000"/>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70557" tIns="35279" rIns="70557" bIns="35279" numCol="1" anchor="t" anchorCtr="0" compatLnSpc="1">
            <a:prstTxWarp prst="textNoShape">
              <a:avLst/>
            </a:prstTxWarp>
          </a:bodyPr>
          <a:lstStyle/>
          <a:p>
            <a:endParaRPr lang="zh-CN" altLang="en-US"/>
          </a:p>
        </p:txBody>
      </p:sp>
      <p:sp>
        <p:nvSpPr>
          <p:cNvPr id="120" name="PA_Line 12"/>
          <p:cNvSpPr>
            <a:spLocks noChangeShapeType="1"/>
          </p:cNvSpPr>
          <p:nvPr>
            <p:custDataLst>
              <p:tags r:id="rId12"/>
            </p:custDataLst>
          </p:nvPr>
        </p:nvSpPr>
        <p:spPr bwMode="auto">
          <a:xfrm>
            <a:off x="1258219" y="4706055"/>
            <a:ext cx="4897325" cy="0"/>
          </a:xfrm>
          <a:prstGeom prst="line">
            <a:avLst/>
          </a:prstGeom>
          <a:noFill/>
          <a:ln w="5" cap="flat">
            <a:solidFill>
              <a:schemeClr val="tx1">
                <a:lumMod val="65000"/>
                <a:lumOff val="35000"/>
                <a:alpha val="3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70557" tIns="35279" rIns="70557" bIns="35279" numCol="1" anchor="t" anchorCtr="0" compatLnSpc="1">
            <a:prstTxWarp prst="textNoShape">
              <a:avLst/>
            </a:prstTxWarp>
          </a:bodyPr>
          <a:lstStyle/>
          <a:p>
            <a:endParaRPr lang="zh-CN" altLang="en-US"/>
          </a:p>
        </p:txBody>
      </p:sp>
      <p:sp>
        <p:nvSpPr>
          <p:cNvPr id="121" name="PA_Line 13"/>
          <p:cNvSpPr>
            <a:spLocks noChangeShapeType="1"/>
          </p:cNvSpPr>
          <p:nvPr>
            <p:custDataLst>
              <p:tags r:id="rId13"/>
            </p:custDataLst>
          </p:nvPr>
        </p:nvSpPr>
        <p:spPr bwMode="auto">
          <a:xfrm>
            <a:off x="1258219" y="5173279"/>
            <a:ext cx="4897325" cy="0"/>
          </a:xfrm>
          <a:prstGeom prst="line">
            <a:avLst/>
          </a:prstGeom>
          <a:noFill/>
          <a:ln w="5" cap="flat">
            <a:solidFill>
              <a:schemeClr val="tx1">
                <a:lumMod val="65000"/>
                <a:lumOff val="35000"/>
                <a:alpha val="4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70557" tIns="35279" rIns="70557" bIns="35279" numCol="1" anchor="t" anchorCtr="0" compatLnSpc="1">
            <a:prstTxWarp prst="textNoShape">
              <a:avLst/>
            </a:prstTxWarp>
          </a:bodyPr>
          <a:lstStyle/>
          <a:p>
            <a:endParaRPr lang="zh-CN" altLang="en-US"/>
          </a:p>
        </p:txBody>
      </p:sp>
      <p:sp>
        <p:nvSpPr>
          <p:cNvPr id="122" name="TextBox 54"/>
          <p:cNvSpPr txBox="1"/>
          <p:nvPr/>
        </p:nvSpPr>
        <p:spPr>
          <a:xfrm>
            <a:off x="985308" y="4980190"/>
            <a:ext cx="214641" cy="240531"/>
          </a:xfrm>
          <a:prstGeom prst="rect">
            <a:avLst/>
          </a:prstGeom>
          <a:noFill/>
        </p:spPr>
        <p:txBody>
          <a:bodyPr wrap="none" lIns="70557" tIns="35279" rIns="70557" bIns="35279" rtlCol="0">
            <a:spAutoFit/>
          </a:bodyPr>
          <a:lstStyle/>
          <a:p>
            <a:r>
              <a:rPr lang="en-US" altLang="zh-CN" sz="1100">
                <a:solidFill>
                  <a:schemeClr val="tx1">
                    <a:lumMod val="65000"/>
                    <a:lumOff val="35000"/>
                  </a:schemeClr>
                </a:solidFill>
                <a:ea typeface="微软雅黑" panose="020B0503020204020204" pitchFamily="34" charset="-122"/>
              </a:rPr>
              <a:t>0</a:t>
            </a:r>
            <a:endParaRPr lang="zh-CN" altLang="en-US" sz="1100">
              <a:solidFill>
                <a:schemeClr val="tx1">
                  <a:lumMod val="65000"/>
                  <a:lumOff val="35000"/>
                </a:schemeClr>
              </a:solidFill>
              <a:ea typeface="微软雅黑" panose="020B0503020204020204" pitchFamily="34" charset="-122"/>
            </a:endParaRPr>
          </a:p>
        </p:txBody>
      </p:sp>
      <p:sp>
        <p:nvSpPr>
          <p:cNvPr id="123" name="TextBox 55"/>
          <p:cNvSpPr txBox="1"/>
          <p:nvPr/>
        </p:nvSpPr>
        <p:spPr>
          <a:xfrm>
            <a:off x="740607" y="4516110"/>
            <a:ext cx="358912" cy="240531"/>
          </a:xfrm>
          <a:prstGeom prst="rect">
            <a:avLst/>
          </a:prstGeom>
          <a:noFill/>
        </p:spPr>
        <p:txBody>
          <a:bodyPr wrap="none" lIns="70557" tIns="35279" rIns="70557" bIns="35279" rtlCol="0">
            <a:spAutoFit/>
          </a:bodyPr>
          <a:lstStyle/>
          <a:p>
            <a:r>
              <a:rPr lang="en-US" altLang="zh-CN" sz="1100">
                <a:solidFill>
                  <a:schemeClr val="tx1">
                    <a:lumMod val="65000"/>
                    <a:lumOff val="35000"/>
                  </a:schemeClr>
                </a:solidFill>
                <a:ea typeface="微软雅黑" panose="020B0503020204020204" pitchFamily="34" charset="-122"/>
              </a:rPr>
              <a:t>100</a:t>
            </a:r>
            <a:endParaRPr lang="zh-CN" altLang="en-US" sz="1100">
              <a:solidFill>
                <a:schemeClr val="tx1">
                  <a:lumMod val="65000"/>
                  <a:lumOff val="35000"/>
                </a:schemeClr>
              </a:solidFill>
              <a:ea typeface="微软雅黑" panose="020B0503020204020204" pitchFamily="34" charset="-122"/>
            </a:endParaRPr>
          </a:p>
        </p:txBody>
      </p:sp>
      <p:sp>
        <p:nvSpPr>
          <p:cNvPr id="124" name="TextBox 56"/>
          <p:cNvSpPr txBox="1"/>
          <p:nvPr/>
        </p:nvSpPr>
        <p:spPr>
          <a:xfrm>
            <a:off x="740607" y="4052026"/>
            <a:ext cx="358912" cy="240531"/>
          </a:xfrm>
          <a:prstGeom prst="rect">
            <a:avLst/>
          </a:prstGeom>
          <a:noFill/>
        </p:spPr>
        <p:txBody>
          <a:bodyPr wrap="none" lIns="70557" tIns="35279" rIns="70557" bIns="35279" rtlCol="0">
            <a:spAutoFit/>
          </a:bodyPr>
          <a:lstStyle/>
          <a:p>
            <a:r>
              <a:rPr lang="en-US" altLang="zh-CN" sz="1100">
                <a:solidFill>
                  <a:schemeClr val="tx1">
                    <a:lumMod val="65000"/>
                    <a:lumOff val="35000"/>
                  </a:schemeClr>
                </a:solidFill>
                <a:ea typeface="微软雅黑" panose="020B0503020204020204" pitchFamily="34" charset="-122"/>
              </a:rPr>
              <a:t>200</a:t>
            </a:r>
            <a:endParaRPr lang="zh-CN" altLang="en-US" sz="1100">
              <a:solidFill>
                <a:schemeClr val="tx1">
                  <a:lumMod val="65000"/>
                  <a:lumOff val="35000"/>
                </a:schemeClr>
              </a:solidFill>
              <a:ea typeface="微软雅黑" panose="020B0503020204020204" pitchFamily="34" charset="-122"/>
            </a:endParaRPr>
          </a:p>
        </p:txBody>
      </p:sp>
      <p:sp>
        <p:nvSpPr>
          <p:cNvPr id="125" name="TextBox 57"/>
          <p:cNvSpPr txBox="1"/>
          <p:nvPr/>
        </p:nvSpPr>
        <p:spPr>
          <a:xfrm>
            <a:off x="740607" y="3587943"/>
            <a:ext cx="358912" cy="240531"/>
          </a:xfrm>
          <a:prstGeom prst="rect">
            <a:avLst/>
          </a:prstGeom>
          <a:noFill/>
        </p:spPr>
        <p:txBody>
          <a:bodyPr wrap="none" lIns="70557" tIns="35279" rIns="70557" bIns="35279" rtlCol="0">
            <a:spAutoFit/>
          </a:bodyPr>
          <a:lstStyle/>
          <a:p>
            <a:r>
              <a:rPr lang="en-US" altLang="zh-CN" sz="1100">
                <a:solidFill>
                  <a:schemeClr val="tx1">
                    <a:lumMod val="65000"/>
                    <a:lumOff val="35000"/>
                  </a:schemeClr>
                </a:solidFill>
                <a:ea typeface="微软雅黑" panose="020B0503020204020204" pitchFamily="34" charset="-122"/>
              </a:rPr>
              <a:t>300</a:t>
            </a:r>
            <a:endParaRPr lang="zh-CN" altLang="en-US" sz="1100">
              <a:solidFill>
                <a:schemeClr val="tx1">
                  <a:lumMod val="65000"/>
                  <a:lumOff val="35000"/>
                </a:schemeClr>
              </a:solidFill>
              <a:ea typeface="微软雅黑" panose="020B0503020204020204" pitchFamily="34" charset="-122"/>
            </a:endParaRPr>
          </a:p>
        </p:txBody>
      </p:sp>
      <p:sp>
        <p:nvSpPr>
          <p:cNvPr id="126" name="TextBox 58"/>
          <p:cNvSpPr txBox="1"/>
          <p:nvPr/>
        </p:nvSpPr>
        <p:spPr>
          <a:xfrm>
            <a:off x="740607" y="3123858"/>
            <a:ext cx="358912" cy="240531"/>
          </a:xfrm>
          <a:prstGeom prst="rect">
            <a:avLst/>
          </a:prstGeom>
          <a:noFill/>
        </p:spPr>
        <p:txBody>
          <a:bodyPr wrap="none" lIns="70557" tIns="35279" rIns="70557" bIns="35279" rtlCol="0">
            <a:spAutoFit/>
          </a:bodyPr>
          <a:lstStyle/>
          <a:p>
            <a:r>
              <a:rPr lang="en-US" altLang="zh-CN" sz="1100">
                <a:solidFill>
                  <a:schemeClr val="tx1">
                    <a:lumMod val="65000"/>
                    <a:lumOff val="35000"/>
                  </a:schemeClr>
                </a:solidFill>
                <a:ea typeface="微软雅黑" panose="020B0503020204020204" pitchFamily="34" charset="-122"/>
              </a:rPr>
              <a:t>400</a:t>
            </a:r>
            <a:endParaRPr lang="zh-CN" altLang="en-US" sz="1100">
              <a:solidFill>
                <a:schemeClr val="tx1">
                  <a:lumMod val="65000"/>
                  <a:lumOff val="35000"/>
                </a:schemeClr>
              </a:solidFill>
              <a:ea typeface="微软雅黑" panose="020B0503020204020204" pitchFamily="34" charset="-122"/>
            </a:endParaRPr>
          </a:p>
        </p:txBody>
      </p:sp>
      <p:sp>
        <p:nvSpPr>
          <p:cNvPr id="127" name="TextBox 59"/>
          <p:cNvSpPr txBox="1"/>
          <p:nvPr/>
        </p:nvSpPr>
        <p:spPr>
          <a:xfrm>
            <a:off x="740607" y="2659776"/>
            <a:ext cx="358912" cy="240531"/>
          </a:xfrm>
          <a:prstGeom prst="rect">
            <a:avLst/>
          </a:prstGeom>
          <a:noFill/>
        </p:spPr>
        <p:txBody>
          <a:bodyPr wrap="none" lIns="70557" tIns="35279" rIns="70557" bIns="35279" rtlCol="0">
            <a:spAutoFit/>
          </a:bodyPr>
          <a:lstStyle/>
          <a:p>
            <a:r>
              <a:rPr lang="en-US" altLang="zh-CN" sz="1100">
                <a:solidFill>
                  <a:schemeClr val="tx1">
                    <a:lumMod val="65000"/>
                    <a:lumOff val="35000"/>
                  </a:schemeClr>
                </a:solidFill>
                <a:ea typeface="微软雅黑" panose="020B0503020204020204" pitchFamily="34" charset="-122"/>
              </a:rPr>
              <a:t>500</a:t>
            </a:r>
            <a:endParaRPr lang="zh-CN" altLang="en-US" sz="1100">
              <a:solidFill>
                <a:schemeClr val="tx1">
                  <a:lumMod val="65000"/>
                  <a:lumOff val="35000"/>
                </a:schemeClr>
              </a:solidFill>
              <a:ea typeface="微软雅黑" panose="020B0503020204020204" pitchFamily="34" charset="-122"/>
            </a:endParaRPr>
          </a:p>
        </p:txBody>
      </p:sp>
      <p:sp>
        <p:nvSpPr>
          <p:cNvPr id="128" name="TextBox 60"/>
          <p:cNvSpPr txBox="1"/>
          <p:nvPr/>
        </p:nvSpPr>
        <p:spPr>
          <a:xfrm>
            <a:off x="740607" y="2195693"/>
            <a:ext cx="358912" cy="240531"/>
          </a:xfrm>
          <a:prstGeom prst="rect">
            <a:avLst/>
          </a:prstGeom>
          <a:noFill/>
        </p:spPr>
        <p:txBody>
          <a:bodyPr wrap="none" lIns="70557" tIns="35279" rIns="70557" bIns="35279" rtlCol="0">
            <a:spAutoFit/>
          </a:bodyPr>
          <a:lstStyle/>
          <a:p>
            <a:r>
              <a:rPr lang="en-US" altLang="zh-CN" sz="1100">
                <a:solidFill>
                  <a:schemeClr val="tx1">
                    <a:lumMod val="65000"/>
                    <a:lumOff val="35000"/>
                  </a:schemeClr>
                </a:solidFill>
                <a:ea typeface="微软雅黑" panose="020B0503020204020204" pitchFamily="34" charset="-122"/>
              </a:rPr>
              <a:t>600</a:t>
            </a:r>
            <a:endParaRPr lang="zh-CN" altLang="en-US" sz="1100">
              <a:solidFill>
                <a:schemeClr val="tx1">
                  <a:lumMod val="65000"/>
                  <a:lumOff val="35000"/>
                </a:schemeClr>
              </a:solidFill>
              <a:ea typeface="微软雅黑" panose="020B0503020204020204" pitchFamily="34" charset="-122"/>
            </a:endParaRPr>
          </a:p>
        </p:txBody>
      </p:sp>
      <p:sp>
        <p:nvSpPr>
          <p:cNvPr id="129" name="PA_文本框 62"/>
          <p:cNvSpPr txBox="1"/>
          <p:nvPr>
            <p:custDataLst>
              <p:tags r:id="rId14"/>
            </p:custDataLst>
          </p:nvPr>
        </p:nvSpPr>
        <p:spPr>
          <a:xfrm>
            <a:off x="1534617" y="5214031"/>
            <a:ext cx="604157" cy="348246"/>
          </a:xfrm>
          <a:prstGeom prst="rect">
            <a:avLst/>
          </a:prstGeom>
          <a:noFill/>
        </p:spPr>
        <p:txBody>
          <a:bodyPr wrap="none" lIns="70557" tIns="35279" rIns="70557" bIns="35279" rtlCol="0">
            <a:spAutoFit/>
          </a:bodyPr>
          <a:lstStyle/>
          <a:p>
            <a:r>
              <a:rPr lang="zh-CN" altLang="en-US">
                <a:solidFill>
                  <a:schemeClr val="tx1">
                    <a:lumMod val="95000"/>
                    <a:lumOff val="5000"/>
                  </a:schemeClr>
                </a:solidFill>
                <a:latin typeface="微软雅黑" pitchFamily="34" charset="-122"/>
                <a:ea typeface="微软雅黑" panose="020B0503020204020204" pitchFamily="34" charset="-122"/>
              </a:rPr>
              <a:t>标题</a:t>
            </a:r>
          </a:p>
        </p:txBody>
      </p:sp>
      <p:sp>
        <p:nvSpPr>
          <p:cNvPr id="130" name="PA_文本框 63"/>
          <p:cNvSpPr txBox="1"/>
          <p:nvPr>
            <p:custDataLst>
              <p:tags r:id="rId15"/>
            </p:custDataLst>
          </p:nvPr>
        </p:nvSpPr>
        <p:spPr>
          <a:xfrm>
            <a:off x="2746580" y="5214031"/>
            <a:ext cx="604157" cy="348246"/>
          </a:xfrm>
          <a:prstGeom prst="rect">
            <a:avLst/>
          </a:prstGeom>
          <a:noFill/>
        </p:spPr>
        <p:txBody>
          <a:bodyPr wrap="none" lIns="70557" tIns="35279" rIns="70557" bIns="35279" rtlCol="0">
            <a:spAutoFit/>
          </a:bodyPr>
          <a:lstStyle/>
          <a:p>
            <a:r>
              <a:rPr lang="zh-CN" altLang="en-US">
                <a:solidFill>
                  <a:schemeClr val="tx1">
                    <a:lumMod val="95000"/>
                    <a:lumOff val="5000"/>
                  </a:schemeClr>
                </a:solidFill>
                <a:latin typeface="微软雅黑" pitchFamily="34" charset="-122"/>
                <a:ea typeface="微软雅黑" panose="020B0503020204020204" pitchFamily="34" charset="-122"/>
              </a:rPr>
              <a:t>标题</a:t>
            </a:r>
          </a:p>
        </p:txBody>
      </p:sp>
      <p:sp>
        <p:nvSpPr>
          <p:cNvPr id="131" name="PA_文本框 64"/>
          <p:cNvSpPr txBox="1"/>
          <p:nvPr>
            <p:custDataLst>
              <p:tags r:id="rId16"/>
            </p:custDataLst>
          </p:nvPr>
        </p:nvSpPr>
        <p:spPr>
          <a:xfrm>
            <a:off x="4002515" y="5214031"/>
            <a:ext cx="604157" cy="348246"/>
          </a:xfrm>
          <a:prstGeom prst="rect">
            <a:avLst/>
          </a:prstGeom>
          <a:noFill/>
        </p:spPr>
        <p:txBody>
          <a:bodyPr wrap="none" lIns="70557" tIns="35279" rIns="70557" bIns="35279" rtlCol="0">
            <a:spAutoFit/>
          </a:bodyPr>
          <a:lstStyle/>
          <a:p>
            <a:r>
              <a:rPr lang="zh-CN" altLang="en-US">
                <a:solidFill>
                  <a:schemeClr val="tx1">
                    <a:lumMod val="95000"/>
                    <a:lumOff val="5000"/>
                  </a:schemeClr>
                </a:solidFill>
                <a:latin typeface="微软雅黑" pitchFamily="34" charset="-122"/>
                <a:ea typeface="微软雅黑" panose="020B0503020204020204" pitchFamily="34" charset="-122"/>
              </a:rPr>
              <a:t>标题</a:t>
            </a:r>
          </a:p>
        </p:txBody>
      </p:sp>
      <p:sp>
        <p:nvSpPr>
          <p:cNvPr id="132" name="PA_文本框 65"/>
          <p:cNvSpPr txBox="1"/>
          <p:nvPr>
            <p:custDataLst>
              <p:tags r:id="rId17"/>
            </p:custDataLst>
          </p:nvPr>
        </p:nvSpPr>
        <p:spPr>
          <a:xfrm>
            <a:off x="5208985" y="5214031"/>
            <a:ext cx="604157" cy="348246"/>
          </a:xfrm>
          <a:prstGeom prst="rect">
            <a:avLst/>
          </a:prstGeom>
          <a:noFill/>
        </p:spPr>
        <p:txBody>
          <a:bodyPr wrap="none" lIns="70557" tIns="35279" rIns="70557" bIns="35279" rtlCol="0">
            <a:spAutoFit/>
          </a:bodyPr>
          <a:lstStyle/>
          <a:p>
            <a:r>
              <a:rPr lang="zh-CN" altLang="en-US">
                <a:solidFill>
                  <a:schemeClr val="tx1">
                    <a:lumMod val="95000"/>
                    <a:lumOff val="5000"/>
                  </a:schemeClr>
                </a:solidFill>
                <a:latin typeface="微软雅黑" pitchFamily="34" charset="-122"/>
                <a:ea typeface="微软雅黑" panose="020B0503020204020204" pitchFamily="34" charset="-122"/>
              </a:rPr>
              <a:t>标题</a:t>
            </a:r>
          </a:p>
        </p:txBody>
      </p:sp>
      <p:sp>
        <p:nvSpPr>
          <p:cNvPr id="133" name="PA_任意多边形 7"/>
          <p:cNvSpPr>
            <a:spLocks/>
          </p:cNvSpPr>
          <p:nvPr>
            <p:custDataLst>
              <p:tags r:id="rId18"/>
            </p:custDataLst>
          </p:nvPr>
        </p:nvSpPr>
        <p:spPr bwMode="auto">
          <a:xfrm>
            <a:off x="1452559" y="3453101"/>
            <a:ext cx="925512" cy="1716088"/>
          </a:xfrm>
          <a:custGeom>
            <a:avLst/>
            <a:gdLst>
              <a:gd name="T0" fmla="*/ 0 w 2566"/>
              <a:gd name="T1" fmla="*/ 4761 h 4761"/>
              <a:gd name="T2" fmla="*/ 1296 w 2566"/>
              <a:gd name="T3" fmla="*/ 0 h 4761"/>
              <a:gd name="T4" fmla="*/ 2566 w 2566"/>
              <a:gd name="T5" fmla="*/ 4761 h 4761"/>
              <a:gd name="T6" fmla="*/ 0 w 2566"/>
              <a:gd name="T7" fmla="*/ 4761 h 4761"/>
            </a:gdLst>
            <a:ahLst/>
            <a:cxnLst>
              <a:cxn ang="0">
                <a:pos x="T0" y="T1"/>
              </a:cxn>
              <a:cxn ang="0">
                <a:pos x="T2" y="T3"/>
              </a:cxn>
              <a:cxn ang="0">
                <a:pos x="T4" y="T5"/>
              </a:cxn>
              <a:cxn ang="0">
                <a:pos x="T6" y="T7"/>
              </a:cxn>
            </a:cxnLst>
            <a:rect l="0" t="0" r="r" b="b"/>
            <a:pathLst>
              <a:path w="2566" h="4761">
                <a:moveTo>
                  <a:pt x="0" y="4761"/>
                </a:moveTo>
                <a:lnTo>
                  <a:pt x="1296" y="0"/>
                </a:lnTo>
                <a:lnTo>
                  <a:pt x="2566" y="4761"/>
                </a:lnTo>
                <a:lnTo>
                  <a:pt x="0" y="4761"/>
                </a:lnTo>
                <a:close/>
              </a:path>
            </a:pathLst>
          </a:custGeom>
          <a:solidFill>
            <a:schemeClr val="accent4"/>
          </a:solidFill>
          <a:ln>
            <a:noFill/>
          </a:ln>
        </p:spPr>
        <p:txBody>
          <a:bodyPr vert="horz" wrap="square" lIns="91431" tIns="45715" rIns="91431" bIns="45715" numCol="1" anchor="t" anchorCtr="0" compatLnSpc="1">
            <a:prstTxWarp prst="textNoShape">
              <a:avLst/>
            </a:prstTxWarp>
          </a:bodyPr>
          <a:lstStyle/>
          <a:p>
            <a:endParaRPr lang="zh-CN" altLang="en-US">
              <a:ea typeface="微软雅黑" panose="020B0503020204020204" pitchFamily="34" charset="-122"/>
            </a:endParaRPr>
          </a:p>
        </p:txBody>
      </p:sp>
      <p:sp>
        <p:nvSpPr>
          <p:cNvPr id="134" name="PA_任意多边形 10"/>
          <p:cNvSpPr>
            <a:spLocks/>
          </p:cNvSpPr>
          <p:nvPr>
            <p:custDataLst>
              <p:tags r:id="rId19"/>
            </p:custDataLst>
          </p:nvPr>
        </p:nvSpPr>
        <p:spPr bwMode="auto">
          <a:xfrm>
            <a:off x="2635245" y="2832389"/>
            <a:ext cx="1058862" cy="2336800"/>
          </a:xfrm>
          <a:custGeom>
            <a:avLst/>
            <a:gdLst>
              <a:gd name="T0" fmla="*/ 0 w 2937"/>
              <a:gd name="T1" fmla="*/ 6482 h 6482"/>
              <a:gd name="T2" fmla="*/ 1455 w 2937"/>
              <a:gd name="T3" fmla="*/ 0 h 6482"/>
              <a:gd name="T4" fmla="*/ 2937 w 2937"/>
              <a:gd name="T5" fmla="*/ 6482 h 6482"/>
              <a:gd name="T6" fmla="*/ 0 w 2937"/>
              <a:gd name="T7" fmla="*/ 6482 h 6482"/>
            </a:gdLst>
            <a:ahLst/>
            <a:cxnLst>
              <a:cxn ang="0">
                <a:pos x="T0" y="T1"/>
              </a:cxn>
              <a:cxn ang="0">
                <a:pos x="T2" y="T3"/>
              </a:cxn>
              <a:cxn ang="0">
                <a:pos x="T4" y="T5"/>
              </a:cxn>
              <a:cxn ang="0">
                <a:pos x="T6" y="T7"/>
              </a:cxn>
            </a:cxnLst>
            <a:rect l="0" t="0" r="r" b="b"/>
            <a:pathLst>
              <a:path w="2937" h="6482">
                <a:moveTo>
                  <a:pt x="0" y="6482"/>
                </a:moveTo>
                <a:lnTo>
                  <a:pt x="1455" y="0"/>
                </a:lnTo>
                <a:lnTo>
                  <a:pt x="2937" y="6482"/>
                </a:lnTo>
                <a:lnTo>
                  <a:pt x="0" y="6482"/>
                </a:lnTo>
                <a:close/>
              </a:path>
            </a:pathLst>
          </a:custGeom>
          <a:solidFill>
            <a:schemeClr val="accent4"/>
          </a:solidFill>
          <a:ln>
            <a:noFill/>
          </a:ln>
        </p:spPr>
        <p:txBody>
          <a:bodyPr vert="horz" wrap="square" lIns="91431" tIns="45715" rIns="91431" bIns="45715" numCol="1" anchor="t" anchorCtr="0" compatLnSpc="1">
            <a:prstTxWarp prst="textNoShape">
              <a:avLst/>
            </a:prstTxWarp>
          </a:bodyPr>
          <a:lstStyle/>
          <a:p>
            <a:endParaRPr lang="zh-CN" altLang="en-US">
              <a:ea typeface="微软雅黑" panose="020B0503020204020204" pitchFamily="34" charset="-122"/>
            </a:endParaRPr>
          </a:p>
        </p:txBody>
      </p:sp>
      <p:sp>
        <p:nvSpPr>
          <p:cNvPr id="135" name="PA_任意多边形 14"/>
          <p:cNvSpPr>
            <a:spLocks/>
          </p:cNvSpPr>
          <p:nvPr>
            <p:custDataLst>
              <p:tags r:id="rId20"/>
            </p:custDataLst>
          </p:nvPr>
        </p:nvSpPr>
        <p:spPr bwMode="auto">
          <a:xfrm>
            <a:off x="3808409" y="3772195"/>
            <a:ext cx="944562" cy="1401763"/>
          </a:xfrm>
          <a:custGeom>
            <a:avLst/>
            <a:gdLst>
              <a:gd name="T0" fmla="*/ 0 w 2619"/>
              <a:gd name="T1" fmla="*/ 3889 h 3889"/>
              <a:gd name="T2" fmla="*/ 1297 w 2619"/>
              <a:gd name="T3" fmla="*/ 0 h 3889"/>
              <a:gd name="T4" fmla="*/ 2619 w 2619"/>
              <a:gd name="T5" fmla="*/ 3889 h 3889"/>
              <a:gd name="T6" fmla="*/ 0 w 2619"/>
              <a:gd name="T7" fmla="*/ 3889 h 3889"/>
            </a:gdLst>
            <a:ahLst/>
            <a:cxnLst>
              <a:cxn ang="0">
                <a:pos x="T0" y="T1"/>
              </a:cxn>
              <a:cxn ang="0">
                <a:pos x="T2" y="T3"/>
              </a:cxn>
              <a:cxn ang="0">
                <a:pos x="T4" y="T5"/>
              </a:cxn>
              <a:cxn ang="0">
                <a:pos x="T6" y="T7"/>
              </a:cxn>
            </a:cxnLst>
            <a:rect l="0" t="0" r="r" b="b"/>
            <a:pathLst>
              <a:path w="2619" h="3889">
                <a:moveTo>
                  <a:pt x="0" y="3889"/>
                </a:moveTo>
                <a:lnTo>
                  <a:pt x="1297" y="0"/>
                </a:lnTo>
                <a:lnTo>
                  <a:pt x="2619" y="3889"/>
                </a:lnTo>
                <a:lnTo>
                  <a:pt x="0" y="3889"/>
                </a:lnTo>
                <a:close/>
              </a:path>
            </a:pathLst>
          </a:custGeom>
          <a:solidFill>
            <a:schemeClr val="accent4"/>
          </a:solidFill>
          <a:ln>
            <a:noFill/>
          </a:ln>
        </p:spPr>
        <p:txBody>
          <a:bodyPr vert="horz" wrap="square" lIns="91431" tIns="45715" rIns="91431" bIns="45715" numCol="1" anchor="t" anchorCtr="0" compatLnSpc="1">
            <a:prstTxWarp prst="textNoShape">
              <a:avLst/>
            </a:prstTxWarp>
          </a:bodyPr>
          <a:lstStyle/>
          <a:p>
            <a:endParaRPr lang="zh-CN" altLang="en-US">
              <a:ea typeface="微软雅黑" panose="020B0503020204020204" pitchFamily="34" charset="-122"/>
            </a:endParaRPr>
          </a:p>
        </p:txBody>
      </p:sp>
      <p:sp>
        <p:nvSpPr>
          <p:cNvPr id="136" name="PA_任意多边形 17"/>
          <p:cNvSpPr>
            <a:spLocks/>
          </p:cNvSpPr>
          <p:nvPr>
            <p:custDataLst>
              <p:tags r:id="rId21"/>
            </p:custDataLst>
          </p:nvPr>
        </p:nvSpPr>
        <p:spPr bwMode="auto">
          <a:xfrm>
            <a:off x="4933951" y="2184690"/>
            <a:ext cx="1125537" cy="2984500"/>
          </a:xfrm>
          <a:custGeom>
            <a:avLst/>
            <a:gdLst>
              <a:gd name="T0" fmla="*/ 0 w 3122"/>
              <a:gd name="T1" fmla="*/ 8280 h 8280"/>
              <a:gd name="T2" fmla="*/ 1561 w 3122"/>
              <a:gd name="T3" fmla="*/ 0 h 8280"/>
              <a:gd name="T4" fmla="*/ 3122 w 3122"/>
              <a:gd name="T5" fmla="*/ 8280 h 8280"/>
              <a:gd name="T6" fmla="*/ 0 w 3122"/>
              <a:gd name="T7" fmla="*/ 8280 h 8280"/>
            </a:gdLst>
            <a:ahLst/>
            <a:cxnLst>
              <a:cxn ang="0">
                <a:pos x="T0" y="T1"/>
              </a:cxn>
              <a:cxn ang="0">
                <a:pos x="T2" y="T3"/>
              </a:cxn>
              <a:cxn ang="0">
                <a:pos x="T4" y="T5"/>
              </a:cxn>
              <a:cxn ang="0">
                <a:pos x="T6" y="T7"/>
              </a:cxn>
            </a:cxnLst>
            <a:rect l="0" t="0" r="r" b="b"/>
            <a:pathLst>
              <a:path w="3122" h="8280">
                <a:moveTo>
                  <a:pt x="0" y="8280"/>
                </a:moveTo>
                <a:lnTo>
                  <a:pt x="1561" y="0"/>
                </a:lnTo>
                <a:lnTo>
                  <a:pt x="3122" y="8280"/>
                </a:lnTo>
                <a:lnTo>
                  <a:pt x="0" y="8280"/>
                </a:lnTo>
                <a:close/>
              </a:path>
            </a:pathLst>
          </a:custGeom>
          <a:solidFill>
            <a:schemeClr val="accent4"/>
          </a:solidFill>
          <a:ln>
            <a:noFill/>
          </a:ln>
        </p:spPr>
        <p:txBody>
          <a:bodyPr vert="horz" wrap="square" lIns="91431" tIns="45715" rIns="91431" bIns="45715" numCol="1" anchor="t" anchorCtr="0" compatLnSpc="1">
            <a:prstTxWarp prst="textNoShape">
              <a:avLst/>
            </a:prstTxWarp>
          </a:bodyPr>
          <a:lstStyle/>
          <a:p>
            <a:endParaRPr lang="zh-CN" altLang="en-US">
              <a:ea typeface="微软雅黑" panose="020B0503020204020204" pitchFamily="34" charset="-122"/>
            </a:endParaRPr>
          </a:p>
        </p:txBody>
      </p:sp>
      <p:grpSp>
        <p:nvGrpSpPr>
          <p:cNvPr id="137" name="PA_组合 136"/>
          <p:cNvGrpSpPr/>
          <p:nvPr>
            <p:custDataLst>
              <p:tags r:id="rId22"/>
            </p:custDataLst>
          </p:nvPr>
        </p:nvGrpSpPr>
        <p:grpSpPr>
          <a:xfrm>
            <a:off x="1429040" y="2028827"/>
            <a:ext cx="3947725" cy="1799647"/>
            <a:chOff x="2246603" y="2389748"/>
            <a:chExt cx="3947725" cy="1799647"/>
          </a:xfrm>
        </p:grpSpPr>
        <p:cxnSp>
          <p:nvCxnSpPr>
            <p:cNvPr id="138" name="直接连接符 137"/>
            <p:cNvCxnSpPr/>
            <p:nvPr/>
          </p:nvCxnSpPr>
          <p:spPr>
            <a:xfrm flipH="1" flipV="1">
              <a:off x="2848256" y="3020698"/>
              <a:ext cx="1086710" cy="43152"/>
            </a:xfrm>
            <a:prstGeom prst="line">
              <a:avLst/>
            </a:prstGeom>
            <a:ln w="15875">
              <a:solidFill>
                <a:srgbClr val="404040"/>
              </a:solidFill>
            </a:ln>
          </p:spPr>
          <p:style>
            <a:lnRef idx="1">
              <a:schemeClr val="accent1"/>
            </a:lnRef>
            <a:fillRef idx="0">
              <a:schemeClr val="accent1"/>
            </a:fillRef>
            <a:effectRef idx="0">
              <a:schemeClr val="accent1"/>
            </a:effectRef>
            <a:fontRef idx="minor">
              <a:schemeClr val="tx1"/>
            </a:fontRef>
          </p:style>
        </p:cxnSp>
        <p:grpSp>
          <p:nvGrpSpPr>
            <p:cNvPr id="139" name="组合 138"/>
            <p:cNvGrpSpPr/>
            <p:nvPr/>
          </p:nvGrpSpPr>
          <p:grpSpPr>
            <a:xfrm>
              <a:off x="2246603" y="2389748"/>
              <a:ext cx="3947725" cy="1799647"/>
              <a:chOff x="2246603" y="2389748"/>
              <a:chExt cx="3947725" cy="1799647"/>
            </a:xfrm>
          </p:grpSpPr>
          <p:cxnSp>
            <p:nvCxnSpPr>
              <p:cNvPr id="140" name="直接连接符 139"/>
              <p:cNvCxnSpPr/>
              <p:nvPr/>
            </p:nvCxnSpPr>
            <p:spPr>
              <a:xfrm flipV="1">
                <a:off x="2270123" y="3020697"/>
                <a:ext cx="578132" cy="1168698"/>
              </a:xfrm>
              <a:prstGeom prst="line">
                <a:avLst/>
              </a:prstGeom>
              <a:ln w="15875">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141" name="直接连接符 140"/>
              <p:cNvCxnSpPr/>
              <p:nvPr/>
            </p:nvCxnSpPr>
            <p:spPr>
              <a:xfrm flipH="1">
                <a:off x="3934966" y="2545612"/>
                <a:ext cx="560320" cy="518238"/>
              </a:xfrm>
              <a:prstGeom prst="line">
                <a:avLst/>
              </a:prstGeom>
              <a:ln w="15875">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142" name="直接连接符 141"/>
              <p:cNvCxnSpPr/>
              <p:nvPr/>
            </p:nvCxnSpPr>
            <p:spPr>
              <a:xfrm flipH="1" flipV="1">
                <a:off x="4495286" y="2545612"/>
                <a:ext cx="717903" cy="736402"/>
              </a:xfrm>
              <a:prstGeom prst="line">
                <a:avLst/>
              </a:prstGeom>
              <a:ln w="15875">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143" name="直接连接符 142"/>
              <p:cNvCxnSpPr/>
              <p:nvPr/>
            </p:nvCxnSpPr>
            <p:spPr>
              <a:xfrm flipH="1">
                <a:off x="5213187" y="2420888"/>
                <a:ext cx="947901" cy="858229"/>
              </a:xfrm>
              <a:prstGeom prst="line">
                <a:avLst/>
              </a:prstGeom>
              <a:ln w="15875">
                <a:solidFill>
                  <a:srgbClr val="404040"/>
                </a:solidFill>
              </a:ln>
            </p:spPr>
            <p:style>
              <a:lnRef idx="1">
                <a:schemeClr val="accent1"/>
              </a:lnRef>
              <a:fillRef idx="0">
                <a:schemeClr val="accent1"/>
              </a:fillRef>
              <a:effectRef idx="0">
                <a:schemeClr val="accent1"/>
              </a:effectRef>
              <a:fontRef idx="minor">
                <a:schemeClr val="tx1"/>
              </a:fontRef>
            </p:style>
          </p:cxnSp>
          <p:sp>
            <p:nvSpPr>
              <p:cNvPr id="144" name="椭圆 143"/>
              <p:cNvSpPr/>
              <p:nvPr/>
            </p:nvSpPr>
            <p:spPr>
              <a:xfrm>
                <a:off x="4472911" y="2502614"/>
                <a:ext cx="72000" cy="72000"/>
              </a:xfrm>
              <a:prstGeom prst="ellipse">
                <a:avLst/>
              </a:prstGeom>
              <a:solidFill>
                <a:schemeClr val="tx1">
                  <a:lumMod val="65000"/>
                  <a:lumOff val="35000"/>
                </a:schemeClr>
              </a:solidFill>
              <a:ln>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45" name="椭圆 144"/>
              <p:cNvSpPr/>
              <p:nvPr/>
            </p:nvSpPr>
            <p:spPr>
              <a:xfrm>
                <a:off x="5182047" y="3220575"/>
                <a:ext cx="72000" cy="72000"/>
              </a:xfrm>
              <a:prstGeom prst="ellipse">
                <a:avLst/>
              </a:prstGeom>
              <a:solidFill>
                <a:schemeClr val="tx1">
                  <a:lumMod val="65000"/>
                  <a:lumOff val="35000"/>
                </a:schemeClr>
              </a:solidFill>
              <a:ln>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46" name="椭圆 145"/>
              <p:cNvSpPr/>
              <p:nvPr/>
            </p:nvSpPr>
            <p:spPr>
              <a:xfrm>
                <a:off x="6122328" y="2389748"/>
                <a:ext cx="72000" cy="72000"/>
              </a:xfrm>
              <a:prstGeom prst="ellipse">
                <a:avLst/>
              </a:prstGeom>
              <a:solidFill>
                <a:schemeClr val="tx1">
                  <a:lumMod val="65000"/>
                  <a:lumOff val="35000"/>
                </a:schemeClr>
              </a:solidFill>
              <a:ln>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47" name="椭圆 146"/>
              <p:cNvSpPr/>
              <p:nvPr/>
            </p:nvSpPr>
            <p:spPr>
              <a:xfrm>
                <a:off x="3897100" y="3013040"/>
                <a:ext cx="72000" cy="72000"/>
              </a:xfrm>
              <a:prstGeom prst="ellipse">
                <a:avLst/>
              </a:prstGeom>
              <a:solidFill>
                <a:schemeClr val="tx1">
                  <a:lumMod val="65000"/>
                  <a:lumOff val="35000"/>
                </a:schemeClr>
              </a:solidFill>
              <a:ln>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48" name="椭圆 147"/>
              <p:cNvSpPr/>
              <p:nvPr/>
            </p:nvSpPr>
            <p:spPr>
              <a:xfrm>
                <a:off x="2817116" y="2978710"/>
                <a:ext cx="72000" cy="72000"/>
              </a:xfrm>
              <a:prstGeom prst="ellipse">
                <a:avLst/>
              </a:prstGeom>
              <a:solidFill>
                <a:schemeClr val="tx1">
                  <a:lumMod val="65000"/>
                  <a:lumOff val="35000"/>
                </a:schemeClr>
              </a:solidFill>
              <a:ln>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49" name="椭圆 148"/>
              <p:cNvSpPr/>
              <p:nvPr/>
            </p:nvSpPr>
            <p:spPr>
              <a:xfrm>
                <a:off x="2246603" y="4115672"/>
                <a:ext cx="72000" cy="72000"/>
              </a:xfrm>
              <a:prstGeom prst="ellipse">
                <a:avLst/>
              </a:prstGeom>
              <a:solidFill>
                <a:schemeClr val="tx1">
                  <a:lumMod val="65000"/>
                  <a:lumOff val="35000"/>
                </a:schemeClr>
              </a:solidFill>
              <a:ln>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grpSp>
    </p:spTree>
    <p:extLst>
      <p:ext uri="{BB962C8B-B14F-4D97-AF65-F5344CB8AC3E}">
        <p14:creationId xmlns:p14="http://schemas.microsoft.com/office/powerpoint/2010/main" val="3004122094"/>
      </p:ext>
    </p:extLst>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decel="100000" fill="hold" nodeType="afterEffect">
                                  <p:stCondLst>
                                    <p:cond delay="20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200"/>
                            </p:stCondLst>
                            <p:childTnLst>
                              <p:par>
                                <p:cTn id="15" presetID="2" presetClass="entr" presetSubtype="2" decel="10000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1+#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par>
                                <p:cTn id="19" presetID="53" presetClass="entr" presetSubtype="16" fill="hold" grpId="0" nodeType="withEffect">
                                  <p:stCondLst>
                                    <p:cond delay="40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par>
                                <p:cTn id="24" presetID="22" presetClass="entr" presetSubtype="8" fill="hold" grpId="0" nodeType="withEffect">
                                  <p:stCondLst>
                                    <p:cond delay="60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par>
                                <p:cTn id="27" presetID="14" presetClass="entr" presetSubtype="10" fill="hold" grpId="0" nodeType="withEffect">
                                  <p:stCondLst>
                                    <p:cond delay="800"/>
                                  </p:stCondLst>
                                  <p:childTnLst>
                                    <p:set>
                                      <p:cBhvr>
                                        <p:cTn id="28" dur="1" fill="hold">
                                          <p:stCondLst>
                                            <p:cond delay="0"/>
                                          </p:stCondLst>
                                        </p:cTn>
                                        <p:tgtEl>
                                          <p:spTgt spid="113"/>
                                        </p:tgtEl>
                                        <p:attrNameLst>
                                          <p:attrName>style.visibility</p:attrName>
                                        </p:attrNameLst>
                                      </p:cBhvr>
                                      <p:to>
                                        <p:strVal val="visible"/>
                                      </p:to>
                                    </p:set>
                                    <p:animEffect transition="in" filter="randombar(horizontal)">
                                      <p:cBhvr>
                                        <p:cTn id="29" dur="500"/>
                                        <p:tgtEl>
                                          <p:spTgt spid="113"/>
                                        </p:tgtEl>
                                      </p:cBhvr>
                                    </p:animEffect>
                                  </p:childTnLst>
                                </p:cTn>
                              </p:par>
                              <p:par>
                                <p:cTn id="30" presetID="14" presetClass="entr" presetSubtype="10" fill="hold" grpId="0" nodeType="withEffect">
                                  <p:stCondLst>
                                    <p:cond delay="1000"/>
                                  </p:stCondLst>
                                  <p:childTnLst>
                                    <p:set>
                                      <p:cBhvr>
                                        <p:cTn id="31" dur="1" fill="hold">
                                          <p:stCondLst>
                                            <p:cond delay="0"/>
                                          </p:stCondLst>
                                        </p:cTn>
                                        <p:tgtEl>
                                          <p:spTgt spid="112"/>
                                        </p:tgtEl>
                                        <p:attrNameLst>
                                          <p:attrName>style.visibility</p:attrName>
                                        </p:attrNameLst>
                                      </p:cBhvr>
                                      <p:to>
                                        <p:strVal val="visible"/>
                                      </p:to>
                                    </p:set>
                                    <p:animEffect transition="in" filter="randombar(horizontal)">
                                      <p:cBhvr>
                                        <p:cTn id="32" dur="500"/>
                                        <p:tgtEl>
                                          <p:spTgt spid="112"/>
                                        </p:tgtEl>
                                      </p:cBhvr>
                                    </p:animEffect>
                                  </p:childTnLst>
                                </p:cTn>
                              </p:par>
                              <p:par>
                                <p:cTn id="33" presetID="12" presetClass="entr" presetSubtype="1" fill="hold" grpId="0" nodeType="withEffect">
                                  <p:stCondLst>
                                    <p:cond delay="120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p:tgtEl>
                                          <p:spTgt spid="10"/>
                                        </p:tgtEl>
                                        <p:attrNameLst>
                                          <p:attrName>ppt_y</p:attrName>
                                        </p:attrNameLst>
                                      </p:cBhvr>
                                      <p:tavLst>
                                        <p:tav tm="0">
                                          <p:val>
                                            <p:strVal val="#ppt_y-#ppt_h*1.125000"/>
                                          </p:val>
                                        </p:tav>
                                        <p:tav tm="100000">
                                          <p:val>
                                            <p:strVal val="#ppt_y"/>
                                          </p:val>
                                        </p:tav>
                                      </p:tavLst>
                                    </p:anim>
                                    <p:animEffect transition="in" filter="wipe(down)">
                                      <p:cBhvr>
                                        <p:cTn id="36" dur="500"/>
                                        <p:tgtEl>
                                          <p:spTgt spid="10"/>
                                        </p:tgtEl>
                                      </p:cBhvr>
                                    </p:animEffect>
                                  </p:childTnLst>
                                </p:cTn>
                              </p:par>
                            </p:childTnLst>
                          </p:cTn>
                        </p:par>
                        <p:par>
                          <p:cTn id="37" fill="hold">
                            <p:stCondLst>
                              <p:cond delay="2900"/>
                            </p:stCondLst>
                            <p:childTnLst>
                              <p:par>
                                <p:cTn id="38" presetID="14" presetClass="entr" presetSubtype="10" fill="hold" grpId="0" nodeType="afterEffect">
                                  <p:stCondLst>
                                    <p:cond delay="0"/>
                                  </p:stCondLst>
                                  <p:childTnLst>
                                    <p:set>
                                      <p:cBhvr>
                                        <p:cTn id="39" dur="1" fill="hold">
                                          <p:stCondLst>
                                            <p:cond delay="0"/>
                                          </p:stCondLst>
                                        </p:cTn>
                                        <p:tgtEl>
                                          <p:spTgt spid="123"/>
                                        </p:tgtEl>
                                        <p:attrNameLst>
                                          <p:attrName>style.visibility</p:attrName>
                                        </p:attrNameLst>
                                      </p:cBhvr>
                                      <p:to>
                                        <p:strVal val="visible"/>
                                      </p:to>
                                    </p:set>
                                    <p:animEffect transition="in" filter="randombar(horizontal)">
                                      <p:cBhvr>
                                        <p:cTn id="40" dur="500"/>
                                        <p:tgtEl>
                                          <p:spTgt spid="123"/>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124"/>
                                        </p:tgtEl>
                                        <p:attrNameLst>
                                          <p:attrName>style.visibility</p:attrName>
                                        </p:attrNameLst>
                                      </p:cBhvr>
                                      <p:to>
                                        <p:strVal val="visible"/>
                                      </p:to>
                                    </p:set>
                                    <p:animEffect transition="in" filter="randombar(horizontal)">
                                      <p:cBhvr>
                                        <p:cTn id="43" dur="500"/>
                                        <p:tgtEl>
                                          <p:spTgt spid="124"/>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125"/>
                                        </p:tgtEl>
                                        <p:attrNameLst>
                                          <p:attrName>style.visibility</p:attrName>
                                        </p:attrNameLst>
                                      </p:cBhvr>
                                      <p:to>
                                        <p:strVal val="visible"/>
                                      </p:to>
                                    </p:set>
                                    <p:animEffect transition="in" filter="randombar(horizontal)">
                                      <p:cBhvr>
                                        <p:cTn id="46" dur="500"/>
                                        <p:tgtEl>
                                          <p:spTgt spid="125"/>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randombar(horizontal)">
                                      <p:cBhvr>
                                        <p:cTn id="49" dur="500"/>
                                        <p:tgtEl>
                                          <p:spTgt spid="126"/>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127"/>
                                        </p:tgtEl>
                                        <p:attrNameLst>
                                          <p:attrName>style.visibility</p:attrName>
                                        </p:attrNameLst>
                                      </p:cBhvr>
                                      <p:to>
                                        <p:strVal val="visible"/>
                                      </p:to>
                                    </p:set>
                                    <p:animEffect transition="in" filter="randombar(horizontal)">
                                      <p:cBhvr>
                                        <p:cTn id="52" dur="500"/>
                                        <p:tgtEl>
                                          <p:spTgt spid="127"/>
                                        </p:tgtEl>
                                      </p:cBhvr>
                                    </p:animEffect>
                                  </p:childTnLst>
                                </p:cTn>
                              </p:par>
                              <p:par>
                                <p:cTn id="53" presetID="14" presetClass="entr" presetSubtype="10"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Effect transition="in" filter="randombar(horizontal)">
                                      <p:cBhvr>
                                        <p:cTn id="55" dur="500"/>
                                        <p:tgtEl>
                                          <p:spTgt spid="128"/>
                                        </p:tgtEl>
                                      </p:cBhvr>
                                    </p:animEffect>
                                  </p:childTnLst>
                                </p:cTn>
                              </p:par>
                              <p:par>
                                <p:cTn id="56" presetID="14" presetClass="entr" presetSubtype="10" fill="hold" grpId="0" nodeType="withEffect">
                                  <p:stCondLst>
                                    <p:cond delay="0"/>
                                  </p:stCondLst>
                                  <p:childTnLst>
                                    <p:set>
                                      <p:cBhvr>
                                        <p:cTn id="57" dur="1" fill="hold">
                                          <p:stCondLst>
                                            <p:cond delay="0"/>
                                          </p:stCondLst>
                                        </p:cTn>
                                        <p:tgtEl>
                                          <p:spTgt spid="122"/>
                                        </p:tgtEl>
                                        <p:attrNameLst>
                                          <p:attrName>style.visibility</p:attrName>
                                        </p:attrNameLst>
                                      </p:cBhvr>
                                      <p:to>
                                        <p:strVal val="visible"/>
                                      </p:to>
                                    </p:set>
                                    <p:animEffect transition="in" filter="randombar(horizontal)">
                                      <p:cBhvr>
                                        <p:cTn id="58" dur="500"/>
                                        <p:tgtEl>
                                          <p:spTgt spid="122"/>
                                        </p:tgtEl>
                                      </p:cBhvr>
                                    </p:animEffect>
                                  </p:childTnLst>
                                </p:cTn>
                              </p:par>
                            </p:childTnLst>
                          </p:cTn>
                        </p:par>
                        <p:par>
                          <p:cTn id="59" fill="hold">
                            <p:stCondLst>
                              <p:cond delay="3400"/>
                            </p:stCondLst>
                            <p:childTnLst>
                              <p:par>
                                <p:cTn id="60" presetID="22" presetClass="entr" presetSubtype="8" fill="hold" grpId="0" nodeType="afterEffect">
                                  <p:stCondLst>
                                    <p:cond delay="0"/>
                                  </p:stCondLst>
                                  <p:childTnLst>
                                    <p:set>
                                      <p:cBhvr>
                                        <p:cTn id="61" dur="1" fill="hold">
                                          <p:stCondLst>
                                            <p:cond delay="0"/>
                                          </p:stCondLst>
                                        </p:cTn>
                                        <p:tgtEl>
                                          <p:spTgt spid="114"/>
                                        </p:tgtEl>
                                        <p:attrNameLst>
                                          <p:attrName>style.visibility</p:attrName>
                                        </p:attrNameLst>
                                      </p:cBhvr>
                                      <p:to>
                                        <p:strVal val="visible"/>
                                      </p:to>
                                    </p:set>
                                    <p:animEffect transition="in" filter="wipe(left)">
                                      <p:cBhvr>
                                        <p:cTn id="62" dur="500"/>
                                        <p:tgtEl>
                                          <p:spTgt spid="114"/>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left)">
                                      <p:cBhvr>
                                        <p:cTn id="65" dur="500"/>
                                        <p:tgtEl>
                                          <p:spTgt spid="115"/>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116"/>
                                        </p:tgtEl>
                                        <p:attrNameLst>
                                          <p:attrName>style.visibility</p:attrName>
                                        </p:attrNameLst>
                                      </p:cBhvr>
                                      <p:to>
                                        <p:strVal val="visible"/>
                                      </p:to>
                                    </p:set>
                                    <p:animEffect transition="in" filter="wipe(left)">
                                      <p:cBhvr>
                                        <p:cTn id="68" dur="500"/>
                                        <p:tgtEl>
                                          <p:spTgt spid="116"/>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117"/>
                                        </p:tgtEl>
                                        <p:attrNameLst>
                                          <p:attrName>style.visibility</p:attrName>
                                        </p:attrNameLst>
                                      </p:cBhvr>
                                      <p:to>
                                        <p:strVal val="visible"/>
                                      </p:to>
                                    </p:set>
                                    <p:animEffect transition="in" filter="wipe(left)">
                                      <p:cBhvr>
                                        <p:cTn id="71" dur="500"/>
                                        <p:tgtEl>
                                          <p:spTgt spid="117"/>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118"/>
                                        </p:tgtEl>
                                        <p:attrNameLst>
                                          <p:attrName>style.visibility</p:attrName>
                                        </p:attrNameLst>
                                      </p:cBhvr>
                                      <p:to>
                                        <p:strVal val="visible"/>
                                      </p:to>
                                    </p:set>
                                    <p:animEffect transition="in" filter="wipe(left)">
                                      <p:cBhvr>
                                        <p:cTn id="74" dur="500"/>
                                        <p:tgtEl>
                                          <p:spTgt spid="118"/>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119"/>
                                        </p:tgtEl>
                                        <p:attrNameLst>
                                          <p:attrName>style.visibility</p:attrName>
                                        </p:attrNameLst>
                                      </p:cBhvr>
                                      <p:to>
                                        <p:strVal val="visible"/>
                                      </p:to>
                                    </p:set>
                                    <p:animEffect transition="in" filter="wipe(left)">
                                      <p:cBhvr>
                                        <p:cTn id="77" dur="500"/>
                                        <p:tgtEl>
                                          <p:spTgt spid="119"/>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120"/>
                                        </p:tgtEl>
                                        <p:attrNameLst>
                                          <p:attrName>style.visibility</p:attrName>
                                        </p:attrNameLst>
                                      </p:cBhvr>
                                      <p:to>
                                        <p:strVal val="visible"/>
                                      </p:to>
                                    </p:set>
                                    <p:animEffect transition="in" filter="wipe(left)">
                                      <p:cBhvr>
                                        <p:cTn id="80" dur="500"/>
                                        <p:tgtEl>
                                          <p:spTgt spid="12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121"/>
                                        </p:tgtEl>
                                        <p:attrNameLst>
                                          <p:attrName>style.visibility</p:attrName>
                                        </p:attrNameLst>
                                      </p:cBhvr>
                                      <p:to>
                                        <p:strVal val="visible"/>
                                      </p:to>
                                    </p:set>
                                    <p:animEffect transition="in" filter="wipe(left)">
                                      <p:cBhvr>
                                        <p:cTn id="83" dur="500"/>
                                        <p:tgtEl>
                                          <p:spTgt spid="121"/>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129"/>
                                        </p:tgtEl>
                                        <p:attrNameLst>
                                          <p:attrName>style.visibility</p:attrName>
                                        </p:attrNameLst>
                                      </p:cBhvr>
                                      <p:to>
                                        <p:strVal val="visible"/>
                                      </p:to>
                                    </p:set>
                                    <p:animEffect transition="in" filter="fade">
                                      <p:cBhvr>
                                        <p:cTn id="86" dur="1000"/>
                                        <p:tgtEl>
                                          <p:spTgt spid="129"/>
                                        </p:tgtEl>
                                      </p:cBhvr>
                                    </p:animEffect>
                                    <p:anim calcmode="lin" valueType="num">
                                      <p:cBhvr>
                                        <p:cTn id="87" dur="1000" fill="hold"/>
                                        <p:tgtEl>
                                          <p:spTgt spid="129"/>
                                        </p:tgtEl>
                                        <p:attrNameLst>
                                          <p:attrName>ppt_x</p:attrName>
                                        </p:attrNameLst>
                                      </p:cBhvr>
                                      <p:tavLst>
                                        <p:tav tm="0">
                                          <p:val>
                                            <p:strVal val="#ppt_x"/>
                                          </p:val>
                                        </p:tav>
                                        <p:tav tm="100000">
                                          <p:val>
                                            <p:strVal val="#ppt_x"/>
                                          </p:val>
                                        </p:tav>
                                      </p:tavLst>
                                    </p:anim>
                                    <p:anim calcmode="lin" valueType="num">
                                      <p:cBhvr>
                                        <p:cTn id="88" dur="1000" fill="hold"/>
                                        <p:tgtEl>
                                          <p:spTgt spid="129"/>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200"/>
                                  </p:stCondLst>
                                  <p:childTnLst>
                                    <p:set>
                                      <p:cBhvr>
                                        <p:cTn id="90" dur="1" fill="hold">
                                          <p:stCondLst>
                                            <p:cond delay="0"/>
                                          </p:stCondLst>
                                        </p:cTn>
                                        <p:tgtEl>
                                          <p:spTgt spid="130"/>
                                        </p:tgtEl>
                                        <p:attrNameLst>
                                          <p:attrName>style.visibility</p:attrName>
                                        </p:attrNameLst>
                                      </p:cBhvr>
                                      <p:to>
                                        <p:strVal val="visible"/>
                                      </p:to>
                                    </p:set>
                                    <p:animEffect transition="in" filter="fade">
                                      <p:cBhvr>
                                        <p:cTn id="91" dur="1000"/>
                                        <p:tgtEl>
                                          <p:spTgt spid="130"/>
                                        </p:tgtEl>
                                      </p:cBhvr>
                                    </p:animEffect>
                                    <p:anim calcmode="lin" valueType="num">
                                      <p:cBhvr>
                                        <p:cTn id="92" dur="1000" fill="hold"/>
                                        <p:tgtEl>
                                          <p:spTgt spid="130"/>
                                        </p:tgtEl>
                                        <p:attrNameLst>
                                          <p:attrName>ppt_x</p:attrName>
                                        </p:attrNameLst>
                                      </p:cBhvr>
                                      <p:tavLst>
                                        <p:tav tm="0">
                                          <p:val>
                                            <p:strVal val="#ppt_x"/>
                                          </p:val>
                                        </p:tav>
                                        <p:tav tm="100000">
                                          <p:val>
                                            <p:strVal val="#ppt_x"/>
                                          </p:val>
                                        </p:tav>
                                      </p:tavLst>
                                    </p:anim>
                                    <p:anim calcmode="lin" valueType="num">
                                      <p:cBhvr>
                                        <p:cTn id="93" dur="1000" fill="hold"/>
                                        <p:tgtEl>
                                          <p:spTgt spid="130"/>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400"/>
                                  </p:stCondLst>
                                  <p:childTnLst>
                                    <p:set>
                                      <p:cBhvr>
                                        <p:cTn id="95" dur="1" fill="hold">
                                          <p:stCondLst>
                                            <p:cond delay="0"/>
                                          </p:stCondLst>
                                        </p:cTn>
                                        <p:tgtEl>
                                          <p:spTgt spid="131"/>
                                        </p:tgtEl>
                                        <p:attrNameLst>
                                          <p:attrName>style.visibility</p:attrName>
                                        </p:attrNameLst>
                                      </p:cBhvr>
                                      <p:to>
                                        <p:strVal val="visible"/>
                                      </p:to>
                                    </p:set>
                                    <p:animEffect transition="in" filter="fade">
                                      <p:cBhvr>
                                        <p:cTn id="96" dur="1000"/>
                                        <p:tgtEl>
                                          <p:spTgt spid="131"/>
                                        </p:tgtEl>
                                      </p:cBhvr>
                                    </p:animEffect>
                                    <p:anim calcmode="lin" valueType="num">
                                      <p:cBhvr>
                                        <p:cTn id="97" dur="1000" fill="hold"/>
                                        <p:tgtEl>
                                          <p:spTgt spid="131"/>
                                        </p:tgtEl>
                                        <p:attrNameLst>
                                          <p:attrName>ppt_x</p:attrName>
                                        </p:attrNameLst>
                                      </p:cBhvr>
                                      <p:tavLst>
                                        <p:tav tm="0">
                                          <p:val>
                                            <p:strVal val="#ppt_x"/>
                                          </p:val>
                                        </p:tav>
                                        <p:tav tm="100000">
                                          <p:val>
                                            <p:strVal val="#ppt_x"/>
                                          </p:val>
                                        </p:tav>
                                      </p:tavLst>
                                    </p:anim>
                                    <p:anim calcmode="lin" valueType="num">
                                      <p:cBhvr>
                                        <p:cTn id="98" dur="1000" fill="hold"/>
                                        <p:tgtEl>
                                          <p:spTgt spid="13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600"/>
                                  </p:stCondLst>
                                  <p:childTnLst>
                                    <p:set>
                                      <p:cBhvr>
                                        <p:cTn id="100" dur="1" fill="hold">
                                          <p:stCondLst>
                                            <p:cond delay="0"/>
                                          </p:stCondLst>
                                        </p:cTn>
                                        <p:tgtEl>
                                          <p:spTgt spid="132"/>
                                        </p:tgtEl>
                                        <p:attrNameLst>
                                          <p:attrName>style.visibility</p:attrName>
                                        </p:attrNameLst>
                                      </p:cBhvr>
                                      <p:to>
                                        <p:strVal val="visible"/>
                                      </p:to>
                                    </p:set>
                                    <p:animEffect transition="in" filter="fade">
                                      <p:cBhvr>
                                        <p:cTn id="101" dur="1000"/>
                                        <p:tgtEl>
                                          <p:spTgt spid="132"/>
                                        </p:tgtEl>
                                      </p:cBhvr>
                                    </p:animEffect>
                                    <p:anim calcmode="lin" valueType="num">
                                      <p:cBhvr>
                                        <p:cTn id="102" dur="1000" fill="hold"/>
                                        <p:tgtEl>
                                          <p:spTgt spid="132"/>
                                        </p:tgtEl>
                                        <p:attrNameLst>
                                          <p:attrName>ppt_x</p:attrName>
                                        </p:attrNameLst>
                                      </p:cBhvr>
                                      <p:tavLst>
                                        <p:tav tm="0">
                                          <p:val>
                                            <p:strVal val="#ppt_x"/>
                                          </p:val>
                                        </p:tav>
                                        <p:tav tm="100000">
                                          <p:val>
                                            <p:strVal val="#ppt_x"/>
                                          </p:val>
                                        </p:tav>
                                      </p:tavLst>
                                    </p:anim>
                                    <p:anim calcmode="lin" valueType="num">
                                      <p:cBhvr>
                                        <p:cTn id="103" dur="1000" fill="hold"/>
                                        <p:tgtEl>
                                          <p:spTgt spid="132"/>
                                        </p:tgtEl>
                                        <p:attrNameLst>
                                          <p:attrName>ppt_y</p:attrName>
                                        </p:attrNameLst>
                                      </p:cBhvr>
                                      <p:tavLst>
                                        <p:tav tm="0">
                                          <p:val>
                                            <p:strVal val="#ppt_y+.1"/>
                                          </p:val>
                                        </p:tav>
                                        <p:tav tm="100000">
                                          <p:val>
                                            <p:strVal val="#ppt_y"/>
                                          </p:val>
                                        </p:tav>
                                      </p:tavLst>
                                    </p:anim>
                                  </p:childTnLst>
                                </p:cTn>
                              </p:par>
                              <p:par>
                                <p:cTn id="104" presetID="22" presetClass="entr" presetSubtype="4" fill="hold" grpId="0" nodeType="withEffect">
                                  <p:stCondLst>
                                    <p:cond delay="800"/>
                                  </p:stCondLst>
                                  <p:childTnLst>
                                    <p:set>
                                      <p:cBhvr>
                                        <p:cTn id="105" dur="1" fill="hold">
                                          <p:stCondLst>
                                            <p:cond delay="0"/>
                                          </p:stCondLst>
                                        </p:cTn>
                                        <p:tgtEl>
                                          <p:spTgt spid="133"/>
                                        </p:tgtEl>
                                        <p:attrNameLst>
                                          <p:attrName>style.visibility</p:attrName>
                                        </p:attrNameLst>
                                      </p:cBhvr>
                                      <p:to>
                                        <p:strVal val="visible"/>
                                      </p:to>
                                    </p:set>
                                    <p:animEffect transition="in" filter="wipe(down)">
                                      <p:cBhvr>
                                        <p:cTn id="106" dur="500"/>
                                        <p:tgtEl>
                                          <p:spTgt spid="133"/>
                                        </p:tgtEl>
                                      </p:cBhvr>
                                    </p:animEffect>
                                  </p:childTnLst>
                                </p:cTn>
                              </p:par>
                              <p:par>
                                <p:cTn id="107" presetID="22" presetClass="entr" presetSubtype="4" fill="hold" grpId="0" nodeType="withEffect">
                                  <p:stCondLst>
                                    <p:cond delay="1000"/>
                                  </p:stCondLst>
                                  <p:childTnLst>
                                    <p:set>
                                      <p:cBhvr>
                                        <p:cTn id="108" dur="1" fill="hold">
                                          <p:stCondLst>
                                            <p:cond delay="0"/>
                                          </p:stCondLst>
                                        </p:cTn>
                                        <p:tgtEl>
                                          <p:spTgt spid="134"/>
                                        </p:tgtEl>
                                        <p:attrNameLst>
                                          <p:attrName>style.visibility</p:attrName>
                                        </p:attrNameLst>
                                      </p:cBhvr>
                                      <p:to>
                                        <p:strVal val="visible"/>
                                      </p:to>
                                    </p:set>
                                    <p:animEffect transition="in" filter="wipe(down)">
                                      <p:cBhvr>
                                        <p:cTn id="109" dur="500"/>
                                        <p:tgtEl>
                                          <p:spTgt spid="134"/>
                                        </p:tgtEl>
                                      </p:cBhvr>
                                    </p:animEffect>
                                  </p:childTnLst>
                                </p:cTn>
                              </p:par>
                              <p:par>
                                <p:cTn id="110" presetID="22" presetClass="entr" presetSubtype="4" fill="hold" grpId="0" nodeType="withEffect">
                                  <p:stCondLst>
                                    <p:cond delay="1200"/>
                                  </p:stCondLst>
                                  <p:childTnLst>
                                    <p:set>
                                      <p:cBhvr>
                                        <p:cTn id="111" dur="1" fill="hold">
                                          <p:stCondLst>
                                            <p:cond delay="0"/>
                                          </p:stCondLst>
                                        </p:cTn>
                                        <p:tgtEl>
                                          <p:spTgt spid="135"/>
                                        </p:tgtEl>
                                        <p:attrNameLst>
                                          <p:attrName>style.visibility</p:attrName>
                                        </p:attrNameLst>
                                      </p:cBhvr>
                                      <p:to>
                                        <p:strVal val="visible"/>
                                      </p:to>
                                    </p:set>
                                    <p:animEffect transition="in" filter="wipe(down)">
                                      <p:cBhvr>
                                        <p:cTn id="112" dur="500"/>
                                        <p:tgtEl>
                                          <p:spTgt spid="135"/>
                                        </p:tgtEl>
                                      </p:cBhvr>
                                    </p:animEffect>
                                  </p:childTnLst>
                                </p:cTn>
                              </p:par>
                              <p:par>
                                <p:cTn id="113" presetID="22" presetClass="entr" presetSubtype="4" fill="hold" grpId="0" nodeType="withEffect">
                                  <p:stCondLst>
                                    <p:cond delay="1400"/>
                                  </p:stCondLst>
                                  <p:childTnLst>
                                    <p:set>
                                      <p:cBhvr>
                                        <p:cTn id="114" dur="1" fill="hold">
                                          <p:stCondLst>
                                            <p:cond delay="0"/>
                                          </p:stCondLst>
                                        </p:cTn>
                                        <p:tgtEl>
                                          <p:spTgt spid="136"/>
                                        </p:tgtEl>
                                        <p:attrNameLst>
                                          <p:attrName>style.visibility</p:attrName>
                                        </p:attrNameLst>
                                      </p:cBhvr>
                                      <p:to>
                                        <p:strVal val="visible"/>
                                      </p:to>
                                    </p:set>
                                    <p:animEffect transition="in" filter="wipe(down)">
                                      <p:cBhvr>
                                        <p:cTn id="115" dur="500"/>
                                        <p:tgtEl>
                                          <p:spTgt spid="136"/>
                                        </p:tgtEl>
                                      </p:cBhvr>
                                    </p:animEffect>
                                  </p:childTnLst>
                                </p:cTn>
                              </p:par>
                              <p:par>
                                <p:cTn id="116" presetID="22" presetClass="entr" presetSubtype="8" fill="hold" nodeType="withEffect">
                                  <p:stCondLst>
                                    <p:cond delay="1600"/>
                                  </p:stCondLst>
                                  <p:childTnLst>
                                    <p:set>
                                      <p:cBhvr>
                                        <p:cTn id="117" dur="1" fill="hold">
                                          <p:stCondLst>
                                            <p:cond delay="0"/>
                                          </p:stCondLst>
                                        </p:cTn>
                                        <p:tgtEl>
                                          <p:spTgt spid="137"/>
                                        </p:tgtEl>
                                        <p:attrNameLst>
                                          <p:attrName>style.visibility</p:attrName>
                                        </p:attrNameLst>
                                      </p:cBhvr>
                                      <p:to>
                                        <p:strVal val="visible"/>
                                      </p:to>
                                    </p:set>
                                    <p:animEffect transition="in" filter="wipe(left)">
                                      <p:cBhvr>
                                        <p:cTn id="118"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10" grpId="0"/>
      <p:bldP spid="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p:bldP spid="123" grpId="0"/>
      <p:bldP spid="124" grpId="0"/>
      <p:bldP spid="125" grpId="0"/>
      <p:bldP spid="126" grpId="0"/>
      <p:bldP spid="127" grpId="0"/>
      <p:bldP spid="128" grpId="0"/>
      <p:bldP spid="129" grpId="0"/>
      <p:bldP spid="130" grpId="0"/>
      <p:bldP spid="131" grpId="0"/>
      <p:bldP spid="132" grpId="0"/>
      <p:bldP spid="133" grpId="0" animBg="1"/>
      <p:bldP spid="134" grpId="0" animBg="1"/>
      <p:bldP spid="135" grpId="0" animBg="1"/>
      <p:bldP spid="1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_图片 1"/>
          <p:cNvPicPr>
            <a:picLocks noChangeAspect="1"/>
          </p:cNvPicPr>
          <p:nvPr>
            <p:custDataLst>
              <p:tags r:id="rId1"/>
            </p:custDataLst>
          </p:nvPr>
        </p:nvPicPr>
        <p:blipFill rotWithShape="1">
          <a:blip r:embed="rId14"/>
          <a:srcRect l="55555" t="27613" r="36774" b="25299"/>
          <a:stretch/>
        </p:blipFill>
        <p:spPr>
          <a:xfrm rot="16200000" flipV="1">
            <a:off x="2847433" y="-396073"/>
            <a:ext cx="251106" cy="5712628"/>
          </a:xfrm>
          <a:prstGeom prst="rect">
            <a:avLst/>
          </a:prstGeom>
        </p:spPr>
      </p:pic>
      <p:sp>
        <p:nvSpPr>
          <p:cNvPr id="3" name="PA_矩形 2"/>
          <p:cNvSpPr/>
          <p:nvPr>
            <p:custDataLst>
              <p:tags r:id="rId2"/>
            </p:custDataLst>
          </p:nvPr>
        </p:nvSpPr>
        <p:spPr>
          <a:xfrm>
            <a:off x="2363354" y="2008583"/>
            <a:ext cx="1551767" cy="430879"/>
          </a:xfrm>
          <a:prstGeom prst="rect">
            <a:avLst/>
          </a:prstGeom>
        </p:spPr>
        <p:txBody>
          <a:bodyPr wrap="square" lIns="91431" tIns="45716" rIns="91431" bIns="45716">
            <a:spAutoFit/>
          </a:bodyPr>
          <a:lstStyle/>
          <a:p>
            <a:pPr algn="ctr"/>
            <a:r>
              <a:rPr lang="zh-CN" altLang="en-US" sz="2200" dirty="0">
                <a:solidFill>
                  <a:srgbClr val="FFC001"/>
                </a:solidFill>
                <a:latin typeface="微软雅黑" pitchFamily="34" charset="-122"/>
                <a:ea typeface="微软雅黑" pitchFamily="34" charset="-122"/>
              </a:rPr>
              <a:t>添加标题</a:t>
            </a:r>
            <a:endParaRPr lang="en-US" altLang="zh-CN" sz="2200" dirty="0">
              <a:solidFill>
                <a:srgbClr val="FFC001"/>
              </a:solidFill>
              <a:latin typeface="微软雅黑" pitchFamily="34" charset="-122"/>
              <a:ea typeface="微软雅黑" pitchFamily="34" charset="-122"/>
            </a:endParaRPr>
          </a:p>
        </p:txBody>
      </p:sp>
      <p:pic>
        <p:nvPicPr>
          <p:cNvPr id="4" name="PA_图片 3"/>
          <p:cNvPicPr>
            <a:picLocks noChangeAspect="1"/>
          </p:cNvPicPr>
          <p:nvPr>
            <p:custDataLst>
              <p:tags r:id="rId3"/>
            </p:custDataLst>
          </p:nvPr>
        </p:nvPicPr>
        <p:blipFill rotWithShape="1">
          <a:blip r:embed="rId14"/>
          <a:srcRect l="55555" t="27613" r="36774" b="25299"/>
          <a:stretch/>
        </p:blipFill>
        <p:spPr>
          <a:xfrm rot="16200000" flipV="1">
            <a:off x="5804196" y="-385463"/>
            <a:ext cx="251106" cy="5712628"/>
          </a:xfrm>
          <a:prstGeom prst="rect">
            <a:avLst/>
          </a:prstGeom>
        </p:spPr>
      </p:pic>
      <p:sp>
        <p:nvSpPr>
          <p:cNvPr id="5" name="PA_矩形 4"/>
          <p:cNvSpPr/>
          <p:nvPr>
            <p:custDataLst>
              <p:tags r:id="rId4"/>
            </p:custDataLst>
          </p:nvPr>
        </p:nvSpPr>
        <p:spPr>
          <a:xfrm>
            <a:off x="5320116" y="2008583"/>
            <a:ext cx="1551767" cy="430879"/>
          </a:xfrm>
          <a:prstGeom prst="rect">
            <a:avLst/>
          </a:prstGeom>
        </p:spPr>
        <p:txBody>
          <a:bodyPr wrap="square" lIns="91431" tIns="45716" rIns="91431" bIns="45716">
            <a:spAutoFit/>
          </a:bodyPr>
          <a:lstStyle/>
          <a:p>
            <a:pPr algn="ctr"/>
            <a:r>
              <a:rPr lang="zh-CN" altLang="en-US" sz="2200" dirty="0">
                <a:solidFill>
                  <a:srgbClr val="FFC001"/>
                </a:solidFill>
                <a:latin typeface="微软雅黑" pitchFamily="34" charset="-122"/>
                <a:ea typeface="微软雅黑" pitchFamily="34" charset="-122"/>
              </a:rPr>
              <a:t>添加标题</a:t>
            </a:r>
            <a:endParaRPr lang="en-US" altLang="zh-CN" sz="2200" dirty="0">
              <a:solidFill>
                <a:srgbClr val="FFC001"/>
              </a:solidFill>
              <a:latin typeface="微软雅黑" pitchFamily="34" charset="-122"/>
              <a:ea typeface="微软雅黑" pitchFamily="34" charset="-122"/>
            </a:endParaRPr>
          </a:p>
        </p:txBody>
      </p:sp>
      <p:pic>
        <p:nvPicPr>
          <p:cNvPr id="6" name="PA_图片 5"/>
          <p:cNvPicPr>
            <a:picLocks noChangeAspect="1"/>
          </p:cNvPicPr>
          <p:nvPr>
            <p:custDataLst>
              <p:tags r:id="rId5"/>
            </p:custDataLst>
          </p:nvPr>
        </p:nvPicPr>
        <p:blipFill rotWithShape="1">
          <a:blip r:embed="rId14"/>
          <a:srcRect l="55555" t="27613" r="36774" b="25299"/>
          <a:stretch/>
        </p:blipFill>
        <p:spPr>
          <a:xfrm rot="16200000" flipV="1">
            <a:off x="8760958" y="-376056"/>
            <a:ext cx="251106" cy="5712628"/>
          </a:xfrm>
          <a:prstGeom prst="rect">
            <a:avLst/>
          </a:prstGeom>
        </p:spPr>
      </p:pic>
      <p:sp>
        <p:nvSpPr>
          <p:cNvPr id="7" name="PA_矩形 6"/>
          <p:cNvSpPr/>
          <p:nvPr>
            <p:custDataLst>
              <p:tags r:id="rId6"/>
            </p:custDataLst>
          </p:nvPr>
        </p:nvSpPr>
        <p:spPr>
          <a:xfrm>
            <a:off x="8276878" y="2008583"/>
            <a:ext cx="1551767" cy="430879"/>
          </a:xfrm>
          <a:prstGeom prst="rect">
            <a:avLst/>
          </a:prstGeom>
        </p:spPr>
        <p:txBody>
          <a:bodyPr wrap="square" lIns="91431" tIns="45716" rIns="91431" bIns="45716">
            <a:spAutoFit/>
          </a:bodyPr>
          <a:lstStyle/>
          <a:p>
            <a:pPr algn="ctr"/>
            <a:r>
              <a:rPr lang="zh-CN" altLang="en-US" sz="2200" dirty="0">
                <a:solidFill>
                  <a:srgbClr val="FFC001"/>
                </a:solidFill>
                <a:latin typeface="微软雅黑" pitchFamily="34" charset="-122"/>
                <a:ea typeface="微软雅黑" pitchFamily="34" charset="-122"/>
              </a:rPr>
              <a:t>添加标题</a:t>
            </a:r>
            <a:endParaRPr lang="en-US" altLang="zh-CN" sz="2200" dirty="0">
              <a:solidFill>
                <a:srgbClr val="FFC001"/>
              </a:solidFill>
              <a:latin typeface="微软雅黑" pitchFamily="34" charset="-122"/>
              <a:ea typeface="微软雅黑" pitchFamily="34" charset="-122"/>
            </a:endParaRPr>
          </a:p>
        </p:txBody>
      </p:sp>
      <p:sp>
        <p:nvSpPr>
          <p:cNvPr id="11" name="KSO_Shape"/>
          <p:cNvSpPr/>
          <p:nvPr/>
        </p:nvSpPr>
        <p:spPr>
          <a:xfrm>
            <a:off x="586740" y="46557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2" name="文本框 11"/>
          <p:cNvSpPr txBox="1"/>
          <p:nvPr/>
        </p:nvSpPr>
        <p:spPr>
          <a:xfrm>
            <a:off x="399891" y="434727"/>
            <a:ext cx="3626848" cy="523220"/>
          </a:xfrm>
          <a:prstGeom prst="rect">
            <a:avLst/>
          </a:prstGeom>
          <a:noFill/>
        </p:spPr>
        <p:txBody>
          <a:bodyPr wrap="square" rtlCol="0">
            <a:spAutoFit/>
          </a:bodyPr>
          <a:lstStyle/>
          <a:p>
            <a:pPr algn="ctr"/>
            <a:r>
              <a:rPr lang="zh-CN" altLang="en-US" sz="2800" dirty="0">
                <a:solidFill>
                  <a:srgbClr val="3A3A3A"/>
                </a:solidFill>
                <a:latin typeface="方正兰亭细黑简体" panose="02000000000000000000" pitchFamily="2" charset="-122"/>
                <a:ea typeface="方正兰亭细黑简体" panose="02000000000000000000" pitchFamily="2" charset="-122"/>
              </a:rPr>
              <a:t>这里输入标题</a:t>
            </a:r>
          </a:p>
        </p:txBody>
      </p:sp>
      <p:grpSp>
        <p:nvGrpSpPr>
          <p:cNvPr id="18" name="PA_组合 17"/>
          <p:cNvGrpSpPr/>
          <p:nvPr>
            <p:custDataLst>
              <p:tags r:id="rId7"/>
            </p:custDataLst>
          </p:nvPr>
        </p:nvGrpSpPr>
        <p:grpSpPr>
          <a:xfrm>
            <a:off x="2002587" y="2565016"/>
            <a:ext cx="2273300" cy="3151572"/>
            <a:chOff x="2002587" y="2565016"/>
            <a:chExt cx="2273300" cy="3151572"/>
          </a:xfrm>
        </p:grpSpPr>
        <p:sp>
          <p:nvSpPr>
            <p:cNvPr id="8" name="矩形 7"/>
            <p:cNvSpPr/>
            <p:nvPr/>
          </p:nvSpPr>
          <p:spPr>
            <a:xfrm>
              <a:off x="2002587" y="2668588"/>
              <a:ext cx="2273300" cy="3048000"/>
            </a:xfrm>
            <a:prstGeom prst="rect">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2477076" y="2565016"/>
              <a:ext cx="1324321" cy="420931"/>
            </a:xfrm>
            <a:prstGeom prst="rect">
              <a:avLst/>
            </a:pr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PA_组合 20"/>
          <p:cNvGrpSpPr/>
          <p:nvPr>
            <p:custDataLst>
              <p:tags r:id="rId8"/>
            </p:custDataLst>
          </p:nvPr>
        </p:nvGrpSpPr>
        <p:grpSpPr>
          <a:xfrm>
            <a:off x="7916113" y="2565016"/>
            <a:ext cx="2273300" cy="3151572"/>
            <a:chOff x="7916113" y="2565016"/>
            <a:chExt cx="2273300" cy="3151572"/>
          </a:xfrm>
        </p:grpSpPr>
        <p:sp>
          <p:nvSpPr>
            <p:cNvPr id="10" name="矩形 9"/>
            <p:cNvSpPr/>
            <p:nvPr/>
          </p:nvSpPr>
          <p:spPr>
            <a:xfrm>
              <a:off x="7916113" y="2668588"/>
              <a:ext cx="2273300" cy="3048000"/>
            </a:xfrm>
            <a:prstGeom prst="rect">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8390600" y="2565016"/>
              <a:ext cx="1324321" cy="420931"/>
            </a:xfrm>
            <a:prstGeom prst="rect">
              <a:avLst/>
            </a:pr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PA_组合 19"/>
          <p:cNvGrpSpPr/>
          <p:nvPr>
            <p:custDataLst>
              <p:tags r:id="rId9"/>
            </p:custDataLst>
          </p:nvPr>
        </p:nvGrpSpPr>
        <p:grpSpPr>
          <a:xfrm>
            <a:off x="4959350" y="2565016"/>
            <a:ext cx="2273300" cy="3151572"/>
            <a:chOff x="4959350" y="2565016"/>
            <a:chExt cx="2273300" cy="3151572"/>
          </a:xfrm>
        </p:grpSpPr>
        <p:sp>
          <p:nvSpPr>
            <p:cNvPr id="9" name="矩形 8"/>
            <p:cNvSpPr/>
            <p:nvPr/>
          </p:nvSpPr>
          <p:spPr>
            <a:xfrm>
              <a:off x="4959350" y="2668588"/>
              <a:ext cx="2273300" cy="3048000"/>
            </a:xfrm>
            <a:prstGeom prst="rect">
              <a:avLst/>
            </a:pr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5433839" y="2565016"/>
              <a:ext cx="1324321" cy="420931"/>
            </a:xfrm>
            <a:prstGeom prst="rect">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PA_文本框 66"/>
          <p:cNvSpPr txBox="1">
            <a:spLocks noChangeArrowheads="1"/>
          </p:cNvSpPr>
          <p:nvPr>
            <p:custDataLst>
              <p:tags r:id="rId10"/>
            </p:custDataLst>
          </p:nvPr>
        </p:nvSpPr>
        <p:spPr bwMode="auto">
          <a:xfrm>
            <a:off x="2107950" y="3695960"/>
            <a:ext cx="2062572" cy="131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fontAlgn="base">
              <a:lnSpc>
                <a:spcPts val="1867"/>
              </a:lnSpc>
              <a:spcBef>
                <a:spcPct val="0"/>
              </a:spcBef>
              <a:spcAft>
                <a:spcPct val="0"/>
              </a:spcAft>
            </a:pPr>
            <a:r>
              <a:rPr lang="en-US" altLang="zh-CN" sz="1200" dirty="0">
                <a:solidFill>
                  <a:schemeClr val="bg1"/>
                </a:solidFill>
                <a:latin typeface="Arial" panose="020B0604020202020204" pitchFamily="34" charset="0"/>
                <a:ea typeface="微软雅黑" panose="020B0503020204020204" pitchFamily="34" charset="-122"/>
                <a:cs typeface="Arial" panose="020B0604020202020204" pitchFamily="34" charset="0"/>
              </a:rPr>
              <a:t>this is a sample text. insert your desired text here. Again. this is a dummy text. enter your own text here. this is a sample text</a:t>
            </a:r>
            <a:endParaRPr lang="zh-CN" altLang="en-US" sz="12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7" name="PA_文本框 66"/>
          <p:cNvSpPr txBox="1">
            <a:spLocks noChangeArrowheads="1"/>
          </p:cNvSpPr>
          <p:nvPr>
            <p:custDataLst>
              <p:tags r:id="rId11"/>
            </p:custDataLst>
          </p:nvPr>
        </p:nvSpPr>
        <p:spPr bwMode="auto">
          <a:xfrm>
            <a:off x="5064714" y="3695960"/>
            <a:ext cx="2062572" cy="131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fontAlgn="base">
              <a:lnSpc>
                <a:spcPts val="1867"/>
              </a:lnSpc>
              <a:spcBef>
                <a:spcPct val="0"/>
              </a:spcBef>
              <a:spcAft>
                <a:spcPct val="0"/>
              </a:spcAft>
            </a:pPr>
            <a:r>
              <a:rPr lang="en-US" altLang="zh-CN" sz="1200" dirty="0">
                <a:solidFill>
                  <a:schemeClr val="bg1"/>
                </a:solidFill>
                <a:latin typeface="Arial" panose="020B0604020202020204" pitchFamily="34" charset="0"/>
                <a:ea typeface="微软雅黑" panose="020B0503020204020204" pitchFamily="34" charset="-122"/>
                <a:cs typeface="Arial" panose="020B0604020202020204" pitchFamily="34" charset="0"/>
              </a:rPr>
              <a:t>this is a sample text. insert your desired text here. Again. this is a dummy text. enter your own text here. this is a sample text</a:t>
            </a:r>
            <a:endParaRPr lang="zh-CN" altLang="en-US" sz="12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9" name="PA_文本框 66"/>
          <p:cNvSpPr txBox="1">
            <a:spLocks noChangeArrowheads="1"/>
          </p:cNvSpPr>
          <p:nvPr>
            <p:custDataLst>
              <p:tags r:id="rId12"/>
            </p:custDataLst>
          </p:nvPr>
        </p:nvSpPr>
        <p:spPr bwMode="auto">
          <a:xfrm>
            <a:off x="8021474" y="3695960"/>
            <a:ext cx="2062572" cy="131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fontAlgn="base">
              <a:lnSpc>
                <a:spcPts val="1867"/>
              </a:lnSpc>
              <a:spcBef>
                <a:spcPct val="0"/>
              </a:spcBef>
              <a:spcAft>
                <a:spcPct val="0"/>
              </a:spcAft>
            </a:pPr>
            <a:r>
              <a:rPr lang="en-US" altLang="zh-CN" sz="1200" dirty="0">
                <a:solidFill>
                  <a:schemeClr val="bg1"/>
                </a:solidFill>
                <a:latin typeface="Arial" panose="020B0604020202020204" pitchFamily="34" charset="0"/>
                <a:ea typeface="微软雅黑" panose="020B0503020204020204" pitchFamily="34" charset="-122"/>
                <a:cs typeface="Arial" panose="020B0604020202020204" pitchFamily="34" charset="0"/>
              </a:rPr>
              <a:t>this is a sample text. insert your desired text here. Again. this is a dummy text. enter your own text here. this is a sample text</a:t>
            </a:r>
            <a:endParaRPr lang="zh-CN" altLang="en-US" sz="12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3469907463"/>
      </p:ext>
    </p:extLst>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400"/>
                                        <p:tgtEl>
                                          <p:spTgt spid="3"/>
                                        </p:tgtEl>
                                      </p:cBhvr>
                                    </p:animEffect>
                                  </p:childTnLst>
                                </p:cTn>
                              </p:par>
                              <p:par>
                                <p:cTn id="8" presetID="14" presetClass="entr" presetSubtype="10" fill="hold" grpId="0" nodeType="withEffect">
                                  <p:stCondLst>
                                    <p:cond delay="45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400"/>
                                        <p:tgtEl>
                                          <p:spTgt spid="5"/>
                                        </p:tgtEl>
                                      </p:cBhvr>
                                    </p:animEffect>
                                  </p:childTnLst>
                                </p:cTn>
                              </p:par>
                              <p:par>
                                <p:cTn id="11" presetID="14" presetClass="entr" presetSubtype="10" fill="hold" grpId="0" nodeType="withEffect">
                                  <p:stCondLst>
                                    <p:cond delay="65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400"/>
                                        <p:tgtEl>
                                          <p:spTgt spid="7"/>
                                        </p:tgtEl>
                                      </p:cBhvr>
                                    </p:animEffect>
                                  </p:childTnLst>
                                </p:cTn>
                              </p:par>
                              <p:par>
                                <p:cTn id="14" presetID="22" presetClass="entr" presetSubtype="8" fill="hold" nodeType="withEffect">
                                  <p:stCondLst>
                                    <p:cond delay="85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par>
                                <p:cTn id="17" presetID="22" presetClass="entr" presetSubtype="8" fill="hold" nodeType="withEffect">
                                  <p:stCondLst>
                                    <p:cond delay="105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par>
                                <p:cTn id="20" presetID="22" presetClass="entr" presetSubtype="8" fill="hold" nodeType="withEffect">
                                  <p:stCondLst>
                                    <p:cond delay="125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par>
                                <p:cTn id="23" presetID="42" presetClass="entr" presetSubtype="0" fill="hold" nodeType="withEffect">
                                  <p:stCondLst>
                                    <p:cond delay="145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anim calcmode="lin" valueType="num">
                                      <p:cBhvr>
                                        <p:cTn id="26" dur="500" fill="hold"/>
                                        <p:tgtEl>
                                          <p:spTgt spid="18"/>
                                        </p:tgtEl>
                                        <p:attrNameLst>
                                          <p:attrName>ppt_x</p:attrName>
                                        </p:attrNameLst>
                                      </p:cBhvr>
                                      <p:tavLst>
                                        <p:tav tm="0">
                                          <p:val>
                                            <p:strVal val="#ppt_x"/>
                                          </p:val>
                                        </p:tav>
                                        <p:tav tm="100000">
                                          <p:val>
                                            <p:strVal val="#ppt_x"/>
                                          </p:val>
                                        </p:tav>
                                      </p:tavLst>
                                    </p:anim>
                                    <p:anim calcmode="lin" valueType="num">
                                      <p:cBhvr>
                                        <p:cTn id="27" dur="500" fill="hold"/>
                                        <p:tgtEl>
                                          <p:spTgt spid="18"/>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165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anim calcmode="lin" valueType="num">
                                      <p:cBhvr>
                                        <p:cTn id="31" dur="500" fill="hold"/>
                                        <p:tgtEl>
                                          <p:spTgt spid="20"/>
                                        </p:tgtEl>
                                        <p:attrNameLst>
                                          <p:attrName>ppt_x</p:attrName>
                                        </p:attrNameLst>
                                      </p:cBhvr>
                                      <p:tavLst>
                                        <p:tav tm="0">
                                          <p:val>
                                            <p:strVal val="#ppt_x"/>
                                          </p:val>
                                        </p:tav>
                                        <p:tav tm="100000">
                                          <p:val>
                                            <p:strVal val="#ppt_x"/>
                                          </p:val>
                                        </p:tav>
                                      </p:tavLst>
                                    </p:anim>
                                    <p:anim calcmode="lin" valueType="num">
                                      <p:cBhvr>
                                        <p:cTn id="32" dur="500" fill="hold"/>
                                        <p:tgtEl>
                                          <p:spTgt spid="20"/>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185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anim calcmode="lin" valueType="num">
                                      <p:cBhvr>
                                        <p:cTn id="36" dur="500" fill="hold"/>
                                        <p:tgtEl>
                                          <p:spTgt spid="21"/>
                                        </p:tgtEl>
                                        <p:attrNameLst>
                                          <p:attrName>ppt_x</p:attrName>
                                        </p:attrNameLst>
                                      </p:cBhvr>
                                      <p:tavLst>
                                        <p:tav tm="0">
                                          <p:val>
                                            <p:strVal val="#ppt_x"/>
                                          </p:val>
                                        </p:tav>
                                        <p:tav tm="100000">
                                          <p:val>
                                            <p:strVal val="#ppt_x"/>
                                          </p:val>
                                        </p:tav>
                                      </p:tavLst>
                                    </p:anim>
                                    <p:anim calcmode="lin" valueType="num">
                                      <p:cBhvr>
                                        <p:cTn id="37" dur="500" fill="hold"/>
                                        <p:tgtEl>
                                          <p:spTgt spid="21"/>
                                        </p:tgtEl>
                                        <p:attrNameLst>
                                          <p:attrName>ppt_y</p:attrName>
                                        </p:attrNameLst>
                                      </p:cBhvr>
                                      <p:tavLst>
                                        <p:tav tm="0">
                                          <p:val>
                                            <p:strVal val="#ppt_y+.1"/>
                                          </p:val>
                                        </p:tav>
                                        <p:tav tm="100000">
                                          <p:val>
                                            <p:strVal val="#ppt_y"/>
                                          </p:val>
                                        </p:tav>
                                      </p:tavLst>
                                    </p:anim>
                                  </p:childTnLst>
                                </p:cTn>
                              </p:par>
                              <p:par>
                                <p:cTn id="38" presetID="22" presetClass="entr" presetSubtype="8" fill="hold" grpId="0" nodeType="withEffect">
                                  <p:stCondLst>
                                    <p:cond delay="205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500"/>
                                        <p:tgtEl>
                                          <p:spTgt spid="16"/>
                                        </p:tgtEl>
                                      </p:cBhvr>
                                    </p:animEffect>
                                  </p:childTnLst>
                                </p:cTn>
                              </p:par>
                              <p:par>
                                <p:cTn id="41" presetID="22" presetClass="entr" presetSubtype="8" fill="hold" grpId="0" nodeType="withEffect">
                                  <p:stCondLst>
                                    <p:cond delay="2250"/>
                                  </p:stCondLst>
                                  <p:childTnLst>
                                    <p:set>
                                      <p:cBhvr>
                                        <p:cTn id="42" dur="1" fill="hold">
                                          <p:stCondLst>
                                            <p:cond delay="0"/>
                                          </p:stCondLst>
                                        </p:cTn>
                                        <p:tgtEl>
                                          <p:spTgt spid="17"/>
                                        </p:tgtEl>
                                        <p:attrNameLst>
                                          <p:attrName>style.visibility</p:attrName>
                                        </p:attrNameLst>
                                      </p:cBhvr>
                                      <p:to>
                                        <p:strVal val="visible"/>
                                      </p:to>
                                    </p:set>
                                    <p:animEffect transition="in" filter="wipe(left)">
                                      <p:cBhvr>
                                        <p:cTn id="43" dur="500"/>
                                        <p:tgtEl>
                                          <p:spTgt spid="17"/>
                                        </p:tgtEl>
                                      </p:cBhvr>
                                    </p:animEffect>
                                  </p:childTnLst>
                                </p:cTn>
                              </p:par>
                              <p:par>
                                <p:cTn id="44" presetID="22" presetClass="entr" presetSubtype="8" fill="hold" grpId="0" nodeType="withEffect">
                                  <p:stCondLst>
                                    <p:cond delay="245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16" grpId="0"/>
      <p:bldP spid="17"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文本框 1"/>
          <p:cNvSpPr txBox="1"/>
          <p:nvPr>
            <p:custDataLst>
              <p:tags r:id="rId1"/>
            </p:custDataLst>
          </p:nvPr>
        </p:nvSpPr>
        <p:spPr>
          <a:xfrm>
            <a:off x="597614" y="3170481"/>
            <a:ext cx="5676961" cy="1750159"/>
          </a:xfrm>
          <a:prstGeom prst="rect">
            <a:avLst/>
          </a:prstGeom>
          <a:noFill/>
        </p:spPr>
        <p:txBody>
          <a:bodyPr wrap="square" rtlCol="0">
            <a:spAutoFit/>
          </a:bodyPr>
          <a:lstStyle/>
          <a:p>
            <a:pPr algn="just">
              <a:lnSpc>
                <a:spcPct val="130000"/>
              </a:lnSpc>
            </a:pPr>
            <a:r>
              <a:rPr lang="en-US" altLang="zh-CN" sz="1400" dirty="0">
                <a:solidFill>
                  <a:srgbClr val="3A3A3A"/>
                </a:solidFill>
                <a:latin typeface="Calibri Light" panose="020F0302020204030204" pitchFamily="34" charset="0"/>
              </a:rPr>
              <a:t>Do one thing at a time, and do well. Never forget to say “thanks”. Keep on going never give up. Whatever is worth doing is worth doing well. Believe in yourself. Believe in yourself. Action speak louder than words. Never say die. You cannot improve your past, but you can improve your future. Once time is wasted. . Never say die. You cannot improve your past, but you can improve your future. Once time is wasted.</a:t>
            </a:r>
            <a:endParaRPr lang="zh-CN" altLang="en-US" sz="1400" b="1" dirty="0">
              <a:solidFill>
                <a:srgbClr val="3A3A3A"/>
              </a:solidFill>
              <a:latin typeface="Calibri Light" panose="020F0302020204030204" pitchFamily="34" charset="0"/>
            </a:endParaRPr>
          </a:p>
        </p:txBody>
      </p:sp>
      <p:sp>
        <p:nvSpPr>
          <p:cNvPr id="3" name="PA_文本框 2"/>
          <p:cNvSpPr txBox="1"/>
          <p:nvPr>
            <p:custDataLst>
              <p:tags r:id="rId2"/>
            </p:custDataLst>
          </p:nvPr>
        </p:nvSpPr>
        <p:spPr>
          <a:xfrm>
            <a:off x="597615" y="2834391"/>
            <a:ext cx="2470383" cy="430887"/>
          </a:xfrm>
          <a:prstGeom prst="rect">
            <a:avLst/>
          </a:prstGeom>
          <a:noFill/>
        </p:spPr>
        <p:txBody>
          <a:bodyPr wrap="square" rtlCol="0">
            <a:spAutoFit/>
          </a:bodyPr>
          <a:lstStyle/>
          <a:p>
            <a:pPr lvl="0"/>
            <a:r>
              <a:rPr lang="zh-CN" altLang="en-US" sz="2200" dirty="0">
                <a:solidFill>
                  <a:srgbClr val="FFC001"/>
                </a:solidFill>
                <a:latin typeface="方正兰亭细黑简体" panose="02000000000000000000" pitchFamily="2" charset="-122"/>
                <a:ea typeface="方正兰亭细黑简体" panose="02000000000000000000" pitchFamily="2" charset="-122"/>
              </a:rPr>
              <a:t>在这里输入标题</a:t>
            </a:r>
          </a:p>
        </p:txBody>
      </p:sp>
      <p:cxnSp>
        <p:nvCxnSpPr>
          <p:cNvPr id="4" name="PA_直接连接符 3"/>
          <p:cNvCxnSpPr/>
          <p:nvPr>
            <p:custDataLst>
              <p:tags r:id="rId3"/>
            </p:custDataLst>
          </p:nvPr>
        </p:nvCxnSpPr>
        <p:spPr>
          <a:xfrm>
            <a:off x="4603755" y="5084618"/>
            <a:ext cx="1492245" cy="0"/>
          </a:xfrm>
          <a:prstGeom prst="line">
            <a:avLst/>
          </a:prstGeom>
          <a:ln w="22225">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5" name="PA_组合 4"/>
          <p:cNvGrpSpPr/>
          <p:nvPr>
            <p:custDataLst>
              <p:tags r:id="rId4"/>
            </p:custDataLst>
          </p:nvPr>
        </p:nvGrpSpPr>
        <p:grpSpPr>
          <a:xfrm>
            <a:off x="2982907" y="2498491"/>
            <a:ext cx="580145" cy="580145"/>
            <a:chOff x="6406936" y="2433233"/>
            <a:chExt cx="794145" cy="794145"/>
          </a:xfrm>
        </p:grpSpPr>
        <p:sp>
          <p:nvSpPr>
            <p:cNvPr id="6" name="Oval 9"/>
            <p:cNvSpPr>
              <a:spLocks noChangeArrowheads="1"/>
            </p:cNvSpPr>
            <p:nvPr/>
          </p:nvSpPr>
          <p:spPr bwMode="auto">
            <a:xfrm>
              <a:off x="6406936" y="2433233"/>
              <a:ext cx="794145" cy="794145"/>
            </a:xfrm>
            <a:prstGeom prst="ellipse">
              <a:avLst/>
            </a:prstGeom>
            <a:solidFill>
              <a:srgbClr val="3A3A3A"/>
            </a:solidFill>
            <a:ln>
              <a:noFill/>
            </a:ln>
            <a:extLst/>
          </p:spPr>
          <p:txBody>
            <a:bodyPr vert="horz" wrap="square" lIns="91440" tIns="45720" rIns="91440" bIns="45720" numCol="1" anchor="t" anchorCtr="0" compatLnSpc="1">
              <a:prstTxWarp prst="textNoShape">
                <a:avLst/>
              </a:prstTxWarp>
            </a:bodyPr>
            <a:lstStyle/>
            <a:p>
              <a:endParaRPr lang="zh-CN" altLang="en-US" kern="0">
                <a:solidFill>
                  <a:sysClr val="windowText" lastClr="000000"/>
                </a:solidFill>
                <a:latin typeface="微软雅黑"/>
                <a:ea typeface="微软雅黑"/>
              </a:endParaRPr>
            </a:p>
          </p:txBody>
        </p:sp>
        <p:sp>
          <p:nvSpPr>
            <p:cNvPr id="7" name="Oval 92"/>
            <p:cNvSpPr>
              <a:spLocks noChangeArrowheads="1"/>
            </p:cNvSpPr>
            <p:nvPr/>
          </p:nvSpPr>
          <p:spPr bwMode="auto">
            <a:xfrm>
              <a:off x="6406936" y="2433233"/>
              <a:ext cx="794145" cy="794145"/>
            </a:xfrm>
            <a:prstGeom prst="ellipse">
              <a:avLst/>
            </a:prstGeom>
            <a:extLst/>
          </p:spPr>
          <p:txBody>
            <a:bodyPr vert="horz" wrap="square" lIns="91440" tIns="45720" rIns="91440" bIns="45720" numCol="1" anchor="t" anchorCtr="0" compatLnSpc="1">
              <a:prstTxWarp prst="textNoShape">
                <a:avLst/>
              </a:prstTxWarp>
            </a:bodyPr>
            <a:lstStyle/>
            <a:p>
              <a:pPr>
                <a:defRPr/>
              </a:pPr>
              <a:endParaRPr lang="zh-CN" altLang="en-US" kern="0" dirty="0">
                <a:solidFill>
                  <a:sysClr val="windowText" lastClr="000000"/>
                </a:solidFill>
                <a:latin typeface="微软雅黑"/>
                <a:ea typeface="微软雅黑"/>
              </a:endParaRPr>
            </a:p>
          </p:txBody>
        </p:sp>
        <p:sp>
          <p:nvSpPr>
            <p:cNvPr id="8" name="Freeform 162"/>
            <p:cNvSpPr>
              <a:spLocks noEditPoints="1"/>
            </p:cNvSpPr>
            <p:nvPr/>
          </p:nvSpPr>
          <p:spPr bwMode="auto">
            <a:xfrm>
              <a:off x="6585898" y="2614991"/>
              <a:ext cx="436220" cy="430628"/>
            </a:xfrm>
            <a:custGeom>
              <a:avLst/>
              <a:gdLst>
                <a:gd name="T0" fmla="*/ 132 w 132"/>
                <a:gd name="T1" fmla="*/ 39 h 130"/>
                <a:gd name="T2" fmla="*/ 132 w 132"/>
                <a:gd name="T3" fmla="*/ 96 h 130"/>
                <a:gd name="T4" fmla="*/ 105 w 132"/>
                <a:gd name="T5" fmla="*/ 61 h 130"/>
                <a:gd name="T6" fmla="*/ 98 w 132"/>
                <a:gd name="T7" fmla="*/ 58 h 130"/>
                <a:gd name="T8" fmla="*/ 44 w 132"/>
                <a:gd name="T9" fmla="*/ 58 h 130"/>
                <a:gd name="T10" fmla="*/ 44 w 132"/>
                <a:gd name="T11" fmla="*/ 55 h 130"/>
                <a:gd name="T12" fmla="*/ 59 w 132"/>
                <a:gd name="T13" fmla="*/ 36 h 130"/>
                <a:gd name="T14" fmla="*/ 130 w 132"/>
                <a:gd name="T15" fmla="*/ 36 h 130"/>
                <a:gd name="T16" fmla="*/ 132 w 132"/>
                <a:gd name="T17" fmla="*/ 39 h 130"/>
                <a:gd name="T18" fmla="*/ 130 w 132"/>
                <a:gd name="T19" fmla="*/ 101 h 130"/>
                <a:gd name="T20" fmla="*/ 131 w 132"/>
                <a:gd name="T21" fmla="*/ 103 h 130"/>
                <a:gd name="T22" fmla="*/ 110 w 132"/>
                <a:gd name="T23" fmla="*/ 128 h 130"/>
                <a:gd name="T24" fmla="*/ 106 w 132"/>
                <a:gd name="T25" fmla="*/ 130 h 130"/>
                <a:gd name="T26" fmla="*/ 16 w 132"/>
                <a:gd name="T27" fmla="*/ 130 h 130"/>
                <a:gd name="T28" fmla="*/ 15 w 132"/>
                <a:gd name="T29" fmla="*/ 128 h 130"/>
                <a:gd name="T30" fmla="*/ 42 w 132"/>
                <a:gd name="T31" fmla="*/ 103 h 130"/>
                <a:gd name="T32" fmla="*/ 46 w 132"/>
                <a:gd name="T33" fmla="*/ 101 h 130"/>
                <a:gd name="T34" fmla="*/ 42 w 132"/>
                <a:gd name="T35" fmla="*/ 99 h 130"/>
                <a:gd name="T36" fmla="*/ 7 w 132"/>
                <a:gd name="T37" fmla="*/ 63 h 130"/>
                <a:gd name="T38" fmla="*/ 8 w 132"/>
                <a:gd name="T39" fmla="*/ 61 h 130"/>
                <a:gd name="T40" fmla="*/ 98 w 132"/>
                <a:gd name="T41" fmla="*/ 61 h 130"/>
                <a:gd name="T42" fmla="*/ 102 w 132"/>
                <a:gd name="T43" fmla="*/ 63 h 130"/>
                <a:gd name="T44" fmla="*/ 131 w 132"/>
                <a:gd name="T45" fmla="*/ 99 h 130"/>
                <a:gd name="T46" fmla="*/ 130 w 132"/>
                <a:gd name="T47" fmla="*/ 101 h 130"/>
                <a:gd name="T48" fmla="*/ 126 w 132"/>
                <a:gd name="T49" fmla="*/ 98 h 130"/>
                <a:gd name="T50" fmla="*/ 101 w 132"/>
                <a:gd name="T51" fmla="*/ 65 h 130"/>
                <a:gd name="T52" fmla="*/ 97 w 132"/>
                <a:gd name="T53" fmla="*/ 63 h 130"/>
                <a:gd name="T54" fmla="*/ 13 w 132"/>
                <a:gd name="T55" fmla="*/ 63 h 130"/>
                <a:gd name="T56" fmla="*/ 13 w 132"/>
                <a:gd name="T57" fmla="*/ 65 h 130"/>
                <a:gd name="T58" fmla="*/ 45 w 132"/>
                <a:gd name="T59" fmla="*/ 98 h 130"/>
                <a:gd name="T60" fmla="*/ 48 w 132"/>
                <a:gd name="T61" fmla="*/ 100 h 130"/>
                <a:gd name="T62" fmla="*/ 126 w 132"/>
                <a:gd name="T63" fmla="*/ 100 h 130"/>
                <a:gd name="T64" fmla="*/ 126 w 132"/>
                <a:gd name="T65" fmla="*/ 98 h 130"/>
                <a:gd name="T66" fmla="*/ 9 w 132"/>
                <a:gd name="T67" fmla="*/ 49 h 130"/>
                <a:gd name="T68" fmla="*/ 0 w 132"/>
                <a:gd name="T69" fmla="*/ 29 h 130"/>
                <a:gd name="T70" fmla="*/ 9 w 132"/>
                <a:gd name="T71" fmla="*/ 9 h 130"/>
                <a:gd name="T72" fmla="*/ 29 w 132"/>
                <a:gd name="T73" fmla="*/ 0 h 130"/>
                <a:gd name="T74" fmla="*/ 49 w 132"/>
                <a:gd name="T75" fmla="*/ 9 h 130"/>
                <a:gd name="T76" fmla="*/ 57 w 132"/>
                <a:gd name="T77" fmla="*/ 29 h 130"/>
                <a:gd name="T78" fmla="*/ 49 w 132"/>
                <a:gd name="T79" fmla="*/ 49 h 130"/>
                <a:gd name="T80" fmla="*/ 29 w 132"/>
                <a:gd name="T81" fmla="*/ 57 h 130"/>
                <a:gd name="T82" fmla="*/ 9 w 132"/>
                <a:gd name="T83" fmla="*/ 49 h 130"/>
                <a:gd name="T84" fmla="*/ 32 w 132"/>
                <a:gd name="T85" fmla="*/ 34 h 130"/>
                <a:gd name="T86" fmla="*/ 28 w 132"/>
                <a:gd name="T87" fmla="*/ 37 h 130"/>
                <a:gd name="T88" fmla="*/ 20 w 132"/>
                <a:gd name="T89" fmla="*/ 35 h 130"/>
                <a:gd name="T90" fmla="*/ 19 w 132"/>
                <a:gd name="T91" fmla="*/ 40 h 130"/>
                <a:gd name="T92" fmla="*/ 26 w 132"/>
                <a:gd name="T93" fmla="*/ 42 h 130"/>
                <a:gd name="T94" fmla="*/ 26 w 132"/>
                <a:gd name="T95" fmla="*/ 46 h 130"/>
                <a:gd name="T96" fmla="*/ 31 w 132"/>
                <a:gd name="T97" fmla="*/ 46 h 130"/>
                <a:gd name="T98" fmla="*/ 31 w 132"/>
                <a:gd name="T99" fmla="*/ 42 h 130"/>
                <a:gd name="T100" fmla="*/ 39 w 132"/>
                <a:gd name="T101" fmla="*/ 34 h 130"/>
                <a:gd name="T102" fmla="*/ 31 w 132"/>
                <a:gd name="T103" fmla="*/ 25 h 130"/>
                <a:gd name="T104" fmla="*/ 26 w 132"/>
                <a:gd name="T105" fmla="*/ 21 h 130"/>
                <a:gd name="T106" fmla="*/ 30 w 132"/>
                <a:gd name="T107" fmla="*/ 19 h 130"/>
                <a:gd name="T108" fmla="*/ 36 w 132"/>
                <a:gd name="T109" fmla="*/ 20 h 130"/>
                <a:gd name="T110" fmla="*/ 38 w 132"/>
                <a:gd name="T111" fmla="*/ 15 h 130"/>
                <a:gd name="T112" fmla="*/ 31 w 132"/>
                <a:gd name="T113" fmla="*/ 14 h 130"/>
                <a:gd name="T114" fmla="*/ 31 w 132"/>
                <a:gd name="T115" fmla="*/ 10 h 130"/>
                <a:gd name="T116" fmla="*/ 27 w 132"/>
                <a:gd name="T117" fmla="*/ 10 h 130"/>
                <a:gd name="T118" fmla="*/ 27 w 132"/>
                <a:gd name="T119" fmla="*/ 14 h 130"/>
                <a:gd name="T120" fmla="*/ 19 w 132"/>
                <a:gd name="T121" fmla="*/ 22 h 130"/>
                <a:gd name="T122" fmla="*/ 27 w 132"/>
                <a:gd name="T123" fmla="*/ 30 h 130"/>
                <a:gd name="T124" fmla="*/ 32 w 132"/>
                <a:gd name="T125" fmla="*/ 34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130">
                  <a:moveTo>
                    <a:pt x="132" y="39"/>
                  </a:moveTo>
                  <a:cubicBezTo>
                    <a:pt x="132" y="96"/>
                    <a:pt x="132" y="96"/>
                    <a:pt x="132" y="96"/>
                  </a:cubicBezTo>
                  <a:cubicBezTo>
                    <a:pt x="105" y="61"/>
                    <a:pt x="105" y="61"/>
                    <a:pt x="105" y="61"/>
                  </a:cubicBezTo>
                  <a:cubicBezTo>
                    <a:pt x="103" y="59"/>
                    <a:pt x="101" y="58"/>
                    <a:pt x="98" y="58"/>
                  </a:cubicBezTo>
                  <a:cubicBezTo>
                    <a:pt x="44" y="58"/>
                    <a:pt x="44" y="58"/>
                    <a:pt x="44" y="58"/>
                  </a:cubicBezTo>
                  <a:cubicBezTo>
                    <a:pt x="44" y="55"/>
                    <a:pt x="44" y="55"/>
                    <a:pt x="44" y="55"/>
                  </a:cubicBezTo>
                  <a:cubicBezTo>
                    <a:pt x="51" y="51"/>
                    <a:pt x="57" y="44"/>
                    <a:pt x="59" y="36"/>
                  </a:cubicBezTo>
                  <a:cubicBezTo>
                    <a:pt x="130" y="36"/>
                    <a:pt x="130" y="36"/>
                    <a:pt x="130" y="36"/>
                  </a:cubicBezTo>
                  <a:cubicBezTo>
                    <a:pt x="131" y="36"/>
                    <a:pt x="132" y="37"/>
                    <a:pt x="132" y="39"/>
                  </a:cubicBezTo>
                  <a:close/>
                  <a:moveTo>
                    <a:pt x="130" y="101"/>
                  </a:moveTo>
                  <a:cubicBezTo>
                    <a:pt x="131" y="101"/>
                    <a:pt x="132" y="102"/>
                    <a:pt x="131" y="103"/>
                  </a:cubicBezTo>
                  <a:cubicBezTo>
                    <a:pt x="110" y="128"/>
                    <a:pt x="110" y="128"/>
                    <a:pt x="110" y="128"/>
                  </a:cubicBezTo>
                  <a:cubicBezTo>
                    <a:pt x="109" y="129"/>
                    <a:pt x="108" y="130"/>
                    <a:pt x="106" y="130"/>
                  </a:cubicBezTo>
                  <a:cubicBezTo>
                    <a:pt x="16" y="130"/>
                    <a:pt x="16" y="130"/>
                    <a:pt x="16" y="130"/>
                  </a:cubicBezTo>
                  <a:cubicBezTo>
                    <a:pt x="14" y="130"/>
                    <a:pt x="14" y="129"/>
                    <a:pt x="15" y="128"/>
                  </a:cubicBezTo>
                  <a:cubicBezTo>
                    <a:pt x="42" y="103"/>
                    <a:pt x="42" y="103"/>
                    <a:pt x="42" y="103"/>
                  </a:cubicBezTo>
                  <a:cubicBezTo>
                    <a:pt x="43" y="102"/>
                    <a:pt x="45" y="101"/>
                    <a:pt x="46" y="101"/>
                  </a:cubicBezTo>
                  <a:cubicBezTo>
                    <a:pt x="45" y="101"/>
                    <a:pt x="43" y="100"/>
                    <a:pt x="42" y="99"/>
                  </a:cubicBezTo>
                  <a:cubicBezTo>
                    <a:pt x="7" y="63"/>
                    <a:pt x="7" y="63"/>
                    <a:pt x="7" y="63"/>
                  </a:cubicBezTo>
                  <a:cubicBezTo>
                    <a:pt x="6" y="62"/>
                    <a:pt x="6" y="61"/>
                    <a:pt x="8" y="61"/>
                  </a:cubicBezTo>
                  <a:cubicBezTo>
                    <a:pt x="98" y="61"/>
                    <a:pt x="98" y="61"/>
                    <a:pt x="98" y="61"/>
                  </a:cubicBezTo>
                  <a:cubicBezTo>
                    <a:pt x="100" y="61"/>
                    <a:pt x="101" y="62"/>
                    <a:pt x="102" y="63"/>
                  </a:cubicBezTo>
                  <a:cubicBezTo>
                    <a:pt x="131" y="99"/>
                    <a:pt x="131" y="99"/>
                    <a:pt x="131" y="99"/>
                  </a:cubicBezTo>
                  <a:cubicBezTo>
                    <a:pt x="132" y="100"/>
                    <a:pt x="131" y="101"/>
                    <a:pt x="130" y="101"/>
                  </a:cubicBezTo>
                  <a:close/>
                  <a:moveTo>
                    <a:pt x="126" y="98"/>
                  </a:moveTo>
                  <a:cubicBezTo>
                    <a:pt x="101" y="65"/>
                    <a:pt x="101" y="65"/>
                    <a:pt x="101" y="65"/>
                  </a:cubicBezTo>
                  <a:cubicBezTo>
                    <a:pt x="100" y="64"/>
                    <a:pt x="98" y="63"/>
                    <a:pt x="97" y="63"/>
                  </a:cubicBezTo>
                  <a:cubicBezTo>
                    <a:pt x="13" y="63"/>
                    <a:pt x="13" y="63"/>
                    <a:pt x="13" y="63"/>
                  </a:cubicBezTo>
                  <a:cubicBezTo>
                    <a:pt x="12" y="63"/>
                    <a:pt x="12" y="64"/>
                    <a:pt x="13" y="65"/>
                  </a:cubicBezTo>
                  <a:cubicBezTo>
                    <a:pt x="45" y="98"/>
                    <a:pt x="45" y="98"/>
                    <a:pt x="45" y="98"/>
                  </a:cubicBezTo>
                  <a:cubicBezTo>
                    <a:pt x="45" y="99"/>
                    <a:pt x="47" y="100"/>
                    <a:pt x="48" y="100"/>
                  </a:cubicBezTo>
                  <a:cubicBezTo>
                    <a:pt x="126" y="100"/>
                    <a:pt x="126" y="100"/>
                    <a:pt x="126" y="100"/>
                  </a:cubicBezTo>
                  <a:cubicBezTo>
                    <a:pt x="127" y="100"/>
                    <a:pt x="127" y="99"/>
                    <a:pt x="126" y="98"/>
                  </a:cubicBezTo>
                  <a:close/>
                  <a:moveTo>
                    <a:pt x="9" y="49"/>
                  </a:moveTo>
                  <a:cubicBezTo>
                    <a:pt x="3" y="44"/>
                    <a:pt x="0" y="37"/>
                    <a:pt x="0" y="29"/>
                  </a:cubicBezTo>
                  <a:cubicBezTo>
                    <a:pt x="0" y="21"/>
                    <a:pt x="3" y="14"/>
                    <a:pt x="9" y="9"/>
                  </a:cubicBezTo>
                  <a:cubicBezTo>
                    <a:pt x="14" y="4"/>
                    <a:pt x="21" y="0"/>
                    <a:pt x="29" y="0"/>
                  </a:cubicBezTo>
                  <a:cubicBezTo>
                    <a:pt x="36" y="0"/>
                    <a:pt x="43" y="4"/>
                    <a:pt x="49" y="9"/>
                  </a:cubicBezTo>
                  <a:cubicBezTo>
                    <a:pt x="54" y="14"/>
                    <a:pt x="57" y="21"/>
                    <a:pt x="57" y="29"/>
                  </a:cubicBezTo>
                  <a:cubicBezTo>
                    <a:pt x="57" y="37"/>
                    <a:pt x="54" y="44"/>
                    <a:pt x="49" y="49"/>
                  </a:cubicBezTo>
                  <a:cubicBezTo>
                    <a:pt x="43" y="54"/>
                    <a:pt x="36" y="57"/>
                    <a:pt x="29" y="57"/>
                  </a:cubicBezTo>
                  <a:cubicBezTo>
                    <a:pt x="21" y="57"/>
                    <a:pt x="14" y="54"/>
                    <a:pt x="9" y="49"/>
                  </a:cubicBezTo>
                  <a:close/>
                  <a:moveTo>
                    <a:pt x="32" y="34"/>
                  </a:moveTo>
                  <a:cubicBezTo>
                    <a:pt x="32" y="36"/>
                    <a:pt x="30" y="37"/>
                    <a:pt x="28" y="37"/>
                  </a:cubicBezTo>
                  <a:cubicBezTo>
                    <a:pt x="25" y="37"/>
                    <a:pt x="22" y="36"/>
                    <a:pt x="20" y="35"/>
                  </a:cubicBezTo>
                  <a:cubicBezTo>
                    <a:pt x="19" y="40"/>
                    <a:pt x="19" y="40"/>
                    <a:pt x="19" y="40"/>
                  </a:cubicBezTo>
                  <a:cubicBezTo>
                    <a:pt x="21" y="41"/>
                    <a:pt x="23" y="42"/>
                    <a:pt x="26" y="42"/>
                  </a:cubicBezTo>
                  <a:cubicBezTo>
                    <a:pt x="26" y="46"/>
                    <a:pt x="26" y="46"/>
                    <a:pt x="26" y="46"/>
                  </a:cubicBezTo>
                  <a:cubicBezTo>
                    <a:pt x="31" y="46"/>
                    <a:pt x="31" y="46"/>
                    <a:pt x="31" y="46"/>
                  </a:cubicBezTo>
                  <a:cubicBezTo>
                    <a:pt x="31" y="42"/>
                    <a:pt x="31" y="42"/>
                    <a:pt x="31" y="42"/>
                  </a:cubicBezTo>
                  <a:cubicBezTo>
                    <a:pt x="36" y="41"/>
                    <a:pt x="39" y="37"/>
                    <a:pt x="39" y="34"/>
                  </a:cubicBezTo>
                  <a:cubicBezTo>
                    <a:pt x="39" y="29"/>
                    <a:pt x="37" y="27"/>
                    <a:pt x="31" y="25"/>
                  </a:cubicBezTo>
                  <a:cubicBezTo>
                    <a:pt x="28" y="24"/>
                    <a:pt x="26" y="23"/>
                    <a:pt x="26" y="21"/>
                  </a:cubicBezTo>
                  <a:cubicBezTo>
                    <a:pt x="26" y="20"/>
                    <a:pt x="27" y="19"/>
                    <a:pt x="30" y="19"/>
                  </a:cubicBezTo>
                  <a:cubicBezTo>
                    <a:pt x="33" y="19"/>
                    <a:pt x="35" y="20"/>
                    <a:pt x="36" y="20"/>
                  </a:cubicBezTo>
                  <a:cubicBezTo>
                    <a:pt x="38" y="15"/>
                    <a:pt x="38" y="15"/>
                    <a:pt x="38" y="15"/>
                  </a:cubicBezTo>
                  <a:cubicBezTo>
                    <a:pt x="36" y="15"/>
                    <a:pt x="34" y="14"/>
                    <a:pt x="31" y="14"/>
                  </a:cubicBezTo>
                  <a:cubicBezTo>
                    <a:pt x="31" y="10"/>
                    <a:pt x="31" y="10"/>
                    <a:pt x="31" y="10"/>
                  </a:cubicBezTo>
                  <a:cubicBezTo>
                    <a:pt x="27" y="10"/>
                    <a:pt x="27" y="10"/>
                    <a:pt x="27" y="10"/>
                  </a:cubicBezTo>
                  <a:cubicBezTo>
                    <a:pt x="27" y="14"/>
                    <a:pt x="27" y="14"/>
                    <a:pt x="27" y="14"/>
                  </a:cubicBezTo>
                  <a:cubicBezTo>
                    <a:pt x="22" y="15"/>
                    <a:pt x="19" y="18"/>
                    <a:pt x="19" y="22"/>
                  </a:cubicBezTo>
                  <a:cubicBezTo>
                    <a:pt x="19" y="26"/>
                    <a:pt x="22" y="29"/>
                    <a:pt x="27" y="30"/>
                  </a:cubicBezTo>
                  <a:cubicBezTo>
                    <a:pt x="31" y="31"/>
                    <a:pt x="32" y="32"/>
                    <a:pt x="32"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kern="0">
                <a:solidFill>
                  <a:sysClr val="windowText" lastClr="000000"/>
                </a:solidFill>
                <a:latin typeface="微软雅黑"/>
                <a:ea typeface="微软雅黑"/>
              </a:endParaRPr>
            </a:p>
          </p:txBody>
        </p:sp>
      </p:grpSp>
      <p:grpSp>
        <p:nvGrpSpPr>
          <p:cNvPr id="9" name="PA_组合 8"/>
          <p:cNvGrpSpPr/>
          <p:nvPr>
            <p:custDataLst>
              <p:tags r:id="rId5"/>
            </p:custDataLst>
          </p:nvPr>
        </p:nvGrpSpPr>
        <p:grpSpPr>
          <a:xfrm>
            <a:off x="3823499" y="2498491"/>
            <a:ext cx="580145" cy="580145"/>
            <a:chOff x="7352080" y="2433233"/>
            <a:chExt cx="794145" cy="794145"/>
          </a:xfrm>
        </p:grpSpPr>
        <p:sp>
          <p:nvSpPr>
            <p:cNvPr id="10" name="Oval 29"/>
            <p:cNvSpPr>
              <a:spLocks noChangeArrowheads="1"/>
            </p:cNvSpPr>
            <p:nvPr/>
          </p:nvSpPr>
          <p:spPr bwMode="auto">
            <a:xfrm>
              <a:off x="7352080" y="2433233"/>
              <a:ext cx="794145" cy="794145"/>
            </a:xfrm>
            <a:prstGeom prst="ellipse">
              <a:avLst/>
            </a:prstGeom>
            <a:solidFill>
              <a:srgbClr val="4F5A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kern="0">
                <a:solidFill>
                  <a:sysClr val="windowText" lastClr="000000"/>
                </a:solidFill>
                <a:latin typeface="微软雅黑"/>
                <a:ea typeface="微软雅黑"/>
              </a:endParaRPr>
            </a:p>
          </p:txBody>
        </p:sp>
        <p:sp>
          <p:nvSpPr>
            <p:cNvPr id="11" name="Oval 131"/>
            <p:cNvSpPr>
              <a:spLocks noChangeArrowheads="1"/>
            </p:cNvSpPr>
            <p:nvPr/>
          </p:nvSpPr>
          <p:spPr bwMode="auto">
            <a:xfrm>
              <a:off x="7352080" y="2433233"/>
              <a:ext cx="794145" cy="794145"/>
            </a:xfrm>
            <a:prstGeom prst="ellipse">
              <a:avLst/>
            </a:prstGeom>
            <a:solidFill>
              <a:srgbClr val="FFC001"/>
            </a:solidFill>
            <a:ln>
              <a:noFill/>
            </a:ln>
            <a:extLst/>
          </p:spPr>
          <p:txBody>
            <a:bodyPr vert="horz" wrap="square" lIns="91440" tIns="45720" rIns="91440" bIns="45720" numCol="1" anchor="t" anchorCtr="0" compatLnSpc="1">
              <a:prstTxWarp prst="textNoShape">
                <a:avLst/>
              </a:prstTxWarp>
            </a:bodyPr>
            <a:lstStyle/>
            <a:p>
              <a:pPr>
                <a:defRPr/>
              </a:pPr>
              <a:endParaRPr lang="zh-CN" altLang="en-US" kern="0" dirty="0">
                <a:solidFill>
                  <a:sysClr val="windowText" lastClr="000000"/>
                </a:solidFill>
                <a:latin typeface="微软雅黑"/>
                <a:ea typeface="微软雅黑"/>
              </a:endParaRPr>
            </a:p>
          </p:txBody>
        </p:sp>
        <p:sp>
          <p:nvSpPr>
            <p:cNvPr id="12" name="Freeform 201"/>
            <p:cNvSpPr>
              <a:spLocks noEditPoints="1"/>
            </p:cNvSpPr>
            <p:nvPr/>
          </p:nvSpPr>
          <p:spPr bwMode="auto">
            <a:xfrm>
              <a:off x="7533838" y="2602408"/>
              <a:ext cx="430628" cy="492146"/>
            </a:xfrm>
            <a:custGeom>
              <a:avLst/>
              <a:gdLst>
                <a:gd name="T0" fmla="*/ 65 w 130"/>
                <a:gd name="T1" fmla="*/ 86 h 149"/>
                <a:gd name="T2" fmla="*/ 46 w 130"/>
                <a:gd name="T3" fmla="*/ 64 h 149"/>
                <a:gd name="T4" fmla="*/ 63 w 130"/>
                <a:gd name="T5" fmla="*/ 48 h 149"/>
                <a:gd name="T6" fmla="*/ 69 w 130"/>
                <a:gd name="T7" fmla="*/ 70 h 149"/>
                <a:gd name="T8" fmla="*/ 54 w 130"/>
                <a:gd name="T9" fmla="*/ 77 h 149"/>
                <a:gd name="T10" fmla="*/ 46 w 130"/>
                <a:gd name="T11" fmla="*/ 64 h 149"/>
                <a:gd name="T12" fmla="*/ 77 w 130"/>
                <a:gd name="T13" fmla="*/ 69 h 149"/>
                <a:gd name="T14" fmla="*/ 67 w 130"/>
                <a:gd name="T15" fmla="*/ 53 h 149"/>
                <a:gd name="T16" fmla="*/ 68 w 130"/>
                <a:gd name="T17" fmla="*/ 47 h 149"/>
                <a:gd name="T18" fmla="*/ 85 w 130"/>
                <a:gd name="T19" fmla="*/ 64 h 149"/>
                <a:gd name="T20" fmla="*/ 89 w 130"/>
                <a:gd name="T21" fmla="*/ 28 h 149"/>
                <a:gd name="T22" fmla="*/ 76 w 130"/>
                <a:gd name="T23" fmla="*/ 28 h 149"/>
                <a:gd name="T24" fmla="*/ 59 w 130"/>
                <a:gd name="T25" fmla="*/ 9 h 149"/>
                <a:gd name="T26" fmla="*/ 55 w 130"/>
                <a:gd name="T27" fmla="*/ 11 h 149"/>
                <a:gd name="T28" fmla="*/ 38 w 130"/>
                <a:gd name="T29" fmla="*/ 28 h 149"/>
                <a:gd name="T30" fmla="*/ 26 w 130"/>
                <a:gd name="T31" fmla="*/ 28 h 149"/>
                <a:gd name="T32" fmla="*/ 26 w 130"/>
                <a:gd name="T33" fmla="*/ 99 h 149"/>
                <a:gd name="T34" fmla="*/ 104 w 130"/>
                <a:gd name="T35" fmla="*/ 99 h 149"/>
                <a:gd name="T36" fmla="*/ 127 w 130"/>
                <a:gd name="T37" fmla="*/ 96 h 149"/>
                <a:gd name="T38" fmla="*/ 110 w 130"/>
                <a:gd name="T39" fmla="*/ 93 h 149"/>
                <a:gd name="T40" fmla="*/ 113 w 130"/>
                <a:gd name="T41" fmla="*/ 90 h 149"/>
                <a:gd name="T42" fmla="*/ 118 w 130"/>
                <a:gd name="T43" fmla="*/ 85 h 149"/>
                <a:gd name="T44" fmla="*/ 121 w 130"/>
                <a:gd name="T45" fmla="*/ 45 h 149"/>
                <a:gd name="T46" fmla="*/ 117 w 130"/>
                <a:gd name="T47" fmla="*/ 42 h 149"/>
                <a:gd name="T48" fmla="*/ 113 w 130"/>
                <a:gd name="T49" fmla="*/ 37 h 149"/>
                <a:gd name="T50" fmla="*/ 20 w 130"/>
                <a:gd name="T51" fmla="*/ 34 h 149"/>
                <a:gd name="T52" fmla="*/ 13 w 130"/>
                <a:gd name="T53" fmla="*/ 42 h 149"/>
                <a:gd name="T54" fmla="*/ 10 w 130"/>
                <a:gd name="T55" fmla="*/ 43 h 149"/>
                <a:gd name="T56" fmla="*/ 10 w 130"/>
                <a:gd name="T57" fmla="*/ 85 h 149"/>
                <a:gd name="T58" fmla="*/ 16 w 130"/>
                <a:gd name="T59" fmla="*/ 86 h 149"/>
                <a:gd name="T60" fmla="*/ 20 w 130"/>
                <a:gd name="T61" fmla="*/ 93 h 149"/>
                <a:gd name="T62" fmla="*/ 4 w 130"/>
                <a:gd name="T63" fmla="*/ 96 h 149"/>
                <a:gd name="T64" fmla="*/ 38 w 130"/>
                <a:gd name="T65" fmla="*/ 31 h 149"/>
                <a:gd name="T66" fmla="*/ 59 w 130"/>
                <a:gd name="T67" fmla="*/ 31 h 149"/>
                <a:gd name="T68" fmla="*/ 89 w 130"/>
                <a:gd name="T69" fmla="*/ 31 h 149"/>
                <a:gd name="T70" fmla="*/ 103 w 130"/>
                <a:gd name="T71" fmla="*/ 60 h 149"/>
                <a:gd name="T72" fmla="*/ 20 w 130"/>
                <a:gd name="T73" fmla="*/ 90 h 149"/>
                <a:gd name="T74" fmla="*/ 13 w 130"/>
                <a:gd name="T75" fmla="*/ 82 h 149"/>
                <a:gd name="T76" fmla="*/ 13 w 130"/>
                <a:gd name="T77" fmla="*/ 45 h 149"/>
                <a:gd name="T78" fmla="*/ 110 w 130"/>
                <a:gd name="T79" fmla="*/ 37 h 149"/>
                <a:gd name="T80" fmla="*/ 112 w 130"/>
                <a:gd name="T81" fmla="*/ 43 h 149"/>
                <a:gd name="T82" fmla="*/ 118 w 130"/>
                <a:gd name="T83" fmla="*/ 45 h 149"/>
                <a:gd name="T84" fmla="*/ 110 w 130"/>
                <a:gd name="T85" fmla="*/ 90 h 149"/>
                <a:gd name="T86" fmla="*/ 104 w 130"/>
                <a:gd name="T87" fmla="*/ 9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149">
                  <a:moveTo>
                    <a:pt x="65" y="41"/>
                  </a:moveTo>
                  <a:cubicBezTo>
                    <a:pt x="53" y="41"/>
                    <a:pt x="43" y="51"/>
                    <a:pt x="43" y="64"/>
                  </a:cubicBezTo>
                  <a:cubicBezTo>
                    <a:pt x="43" y="76"/>
                    <a:pt x="53" y="86"/>
                    <a:pt x="65" y="86"/>
                  </a:cubicBezTo>
                  <a:cubicBezTo>
                    <a:pt x="78" y="86"/>
                    <a:pt x="88" y="76"/>
                    <a:pt x="88" y="64"/>
                  </a:cubicBezTo>
                  <a:cubicBezTo>
                    <a:pt x="88" y="51"/>
                    <a:pt x="78" y="41"/>
                    <a:pt x="65" y="41"/>
                  </a:cubicBezTo>
                  <a:close/>
                  <a:moveTo>
                    <a:pt x="46" y="64"/>
                  </a:moveTo>
                  <a:cubicBezTo>
                    <a:pt x="46" y="54"/>
                    <a:pt x="53" y="45"/>
                    <a:pt x="63" y="44"/>
                  </a:cubicBezTo>
                  <a:cubicBezTo>
                    <a:pt x="63" y="44"/>
                    <a:pt x="63" y="44"/>
                    <a:pt x="63" y="44"/>
                  </a:cubicBezTo>
                  <a:cubicBezTo>
                    <a:pt x="63" y="48"/>
                    <a:pt x="63" y="48"/>
                    <a:pt x="63" y="48"/>
                  </a:cubicBezTo>
                  <a:cubicBezTo>
                    <a:pt x="58" y="49"/>
                    <a:pt x="55" y="52"/>
                    <a:pt x="55" y="57"/>
                  </a:cubicBezTo>
                  <a:cubicBezTo>
                    <a:pt x="55" y="62"/>
                    <a:pt x="58" y="64"/>
                    <a:pt x="64" y="66"/>
                  </a:cubicBezTo>
                  <a:cubicBezTo>
                    <a:pt x="67" y="67"/>
                    <a:pt x="69" y="68"/>
                    <a:pt x="69" y="70"/>
                  </a:cubicBezTo>
                  <a:cubicBezTo>
                    <a:pt x="69" y="72"/>
                    <a:pt x="67" y="73"/>
                    <a:pt x="64" y="73"/>
                  </a:cubicBezTo>
                  <a:cubicBezTo>
                    <a:pt x="61" y="73"/>
                    <a:pt x="58" y="72"/>
                    <a:pt x="56" y="71"/>
                  </a:cubicBezTo>
                  <a:cubicBezTo>
                    <a:pt x="54" y="77"/>
                    <a:pt x="54" y="77"/>
                    <a:pt x="54" y="77"/>
                  </a:cubicBezTo>
                  <a:cubicBezTo>
                    <a:pt x="56" y="78"/>
                    <a:pt x="59" y="79"/>
                    <a:pt x="63" y="79"/>
                  </a:cubicBezTo>
                  <a:cubicBezTo>
                    <a:pt x="63" y="83"/>
                    <a:pt x="63" y="83"/>
                    <a:pt x="63" y="83"/>
                  </a:cubicBezTo>
                  <a:cubicBezTo>
                    <a:pt x="53" y="82"/>
                    <a:pt x="46" y="73"/>
                    <a:pt x="46" y="64"/>
                  </a:cubicBezTo>
                  <a:close/>
                  <a:moveTo>
                    <a:pt x="68" y="83"/>
                  </a:moveTo>
                  <a:cubicBezTo>
                    <a:pt x="68" y="79"/>
                    <a:pt x="68" y="79"/>
                    <a:pt x="68" y="79"/>
                  </a:cubicBezTo>
                  <a:cubicBezTo>
                    <a:pt x="74" y="78"/>
                    <a:pt x="77" y="74"/>
                    <a:pt x="77" y="69"/>
                  </a:cubicBezTo>
                  <a:cubicBezTo>
                    <a:pt x="77" y="65"/>
                    <a:pt x="74" y="62"/>
                    <a:pt x="68" y="60"/>
                  </a:cubicBezTo>
                  <a:cubicBezTo>
                    <a:pt x="64" y="59"/>
                    <a:pt x="62" y="57"/>
                    <a:pt x="62" y="56"/>
                  </a:cubicBezTo>
                  <a:cubicBezTo>
                    <a:pt x="62" y="54"/>
                    <a:pt x="63" y="53"/>
                    <a:pt x="67" y="53"/>
                  </a:cubicBezTo>
                  <a:cubicBezTo>
                    <a:pt x="70" y="53"/>
                    <a:pt x="73" y="54"/>
                    <a:pt x="74" y="55"/>
                  </a:cubicBezTo>
                  <a:cubicBezTo>
                    <a:pt x="75" y="49"/>
                    <a:pt x="75" y="49"/>
                    <a:pt x="75" y="49"/>
                  </a:cubicBezTo>
                  <a:cubicBezTo>
                    <a:pt x="74" y="48"/>
                    <a:pt x="71" y="47"/>
                    <a:pt x="68" y="47"/>
                  </a:cubicBezTo>
                  <a:cubicBezTo>
                    <a:pt x="68" y="44"/>
                    <a:pt x="68" y="44"/>
                    <a:pt x="68" y="44"/>
                  </a:cubicBezTo>
                  <a:cubicBezTo>
                    <a:pt x="68" y="44"/>
                    <a:pt x="68" y="44"/>
                    <a:pt x="68" y="44"/>
                  </a:cubicBezTo>
                  <a:cubicBezTo>
                    <a:pt x="78" y="46"/>
                    <a:pt x="85" y="54"/>
                    <a:pt x="85" y="64"/>
                  </a:cubicBezTo>
                  <a:cubicBezTo>
                    <a:pt x="85" y="74"/>
                    <a:pt x="77" y="82"/>
                    <a:pt x="68" y="83"/>
                  </a:cubicBezTo>
                  <a:close/>
                  <a:moveTo>
                    <a:pt x="130" y="28"/>
                  </a:moveTo>
                  <a:cubicBezTo>
                    <a:pt x="89" y="28"/>
                    <a:pt x="89" y="28"/>
                    <a:pt x="89" y="28"/>
                  </a:cubicBezTo>
                  <a:cubicBezTo>
                    <a:pt x="89" y="11"/>
                    <a:pt x="89" y="11"/>
                    <a:pt x="89" y="11"/>
                  </a:cubicBezTo>
                  <a:cubicBezTo>
                    <a:pt x="88" y="3"/>
                    <a:pt x="77" y="5"/>
                    <a:pt x="77" y="11"/>
                  </a:cubicBezTo>
                  <a:cubicBezTo>
                    <a:pt x="76" y="28"/>
                    <a:pt x="76" y="28"/>
                    <a:pt x="76" y="28"/>
                  </a:cubicBezTo>
                  <a:cubicBezTo>
                    <a:pt x="72" y="28"/>
                    <a:pt x="72" y="28"/>
                    <a:pt x="72" y="28"/>
                  </a:cubicBezTo>
                  <a:cubicBezTo>
                    <a:pt x="72" y="9"/>
                    <a:pt x="72" y="9"/>
                    <a:pt x="72" y="9"/>
                  </a:cubicBezTo>
                  <a:cubicBezTo>
                    <a:pt x="72" y="2"/>
                    <a:pt x="60" y="0"/>
                    <a:pt x="59" y="9"/>
                  </a:cubicBezTo>
                  <a:cubicBezTo>
                    <a:pt x="59" y="28"/>
                    <a:pt x="59" y="28"/>
                    <a:pt x="59" y="28"/>
                  </a:cubicBezTo>
                  <a:cubicBezTo>
                    <a:pt x="55" y="28"/>
                    <a:pt x="55" y="28"/>
                    <a:pt x="55" y="28"/>
                  </a:cubicBezTo>
                  <a:cubicBezTo>
                    <a:pt x="55" y="11"/>
                    <a:pt x="55" y="11"/>
                    <a:pt x="55" y="11"/>
                  </a:cubicBezTo>
                  <a:cubicBezTo>
                    <a:pt x="55" y="3"/>
                    <a:pt x="43" y="2"/>
                    <a:pt x="43" y="11"/>
                  </a:cubicBezTo>
                  <a:cubicBezTo>
                    <a:pt x="43" y="28"/>
                    <a:pt x="43" y="28"/>
                    <a:pt x="43" y="28"/>
                  </a:cubicBezTo>
                  <a:cubicBezTo>
                    <a:pt x="38" y="28"/>
                    <a:pt x="38" y="28"/>
                    <a:pt x="38" y="28"/>
                  </a:cubicBezTo>
                  <a:cubicBezTo>
                    <a:pt x="38" y="18"/>
                    <a:pt x="38" y="18"/>
                    <a:pt x="38" y="18"/>
                  </a:cubicBezTo>
                  <a:cubicBezTo>
                    <a:pt x="37" y="9"/>
                    <a:pt x="27" y="10"/>
                    <a:pt x="26" y="18"/>
                  </a:cubicBezTo>
                  <a:cubicBezTo>
                    <a:pt x="26" y="28"/>
                    <a:pt x="26" y="28"/>
                    <a:pt x="26" y="28"/>
                  </a:cubicBezTo>
                  <a:cubicBezTo>
                    <a:pt x="0" y="28"/>
                    <a:pt x="0" y="28"/>
                    <a:pt x="0" y="28"/>
                  </a:cubicBezTo>
                  <a:cubicBezTo>
                    <a:pt x="0" y="99"/>
                    <a:pt x="0" y="99"/>
                    <a:pt x="0" y="99"/>
                  </a:cubicBezTo>
                  <a:cubicBezTo>
                    <a:pt x="26" y="99"/>
                    <a:pt x="26" y="99"/>
                    <a:pt x="26" y="99"/>
                  </a:cubicBezTo>
                  <a:cubicBezTo>
                    <a:pt x="26" y="106"/>
                    <a:pt x="26" y="106"/>
                    <a:pt x="26" y="106"/>
                  </a:cubicBezTo>
                  <a:cubicBezTo>
                    <a:pt x="43" y="149"/>
                    <a:pt x="90" y="141"/>
                    <a:pt x="104" y="106"/>
                  </a:cubicBezTo>
                  <a:cubicBezTo>
                    <a:pt x="104" y="99"/>
                    <a:pt x="104" y="99"/>
                    <a:pt x="104" y="99"/>
                  </a:cubicBezTo>
                  <a:cubicBezTo>
                    <a:pt x="130" y="99"/>
                    <a:pt x="130" y="99"/>
                    <a:pt x="130" y="99"/>
                  </a:cubicBezTo>
                  <a:lnTo>
                    <a:pt x="130" y="28"/>
                  </a:lnTo>
                  <a:close/>
                  <a:moveTo>
                    <a:pt x="127" y="96"/>
                  </a:moveTo>
                  <a:cubicBezTo>
                    <a:pt x="104" y="96"/>
                    <a:pt x="104" y="96"/>
                    <a:pt x="104" y="96"/>
                  </a:cubicBezTo>
                  <a:cubicBezTo>
                    <a:pt x="104" y="93"/>
                    <a:pt x="104" y="93"/>
                    <a:pt x="104" y="93"/>
                  </a:cubicBezTo>
                  <a:cubicBezTo>
                    <a:pt x="110" y="93"/>
                    <a:pt x="110" y="93"/>
                    <a:pt x="110" y="93"/>
                  </a:cubicBezTo>
                  <a:cubicBezTo>
                    <a:pt x="111" y="93"/>
                    <a:pt x="111" y="93"/>
                    <a:pt x="112" y="92"/>
                  </a:cubicBezTo>
                  <a:cubicBezTo>
                    <a:pt x="112" y="91"/>
                    <a:pt x="113" y="91"/>
                    <a:pt x="113" y="90"/>
                  </a:cubicBezTo>
                  <a:cubicBezTo>
                    <a:pt x="113" y="90"/>
                    <a:pt x="113" y="90"/>
                    <a:pt x="113" y="90"/>
                  </a:cubicBezTo>
                  <a:cubicBezTo>
                    <a:pt x="113" y="87"/>
                    <a:pt x="115" y="85"/>
                    <a:pt x="117" y="85"/>
                  </a:cubicBezTo>
                  <a:cubicBezTo>
                    <a:pt x="117" y="85"/>
                    <a:pt x="117" y="85"/>
                    <a:pt x="118" y="85"/>
                  </a:cubicBezTo>
                  <a:cubicBezTo>
                    <a:pt x="118" y="85"/>
                    <a:pt x="118" y="85"/>
                    <a:pt x="118" y="85"/>
                  </a:cubicBezTo>
                  <a:cubicBezTo>
                    <a:pt x="119" y="85"/>
                    <a:pt x="119" y="85"/>
                    <a:pt x="120" y="85"/>
                  </a:cubicBezTo>
                  <a:cubicBezTo>
                    <a:pt x="121" y="84"/>
                    <a:pt x="121" y="83"/>
                    <a:pt x="121" y="82"/>
                  </a:cubicBezTo>
                  <a:cubicBezTo>
                    <a:pt x="121" y="45"/>
                    <a:pt x="121" y="45"/>
                    <a:pt x="121" y="45"/>
                  </a:cubicBezTo>
                  <a:cubicBezTo>
                    <a:pt x="121" y="44"/>
                    <a:pt x="121" y="43"/>
                    <a:pt x="120" y="43"/>
                  </a:cubicBezTo>
                  <a:cubicBezTo>
                    <a:pt x="119" y="42"/>
                    <a:pt x="119" y="42"/>
                    <a:pt x="118" y="42"/>
                  </a:cubicBezTo>
                  <a:cubicBezTo>
                    <a:pt x="117" y="42"/>
                    <a:pt x="117" y="42"/>
                    <a:pt x="117" y="42"/>
                  </a:cubicBezTo>
                  <a:cubicBezTo>
                    <a:pt x="116" y="42"/>
                    <a:pt x="115" y="42"/>
                    <a:pt x="114" y="41"/>
                  </a:cubicBezTo>
                  <a:cubicBezTo>
                    <a:pt x="113" y="40"/>
                    <a:pt x="113" y="39"/>
                    <a:pt x="113" y="38"/>
                  </a:cubicBezTo>
                  <a:cubicBezTo>
                    <a:pt x="113" y="37"/>
                    <a:pt x="113" y="37"/>
                    <a:pt x="113" y="37"/>
                  </a:cubicBezTo>
                  <a:cubicBezTo>
                    <a:pt x="113" y="36"/>
                    <a:pt x="112" y="36"/>
                    <a:pt x="112" y="35"/>
                  </a:cubicBezTo>
                  <a:cubicBezTo>
                    <a:pt x="111" y="35"/>
                    <a:pt x="111" y="34"/>
                    <a:pt x="110" y="34"/>
                  </a:cubicBezTo>
                  <a:cubicBezTo>
                    <a:pt x="20" y="34"/>
                    <a:pt x="20" y="34"/>
                    <a:pt x="20" y="34"/>
                  </a:cubicBezTo>
                  <a:cubicBezTo>
                    <a:pt x="19" y="34"/>
                    <a:pt x="18" y="35"/>
                    <a:pt x="18" y="35"/>
                  </a:cubicBezTo>
                  <a:cubicBezTo>
                    <a:pt x="17" y="36"/>
                    <a:pt x="17" y="36"/>
                    <a:pt x="17" y="38"/>
                  </a:cubicBezTo>
                  <a:cubicBezTo>
                    <a:pt x="17" y="40"/>
                    <a:pt x="15" y="42"/>
                    <a:pt x="13" y="42"/>
                  </a:cubicBezTo>
                  <a:cubicBezTo>
                    <a:pt x="13" y="42"/>
                    <a:pt x="12" y="42"/>
                    <a:pt x="12" y="42"/>
                  </a:cubicBezTo>
                  <a:cubicBezTo>
                    <a:pt x="12" y="42"/>
                    <a:pt x="12" y="42"/>
                    <a:pt x="12" y="42"/>
                  </a:cubicBezTo>
                  <a:cubicBezTo>
                    <a:pt x="11" y="42"/>
                    <a:pt x="10" y="42"/>
                    <a:pt x="10" y="43"/>
                  </a:cubicBezTo>
                  <a:cubicBezTo>
                    <a:pt x="9" y="43"/>
                    <a:pt x="9" y="44"/>
                    <a:pt x="9" y="45"/>
                  </a:cubicBezTo>
                  <a:cubicBezTo>
                    <a:pt x="9" y="82"/>
                    <a:pt x="9" y="82"/>
                    <a:pt x="9" y="82"/>
                  </a:cubicBezTo>
                  <a:cubicBezTo>
                    <a:pt x="9" y="83"/>
                    <a:pt x="9" y="84"/>
                    <a:pt x="10" y="85"/>
                  </a:cubicBezTo>
                  <a:cubicBezTo>
                    <a:pt x="10" y="85"/>
                    <a:pt x="11" y="85"/>
                    <a:pt x="12" y="85"/>
                  </a:cubicBezTo>
                  <a:cubicBezTo>
                    <a:pt x="12" y="85"/>
                    <a:pt x="12" y="85"/>
                    <a:pt x="12" y="85"/>
                  </a:cubicBezTo>
                  <a:cubicBezTo>
                    <a:pt x="13" y="85"/>
                    <a:pt x="15" y="86"/>
                    <a:pt x="16" y="86"/>
                  </a:cubicBezTo>
                  <a:cubicBezTo>
                    <a:pt x="17" y="87"/>
                    <a:pt x="17" y="88"/>
                    <a:pt x="17" y="90"/>
                  </a:cubicBezTo>
                  <a:cubicBezTo>
                    <a:pt x="17" y="91"/>
                    <a:pt x="17" y="91"/>
                    <a:pt x="18" y="92"/>
                  </a:cubicBezTo>
                  <a:cubicBezTo>
                    <a:pt x="18" y="93"/>
                    <a:pt x="19" y="93"/>
                    <a:pt x="20" y="93"/>
                  </a:cubicBezTo>
                  <a:cubicBezTo>
                    <a:pt x="92" y="93"/>
                    <a:pt x="92" y="93"/>
                    <a:pt x="92" y="93"/>
                  </a:cubicBezTo>
                  <a:cubicBezTo>
                    <a:pt x="92" y="96"/>
                    <a:pt x="92" y="96"/>
                    <a:pt x="92" y="96"/>
                  </a:cubicBezTo>
                  <a:cubicBezTo>
                    <a:pt x="4" y="96"/>
                    <a:pt x="4" y="96"/>
                    <a:pt x="4" y="96"/>
                  </a:cubicBezTo>
                  <a:cubicBezTo>
                    <a:pt x="4" y="31"/>
                    <a:pt x="4" y="31"/>
                    <a:pt x="4" y="31"/>
                  </a:cubicBezTo>
                  <a:cubicBezTo>
                    <a:pt x="26" y="31"/>
                    <a:pt x="26" y="31"/>
                    <a:pt x="26" y="31"/>
                  </a:cubicBezTo>
                  <a:cubicBezTo>
                    <a:pt x="38" y="31"/>
                    <a:pt x="38" y="31"/>
                    <a:pt x="38" y="31"/>
                  </a:cubicBezTo>
                  <a:cubicBezTo>
                    <a:pt x="43" y="31"/>
                    <a:pt x="43" y="31"/>
                    <a:pt x="43" y="31"/>
                  </a:cubicBezTo>
                  <a:cubicBezTo>
                    <a:pt x="55" y="31"/>
                    <a:pt x="55" y="31"/>
                    <a:pt x="55" y="31"/>
                  </a:cubicBezTo>
                  <a:cubicBezTo>
                    <a:pt x="59" y="31"/>
                    <a:pt x="59" y="31"/>
                    <a:pt x="59" y="31"/>
                  </a:cubicBezTo>
                  <a:cubicBezTo>
                    <a:pt x="72" y="31"/>
                    <a:pt x="72" y="31"/>
                    <a:pt x="72" y="31"/>
                  </a:cubicBezTo>
                  <a:cubicBezTo>
                    <a:pt x="76" y="31"/>
                    <a:pt x="76" y="31"/>
                    <a:pt x="76" y="31"/>
                  </a:cubicBezTo>
                  <a:cubicBezTo>
                    <a:pt x="89" y="31"/>
                    <a:pt x="89" y="31"/>
                    <a:pt x="89" y="31"/>
                  </a:cubicBezTo>
                  <a:cubicBezTo>
                    <a:pt x="127" y="31"/>
                    <a:pt x="127" y="31"/>
                    <a:pt x="127" y="31"/>
                  </a:cubicBezTo>
                  <a:lnTo>
                    <a:pt x="127" y="96"/>
                  </a:lnTo>
                  <a:close/>
                  <a:moveTo>
                    <a:pt x="103" y="60"/>
                  </a:moveTo>
                  <a:cubicBezTo>
                    <a:pt x="103" y="52"/>
                    <a:pt x="92" y="53"/>
                    <a:pt x="92" y="60"/>
                  </a:cubicBezTo>
                  <a:cubicBezTo>
                    <a:pt x="92" y="90"/>
                    <a:pt x="92" y="90"/>
                    <a:pt x="92" y="90"/>
                  </a:cubicBezTo>
                  <a:cubicBezTo>
                    <a:pt x="20" y="90"/>
                    <a:pt x="20" y="90"/>
                    <a:pt x="20" y="90"/>
                  </a:cubicBezTo>
                  <a:cubicBezTo>
                    <a:pt x="20" y="90"/>
                    <a:pt x="20" y="90"/>
                    <a:pt x="20" y="90"/>
                  </a:cubicBezTo>
                  <a:cubicBezTo>
                    <a:pt x="20" y="88"/>
                    <a:pt x="19" y="86"/>
                    <a:pt x="18" y="85"/>
                  </a:cubicBezTo>
                  <a:cubicBezTo>
                    <a:pt x="16" y="83"/>
                    <a:pt x="15" y="82"/>
                    <a:pt x="13" y="82"/>
                  </a:cubicBezTo>
                  <a:cubicBezTo>
                    <a:pt x="12" y="82"/>
                    <a:pt x="12" y="82"/>
                    <a:pt x="12" y="82"/>
                  </a:cubicBezTo>
                  <a:cubicBezTo>
                    <a:pt x="12" y="45"/>
                    <a:pt x="12" y="45"/>
                    <a:pt x="12" y="45"/>
                  </a:cubicBezTo>
                  <a:cubicBezTo>
                    <a:pt x="12" y="45"/>
                    <a:pt x="12" y="45"/>
                    <a:pt x="13" y="45"/>
                  </a:cubicBezTo>
                  <a:cubicBezTo>
                    <a:pt x="17" y="45"/>
                    <a:pt x="20" y="42"/>
                    <a:pt x="20" y="37"/>
                  </a:cubicBezTo>
                  <a:cubicBezTo>
                    <a:pt x="20" y="37"/>
                    <a:pt x="20" y="37"/>
                    <a:pt x="20" y="37"/>
                  </a:cubicBezTo>
                  <a:cubicBezTo>
                    <a:pt x="110" y="37"/>
                    <a:pt x="110" y="37"/>
                    <a:pt x="110" y="37"/>
                  </a:cubicBezTo>
                  <a:cubicBezTo>
                    <a:pt x="111" y="37"/>
                    <a:pt x="111" y="37"/>
                    <a:pt x="111" y="37"/>
                  </a:cubicBezTo>
                  <a:cubicBezTo>
                    <a:pt x="110" y="37"/>
                    <a:pt x="110" y="37"/>
                    <a:pt x="110" y="37"/>
                  </a:cubicBezTo>
                  <a:cubicBezTo>
                    <a:pt x="110" y="39"/>
                    <a:pt x="111" y="41"/>
                    <a:pt x="112" y="43"/>
                  </a:cubicBezTo>
                  <a:cubicBezTo>
                    <a:pt x="113" y="44"/>
                    <a:pt x="115" y="45"/>
                    <a:pt x="117" y="45"/>
                  </a:cubicBezTo>
                  <a:cubicBezTo>
                    <a:pt x="117" y="45"/>
                    <a:pt x="118" y="45"/>
                    <a:pt x="118" y="45"/>
                  </a:cubicBezTo>
                  <a:cubicBezTo>
                    <a:pt x="118" y="45"/>
                    <a:pt x="118" y="45"/>
                    <a:pt x="118" y="45"/>
                  </a:cubicBezTo>
                  <a:cubicBezTo>
                    <a:pt x="118" y="83"/>
                    <a:pt x="118" y="83"/>
                    <a:pt x="118" y="83"/>
                  </a:cubicBezTo>
                  <a:cubicBezTo>
                    <a:pt x="118" y="82"/>
                    <a:pt x="117" y="82"/>
                    <a:pt x="117" y="82"/>
                  </a:cubicBezTo>
                  <a:cubicBezTo>
                    <a:pt x="113" y="82"/>
                    <a:pt x="110" y="86"/>
                    <a:pt x="110" y="90"/>
                  </a:cubicBezTo>
                  <a:cubicBezTo>
                    <a:pt x="110" y="90"/>
                    <a:pt x="110" y="90"/>
                    <a:pt x="110" y="90"/>
                  </a:cubicBezTo>
                  <a:cubicBezTo>
                    <a:pt x="110" y="90"/>
                    <a:pt x="110" y="90"/>
                    <a:pt x="110" y="90"/>
                  </a:cubicBezTo>
                  <a:cubicBezTo>
                    <a:pt x="104" y="90"/>
                    <a:pt x="104" y="90"/>
                    <a:pt x="104" y="90"/>
                  </a:cubicBezTo>
                  <a:lnTo>
                    <a:pt x="103" y="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kern="0">
                <a:solidFill>
                  <a:sysClr val="windowText" lastClr="000000"/>
                </a:solidFill>
                <a:latin typeface="微软雅黑"/>
                <a:ea typeface="微软雅黑"/>
              </a:endParaRPr>
            </a:p>
          </p:txBody>
        </p:sp>
      </p:grpSp>
      <p:grpSp>
        <p:nvGrpSpPr>
          <p:cNvPr id="13" name="PA_组合 12"/>
          <p:cNvGrpSpPr/>
          <p:nvPr>
            <p:custDataLst>
              <p:tags r:id="rId6"/>
            </p:custDataLst>
          </p:nvPr>
        </p:nvGrpSpPr>
        <p:grpSpPr>
          <a:xfrm>
            <a:off x="4664091" y="2498491"/>
            <a:ext cx="579123" cy="580145"/>
            <a:chOff x="8301418" y="2433233"/>
            <a:chExt cx="792746" cy="794145"/>
          </a:xfrm>
        </p:grpSpPr>
        <p:sp>
          <p:nvSpPr>
            <p:cNvPr id="14" name="Oval 16"/>
            <p:cNvSpPr>
              <a:spLocks noChangeArrowheads="1"/>
            </p:cNvSpPr>
            <p:nvPr/>
          </p:nvSpPr>
          <p:spPr bwMode="auto">
            <a:xfrm>
              <a:off x="8301418" y="2433233"/>
              <a:ext cx="792746" cy="794145"/>
            </a:xfrm>
            <a:prstGeom prst="ellipse">
              <a:avLst/>
            </a:prstGeom>
            <a:solidFill>
              <a:srgbClr val="4F5A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kern="0">
                <a:solidFill>
                  <a:sysClr val="windowText" lastClr="000000"/>
                </a:solidFill>
                <a:latin typeface="微软雅黑"/>
                <a:ea typeface="微软雅黑"/>
              </a:endParaRPr>
            </a:p>
          </p:txBody>
        </p:sp>
        <p:sp>
          <p:nvSpPr>
            <p:cNvPr id="15" name="Oval 144"/>
            <p:cNvSpPr>
              <a:spLocks noChangeArrowheads="1"/>
            </p:cNvSpPr>
            <p:nvPr/>
          </p:nvSpPr>
          <p:spPr bwMode="auto">
            <a:xfrm>
              <a:off x="8301418" y="2433233"/>
              <a:ext cx="792746" cy="794145"/>
            </a:xfrm>
            <a:prstGeom prst="ellipse">
              <a:avLst/>
            </a:prstGeom>
            <a:solidFill>
              <a:srgbClr val="3A3A3A"/>
            </a:solidFill>
            <a:ln>
              <a:noFill/>
            </a:ln>
            <a:extLst/>
          </p:spPr>
          <p:txBody>
            <a:bodyPr vert="horz" wrap="square" lIns="91440" tIns="45720" rIns="91440" bIns="45720" numCol="1" anchor="t" anchorCtr="0" compatLnSpc="1">
              <a:prstTxWarp prst="textNoShape">
                <a:avLst/>
              </a:prstTxWarp>
            </a:bodyPr>
            <a:lstStyle/>
            <a:p>
              <a:endParaRPr lang="zh-CN" altLang="en-US" kern="0" dirty="0">
                <a:solidFill>
                  <a:sysClr val="windowText" lastClr="000000"/>
                </a:solidFill>
                <a:latin typeface="微软雅黑"/>
                <a:ea typeface="微软雅黑"/>
              </a:endParaRPr>
            </a:p>
          </p:txBody>
        </p:sp>
        <p:sp>
          <p:nvSpPr>
            <p:cNvPr id="16" name="Freeform 215"/>
            <p:cNvSpPr>
              <a:spLocks noEditPoints="1"/>
            </p:cNvSpPr>
            <p:nvPr/>
          </p:nvSpPr>
          <p:spPr bwMode="auto">
            <a:xfrm>
              <a:off x="8466399" y="2573047"/>
              <a:ext cx="462785" cy="461387"/>
            </a:xfrm>
            <a:custGeom>
              <a:avLst/>
              <a:gdLst>
                <a:gd name="T0" fmla="*/ 135 w 140"/>
                <a:gd name="T1" fmla="*/ 87 h 140"/>
                <a:gd name="T2" fmla="*/ 108 w 140"/>
                <a:gd name="T3" fmla="*/ 79 h 140"/>
                <a:gd name="T4" fmla="*/ 5 w 140"/>
                <a:gd name="T5" fmla="*/ 135 h 140"/>
                <a:gd name="T6" fmla="*/ 32 w 140"/>
                <a:gd name="T7" fmla="*/ 117 h 140"/>
                <a:gd name="T8" fmla="*/ 68 w 140"/>
                <a:gd name="T9" fmla="*/ 33 h 140"/>
                <a:gd name="T10" fmla="*/ 57 w 140"/>
                <a:gd name="T11" fmla="*/ 11 h 140"/>
                <a:gd name="T12" fmla="*/ 68 w 140"/>
                <a:gd name="T13" fmla="*/ 0 h 140"/>
                <a:gd name="T14" fmla="*/ 79 w 140"/>
                <a:gd name="T15" fmla="*/ 5 h 140"/>
                <a:gd name="T16" fmla="*/ 73 w 140"/>
                <a:gd name="T17" fmla="*/ 9 h 140"/>
                <a:gd name="T18" fmla="*/ 80 w 140"/>
                <a:gd name="T19" fmla="*/ 21 h 140"/>
                <a:gd name="T20" fmla="*/ 72 w 140"/>
                <a:gd name="T21" fmla="*/ 39 h 140"/>
                <a:gd name="T22" fmla="*/ 68 w 140"/>
                <a:gd name="T23" fmla="*/ 39 h 140"/>
                <a:gd name="T24" fmla="*/ 64 w 140"/>
                <a:gd name="T25" fmla="*/ 27 h 140"/>
                <a:gd name="T26" fmla="*/ 72 w 140"/>
                <a:gd name="T27" fmla="*/ 33 h 140"/>
                <a:gd name="T28" fmla="*/ 74 w 140"/>
                <a:gd name="T29" fmla="*/ 26 h 140"/>
                <a:gd name="T30" fmla="*/ 68 w 140"/>
                <a:gd name="T31" fmla="*/ 15 h 140"/>
                <a:gd name="T32" fmla="*/ 65 w 140"/>
                <a:gd name="T33" fmla="*/ 11 h 140"/>
                <a:gd name="T34" fmla="*/ 5 w 140"/>
                <a:gd name="T35" fmla="*/ 111 h 140"/>
                <a:gd name="T36" fmla="*/ 5 w 140"/>
                <a:gd name="T37" fmla="*/ 100 h 140"/>
                <a:gd name="T38" fmla="*/ 130 w 140"/>
                <a:gd name="T39" fmla="*/ 140 h 140"/>
                <a:gd name="T40" fmla="*/ 108 w 140"/>
                <a:gd name="T41" fmla="*/ 117 h 140"/>
                <a:gd name="T42" fmla="*/ 104 w 140"/>
                <a:gd name="T43" fmla="*/ 54 h 140"/>
                <a:gd name="T44" fmla="*/ 40 w 140"/>
                <a:gd name="T45" fmla="*/ 140 h 140"/>
                <a:gd name="T46" fmla="*/ 91 w 140"/>
                <a:gd name="T47" fmla="*/ 107 h 140"/>
                <a:gd name="T48" fmla="*/ 97 w 140"/>
                <a:gd name="T49" fmla="*/ 62 h 140"/>
                <a:gd name="T50" fmla="*/ 91 w 140"/>
                <a:gd name="T51" fmla="*/ 107 h 140"/>
                <a:gd name="T52" fmla="*/ 81 w 140"/>
                <a:gd name="T53" fmla="*/ 107 h 140"/>
                <a:gd name="T54" fmla="*/ 75 w 140"/>
                <a:gd name="T55" fmla="*/ 62 h 140"/>
                <a:gd name="T56" fmla="*/ 83 w 140"/>
                <a:gd name="T57" fmla="*/ 137 h 140"/>
                <a:gd name="T58" fmla="*/ 87 w 140"/>
                <a:gd name="T59" fmla="*/ 121 h 140"/>
                <a:gd name="T60" fmla="*/ 71 w 140"/>
                <a:gd name="T61" fmla="*/ 137 h 140"/>
                <a:gd name="T62" fmla="*/ 65 w 140"/>
                <a:gd name="T63" fmla="*/ 107 h 140"/>
                <a:gd name="T64" fmla="*/ 58 w 140"/>
                <a:gd name="T65" fmla="*/ 62 h 140"/>
                <a:gd name="T66" fmla="*/ 54 w 140"/>
                <a:gd name="T67" fmla="*/ 123 h 140"/>
                <a:gd name="T68" fmla="*/ 68 w 140"/>
                <a:gd name="T69" fmla="*/ 137 h 140"/>
                <a:gd name="T70" fmla="*/ 52 w 140"/>
                <a:gd name="T71" fmla="*/ 121 h 140"/>
                <a:gd name="T72" fmla="*/ 48 w 140"/>
                <a:gd name="T73" fmla="*/ 107 h 140"/>
                <a:gd name="T74" fmla="*/ 42 w 140"/>
                <a:gd name="T75" fmla="*/ 62 h 140"/>
                <a:gd name="T76" fmla="*/ 105 w 140"/>
                <a:gd name="T77" fmla="*/ 42 h 140"/>
                <a:gd name="T78" fmla="*/ 35 w 140"/>
                <a:gd name="T79" fmla="*/ 50 h 140"/>
                <a:gd name="T80" fmla="*/ 104 w 140"/>
                <a:gd name="T81" fmla="*/ 51 h 140"/>
                <a:gd name="T82" fmla="*/ 109 w 140"/>
                <a:gd name="T83" fmla="*/ 46 h 140"/>
                <a:gd name="T84" fmla="*/ 5 w 140"/>
                <a:gd name="T85" fmla="*/ 87 h 140"/>
                <a:gd name="T86" fmla="*/ 32 w 140"/>
                <a:gd name="T87" fmla="*/ 79 h 140"/>
                <a:gd name="T88" fmla="*/ 108 w 140"/>
                <a:gd name="T89" fmla="*/ 111 h 140"/>
                <a:gd name="T90" fmla="*/ 108 w 140"/>
                <a:gd name="T91" fmla="*/ 10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0" h="140">
                  <a:moveTo>
                    <a:pt x="140" y="83"/>
                  </a:moveTo>
                  <a:cubicBezTo>
                    <a:pt x="140" y="85"/>
                    <a:pt x="138" y="87"/>
                    <a:pt x="136" y="87"/>
                  </a:cubicBezTo>
                  <a:cubicBezTo>
                    <a:pt x="135" y="87"/>
                    <a:pt x="135" y="87"/>
                    <a:pt x="135" y="87"/>
                  </a:cubicBezTo>
                  <a:cubicBezTo>
                    <a:pt x="135" y="94"/>
                    <a:pt x="135" y="94"/>
                    <a:pt x="135" y="94"/>
                  </a:cubicBezTo>
                  <a:cubicBezTo>
                    <a:pt x="108" y="94"/>
                    <a:pt x="108" y="94"/>
                    <a:pt x="108" y="94"/>
                  </a:cubicBezTo>
                  <a:cubicBezTo>
                    <a:pt x="108" y="79"/>
                    <a:pt x="108" y="79"/>
                    <a:pt x="108" y="79"/>
                  </a:cubicBezTo>
                  <a:cubicBezTo>
                    <a:pt x="136" y="79"/>
                    <a:pt x="136" y="79"/>
                    <a:pt x="136" y="79"/>
                  </a:cubicBezTo>
                  <a:cubicBezTo>
                    <a:pt x="138" y="79"/>
                    <a:pt x="140" y="81"/>
                    <a:pt x="140" y="83"/>
                  </a:cubicBezTo>
                  <a:close/>
                  <a:moveTo>
                    <a:pt x="5" y="135"/>
                  </a:moveTo>
                  <a:cubicBezTo>
                    <a:pt x="5" y="138"/>
                    <a:pt x="7" y="140"/>
                    <a:pt x="9" y="140"/>
                  </a:cubicBezTo>
                  <a:cubicBezTo>
                    <a:pt x="32" y="140"/>
                    <a:pt x="32" y="140"/>
                    <a:pt x="32" y="140"/>
                  </a:cubicBezTo>
                  <a:cubicBezTo>
                    <a:pt x="32" y="117"/>
                    <a:pt x="32" y="117"/>
                    <a:pt x="32" y="117"/>
                  </a:cubicBezTo>
                  <a:cubicBezTo>
                    <a:pt x="5" y="117"/>
                    <a:pt x="5" y="117"/>
                    <a:pt x="5" y="117"/>
                  </a:cubicBezTo>
                  <a:lnTo>
                    <a:pt x="5" y="135"/>
                  </a:lnTo>
                  <a:close/>
                  <a:moveTo>
                    <a:pt x="68" y="33"/>
                  </a:moveTo>
                  <a:cubicBezTo>
                    <a:pt x="68" y="23"/>
                    <a:pt x="68" y="23"/>
                    <a:pt x="68" y="23"/>
                  </a:cubicBezTo>
                  <a:cubicBezTo>
                    <a:pt x="64" y="22"/>
                    <a:pt x="61" y="20"/>
                    <a:pt x="60" y="18"/>
                  </a:cubicBezTo>
                  <a:cubicBezTo>
                    <a:pt x="58" y="15"/>
                    <a:pt x="57" y="13"/>
                    <a:pt x="57" y="11"/>
                  </a:cubicBezTo>
                  <a:cubicBezTo>
                    <a:pt x="57" y="9"/>
                    <a:pt x="58" y="7"/>
                    <a:pt x="60" y="5"/>
                  </a:cubicBezTo>
                  <a:cubicBezTo>
                    <a:pt x="61" y="3"/>
                    <a:pt x="64" y="2"/>
                    <a:pt x="68" y="2"/>
                  </a:cubicBezTo>
                  <a:cubicBezTo>
                    <a:pt x="68" y="0"/>
                    <a:pt x="68" y="0"/>
                    <a:pt x="68" y="0"/>
                  </a:cubicBezTo>
                  <a:cubicBezTo>
                    <a:pt x="72" y="0"/>
                    <a:pt x="72" y="0"/>
                    <a:pt x="72" y="0"/>
                  </a:cubicBezTo>
                  <a:cubicBezTo>
                    <a:pt x="72" y="2"/>
                    <a:pt x="72" y="2"/>
                    <a:pt x="72" y="2"/>
                  </a:cubicBezTo>
                  <a:cubicBezTo>
                    <a:pt x="75" y="2"/>
                    <a:pt x="78" y="3"/>
                    <a:pt x="79" y="5"/>
                  </a:cubicBezTo>
                  <a:cubicBezTo>
                    <a:pt x="81" y="7"/>
                    <a:pt x="82" y="9"/>
                    <a:pt x="82" y="12"/>
                  </a:cubicBezTo>
                  <a:cubicBezTo>
                    <a:pt x="74" y="12"/>
                    <a:pt x="74" y="12"/>
                    <a:pt x="74" y="12"/>
                  </a:cubicBezTo>
                  <a:cubicBezTo>
                    <a:pt x="74" y="11"/>
                    <a:pt x="74" y="10"/>
                    <a:pt x="73" y="9"/>
                  </a:cubicBezTo>
                  <a:cubicBezTo>
                    <a:pt x="73" y="8"/>
                    <a:pt x="72" y="8"/>
                    <a:pt x="72" y="7"/>
                  </a:cubicBezTo>
                  <a:cubicBezTo>
                    <a:pt x="72" y="17"/>
                    <a:pt x="72" y="17"/>
                    <a:pt x="72" y="17"/>
                  </a:cubicBezTo>
                  <a:cubicBezTo>
                    <a:pt x="75" y="18"/>
                    <a:pt x="78" y="19"/>
                    <a:pt x="80" y="21"/>
                  </a:cubicBezTo>
                  <a:cubicBezTo>
                    <a:pt x="82" y="23"/>
                    <a:pt x="83" y="26"/>
                    <a:pt x="83" y="29"/>
                  </a:cubicBezTo>
                  <a:cubicBezTo>
                    <a:pt x="83" y="31"/>
                    <a:pt x="82" y="34"/>
                    <a:pt x="79" y="36"/>
                  </a:cubicBezTo>
                  <a:cubicBezTo>
                    <a:pt x="77" y="38"/>
                    <a:pt x="75" y="39"/>
                    <a:pt x="72" y="39"/>
                  </a:cubicBezTo>
                  <a:cubicBezTo>
                    <a:pt x="72" y="40"/>
                    <a:pt x="72" y="40"/>
                    <a:pt x="72" y="40"/>
                  </a:cubicBezTo>
                  <a:cubicBezTo>
                    <a:pt x="68" y="40"/>
                    <a:pt x="68" y="40"/>
                    <a:pt x="68" y="40"/>
                  </a:cubicBezTo>
                  <a:cubicBezTo>
                    <a:pt x="68" y="39"/>
                    <a:pt x="68" y="39"/>
                    <a:pt x="68" y="39"/>
                  </a:cubicBezTo>
                  <a:cubicBezTo>
                    <a:pt x="65" y="39"/>
                    <a:pt x="63" y="38"/>
                    <a:pt x="60" y="36"/>
                  </a:cubicBezTo>
                  <a:cubicBezTo>
                    <a:pt x="58" y="34"/>
                    <a:pt x="57" y="31"/>
                    <a:pt x="57" y="27"/>
                  </a:cubicBezTo>
                  <a:cubicBezTo>
                    <a:pt x="64" y="27"/>
                    <a:pt x="64" y="27"/>
                    <a:pt x="64" y="27"/>
                  </a:cubicBezTo>
                  <a:cubicBezTo>
                    <a:pt x="64" y="28"/>
                    <a:pt x="65" y="30"/>
                    <a:pt x="65" y="31"/>
                  </a:cubicBezTo>
                  <a:cubicBezTo>
                    <a:pt x="66" y="32"/>
                    <a:pt x="67" y="32"/>
                    <a:pt x="68" y="33"/>
                  </a:cubicBezTo>
                  <a:close/>
                  <a:moveTo>
                    <a:pt x="72" y="33"/>
                  </a:moveTo>
                  <a:cubicBezTo>
                    <a:pt x="72" y="33"/>
                    <a:pt x="73" y="32"/>
                    <a:pt x="74" y="31"/>
                  </a:cubicBezTo>
                  <a:cubicBezTo>
                    <a:pt x="74" y="30"/>
                    <a:pt x="75" y="29"/>
                    <a:pt x="75" y="28"/>
                  </a:cubicBezTo>
                  <a:cubicBezTo>
                    <a:pt x="75" y="27"/>
                    <a:pt x="75" y="26"/>
                    <a:pt x="74" y="26"/>
                  </a:cubicBezTo>
                  <a:cubicBezTo>
                    <a:pt x="74" y="25"/>
                    <a:pt x="73" y="24"/>
                    <a:pt x="72" y="24"/>
                  </a:cubicBezTo>
                  <a:lnTo>
                    <a:pt x="72" y="33"/>
                  </a:lnTo>
                  <a:close/>
                  <a:moveTo>
                    <a:pt x="68" y="15"/>
                  </a:moveTo>
                  <a:cubicBezTo>
                    <a:pt x="68" y="7"/>
                    <a:pt x="68" y="7"/>
                    <a:pt x="68" y="7"/>
                  </a:cubicBezTo>
                  <a:cubicBezTo>
                    <a:pt x="67" y="7"/>
                    <a:pt x="66" y="8"/>
                    <a:pt x="66" y="8"/>
                  </a:cubicBezTo>
                  <a:cubicBezTo>
                    <a:pt x="65" y="9"/>
                    <a:pt x="65" y="10"/>
                    <a:pt x="65" y="11"/>
                  </a:cubicBezTo>
                  <a:cubicBezTo>
                    <a:pt x="65" y="12"/>
                    <a:pt x="65" y="13"/>
                    <a:pt x="66" y="13"/>
                  </a:cubicBezTo>
                  <a:cubicBezTo>
                    <a:pt x="66" y="14"/>
                    <a:pt x="67" y="15"/>
                    <a:pt x="68" y="15"/>
                  </a:cubicBezTo>
                  <a:close/>
                  <a:moveTo>
                    <a:pt x="5" y="111"/>
                  </a:moveTo>
                  <a:cubicBezTo>
                    <a:pt x="32" y="111"/>
                    <a:pt x="32" y="111"/>
                    <a:pt x="32" y="111"/>
                  </a:cubicBezTo>
                  <a:cubicBezTo>
                    <a:pt x="32" y="100"/>
                    <a:pt x="32" y="100"/>
                    <a:pt x="32" y="100"/>
                  </a:cubicBezTo>
                  <a:cubicBezTo>
                    <a:pt x="5" y="100"/>
                    <a:pt x="5" y="100"/>
                    <a:pt x="5" y="100"/>
                  </a:cubicBezTo>
                  <a:lnTo>
                    <a:pt x="5" y="111"/>
                  </a:lnTo>
                  <a:close/>
                  <a:moveTo>
                    <a:pt x="108" y="140"/>
                  </a:moveTo>
                  <a:cubicBezTo>
                    <a:pt x="130" y="140"/>
                    <a:pt x="130" y="140"/>
                    <a:pt x="130" y="140"/>
                  </a:cubicBezTo>
                  <a:cubicBezTo>
                    <a:pt x="133" y="140"/>
                    <a:pt x="135" y="138"/>
                    <a:pt x="135" y="135"/>
                  </a:cubicBezTo>
                  <a:cubicBezTo>
                    <a:pt x="135" y="117"/>
                    <a:pt x="135" y="117"/>
                    <a:pt x="135" y="117"/>
                  </a:cubicBezTo>
                  <a:cubicBezTo>
                    <a:pt x="108" y="117"/>
                    <a:pt x="108" y="117"/>
                    <a:pt x="108" y="117"/>
                  </a:cubicBezTo>
                  <a:lnTo>
                    <a:pt x="108" y="140"/>
                  </a:lnTo>
                  <a:close/>
                  <a:moveTo>
                    <a:pt x="35" y="54"/>
                  </a:moveTo>
                  <a:cubicBezTo>
                    <a:pt x="104" y="54"/>
                    <a:pt x="104" y="54"/>
                    <a:pt x="104" y="54"/>
                  </a:cubicBezTo>
                  <a:cubicBezTo>
                    <a:pt x="104" y="135"/>
                    <a:pt x="104" y="135"/>
                    <a:pt x="104" y="135"/>
                  </a:cubicBezTo>
                  <a:cubicBezTo>
                    <a:pt x="104" y="138"/>
                    <a:pt x="102" y="140"/>
                    <a:pt x="99" y="140"/>
                  </a:cubicBezTo>
                  <a:cubicBezTo>
                    <a:pt x="40" y="140"/>
                    <a:pt x="40" y="140"/>
                    <a:pt x="40" y="140"/>
                  </a:cubicBezTo>
                  <a:cubicBezTo>
                    <a:pt x="38" y="140"/>
                    <a:pt x="35" y="138"/>
                    <a:pt x="35" y="135"/>
                  </a:cubicBezTo>
                  <a:lnTo>
                    <a:pt x="35" y="54"/>
                  </a:lnTo>
                  <a:close/>
                  <a:moveTo>
                    <a:pt x="91" y="107"/>
                  </a:moveTo>
                  <a:cubicBezTo>
                    <a:pt x="91" y="109"/>
                    <a:pt x="92" y="110"/>
                    <a:pt x="94" y="110"/>
                  </a:cubicBezTo>
                  <a:cubicBezTo>
                    <a:pt x="96" y="110"/>
                    <a:pt x="97" y="109"/>
                    <a:pt x="97" y="107"/>
                  </a:cubicBezTo>
                  <a:cubicBezTo>
                    <a:pt x="97" y="62"/>
                    <a:pt x="97" y="62"/>
                    <a:pt x="97" y="62"/>
                  </a:cubicBezTo>
                  <a:cubicBezTo>
                    <a:pt x="97" y="60"/>
                    <a:pt x="96" y="59"/>
                    <a:pt x="94" y="59"/>
                  </a:cubicBezTo>
                  <a:cubicBezTo>
                    <a:pt x="92" y="59"/>
                    <a:pt x="91" y="60"/>
                    <a:pt x="91" y="62"/>
                  </a:cubicBezTo>
                  <a:lnTo>
                    <a:pt x="91" y="107"/>
                  </a:lnTo>
                  <a:close/>
                  <a:moveTo>
                    <a:pt x="75" y="107"/>
                  </a:moveTo>
                  <a:cubicBezTo>
                    <a:pt x="75" y="109"/>
                    <a:pt x="76" y="110"/>
                    <a:pt x="78" y="110"/>
                  </a:cubicBezTo>
                  <a:cubicBezTo>
                    <a:pt x="79" y="110"/>
                    <a:pt x="81" y="109"/>
                    <a:pt x="81" y="107"/>
                  </a:cubicBezTo>
                  <a:cubicBezTo>
                    <a:pt x="81" y="62"/>
                    <a:pt x="81" y="62"/>
                    <a:pt x="81" y="62"/>
                  </a:cubicBezTo>
                  <a:cubicBezTo>
                    <a:pt x="81" y="60"/>
                    <a:pt x="79" y="59"/>
                    <a:pt x="78" y="59"/>
                  </a:cubicBezTo>
                  <a:cubicBezTo>
                    <a:pt x="76" y="59"/>
                    <a:pt x="75" y="60"/>
                    <a:pt x="75" y="62"/>
                  </a:cubicBezTo>
                  <a:lnTo>
                    <a:pt x="75" y="107"/>
                  </a:lnTo>
                  <a:close/>
                  <a:moveTo>
                    <a:pt x="71" y="137"/>
                  </a:moveTo>
                  <a:cubicBezTo>
                    <a:pt x="83" y="137"/>
                    <a:pt x="83" y="137"/>
                    <a:pt x="83" y="137"/>
                  </a:cubicBezTo>
                  <a:cubicBezTo>
                    <a:pt x="84" y="137"/>
                    <a:pt x="85" y="136"/>
                    <a:pt x="85" y="135"/>
                  </a:cubicBezTo>
                  <a:cubicBezTo>
                    <a:pt x="85" y="123"/>
                    <a:pt x="85" y="123"/>
                    <a:pt x="85" y="123"/>
                  </a:cubicBezTo>
                  <a:cubicBezTo>
                    <a:pt x="86" y="123"/>
                    <a:pt x="87" y="122"/>
                    <a:pt x="87" y="121"/>
                  </a:cubicBezTo>
                  <a:cubicBezTo>
                    <a:pt x="87" y="120"/>
                    <a:pt x="86" y="119"/>
                    <a:pt x="85" y="119"/>
                  </a:cubicBezTo>
                  <a:cubicBezTo>
                    <a:pt x="71" y="119"/>
                    <a:pt x="71" y="119"/>
                    <a:pt x="71" y="119"/>
                  </a:cubicBezTo>
                  <a:lnTo>
                    <a:pt x="71" y="137"/>
                  </a:lnTo>
                  <a:close/>
                  <a:moveTo>
                    <a:pt x="58" y="107"/>
                  </a:moveTo>
                  <a:cubicBezTo>
                    <a:pt x="58" y="109"/>
                    <a:pt x="60" y="110"/>
                    <a:pt x="62" y="110"/>
                  </a:cubicBezTo>
                  <a:cubicBezTo>
                    <a:pt x="63" y="110"/>
                    <a:pt x="65" y="109"/>
                    <a:pt x="65" y="107"/>
                  </a:cubicBezTo>
                  <a:cubicBezTo>
                    <a:pt x="65" y="62"/>
                    <a:pt x="65" y="62"/>
                    <a:pt x="65" y="62"/>
                  </a:cubicBezTo>
                  <a:cubicBezTo>
                    <a:pt x="65" y="60"/>
                    <a:pt x="63" y="59"/>
                    <a:pt x="62" y="59"/>
                  </a:cubicBezTo>
                  <a:cubicBezTo>
                    <a:pt x="60" y="59"/>
                    <a:pt x="58" y="60"/>
                    <a:pt x="58" y="62"/>
                  </a:cubicBezTo>
                  <a:lnTo>
                    <a:pt x="58" y="107"/>
                  </a:lnTo>
                  <a:close/>
                  <a:moveTo>
                    <a:pt x="52" y="121"/>
                  </a:moveTo>
                  <a:cubicBezTo>
                    <a:pt x="52" y="122"/>
                    <a:pt x="53" y="123"/>
                    <a:pt x="54" y="123"/>
                  </a:cubicBezTo>
                  <a:cubicBezTo>
                    <a:pt x="54" y="135"/>
                    <a:pt x="54" y="135"/>
                    <a:pt x="54" y="135"/>
                  </a:cubicBezTo>
                  <a:cubicBezTo>
                    <a:pt x="54" y="136"/>
                    <a:pt x="55" y="137"/>
                    <a:pt x="56" y="137"/>
                  </a:cubicBezTo>
                  <a:cubicBezTo>
                    <a:pt x="68" y="137"/>
                    <a:pt x="68" y="137"/>
                    <a:pt x="68" y="137"/>
                  </a:cubicBezTo>
                  <a:cubicBezTo>
                    <a:pt x="68" y="119"/>
                    <a:pt x="68" y="119"/>
                    <a:pt x="68" y="119"/>
                  </a:cubicBezTo>
                  <a:cubicBezTo>
                    <a:pt x="54" y="119"/>
                    <a:pt x="54" y="119"/>
                    <a:pt x="54" y="119"/>
                  </a:cubicBezTo>
                  <a:cubicBezTo>
                    <a:pt x="53" y="119"/>
                    <a:pt x="52" y="120"/>
                    <a:pt x="52" y="121"/>
                  </a:cubicBezTo>
                  <a:close/>
                  <a:moveTo>
                    <a:pt x="42" y="107"/>
                  </a:moveTo>
                  <a:cubicBezTo>
                    <a:pt x="42" y="109"/>
                    <a:pt x="44" y="110"/>
                    <a:pt x="45" y="110"/>
                  </a:cubicBezTo>
                  <a:cubicBezTo>
                    <a:pt x="47" y="110"/>
                    <a:pt x="48" y="109"/>
                    <a:pt x="48" y="107"/>
                  </a:cubicBezTo>
                  <a:cubicBezTo>
                    <a:pt x="48" y="62"/>
                    <a:pt x="48" y="62"/>
                    <a:pt x="48" y="62"/>
                  </a:cubicBezTo>
                  <a:cubicBezTo>
                    <a:pt x="48" y="60"/>
                    <a:pt x="47" y="59"/>
                    <a:pt x="45" y="59"/>
                  </a:cubicBezTo>
                  <a:cubicBezTo>
                    <a:pt x="44" y="59"/>
                    <a:pt x="42" y="60"/>
                    <a:pt x="42" y="62"/>
                  </a:cubicBezTo>
                  <a:lnTo>
                    <a:pt x="42" y="107"/>
                  </a:lnTo>
                  <a:close/>
                  <a:moveTo>
                    <a:pt x="109" y="46"/>
                  </a:moveTo>
                  <a:cubicBezTo>
                    <a:pt x="109" y="44"/>
                    <a:pt x="107" y="42"/>
                    <a:pt x="105" y="42"/>
                  </a:cubicBezTo>
                  <a:cubicBezTo>
                    <a:pt x="35" y="42"/>
                    <a:pt x="35" y="42"/>
                    <a:pt x="35" y="42"/>
                  </a:cubicBezTo>
                  <a:cubicBezTo>
                    <a:pt x="32" y="42"/>
                    <a:pt x="30" y="44"/>
                    <a:pt x="30" y="46"/>
                  </a:cubicBezTo>
                  <a:cubicBezTo>
                    <a:pt x="30" y="48"/>
                    <a:pt x="32" y="50"/>
                    <a:pt x="35" y="50"/>
                  </a:cubicBezTo>
                  <a:cubicBezTo>
                    <a:pt x="35" y="50"/>
                    <a:pt x="35" y="50"/>
                    <a:pt x="35" y="50"/>
                  </a:cubicBezTo>
                  <a:cubicBezTo>
                    <a:pt x="35" y="51"/>
                    <a:pt x="35" y="51"/>
                    <a:pt x="35" y="51"/>
                  </a:cubicBezTo>
                  <a:cubicBezTo>
                    <a:pt x="104" y="51"/>
                    <a:pt x="104" y="51"/>
                    <a:pt x="104" y="51"/>
                  </a:cubicBezTo>
                  <a:cubicBezTo>
                    <a:pt x="104" y="50"/>
                    <a:pt x="104" y="50"/>
                    <a:pt x="104" y="50"/>
                  </a:cubicBezTo>
                  <a:cubicBezTo>
                    <a:pt x="105" y="50"/>
                    <a:pt x="105" y="50"/>
                    <a:pt x="105" y="50"/>
                  </a:cubicBezTo>
                  <a:cubicBezTo>
                    <a:pt x="107" y="50"/>
                    <a:pt x="109" y="48"/>
                    <a:pt x="109" y="46"/>
                  </a:cubicBezTo>
                  <a:close/>
                  <a:moveTo>
                    <a:pt x="0" y="83"/>
                  </a:moveTo>
                  <a:cubicBezTo>
                    <a:pt x="0" y="85"/>
                    <a:pt x="1" y="87"/>
                    <a:pt x="4" y="87"/>
                  </a:cubicBezTo>
                  <a:cubicBezTo>
                    <a:pt x="5" y="87"/>
                    <a:pt x="5" y="87"/>
                    <a:pt x="5" y="87"/>
                  </a:cubicBezTo>
                  <a:cubicBezTo>
                    <a:pt x="5" y="94"/>
                    <a:pt x="5" y="94"/>
                    <a:pt x="5" y="94"/>
                  </a:cubicBezTo>
                  <a:cubicBezTo>
                    <a:pt x="32" y="94"/>
                    <a:pt x="32" y="94"/>
                    <a:pt x="32" y="94"/>
                  </a:cubicBezTo>
                  <a:cubicBezTo>
                    <a:pt x="32" y="79"/>
                    <a:pt x="32" y="79"/>
                    <a:pt x="32" y="79"/>
                  </a:cubicBezTo>
                  <a:cubicBezTo>
                    <a:pt x="4" y="79"/>
                    <a:pt x="4" y="79"/>
                    <a:pt x="4" y="79"/>
                  </a:cubicBezTo>
                  <a:cubicBezTo>
                    <a:pt x="1" y="79"/>
                    <a:pt x="0" y="81"/>
                    <a:pt x="0" y="83"/>
                  </a:cubicBezTo>
                  <a:close/>
                  <a:moveTo>
                    <a:pt x="108" y="111"/>
                  </a:moveTo>
                  <a:cubicBezTo>
                    <a:pt x="135" y="111"/>
                    <a:pt x="135" y="111"/>
                    <a:pt x="135" y="111"/>
                  </a:cubicBezTo>
                  <a:cubicBezTo>
                    <a:pt x="135" y="100"/>
                    <a:pt x="135" y="100"/>
                    <a:pt x="135" y="100"/>
                  </a:cubicBezTo>
                  <a:cubicBezTo>
                    <a:pt x="108" y="100"/>
                    <a:pt x="108" y="100"/>
                    <a:pt x="108" y="100"/>
                  </a:cubicBezTo>
                  <a:lnTo>
                    <a:pt x="108" y="1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kern="0">
                <a:solidFill>
                  <a:sysClr val="windowText" lastClr="000000"/>
                </a:solidFill>
                <a:latin typeface="微软雅黑"/>
                <a:ea typeface="微软雅黑"/>
              </a:endParaRPr>
            </a:p>
          </p:txBody>
        </p:sp>
      </p:grpSp>
      <p:grpSp>
        <p:nvGrpSpPr>
          <p:cNvPr id="17" name="PA_组合 16"/>
          <p:cNvGrpSpPr/>
          <p:nvPr>
            <p:custDataLst>
              <p:tags r:id="rId7"/>
            </p:custDataLst>
          </p:nvPr>
        </p:nvGrpSpPr>
        <p:grpSpPr>
          <a:xfrm>
            <a:off x="567135" y="2219281"/>
            <a:ext cx="2318253" cy="769441"/>
            <a:chOff x="327660" y="2450706"/>
            <a:chExt cx="2318253" cy="769441"/>
          </a:xfrm>
        </p:grpSpPr>
        <p:sp>
          <p:nvSpPr>
            <p:cNvPr id="18" name="文本框 17"/>
            <p:cNvSpPr txBox="1"/>
            <p:nvPr/>
          </p:nvSpPr>
          <p:spPr>
            <a:xfrm>
              <a:off x="550468" y="2450706"/>
              <a:ext cx="2095445" cy="769441"/>
            </a:xfrm>
            <a:prstGeom prst="rect">
              <a:avLst/>
            </a:prstGeom>
            <a:noFill/>
          </p:spPr>
          <p:txBody>
            <a:bodyPr wrap="none" rtlCol="0">
              <a:spAutoFit/>
            </a:bodyPr>
            <a:lstStyle/>
            <a:p>
              <a:r>
                <a:rPr lang="en-US" altLang="zh-CN" sz="4400" dirty="0">
                  <a:solidFill>
                    <a:sysClr val="windowText" lastClr="000000"/>
                  </a:solidFill>
                  <a:latin typeface="方正兰亭细黑简体" panose="02000000000000000000" pitchFamily="2" charset="-122"/>
                  <a:ea typeface="方正兰亭细黑简体" panose="02000000000000000000" pitchFamily="2" charset="-122"/>
                </a:rPr>
                <a:t>64,500</a:t>
              </a:r>
              <a:endParaRPr lang="zh-CN" altLang="en-US" sz="4400" dirty="0">
                <a:solidFill>
                  <a:sysClr val="windowText" lastClr="000000"/>
                </a:solidFill>
                <a:latin typeface="方正兰亭细黑简体" panose="02000000000000000000" pitchFamily="2" charset="-122"/>
                <a:ea typeface="方正兰亭细黑简体" panose="02000000000000000000" pitchFamily="2" charset="-122"/>
              </a:endParaRPr>
            </a:p>
          </p:txBody>
        </p:sp>
        <p:sp>
          <p:nvSpPr>
            <p:cNvPr id="19" name="文本框 18"/>
            <p:cNvSpPr txBox="1"/>
            <p:nvPr/>
          </p:nvSpPr>
          <p:spPr>
            <a:xfrm>
              <a:off x="327660" y="2468904"/>
              <a:ext cx="415498" cy="523220"/>
            </a:xfrm>
            <a:prstGeom prst="rect">
              <a:avLst/>
            </a:prstGeom>
            <a:noFill/>
          </p:spPr>
          <p:txBody>
            <a:bodyPr wrap="none" rtlCol="0">
              <a:spAutoFit/>
            </a:bodyPr>
            <a:lstStyle/>
            <a:p>
              <a:r>
                <a:rPr lang="en-US" altLang="zh-CN" sz="2800" dirty="0">
                  <a:solidFill>
                    <a:sysClr val="windowText" lastClr="000000"/>
                  </a:solidFill>
                  <a:latin typeface="方正兰亭细黑简体" panose="02000000000000000000" pitchFamily="2" charset="-122"/>
                  <a:ea typeface="方正兰亭细黑简体" panose="02000000000000000000" pitchFamily="2" charset="-122"/>
                </a:rPr>
                <a:t>$</a:t>
              </a:r>
              <a:endParaRPr lang="zh-CN" altLang="en-US" sz="2800" dirty="0">
                <a:solidFill>
                  <a:sysClr val="windowText" lastClr="000000"/>
                </a:solidFill>
                <a:latin typeface="方正兰亭细黑简体" panose="02000000000000000000" pitchFamily="2" charset="-122"/>
                <a:ea typeface="方正兰亭细黑简体" panose="02000000000000000000" pitchFamily="2" charset="-122"/>
              </a:endParaRPr>
            </a:p>
          </p:txBody>
        </p:sp>
      </p:grpSp>
      <p:sp>
        <p:nvSpPr>
          <p:cNvPr id="20" name="PA_任意多边形 6"/>
          <p:cNvSpPr/>
          <p:nvPr>
            <p:custDataLst>
              <p:tags r:id="rId8"/>
            </p:custDataLst>
          </p:nvPr>
        </p:nvSpPr>
        <p:spPr bwMode="auto">
          <a:xfrm flipH="1">
            <a:off x="8845275" y="5765399"/>
            <a:ext cx="893867" cy="192303"/>
          </a:xfrm>
          <a:custGeom>
            <a:avLst/>
            <a:gdLst>
              <a:gd name="T0" fmla="*/ 20 w 23"/>
              <a:gd name="T1" fmla="*/ 0 h 5"/>
              <a:gd name="T2" fmla="*/ 3 w 23"/>
              <a:gd name="T3" fmla="*/ 0 h 5"/>
              <a:gd name="T4" fmla="*/ 0 w 23"/>
              <a:gd name="T5" fmla="*/ 2 h 5"/>
              <a:gd name="T6" fmla="*/ 3 w 23"/>
              <a:gd name="T7" fmla="*/ 5 h 5"/>
              <a:gd name="T8" fmla="*/ 20 w 23"/>
              <a:gd name="T9" fmla="*/ 5 h 5"/>
              <a:gd name="T10" fmla="*/ 23 w 23"/>
              <a:gd name="T11" fmla="*/ 2 h 5"/>
              <a:gd name="T12" fmla="*/ 20 w 2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23" h="5">
                <a:moveTo>
                  <a:pt x="20" y="0"/>
                </a:moveTo>
                <a:cubicBezTo>
                  <a:pt x="3" y="0"/>
                  <a:pt x="3" y="0"/>
                  <a:pt x="3" y="0"/>
                </a:cubicBezTo>
                <a:cubicBezTo>
                  <a:pt x="1" y="0"/>
                  <a:pt x="0" y="1"/>
                  <a:pt x="0" y="2"/>
                </a:cubicBezTo>
                <a:cubicBezTo>
                  <a:pt x="0" y="4"/>
                  <a:pt x="1" y="5"/>
                  <a:pt x="3" y="5"/>
                </a:cubicBezTo>
                <a:cubicBezTo>
                  <a:pt x="20" y="5"/>
                  <a:pt x="20" y="5"/>
                  <a:pt x="20" y="5"/>
                </a:cubicBezTo>
                <a:cubicBezTo>
                  <a:pt x="22" y="5"/>
                  <a:pt x="23" y="4"/>
                  <a:pt x="23" y="2"/>
                </a:cubicBezTo>
                <a:cubicBezTo>
                  <a:pt x="23" y="1"/>
                  <a:pt x="22" y="0"/>
                  <a:pt x="20" y="0"/>
                </a:cubicBezTo>
                <a:close/>
              </a:path>
            </a:pathLst>
          </a:custGeom>
          <a:solidFill>
            <a:srgbClr val="FFCB32"/>
          </a:solidFill>
          <a:ln>
            <a:noFill/>
          </a:ln>
        </p:spPr>
        <p:txBody>
          <a:bodyPr vert="horz" wrap="square" lIns="91440" tIns="45720" rIns="91440" bIns="45720" numCol="1" anchor="t" anchorCtr="0" compatLnSpc="1"/>
          <a:lstStyle/>
          <a:p>
            <a:endParaRPr lang="id-ID" sz="1350">
              <a:ea typeface="微软雅黑" panose="020B0503020204020204" pitchFamily="34" charset="-122"/>
            </a:endParaRPr>
          </a:p>
        </p:txBody>
      </p:sp>
      <p:sp>
        <p:nvSpPr>
          <p:cNvPr id="21" name="PA_任意多边形 24"/>
          <p:cNvSpPr/>
          <p:nvPr>
            <p:custDataLst>
              <p:tags r:id="rId9"/>
            </p:custDataLst>
          </p:nvPr>
        </p:nvSpPr>
        <p:spPr>
          <a:xfrm flipH="1">
            <a:off x="8610988" y="5368223"/>
            <a:ext cx="1362439" cy="397176"/>
          </a:xfrm>
          <a:custGeom>
            <a:avLst/>
            <a:gdLst>
              <a:gd name="connsiteX0" fmla="*/ 0 w 2645228"/>
              <a:gd name="connsiteY0" fmla="*/ 0 h 496975"/>
              <a:gd name="connsiteX1" fmla="*/ 2645228 w 2645228"/>
              <a:gd name="connsiteY1" fmla="*/ 0 h 496975"/>
              <a:gd name="connsiteX2" fmla="*/ 2645228 w 2645228"/>
              <a:gd name="connsiteY2" fmla="*/ 56095 h 496975"/>
              <a:gd name="connsiteX3" fmla="*/ 2204348 w 2645228"/>
              <a:gd name="connsiteY3" fmla="*/ 496975 h 496975"/>
              <a:gd name="connsiteX4" fmla="*/ 440880 w 2645228"/>
              <a:gd name="connsiteY4" fmla="*/ 496975 h 496975"/>
              <a:gd name="connsiteX5" fmla="*/ 0 w 2645228"/>
              <a:gd name="connsiteY5" fmla="*/ 56095 h 496975"/>
              <a:gd name="connsiteX6" fmla="*/ 0 w 2645228"/>
              <a:gd name="connsiteY6" fmla="*/ 0 h 49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5228" h="496975">
                <a:moveTo>
                  <a:pt x="0" y="0"/>
                </a:moveTo>
                <a:lnTo>
                  <a:pt x="2645228" y="0"/>
                </a:lnTo>
                <a:lnTo>
                  <a:pt x="2645228" y="56095"/>
                </a:lnTo>
                <a:cubicBezTo>
                  <a:pt x="2645228" y="299586"/>
                  <a:pt x="2447839" y="496975"/>
                  <a:pt x="2204348" y="496975"/>
                </a:cubicBezTo>
                <a:lnTo>
                  <a:pt x="440880" y="496975"/>
                </a:lnTo>
                <a:cubicBezTo>
                  <a:pt x="197389" y="496975"/>
                  <a:pt x="0" y="299586"/>
                  <a:pt x="0" y="56095"/>
                </a:cubicBezTo>
                <a:lnTo>
                  <a:pt x="0" y="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ea typeface="微软雅黑" panose="020B0503020204020204" pitchFamily="34" charset="-122"/>
            </a:endParaRPr>
          </a:p>
        </p:txBody>
      </p:sp>
      <p:sp>
        <p:nvSpPr>
          <p:cNvPr id="22" name="PA_任意多边形 25"/>
          <p:cNvSpPr/>
          <p:nvPr>
            <p:custDataLst>
              <p:tags r:id="rId10"/>
            </p:custDataLst>
          </p:nvPr>
        </p:nvSpPr>
        <p:spPr>
          <a:xfrm flipH="1">
            <a:off x="8988326" y="6037867"/>
            <a:ext cx="607766" cy="129742"/>
          </a:xfrm>
          <a:custGeom>
            <a:avLst/>
            <a:gdLst>
              <a:gd name="connsiteX0" fmla="*/ 0 w 694404"/>
              <a:gd name="connsiteY0" fmla="*/ 0 h 288475"/>
              <a:gd name="connsiteX1" fmla="*/ 694404 w 694404"/>
              <a:gd name="connsiteY1" fmla="*/ 0 h 288475"/>
              <a:gd name="connsiteX2" fmla="*/ 693800 w 694404"/>
              <a:gd name="connsiteY2" fmla="*/ 5989 h 288475"/>
              <a:gd name="connsiteX3" fmla="*/ 347202 w 694404"/>
              <a:gd name="connsiteY3" fmla="*/ 288475 h 288475"/>
              <a:gd name="connsiteX4" fmla="*/ 604 w 694404"/>
              <a:gd name="connsiteY4" fmla="*/ 5989 h 288475"/>
              <a:gd name="connsiteX5" fmla="*/ 0 w 694404"/>
              <a:gd name="connsiteY5" fmla="*/ 0 h 28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4404" h="288475">
                <a:moveTo>
                  <a:pt x="0" y="0"/>
                </a:moveTo>
                <a:lnTo>
                  <a:pt x="694404" y="0"/>
                </a:lnTo>
                <a:lnTo>
                  <a:pt x="693800" y="5989"/>
                </a:lnTo>
                <a:cubicBezTo>
                  <a:pt x="660811" y="167204"/>
                  <a:pt x="518169" y="288475"/>
                  <a:pt x="347202" y="288475"/>
                </a:cubicBezTo>
                <a:cubicBezTo>
                  <a:pt x="176235" y="288475"/>
                  <a:pt x="33593" y="167204"/>
                  <a:pt x="604" y="5989"/>
                </a:cubicBezTo>
                <a:lnTo>
                  <a:pt x="0" y="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ea typeface="微软雅黑" panose="020B0503020204020204" pitchFamily="34" charset="-122"/>
            </a:endParaRPr>
          </a:p>
        </p:txBody>
      </p:sp>
      <p:sp>
        <p:nvSpPr>
          <p:cNvPr id="23" name="PA_任意多边形 5"/>
          <p:cNvSpPr/>
          <p:nvPr>
            <p:custDataLst>
              <p:tags r:id="rId11"/>
            </p:custDataLst>
          </p:nvPr>
        </p:nvSpPr>
        <p:spPr bwMode="auto">
          <a:xfrm>
            <a:off x="9182875" y="4600807"/>
            <a:ext cx="177800" cy="525463"/>
          </a:xfrm>
          <a:custGeom>
            <a:avLst/>
            <a:gdLst>
              <a:gd name="T0" fmla="*/ 77 w 112"/>
              <a:gd name="T1" fmla="*/ 270 h 331"/>
              <a:gd name="T2" fmla="*/ 44 w 112"/>
              <a:gd name="T3" fmla="*/ 331 h 331"/>
              <a:gd name="T4" fmla="*/ 15 w 112"/>
              <a:gd name="T5" fmla="*/ 328 h 331"/>
              <a:gd name="T6" fmla="*/ 0 w 112"/>
              <a:gd name="T7" fmla="*/ 261 h 331"/>
              <a:gd name="T8" fmla="*/ 35 w 112"/>
              <a:gd name="T9" fmla="*/ 0 h 331"/>
              <a:gd name="T10" fmla="*/ 112 w 112"/>
              <a:gd name="T11" fmla="*/ 11 h 331"/>
              <a:gd name="T12" fmla="*/ 77 w 112"/>
              <a:gd name="T13" fmla="*/ 270 h 331"/>
            </a:gdLst>
            <a:ahLst/>
            <a:cxnLst>
              <a:cxn ang="0">
                <a:pos x="T0" y="T1"/>
              </a:cxn>
              <a:cxn ang="0">
                <a:pos x="T2" y="T3"/>
              </a:cxn>
              <a:cxn ang="0">
                <a:pos x="T4" y="T5"/>
              </a:cxn>
              <a:cxn ang="0">
                <a:pos x="T6" y="T7"/>
              </a:cxn>
              <a:cxn ang="0">
                <a:pos x="T8" y="T9"/>
              </a:cxn>
              <a:cxn ang="0">
                <a:pos x="T10" y="T11"/>
              </a:cxn>
              <a:cxn ang="0">
                <a:pos x="T12" y="T13"/>
              </a:cxn>
            </a:cxnLst>
            <a:rect l="0" t="0" r="r" b="b"/>
            <a:pathLst>
              <a:path w="112" h="331">
                <a:moveTo>
                  <a:pt x="77" y="270"/>
                </a:moveTo>
                <a:lnTo>
                  <a:pt x="44" y="331"/>
                </a:lnTo>
                <a:lnTo>
                  <a:pt x="15" y="328"/>
                </a:lnTo>
                <a:lnTo>
                  <a:pt x="0" y="261"/>
                </a:lnTo>
                <a:lnTo>
                  <a:pt x="35" y="0"/>
                </a:lnTo>
                <a:lnTo>
                  <a:pt x="112" y="11"/>
                </a:lnTo>
                <a:lnTo>
                  <a:pt x="77" y="270"/>
                </a:lnTo>
                <a:close/>
              </a:path>
            </a:pathLst>
          </a:custGeom>
          <a:solidFill>
            <a:srgbClr val="404040"/>
          </a:solidFill>
          <a:ln>
            <a:noFill/>
          </a:ln>
          <a:extLst/>
        </p:spPr>
        <p:txBody>
          <a:bodyPr vert="horz" wrap="square" lIns="91440" tIns="45720" rIns="91440" bIns="45720" numCol="1" anchor="t" anchorCtr="0" compatLnSpc="1"/>
          <a:lstStyle/>
          <a:p>
            <a:endParaRPr lang="id-ID">
              <a:ea typeface="微软雅黑" panose="020B0503020204020204" pitchFamily="34" charset="-122"/>
            </a:endParaRPr>
          </a:p>
        </p:txBody>
      </p:sp>
      <p:sp>
        <p:nvSpPr>
          <p:cNvPr id="24" name="PA_任意多边形 6"/>
          <p:cNvSpPr/>
          <p:nvPr>
            <p:custDataLst>
              <p:tags r:id="rId12"/>
            </p:custDataLst>
          </p:nvPr>
        </p:nvSpPr>
        <p:spPr bwMode="auto">
          <a:xfrm>
            <a:off x="9233675" y="4507144"/>
            <a:ext cx="139700" cy="161925"/>
          </a:xfrm>
          <a:custGeom>
            <a:avLst/>
            <a:gdLst>
              <a:gd name="T0" fmla="*/ 58 w 64"/>
              <a:gd name="T1" fmla="*/ 48 h 74"/>
              <a:gd name="T2" fmla="*/ 27 w 64"/>
              <a:gd name="T3" fmla="*/ 72 h 74"/>
              <a:gd name="T4" fmla="*/ 26 w 64"/>
              <a:gd name="T5" fmla="*/ 72 h 74"/>
              <a:gd name="T6" fmla="*/ 2 w 64"/>
              <a:gd name="T7" fmla="*/ 41 h 74"/>
              <a:gd name="T8" fmla="*/ 6 w 64"/>
              <a:gd name="T9" fmla="*/ 15 h 74"/>
              <a:gd name="T10" fmla="*/ 35 w 64"/>
              <a:gd name="T11" fmla="*/ 7 h 74"/>
              <a:gd name="T12" fmla="*/ 36 w 64"/>
              <a:gd name="T13" fmla="*/ 7 h 74"/>
              <a:gd name="T14" fmla="*/ 62 w 64"/>
              <a:gd name="T15" fmla="*/ 22 h 74"/>
              <a:gd name="T16" fmla="*/ 58 w 64"/>
              <a:gd name="T17"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4">
                <a:moveTo>
                  <a:pt x="58" y="48"/>
                </a:moveTo>
                <a:cubicBezTo>
                  <a:pt x="56" y="63"/>
                  <a:pt x="42" y="74"/>
                  <a:pt x="27" y="72"/>
                </a:cubicBezTo>
                <a:cubicBezTo>
                  <a:pt x="26" y="72"/>
                  <a:pt x="26" y="72"/>
                  <a:pt x="26" y="72"/>
                </a:cubicBezTo>
                <a:cubicBezTo>
                  <a:pt x="11" y="70"/>
                  <a:pt x="0" y="56"/>
                  <a:pt x="2" y="41"/>
                </a:cubicBezTo>
                <a:cubicBezTo>
                  <a:pt x="6" y="15"/>
                  <a:pt x="6" y="15"/>
                  <a:pt x="6" y="15"/>
                </a:cubicBezTo>
                <a:cubicBezTo>
                  <a:pt x="8" y="0"/>
                  <a:pt x="20" y="5"/>
                  <a:pt x="35" y="7"/>
                </a:cubicBezTo>
                <a:cubicBezTo>
                  <a:pt x="36" y="7"/>
                  <a:pt x="36" y="7"/>
                  <a:pt x="36" y="7"/>
                </a:cubicBezTo>
                <a:cubicBezTo>
                  <a:pt x="51" y="9"/>
                  <a:pt x="64" y="7"/>
                  <a:pt x="62" y="22"/>
                </a:cubicBezTo>
                <a:lnTo>
                  <a:pt x="58" y="48"/>
                </a:lnTo>
                <a:close/>
              </a:path>
            </a:pathLst>
          </a:custGeom>
          <a:solidFill>
            <a:srgbClr val="404040"/>
          </a:solidFill>
          <a:ln>
            <a:noFill/>
          </a:ln>
          <a:extLst/>
        </p:spPr>
        <p:txBody>
          <a:bodyPr vert="horz" wrap="square" lIns="91440" tIns="45720" rIns="91440" bIns="45720" numCol="1" anchor="t" anchorCtr="0" compatLnSpc="1"/>
          <a:lstStyle/>
          <a:p>
            <a:endParaRPr lang="id-ID">
              <a:ea typeface="微软雅黑" panose="020B0503020204020204" pitchFamily="34" charset="-122"/>
            </a:endParaRPr>
          </a:p>
        </p:txBody>
      </p:sp>
      <p:sp>
        <p:nvSpPr>
          <p:cNvPr id="25" name="PA_任意多边形 7"/>
          <p:cNvSpPr/>
          <p:nvPr>
            <p:custDataLst>
              <p:tags r:id="rId13"/>
            </p:custDataLst>
          </p:nvPr>
        </p:nvSpPr>
        <p:spPr bwMode="auto">
          <a:xfrm>
            <a:off x="9217800" y="4565882"/>
            <a:ext cx="152400" cy="147638"/>
          </a:xfrm>
          <a:custGeom>
            <a:avLst/>
            <a:gdLst>
              <a:gd name="T0" fmla="*/ 85 w 96"/>
              <a:gd name="T1" fmla="*/ 93 h 93"/>
              <a:gd name="T2" fmla="*/ 0 w 96"/>
              <a:gd name="T3" fmla="*/ 81 h 93"/>
              <a:gd name="T4" fmla="*/ 11 w 96"/>
              <a:gd name="T5" fmla="*/ 0 h 93"/>
              <a:gd name="T6" fmla="*/ 96 w 96"/>
              <a:gd name="T7" fmla="*/ 12 h 93"/>
              <a:gd name="T8" fmla="*/ 85 w 96"/>
              <a:gd name="T9" fmla="*/ 93 h 93"/>
            </a:gdLst>
            <a:ahLst/>
            <a:cxnLst>
              <a:cxn ang="0">
                <a:pos x="T0" y="T1"/>
              </a:cxn>
              <a:cxn ang="0">
                <a:pos x="T2" y="T3"/>
              </a:cxn>
              <a:cxn ang="0">
                <a:pos x="T4" y="T5"/>
              </a:cxn>
              <a:cxn ang="0">
                <a:pos x="T6" y="T7"/>
              </a:cxn>
              <a:cxn ang="0">
                <a:pos x="T8" y="T9"/>
              </a:cxn>
            </a:cxnLst>
            <a:rect l="0" t="0" r="r" b="b"/>
            <a:pathLst>
              <a:path w="96" h="93">
                <a:moveTo>
                  <a:pt x="85" y="93"/>
                </a:moveTo>
                <a:lnTo>
                  <a:pt x="0" y="81"/>
                </a:lnTo>
                <a:lnTo>
                  <a:pt x="11" y="0"/>
                </a:lnTo>
                <a:lnTo>
                  <a:pt x="96" y="12"/>
                </a:lnTo>
                <a:lnTo>
                  <a:pt x="85" y="93"/>
                </a:lnTo>
                <a:close/>
              </a:path>
            </a:pathLst>
          </a:custGeom>
          <a:solidFill>
            <a:srgbClr val="404040"/>
          </a:solidFill>
          <a:ln>
            <a:noFill/>
          </a:ln>
          <a:extLst/>
        </p:spPr>
        <p:txBody>
          <a:bodyPr vert="horz" wrap="square" lIns="91440" tIns="45720" rIns="91440" bIns="45720" numCol="1" anchor="t" anchorCtr="0" compatLnSpc="1"/>
          <a:lstStyle/>
          <a:p>
            <a:endParaRPr lang="id-ID">
              <a:ea typeface="微软雅黑" panose="020B0503020204020204" pitchFamily="34" charset="-122"/>
            </a:endParaRPr>
          </a:p>
        </p:txBody>
      </p:sp>
      <p:sp>
        <p:nvSpPr>
          <p:cNvPr id="26" name="PA_任意多边形 8"/>
          <p:cNvSpPr/>
          <p:nvPr>
            <p:custDataLst>
              <p:tags r:id="rId14"/>
            </p:custDataLst>
          </p:nvPr>
        </p:nvSpPr>
        <p:spPr bwMode="auto">
          <a:xfrm>
            <a:off x="9206688" y="5107219"/>
            <a:ext cx="46038" cy="76200"/>
          </a:xfrm>
          <a:custGeom>
            <a:avLst/>
            <a:gdLst>
              <a:gd name="T0" fmla="*/ 0 w 21"/>
              <a:gd name="T1" fmla="*/ 5 h 35"/>
              <a:gd name="T2" fmla="*/ 5 w 21"/>
              <a:gd name="T3" fmla="*/ 26 h 35"/>
              <a:gd name="T4" fmla="*/ 21 w 21"/>
              <a:gd name="T5" fmla="*/ 9 h 35"/>
              <a:gd name="T6" fmla="*/ 0 w 21"/>
              <a:gd name="T7" fmla="*/ 5 h 35"/>
            </a:gdLst>
            <a:ahLst/>
            <a:cxnLst>
              <a:cxn ang="0">
                <a:pos x="T0" y="T1"/>
              </a:cxn>
              <a:cxn ang="0">
                <a:pos x="T2" y="T3"/>
              </a:cxn>
              <a:cxn ang="0">
                <a:pos x="T4" y="T5"/>
              </a:cxn>
              <a:cxn ang="0">
                <a:pos x="T6" y="T7"/>
              </a:cxn>
            </a:cxnLst>
            <a:rect l="0" t="0" r="r" b="b"/>
            <a:pathLst>
              <a:path w="21" h="35">
                <a:moveTo>
                  <a:pt x="0" y="5"/>
                </a:moveTo>
                <a:cubicBezTo>
                  <a:pt x="0" y="5"/>
                  <a:pt x="3" y="22"/>
                  <a:pt x="5" y="26"/>
                </a:cubicBezTo>
                <a:cubicBezTo>
                  <a:pt x="6" y="31"/>
                  <a:pt x="9" y="35"/>
                  <a:pt x="21" y="9"/>
                </a:cubicBezTo>
                <a:cubicBezTo>
                  <a:pt x="21" y="9"/>
                  <a:pt x="13" y="0"/>
                  <a:pt x="0" y="5"/>
                </a:cubicBezTo>
                <a:close/>
              </a:path>
            </a:pathLst>
          </a:custGeom>
          <a:solidFill>
            <a:srgbClr val="404040"/>
          </a:solidFill>
          <a:ln>
            <a:noFill/>
          </a:ln>
          <a:extLst/>
        </p:spPr>
        <p:txBody>
          <a:bodyPr vert="horz" wrap="square" lIns="91440" tIns="45720" rIns="91440" bIns="45720" numCol="1" anchor="t" anchorCtr="0" compatLnSpc="1"/>
          <a:lstStyle/>
          <a:p>
            <a:endParaRPr lang="id-ID">
              <a:ea typeface="微软雅黑" panose="020B0503020204020204" pitchFamily="34" charset="-122"/>
            </a:endParaRPr>
          </a:p>
        </p:txBody>
      </p:sp>
      <p:sp>
        <p:nvSpPr>
          <p:cNvPr id="27" name="PA_任意多边形 9"/>
          <p:cNvSpPr/>
          <p:nvPr>
            <p:custDataLst>
              <p:tags r:id="rId15"/>
            </p:custDataLst>
          </p:nvPr>
        </p:nvSpPr>
        <p:spPr bwMode="auto">
          <a:xfrm>
            <a:off x="9367025" y="4599219"/>
            <a:ext cx="176213" cy="525463"/>
          </a:xfrm>
          <a:custGeom>
            <a:avLst/>
            <a:gdLst>
              <a:gd name="T0" fmla="*/ 75 w 111"/>
              <a:gd name="T1" fmla="*/ 269 h 331"/>
              <a:gd name="T2" fmla="*/ 44 w 111"/>
              <a:gd name="T3" fmla="*/ 331 h 331"/>
              <a:gd name="T4" fmla="*/ 15 w 111"/>
              <a:gd name="T5" fmla="*/ 326 h 331"/>
              <a:gd name="T6" fmla="*/ 0 w 111"/>
              <a:gd name="T7" fmla="*/ 259 h 331"/>
              <a:gd name="T8" fmla="*/ 34 w 111"/>
              <a:gd name="T9" fmla="*/ 0 h 331"/>
              <a:gd name="T10" fmla="*/ 111 w 111"/>
              <a:gd name="T11" fmla="*/ 9 h 331"/>
              <a:gd name="T12" fmla="*/ 75 w 111"/>
              <a:gd name="T13" fmla="*/ 269 h 331"/>
            </a:gdLst>
            <a:ahLst/>
            <a:cxnLst>
              <a:cxn ang="0">
                <a:pos x="T0" y="T1"/>
              </a:cxn>
              <a:cxn ang="0">
                <a:pos x="T2" y="T3"/>
              </a:cxn>
              <a:cxn ang="0">
                <a:pos x="T4" y="T5"/>
              </a:cxn>
              <a:cxn ang="0">
                <a:pos x="T6" y="T7"/>
              </a:cxn>
              <a:cxn ang="0">
                <a:pos x="T8" y="T9"/>
              </a:cxn>
              <a:cxn ang="0">
                <a:pos x="T10" y="T11"/>
              </a:cxn>
              <a:cxn ang="0">
                <a:pos x="T12" y="T13"/>
              </a:cxn>
            </a:cxnLst>
            <a:rect l="0" t="0" r="r" b="b"/>
            <a:pathLst>
              <a:path w="111" h="331">
                <a:moveTo>
                  <a:pt x="75" y="269"/>
                </a:moveTo>
                <a:lnTo>
                  <a:pt x="44" y="331"/>
                </a:lnTo>
                <a:lnTo>
                  <a:pt x="15" y="326"/>
                </a:lnTo>
                <a:lnTo>
                  <a:pt x="0" y="259"/>
                </a:lnTo>
                <a:lnTo>
                  <a:pt x="34" y="0"/>
                </a:lnTo>
                <a:lnTo>
                  <a:pt x="111" y="9"/>
                </a:lnTo>
                <a:lnTo>
                  <a:pt x="75" y="269"/>
                </a:lnTo>
                <a:close/>
              </a:path>
            </a:pathLst>
          </a:custGeom>
          <a:solidFill>
            <a:srgbClr val="404040"/>
          </a:solidFill>
          <a:ln>
            <a:noFill/>
          </a:ln>
          <a:extLst/>
        </p:spPr>
        <p:txBody>
          <a:bodyPr vert="horz" wrap="square" lIns="91440" tIns="45720" rIns="91440" bIns="45720" numCol="1" anchor="t" anchorCtr="0" compatLnSpc="1"/>
          <a:lstStyle/>
          <a:p>
            <a:endParaRPr lang="id-ID">
              <a:ea typeface="微软雅黑" panose="020B0503020204020204" pitchFamily="34" charset="-122"/>
            </a:endParaRPr>
          </a:p>
        </p:txBody>
      </p:sp>
      <p:sp>
        <p:nvSpPr>
          <p:cNvPr id="28" name="PA_任意多边形 10"/>
          <p:cNvSpPr/>
          <p:nvPr>
            <p:custDataLst>
              <p:tags r:id="rId16"/>
            </p:custDataLst>
          </p:nvPr>
        </p:nvSpPr>
        <p:spPr bwMode="auto">
          <a:xfrm>
            <a:off x="9416238" y="4502382"/>
            <a:ext cx="139700" cy="161925"/>
          </a:xfrm>
          <a:custGeom>
            <a:avLst/>
            <a:gdLst>
              <a:gd name="T0" fmla="*/ 58 w 64"/>
              <a:gd name="T1" fmla="*/ 48 h 74"/>
              <a:gd name="T2" fmla="*/ 27 w 64"/>
              <a:gd name="T3" fmla="*/ 72 h 74"/>
              <a:gd name="T4" fmla="*/ 26 w 64"/>
              <a:gd name="T5" fmla="*/ 72 h 74"/>
              <a:gd name="T6" fmla="*/ 2 w 64"/>
              <a:gd name="T7" fmla="*/ 41 h 74"/>
              <a:gd name="T8" fmla="*/ 6 w 64"/>
              <a:gd name="T9" fmla="*/ 15 h 74"/>
              <a:gd name="T10" fmla="*/ 35 w 64"/>
              <a:gd name="T11" fmla="*/ 7 h 74"/>
              <a:gd name="T12" fmla="*/ 36 w 64"/>
              <a:gd name="T13" fmla="*/ 7 h 74"/>
              <a:gd name="T14" fmla="*/ 61 w 64"/>
              <a:gd name="T15" fmla="*/ 23 h 74"/>
              <a:gd name="T16" fmla="*/ 58 w 64"/>
              <a:gd name="T17"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4">
                <a:moveTo>
                  <a:pt x="58" y="48"/>
                </a:moveTo>
                <a:cubicBezTo>
                  <a:pt x="56" y="64"/>
                  <a:pt x="42" y="74"/>
                  <a:pt x="27" y="72"/>
                </a:cubicBezTo>
                <a:cubicBezTo>
                  <a:pt x="26" y="72"/>
                  <a:pt x="26" y="72"/>
                  <a:pt x="26" y="72"/>
                </a:cubicBezTo>
                <a:cubicBezTo>
                  <a:pt x="11" y="70"/>
                  <a:pt x="0" y="56"/>
                  <a:pt x="2" y="41"/>
                </a:cubicBezTo>
                <a:cubicBezTo>
                  <a:pt x="6" y="15"/>
                  <a:pt x="6" y="15"/>
                  <a:pt x="6" y="15"/>
                </a:cubicBezTo>
                <a:cubicBezTo>
                  <a:pt x="8" y="0"/>
                  <a:pt x="20" y="5"/>
                  <a:pt x="35" y="7"/>
                </a:cubicBezTo>
                <a:cubicBezTo>
                  <a:pt x="36" y="7"/>
                  <a:pt x="36" y="7"/>
                  <a:pt x="36" y="7"/>
                </a:cubicBezTo>
                <a:cubicBezTo>
                  <a:pt x="51" y="9"/>
                  <a:pt x="64" y="7"/>
                  <a:pt x="61" y="23"/>
                </a:cubicBezTo>
                <a:lnTo>
                  <a:pt x="58" y="48"/>
                </a:lnTo>
                <a:close/>
              </a:path>
            </a:pathLst>
          </a:custGeom>
          <a:solidFill>
            <a:srgbClr val="404040"/>
          </a:solidFill>
          <a:ln>
            <a:noFill/>
          </a:ln>
          <a:extLst/>
        </p:spPr>
        <p:txBody>
          <a:bodyPr vert="horz" wrap="square" lIns="91440" tIns="45720" rIns="91440" bIns="45720" numCol="1" anchor="t" anchorCtr="0" compatLnSpc="1"/>
          <a:lstStyle/>
          <a:p>
            <a:endParaRPr lang="id-ID">
              <a:ea typeface="微软雅黑" panose="020B0503020204020204" pitchFamily="34" charset="-122"/>
            </a:endParaRPr>
          </a:p>
        </p:txBody>
      </p:sp>
      <p:sp>
        <p:nvSpPr>
          <p:cNvPr id="29" name="PA_任意多边形 11"/>
          <p:cNvSpPr/>
          <p:nvPr>
            <p:custDataLst>
              <p:tags r:id="rId17"/>
            </p:custDataLst>
          </p:nvPr>
        </p:nvSpPr>
        <p:spPr bwMode="auto">
          <a:xfrm>
            <a:off x="9401950" y="4564294"/>
            <a:ext cx="152400" cy="146050"/>
          </a:xfrm>
          <a:custGeom>
            <a:avLst/>
            <a:gdLst>
              <a:gd name="T0" fmla="*/ 85 w 96"/>
              <a:gd name="T1" fmla="*/ 92 h 92"/>
              <a:gd name="T2" fmla="*/ 0 w 96"/>
              <a:gd name="T3" fmla="*/ 81 h 92"/>
              <a:gd name="T4" fmla="*/ 11 w 96"/>
              <a:gd name="T5" fmla="*/ 0 h 92"/>
              <a:gd name="T6" fmla="*/ 96 w 96"/>
              <a:gd name="T7" fmla="*/ 11 h 92"/>
              <a:gd name="T8" fmla="*/ 85 w 96"/>
              <a:gd name="T9" fmla="*/ 92 h 92"/>
            </a:gdLst>
            <a:ahLst/>
            <a:cxnLst>
              <a:cxn ang="0">
                <a:pos x="T0" y="T1"/>
              </a:cxn>
              <a:cxn ang="0">
                <a:pos x="T2" y="T3"/>
              </a:cxn>
              <a:cxn ang="0">
                <a:pos x="T4" y="T5"/>
              </a:cxn>
              <a:cxn ang="0">
                <a:pos x="T6" y="T7"/>
              </a:cxn>
              <a:cxn ang="0">
                <a:pos x="T8" y="T9"/>
              </a:cxn>
            </a:cxnLst>
            <a:rect l="0" t="0" r="r" b="b"/>
            <a:pathLst>
              <a:path w="96" h="92">
                <a:moveTo>
                  <a:pt x="85" y="92"/>
                </a:moveTo>
                <a:lnTo>
                  <a:pt x="0" y="81"/>
                </a:lnTo>
                <a:lnTo>
                  <a:pt x="11" y="0"/>
                </a:lnTo>
                <a:lnTo>
                  <a:pt x="96" y="11"/>
                </a:lnTo>
                <a:lnTo>
                  <a:pt x="85" y="92"/>
                </a:lnTo>
                <a:close/>
              </a:path>
            </a:pathLst>
          </a:custGeom>
          <a:solidFill>
            <a:srgbClr val="404040"/>
          </a:solidFill>
          <a:ln>
            <a:noFill/>
          </a:ln>
          <a:extLst/>
        </p:spPr>
        <p:txBody>
          <a:bodyPr vert="horz" wrap="square" lIns="91440" tIns="45720" rIns="91440" bIns="45720" numCol="1" anchor="t" anchorCtr="0" compatLnSpc="1"/>
          <a:lstStyle/>
          <a:p>
            <a:endParaRPr lang="id-ID">
              <a:ea typeface="微软雅黑" panose="020B0503020204020204" pitchFamily="34" charset="-122"/>
            </a:endParaRPr>
          </a:p>
        </p:txBody>
      </p:sp>
      <p:sp>
        <p:nvSpPr>
          <p:cNvPr id="30" name="PA_任意多边形 12"/>
          <p:cNvSpPr/>
          <p:nvPr>
            <p:custDataLst>
              <p:tags r:id="rId18"/>
            </p:custDataLst>
          </p:nvPr>
        </p:nvSpPr>
        <p:spPr bwMode="auto">
          <a:xfrm>
            <a:off x="9390838" y="5102457"/>
            <a:ext cx="46038" cy="76200"/>
          </a:xfrm>
          <a:custGeom>
            <a:avLst/>
            <a:gdLst>
              <a:gd name="T0" fmla="*/ 0 w 21"/>
              <a:gd name="T1" fmla="*/ 6 h 35"/>
              <a:gd name="T2" fmla="*/ 5 w 21"/>
              <a:gd name="T3" fmla="*/ 27 h 35"/>
              <a:gd name="T4" fmla="*/ 21 w 21"/>
              <a:gd name="T5" fmla="*/ 10 h 35"/>
              <a:gd name="T6" fmla="*/ 0 w 21"/>
              <a:gd name="T7" fmla="*/ 6 h 35"/>
            </a:gdLst>
            <a:ahLst/>
            <a:cxnLst>
              <a:cxn ang="0">
                <a:pos x="T0" y="T1"/>
              </a:cxn>
              <a:cxn ang="0">
                <a:pos x="T2" y="T3"/>
              </a:cxn>
              <a:cxn ang="0">
                <a:pos x="T4" y="T5"/>
              </a:cxn>
              <a:cxn ang="0">
                <a:pos x="T6" y="T7"/>
              </a:cxn>
            </a:cxnLst>
            <a:rect l="0" t="0" r="r" b="b"/>
            <a:pathLst>
              <a:path w="21" h="35">
                <a:moveTo>
                  <a:pt x="0" y="6"/>
                </a:moveTo>
                <a:cubicBezTo>
                  <a:pt x="0" y="6"/>
                  <a:pt x="3" y="22"/>
                  <a:pt x="5" y="27"/>
                </a:cubicBezTo>
                <a:cubicBezTo>
                  <a:pt x="6" y="31"/>
                  <a:pt x="9" y="35"/>
                  <a:pt x="21" y="10"/>
                </a:cubicBezTo>
                <a:cubicBezTo>
                  <a:pt x="21" y="10"/>
                  <a:pt x="13" y="0"/>
                  <a:pt x="0" y="6"/>
                </a:cubicBezTo>
                <a:close/>
              </a:path>
            </a:pathLst>
          </a:custGeom>
          <a:solidFill>
            <a:srgbClr val="404040"/>
          </a:solidFill>
          <a:ln>
            <a:noFill/>
          </a:ln>
          <a:extLst/>
        </p:spPr>
        <p:txBody>
          <a:bodyPr vert="horz" wrap="square" lIns="91440" tIns="45720" rIns="91440" bIns="45720" numCol="1" anchor="t" anchorCtr="0" compatLnSpc="1"/>
          <a:lstStyle/>
          <a:p>
            <a:endParaRPr lang="id-ID">
              <a:ea typeface="微软雅黑" panose="020B0503020204020204" pitchFamily="34" charset="-122"/>
            </a:endParaRPr>
          </a:p>
        </p:txBody>
      </p:sp>
      <p:sp>
        <p:nvSpPr>
          <p:cNvPr id="31" name="PA_任意多边形 13"/>
          <p:cNvSpPr/>
          <p:nvPr>
            <p:custDataLst>
              <p:tags r:id="rId19"/>
            </p:custDataLst>
          </p:nvPr>
        </p:nvSpPr>
        <p:spPr bwMode="auto">
          <a:xfrm>
            <a:off x="9527363" y="4602394"/>
            <a:ext cx="41275" cy="266700"/>
          </a:xfrm>
          <a:custGeom>
            <a:avLst/>
            <a:gdLst>
              <a:gd name="T0" fmla="*/ 4 w 19"/>
              <a:gd name="T1" fmla="*/ 0 h 122"/>
              <a:gd name="T2" fmla="*/ 19 w 19"/>
              <a:gd name="T3" fmla="*/ 16 h 122"/>
              <a:gd name="T4" fmla="*/ 7 w 19"/>
              <a:gd name="T5" fmla="*/ 115 h 122"/>
              <a:gd name="T6" fmla="*/ 0 w 19"/>
              <a:gd name="T7" fmla="*/ 121 h 122"/>
              <a:gd name="T8" fmla="*/ 10 w 19"/>
              <a:gd name="T9" fmla="*/ 43 h 122"/>
              <a:gd name="T10" fmla="*/ 5 w 19"/>
              <a:gd name="T11" fmla="*/ 34 h 122"/>
              <a:gd name="T12" fmla="*/ 4 w 19"/>
              <a:gd name="T13" fmla="*/ 0 h 122"/>
            </a:gdLst>
            <a:ahLst/>
            <a:cxnLst>
              <a:cxn ang="0">
                <a:pos x="T0" y="T1"/>
              </a:cxn>
              <a:cxn ang="0">
                <a:pos x="T2" y="T3"/>
              </a:cxn>
              <a:cxn ang="0">
                <a:pos x="T4" y="T5"/>
              </a:cxn>
              <a:cxn ang="0">
                <a:pos x="T6" y="T7"/>
              </a:cxn>
              <a:cxn ang="0">
                <a:pos x="T8" y="T9"/>
              </a:cxn>
              <a:cxn ang="0">
                <a:pos x="T10" y="T11"/>
              </a:cxn>
              <a:cxn ang="0">
                <a:pos x="T12" y="T13"/>
              </a:cxn>
            </a:cxnLst>
            <a:rect l="0" t="0" r="r" b="b"/>
            <a:pathLst>
              <a:path w="19" h="122">
                <a:moveTo>
                  <a:pt x="4" y="0"/>
                </a:moveTo>
                <a:cubicBezTo>
                  <a:pt x="4" y="0"/>
                  <a:pt x="18" y="10"/>
                  <a:pt x="19" y="16"/>
                </a:cubicBezTo>
                <a:cubicBezTo>
                  <a:pt x="19" y="21"/>
                  <a:pt x="7" y="115"/>
                  <a:pt x="7" y="115"/>
                </a:cubicBezTo>
                <a:cubicBezTo>
                  <a:pt x="7" y="115"/>
                  <a:pt x="8" y="122"/>
                  <a:pt x="0" y="121"/>
                </a:cubicBezTo>
                <a:cubicBezTo>
                  <a:pt x="10" y="43"/>
                  <a:pt x="10" y="43"/>
                  <a:pt x="10" y="43"/>
                </a:cubicBezTo>
                <a:cubicBezTo>
                  <a:pt x="5" y="34"/>
                  <a:pt x="5" y="34"/>
                  <a:pt x="5" y="34"/>
                </a:cubicBezTo>
                <a:cubicBezTo>
                  <a:pt x="4" y="0"/>
                  <a:pt x="4" y="0"/>
                  <a:pt x="4" y="0"/>
                </a:cubicBezTo>
                <a:close/>
              </a:path>
            </a:pathLst>
          </a:custGeom>
          <a:solidFill>
            <a:srgbClr val="404040"/>
          </a:solidFill>
          <a:ln>
            <a:noFill/>
          </a:ln>
          <a:extLst/>
        </p:spPr>
        <p:txBody>
          <a:bodyPr vert="horz" wrap="square" lIns="91440" tIns="45720" rIns="91440" bIns="45720" numCol="1" anchor="t" anchorCtr="0" compatLnSpc="1"/>
          <a:lstStyle/>
          <a:p>
            <a:endParaRPr lang="id-ID">
              <a:ea typeface="微软雅黑" panose="020B0503020204020204" pitchFamily="34" charset="-122"/>
            </a:endParaRPr>
          </a:p>
        </p:txBody>
      </p:sp>
      <p:grpSp>
        <p:nvGrpSpPr>
          <p:cNvPr id="32" name="PA_组合 123"/>
          <p:cNvGrpSpPr/>
          <p:nvPr>
            <p:custDataLst>
              <p:tags r:id="rId20"/>
            </p:custDataLst>
          </p:nvPr>
        </p:nvGrpSpPr>
        <p:grpSpPr>
          <a:xfrm>
            <a:off x="8292288" y="4479762"/>
            <a:ext cx="817563" cy="620713"/>
            <a:chOff x="7170738" y="4168775"/>
            <a:chExt cx="817563" cy="620713"/>
          </a:xfrm>
          <a:solidFill>
            <a:srgbClr val="FFCB32"/>
          </a:solidFill>
        </p:grpSpPr>
        <p:sp>
          <p:nvSpPr>
            <p:cNvPr id="33" name="Freeform 14"/>
            <p:cNvSpPr/>
            <p:nvPr/>
          </p:nvSpPr>
          <p:spPr bwMode="auto">
            <a:xfrm>
              <a:off x="7170738" y="4168775"/>
              <a:ext cx="785813" cy="354013"/>
            </a:xfrm>
            <a:custGeom>
              <a:avLst/>
              <a:gdLst>
                <a:gd name="T0" fmla="*/ 246 w 495"/>
                <a:gd name="T1" fmla="*/ 223 h 223"/>
                <a:gd name="T2" fmla="*/ 0 w 495"/>
                <a:gd name="T3" fmla="*/ 111 h 223"/>
                <a:gd name="T4" fmla="*/ 252 w 495"/>
                <a:gd name="T5" fmla="*/ 0 h 223"/>
                <a:gd name="T6" fmla="*/ 495 w 495"/>
                <a:gd name="T7" fmla="*/ 109 h 223"/>
                <a:gd name="T8" fmla="*/ 246 w 495"/>
                <a:gd name="T9" fmla="*/ 223 h 223"/>
              </a:gdLst>
              <a:ahLst/>
              <a:cxnLst>
                <a:cxn ang="0">
                  <a:pos x="T0" y="T1"/>
                </a:cxn>
                <a:cxn ang="0">
                  <a:pos x="T2" y="T3"/>
                </a:cxn>
                <a:cxn ang="0">
                  <a:pos x="T4" y="T5"/>
                </a:cxn>
                <a:cxn ang="0">
                  <a:pos x="T6" y="T7"/>
                </a:cxn>
                <a:cxn ang="0">
                  <a:pos x="T8" y="T9"/>
                </a:cxn>
              </a:cxnLst>
              <a:rect l="0" t="0" r="r" b="b"/>
              <a:pathLst>
                <a:path w="495" h="223">
                  <a:moveTo>
                    <a:pt x="246" y="223"/>
                  </a:moveTo>
                  <a:lnTo>
                    <a:pt x="0" y="111"/>
                  </a:lnTo>
                  <a:lnTo>
                    <a:pt x="252" y="0"/>
                  </a:lnTo>
                  <a:lnTo>
                    <a:pt x="495" y="109"/>
                  </a:lnTo>
                  <a:lnTo>
                    <a:pt x="246" y="2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ea typeface="微软雅黑" panose="020B0503020204020204" pitchFamily="34" charset="-122"/>
              </a:endParaRPr>
            </a:p>
          </p:txBody>
        </p:sp>
        <p:sp>
          <p:nvSpPr>
            <p:cNvPr id="34" name="Rectangle 15"/>
            <p:cNvSpPr>
              <a:spLocks noChangeArrowheads="1"/>
            </p:cNvSpPr>
            <p:nvPr/>
          </p:nvSpPr>
          <p:spPr bwMode="auto">
            <a:xfrm>
              <a:off x="7924800" y="4335463"/>
              <a:ext cx="23813" cy="257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ea typeface="微软雅黑" panose="020B0503020204020204" pitchFamily="34" charset="-122"/>
              </a:endParaRPr>
            </a:p>
          </p:txBody>
        </p:sp>
        <p:sp>
          <p:nvSpPr>
            <p:cNvPr id="35" name="Oval 16"/>
            <p:cNvSpPr>
              <a:spLocks noChangeArrowheads="1"/>
            </p:cNvSpPr>
            <p:nvPr/>
          </p:nvSpPr>
          <p:spPr bwMode="auto">
            <a:xfrm>
              <a:off x="7897813" y="4564063"/>
              <a:ext cx="76200" cy="777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ea typeface="微软雅黑" panose="020B0503020204020204" pitchFamily="34" charset="-122"/>
              </a:endParaRPr>
            </a:p>
          </p:txBody>
        </p:sp>
        <p:sp>
          <p:nvSpPr>
            <p:cNvPr id="36" name="Freeform 17"/>
            <p:cNvSpPr/>
            <p:nvPr/>
          </p:nvSpPr>
          <p:spPr bwMode="auto">
            <a:xfrm>
              <a:off x="7888288" y="4605338"/>
              <a:ext cx="55563" cy="171450"/>
            </a:xfrm>
            <a:custGeom>
              <a:avLst/>
              <a:gdLst>
                <a:gd name="T0" fmla="*/ 14 w 26"/>
                <a:gd name="T1" fmla="*/ 4 h 79"/>
                <a:gd name="T2" fmla="*/ 6 w 26"/>
                <a:gd name="T3" fmla="*/ 79 h 79"/>
                <a:gd name="T4" fmla="*/ 26 w 26"/>
                <a:gd name="T5" fmla="*/ 79 h 79"/>
                <a:gd name="T6" fmla="*/ 26 w 26"/>
                <a:gd name="T7" fmla="*/ 0 h 79"/>
                <a:gd name="T8" fmla="*/ 14 w 26"/>
                <a:gd name="T9" fmla="*/ 4 h 79"/>
              </a:gdLst>
              <a:ahLst/>
              <a:cxnLst>
                <a:cxn ang="0">
                  <a:pos x="T0" y="T1"/>
                </a:cxn>
                <a:cxn ang="0">
                  <a:pos x="T2" y="T3"/>
                </a:cxn>
                <a:cxn ang="0">
                  <a:pos x="T4" y="T5"/>
                </a:cxn>
                <a:cxn ang="0">
                  <a:pos x="T6" y="T7"/>
                </a:cxn>
                <a:cxn ang="0">
                  <a:pos x="T8" y="T9"/>
                </a:cxn>
              </a:cxnLst>
              <a:rect l="0" t="0" r="r" b="b"/>
              <a:pathLst>
                <a:path w="26" h="79">
                  <a:moveTo>
                    <a:pt x="14" y="4"/>
                  </a:moveTo>
                  <a:cubicBezTo>
                    <a:pt x="14" y="4"/>
                    <a:pt x="0" y="34"/>
                    <a:pt x="6" y="79"/>
                  </a:cubicBezTo>
                  <a:cubicBezTo>
                    <a:pt x="26" y="79"/>
                    <a:pt x="26" y="79"/>
                    <a:pt x="26" y="79"/>
                  </a:cubicBezTo>
                  <a:cubicBezTo>
                    <a:pt x="26" y="0"/>
                    <a:pt x="26" y="0"/>
                    <a:pt x="26" y="0"/>
                  </a:cubicBezTo>
                  <a:cubicBezTo>
                    <a:pt x="26" y="0"/>
                    <a:pt x="14" y="7"/>
                    <a:pt x="1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ea typeface="微软雅黑" panose="020B0503020204020204" pitchFamily="34" charset="-122"/>
              </a:endParaRPr>
            </a:p>
          </p:txBody>
        </p:sp>
        <p:sp>
          <p:nvSpPr>
            <p:cNvPr id="37" name="Freeform 18"/>
            <p:cNvSpPr/>
            <p:nvPr/>
          </p:nvSpPr>
          <p:spPr bwMode="auto">
            <a:xfrm>
              <a:off x="7932738" y="4605338"/>
              <a:ext cx="55563" cy="171450"/>
            </a:xfrm>
            <a:custGeom>
              <a:avLst/>
              <a:gdLst>
                <a:gd name="T0" fmla="*/ 11 w 25"/>
                <a:gd name="T1" fmla="*/ 4 h 79"/>
                <a:gd name="T2" fmla="*/ 20 w 25"/>
                <a:gd name="T3" fmla="*/ 79 h 79"/>
                <a:gd name="T4" fmla="*/ 0 w 25"/>
                <a:gd name="T5" fmla="*/ 79 h 79"/>
                <a:gd name="T6" fmla="*/ 0 w 25"/>
                <a:gd name="T7" fmla="*/ 0 h 79"/>
                <a:gd name="T8" fmla="*/ 11 w 25"/>
                <a:gd name="T9" fmla="*/ 4 h 79"/>
              </a:gdLst>
              <a:ahLst/>
              <a:cxnLst>
                <a:cxn ang="0">
                  <a:pos x="T0" y="T1"/>
                </a:cxn>
                <a:cxn ang="0">
                  <a:pos x="T2" y="T3"/>
                </a:cxn>
                <a:cxn ang="0">
                  <a:pos x="T4" y="T5"/>
                </a:cxn>
                <a:cxn ang="0">
                  <a:pos x="T6" y="T7"/>
                </a:cxn>
                <a:cxn ang="0">
                  <a:pos x="T8" y="T9"/>
                </a:cxn>
              </a:cxnLst>
              <a:rect l="0" t="0" r="r" b="b"/>
              <a:pathLst>
                <a:path w="25" h="79">
                  <a:moveTo>
                    <a:pt x="11" y="4"/>
                  </a:moveTo>
                  <a:cubicBezTo>
                    <a:pt x="11" y="4"/>
                    <a:pt x="25" y="34"/>
                    <a:pt x="20" y="79"/>
                  </a:cubicBezTo>
                  <a:cubicBezTo>
                    <a:pt x="0" y="79"/>
                    <a:pt x="0" y="79"/>
                    <a:pt x="0" y="79"/>
                  </a:cubicBezTo>
                  <a:cubicBezTo>
                    <a:pt x="0" y="0"/>
                    <a:pt x="0" y="0"/>
                    <a:pt x="0" y="0"/>
                  </a:cubicBezTo>
                  <a:cubicBezTo>
                    <a:pt x="0" y="0"/>
                    <a:pt x="11" y="7"/>
                    <a:pt x="1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ea typeface="微软雅黑" panose="020B0503020204020204" pitchFamily="34" charset="-122"/>
              </a:endParaRPr>
            </a:p>
          </p:txBody>
        </p:sp>
        <p:sp>
          <p:nvSpPr>
            <p:cNvPr id="38" name="Freeform 19"/>
            <p:cNvSpPr/>
            <p:nvPr/>
          </p:nvSpPr>
          <p:spPr bwMode="auto">
            <a:xfrm>
              <a:off x="7327900" y="4449763"/>
              <a:ext cx="455613" cy="339725"/>
            </a:xfrm>
            <a:custGeom>
              <a:avLst/>
              <a:gdLst>
                <a:gd name="T0" fmla="*/ 209 w 209"/>
                <a:gd name="T1" fmla="*/ 0 h 156"/>
                <a:gd name="T2" fmla="*/ 104 w 209"/>
                <a:gd name="T3" fmla="*/ 49 h 156"/>
                <a:gd name="T4" fmla="*/ 0 w 209"/>
                <a:gd name="T5" fmla="*/ 0 h 156"/>
                <a:gd name="T6" fmla="*/ 0 w 209"/>
                <a:gd name="T7" fmla="*/ 120 h 156"/>
                <a:gd name="T8" fmla="*/ 102 w 209"/>
                <a:gd name="T9" fmla="*/ 156 h 156"/>
                <a:gd name="T10" fmla="*/ 102 w 209"/>
                <a:gd name="T11" fmla="*/ 156 h 156"/>
                <a:gd name="T12" fmla="*/ 104 w 209"/>
                <a:gd name="T13" fmla="*/ 156 h 156"/>
                <a:gd name="T14" fmla="*/ 107 w 209"/>
                <a:gd name="T15" fmla="*/ 156 h 156"/>
                <a:gd name="T16" fmla="*/ 107 w 209"/>
                <a:gd name="T17" fmla="*/ 156 h 156"/>
                <a:gd name="T18" fmla="*/ 209 w 209"/>
                <a:gd name="T19" fmla="*/ 120 h 156"/>
                <a:gd name="T20" fmla="*/ 209 w 209"/>
                <a:gd name="T2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9" h="156">
                  <a:moveTo>
                    <a:pt x="209" y="0"/>
                  </a:moveTo>
                  <a:cubicBezTo>
                    <a:pt x="209" y="1"/>
                    <a:pt x="121" y="41"/>
                    <a:pt x="104" y="49"/>
                  </a:cubicBezTo>
                  <a:cubicBezTo>
                    <a:pt x="87" y="41"/>
                    <a:pt x="0" y="1"/>
                    <a:pt x="0" y="0"/>
                  </a:cubicBezTo>
                  <a:cubicBezTo>
                    <a:pt x="0" y="120"/>
                    <a:pt x="0" y="120"/>
                    <a:pt x="0" y="120"/>
                  </a:cubicBezTo>
                  <a:cubicBezTo>
                    <a:pt x="28" y="150"/>
                    <a:pt x="84" y="155"/>
                    <a:pt x="102" y="156"/>
                  </a:cubicBezTo>
                  <a:cubicBezTo>
                    <a:pt x="102" y="156"/>
                    <a:pt x="102" y="156"/>
                    <a:pt x="102" y="156"/>
                  </a:cubicBezTo>
                  <a:cubicBezTo>
                    <a:pt x="102" y="156"/>
                    <a:pt x="103" y="156"/>
                    <a:pt x="104" y="156"/>
                  </a:cubicBezTo>
                  <a:cubicBezTo>
                    <a:pt x="106" y="156"/>
                    <a:pt x="107" y="156"/>
                    <a:pt x="107" y="156"/>
                  </a:cubicBezTo>
                  <a:cubicBezTo>
                    <a:pt x="107" y="156"/>
                    <a:pt x="107" y="156"/>
                    <a:pt x="107" y="156"/>
                  </a:cubicBezTo>
                  <a:cubicBezTo>
                    <a:pt x="125" y="155"/>
                    <a:pt x="181" y="150"/>
                    <a:pt x="209" y="120"/>
                  </a:cubicBezTo>
                  <a:lnTo>
                    <a:pt x="20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ea typeface="微软雅黑" panose="020B0503020204020204" pitchFamily="34" charset="-122"/>
              </a:endParaRPr>
            </a:p>
          </p:txBody>
        </p:sp>
      </p:grpSp>
      <p:sp>
        <p:nvSpPr>
          <p:cNvPr id="39" name="PA_任意多边形 20"/>
          <p:cNvSpPr>
            <a:spLocks noEditPoints="1"/>
          </p:cNvSpPr>
          <p:nvPr>
            <p:custDataLst>
              <p:tags r:id="rId21"/>
            </p:custDataLst>
          </p:nvPr>
        </p:nvSpPr>
        <p:spPr bwMode="auto">
          <a:xfrm>
            <a:off x="7627125" y="2360844"/>
            <a:ext cx="477838" cy="503238"/>
          </a:xfrm>
          <a:custGeom>
            <a:avLst/>
            <a:gdLst>
              <a:gd name="T0" fmla="*/ 168 w 219"/>
              <a:gd name="T1" fmla="*/ 224 h 231"/>
              <a:gd name="T2" fmla="*/ 197 w 219"/>
              <a:gd name="T3" fmla="*/ 212 h 231"/>
              <a:gd name="T4" fmla="*/ 168 w 219"/>
              <a:gd name="T5" fmla="*/ 132 h 231"/>
              <a:gd name="T6" fmla="*/ 168 w 219"/>
              <a:gd name="T7" fmla="*/ 150 h 231"/>
              <a:gd name="T8" fmla="*/ 192 w 219"/>
              <a:gd name="T9" fmla="*/ 190 h 231"/>
              <a:gd name="T10" fmla="*/ 168 w 219"/>
              <a:gd name="T11" fmla="*/ 209 h 231"/>
              <a:gd name="T12" fmla="*/ 168 w 219"/>
              <a:gd name="T13" fmla="*/ 224 h 231"/>
              <a:gd name="T14" fmla="*/ 168 w 219"/>
              <a:gd name="T15" fmla="*/ 203 h 231"/>
              <a:gd name="T16" fmla="*/ 168 w 219"/>
              <a:gd name="T17" fmla="*/ 157 h 231"/>
              <a:gd name="T18" fmla="*/ 181 w 219"/>
              <a:gd name="T19" fmla="*/ 187 h 231"/>
              <a:gd name="T20" fmla="*/ 168 w 219"/>
              <a:gd name="T21" fmla="*/ 203 h 231"/>
              <a:gd name="T22" fmla="*/ 146 w 219"/>
              <a:gd name="T23" fmla="*/ 112 h 231"/>
              <a:gd name="T24" fmla="*/ 141 w 219"/>
              <a:gd name="T25" fmla="*/ 98 h 231"/>
              <a:gd name="T26" fmla="*/ 141 w 219"/>
              <a:gd name="T27" fmla="*/ 44 h 231"/>
              <a:gd name="T28" fmla="*/ 146 w 219"/>
              <a:gd name="T29" fmla="*/ 37 h 231"/>
              <a:gd name="T30" fmla="*/ 148 w 219"/>
              <a:gd name="T31" fmla="*/ 37 h 231"/>
              <a:gd name="T32" fmla="*/ 148 w 219"/>
              <a:gd name="T33" fmla="*/ 14 h 231"/>
              <a:gd name="T34" fmla="*/ 146 w 219"/>
              <a:gd name="T35" fmla="*/ 14 h 231"/>
              <a:gd name="T36" fmla="*/ 146 w 219"/>
              <a:gd name="T37" fmla="*/ 13 h 231"/>
              <a:gd name="T38" fmla="*/ 114 w 219"/>
              <a:gd name="T39" fmla="*/ 0 h 231"/>
              <a:gd name="T40" fmla="*/ 81 w 219"/>
              <a:gd name="T41" fmla="*/ 13 h 231"/>
              <a:gd name="T42" fmla="*/ 81 w 219"/>
              <a:gd name="T43" fmla="*/ 14 h 231"/>
              <a:gd name="T44" fmla="*/ 80 w 219"/>
              <a:gd name="T45" fmla="*/ 14 h 231"/>
              <a:gd name="T46" fmla="*/ 80 w 219"/>
              <a:gd name="T47" fmla="*/ 37 h 231"/>
              <a:gd name="T48" fmla="*/ 81 w 219"/>
              <a:gd name="T49" fmla="*/ 37 h 231"/>
              <a:gd name="T50" fmla="*/ 90 w 219"/>
              <a:gd name="T51" fmla="*/ 45 h 231"/>
              <a:gd name="T52" fmla="*/ 90 w 219"/>
              <a:gd name="T53" fmla="*/ 98 h 231"/>
              <a:gd name="T54" fmla="*/ 83 w 219"/>
              <a:gd name="T55" fmla="*/ 112 h 231"/>
              <a:gd name="T56" fmla="*/ 31 w 219"/>
              <a:gd name="T57" fmla="*/ 212 h 231"/>
              <a:gd name="T58" fmla="*/ 114 w 219"/>
              <a:gd name="T59" fmla="*/ 230 h 231"/>
              <a:gd name="T60" fmla="*/ 168 w 219"/>
              <a:gd name="T61" fmla="*/ 224 h 231"/>
              <a:gd name="T62" fmla="*/ 168 w 219"/>
              <a:gd name="T63" fmla="*/ 209 h 231"/>
              <a:gd name="T64" fmla="*/ 144 w 219"/>
              <a:gd name="T65" fmla="*/ 212 h 231"/>
              <a:gd name="T66" fmla="*/ 144 w 219"/>
              <a:gd name="T67" fmla="*/ 212 h 231"/>
              <a:gd name="T68" fmla="*/ 168 w 219"/>
              <a:gd name="T69" fmla="*/ 203 h 231"/>
              <a:gd name="T70" fmla="*/ 168 w 219"/>
              <a:gd name="T71" fmla="*/ 157 h 231"/>
              <a:gd name="T72" fmla="*/ 149 w 219"/>
              <a:gd name="T73" fmla="*/ 134 h 231"/>
              <a:gd name="T74" fmla="*/ 168 w 219"/>
              <a:gd name="T75" fmla="*/ 150 h 231"/>
              <a:gd name="T76" fmla="*/ 168 w 219"/>
              <a:gd name="T77" fmla="*/ 132 h 231"/>
              <a:gd name="T78" fmla="*/ 146 w 219"/>
              <a:gd name="T79" fmla="*/ 1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9" h="231">
                <a:moveTo>
                  <a:pt x="168" y="224"/>
                </a:moveTo>
                <a:cubicBezTo>
                  <a:pt x="179" y="221"/>
                  <a:pt x="189" y="217"/>
                  <a:pt x="197" y="212"/>
                </a:cubicBezTo>
                <a:cubicBezTo>
                  <a:pt x="219" y="196"/>
                  <a:pt x="191" y="157"/>
                  <a:pt x="168" y="132"/>
                </a:cubicBezTo>
                <a:cubicBezTo>
                  <a:pt x="168" y="150"/>
                  <a:pt x="168" y="150"/>
                  <a:pt x="168" y="150"/>
                </a:cubicBezTo>
                <a:cubicBezTo>
                  <a:pt x="180" y="162"/>
                  <a:pt x="193" y="177"/>
                  <a:pt x="192" y="190"/>
                </a:cubicBezTo>
                <a:cubicBezTo>
                  <a:pt x="192" y="201"/>
                  <a:pt x="180" y="207"/>
                  <a:pt x="168" y="209"/>
                </a:cubicBezTo>
                <a:cubicBezTo>
                  <a:pt x="168" y="224"/>
                  <a:pt x="168" y="224"/>
                  <a:pt x="168" y="224"/>
                </a:cubicBezTo>
                <a:close/>
                <a:moveTo>
                  <a:pt x="168" y="203"/>
                </a:moveTo>
                <a:cubicBezTo>
                  <a:pt x="168" y="157"/>
                  <a:pt x="168" y="157"/>
                  <a:pt x="168" y="157"/>
                </a:cubicBezTo>
                <a:cubicBezTo>
                  <a:pt x="175" y="167"/>
                  <a:pt x="182" y="179"/>
                  <a:pt x="181" y="187"/>
                </a:cubicBezTo>
                <a:cubicBezTo>
                  <a:pt x="180" y="194"/>
                  <a:pt x="175" y="199"/>
                  <a:pt x="168" y="203"/>
                </a:cubicBezTo>
                <a:close/>
                <a:moveTo>
                  <a:pt x="146" y="112"/>
                </a:moveTo>
                <a:cubicBezTo>
                  <a:pt x="146" y="112"/>
                  <a:pt x="141" y="109"/>
                  <a:pt x="141" y="98"/>
                </a:cubicBezTo>
                <a:cubicBezTo>
                  <a:pt x="141" y="90"/>
                  <a:pt x="141" y="56"/>
                  <a:pt x="141" y="44"/>
                </a:cubicBezTo>
                <a:cubicBezTo>
                  <a:pt x="144" y="43"/>
                  <a:pt x="146" y="40"/>
                  <a:pt x="146" y="37"/>
                </a:cubicBezTo>
                <a:cubicBezTo>
                  <a:pt x="148" y="37"/>
                  <a:pt x="148" y="37"/>
                  <a:pt x="148" y="37"/>
                </a:cubicBezTo>
                <a:cubicBezTo>
                  <a:pt x="148" y="14"/>
                  <a:pt x="148" y="14"/>
                  <a:pt x="148" y="14"/>
                </a:cubicBezTo>
                <a:cubicBezTo>
                  <a:pt x="146" y="14"/>
                  <a:pt x="146" y="14"/>
                  <a:pt x="146" y="14"/>
                </a:cubicBezTo>
                <a:cubicBezTo>
                  <a:pt x="146" y="14"/>
                  <a:pt x="146" y="13"/>
                  <a:pt x="146" y="13"/>
                </a:cubicBezTo>
                <a:cubicBezTo>
                  <a:pt x="146" y="6"/>
                  <a:pt x="132" y="0"/>
                  <a:pt x="114" y="0"/>
                </a:cubicBezTo>
                <a:cubicBezTo>
                  <a:pt x="95" y="0"/>
                  <a:pt x="81" y="6"/>
                  <a:pt x="81" y="13"/>
                </a:cubicBezTo>
                <a:cubicBezTo>
                  <a:pt x="81" y="13"/>
                  <a:pt x="81" y="14"/>
                  <a:pt x="81" y="14"/>
                </a:cubicBezTo>
                <a:cubicBezTo>
                  <a:pt x="80" y="14"/>
                  <a:pt x="80" y="14"/>
                  <a:pt x="80" y="14"/>
                </a:cubicBezTo>
                <a:cubicBezTo>
                  <a:pt x="80" y="37"/>
                  <a:pt x="80" y="37"/>
                  <a:pt x="80" y="37"/>
                </a:cubicBezTo>
                <a:cubicBezTo>
                  <a:pt x="81" y="37"/>
                  <a:pt x="81" y="37"/>
                  <a:pt x="81" y="37"/>
                </a:cubicBezTo>
                <a:cubicBezTo>
                  <a:pt x="81" y="40"/>
                  <a:pt x="84" y="43"/>
                  <a:pt x="90" y="45"/>
                </a:cubicBezTo>
                <a:cubicBezTo>
                  <a:pt x="90" y="56"/>
                  <a:pt x="90" y="90"/>
                  <a:pt x="90" y="98"/>
                </a:cubicBezTo>
                <a:cubicBezTo>
                  <a:pt x="90" y="109"/>
                  <a:pt x="83" y="112"/>
                  <a:pt x="83" y="112"/>
                </a:cubicBezTo>
                <a:cubicBezTo>
                  <a:pt x="71" y="119"/>
                  <a:pt x="0" y="190"/>
                  <a:pt x="31" y="212"/>
                </a:cubicBezTo>
                <a:cubicBezTo>
                  <a:pt x="58" y="231"/>
                  <a:pt x="105" y="230"/>
                  <a:pt x="114" y="230"/>
                </a:cubicBezTo>
                <a:cubicBezTo>
                  <a:pt x="121" y="230"/>
                  <a:pt x="145" y="230"/>
                  <a:pt x="168" y="224"/>
                </a:cubicBezTo>
                <a:cubicBezTo>
                  <a:pt x="168" y="209"/>
                  <a:pt x="168" y="209"/>
                  <a:pt x="168" y="209"/>
                </a:cubicBezTo>
                <a:cubicBezTo>
                  <a:pt x="156" y="212"/>
                  <a:pt x="144" y="212"/>
                  <a:pt x="144" y="212"/>
                </a:cubicBezTo>
                <a:cubicBezTo>
                  <a:pt x="144" y="212"/>
                  <a:pt x="144" y="212"/>
                  <a:pt x="144" y="212"/>
                </a:cubicBezTo>
                <a:cubicBezTo>
                  <a:pt x="144" y="212"/>
                  <a:pt x="158" y="210"/>
                  <a:pt x="168" y="203"/>
                </a:cubicBezTo>
                <a:cubicBezTo>
                  <a:pt x="168" y="157"/>
                  <a:pt x="168" y="157"/>
                  <a:pt x="168" y="157"/>
                </a:cubicBezTo>
                <a:cubicBezTo>
                  <a:pt x="159" y="144"/>
                  <a:pt x="149" y="134"/>
                  <a:pt x="149" y="134"/>
                </a:cubicBezTo>
                <a:cubicBezTo>
                  <a:pt x="149" y="134"/>
                  <a:pt x="158" y="141"/>
                  <a:pt x="168" y="150"/>
                </a:cubicBezTo>
                <a:cubicBezTo>
                  <a:pt x="168" y="132"/>
                  <a:pt x="168" y="132"/>
                  <a:pt x="168" y="132"/>
                </a:cubicBezTo>
                <a:cubicBezTo>
                  <a:pt x="159" y="122"/>
                  <a:pt x="150" y="114"/>
                  <a:pt x="146" y="112"/>
                </a:cubicBezTo>
                <a:close/>
              </a:path>
            </a:pathLst>
          </a:custGeom>
          <a:solidFill>
            <a:srgbClr val="404040"/>
          </a:solidFill>
          <a:ln>
            <a:noFill/>
          </a:ln>
          <a:extLst/>
        </p:spPr>
        <p:txBody>
          <a:bodyPr vert="horz" wrap="square" lIns="91440" tIns="45720" rIns="91440" bIns="45720" numCol="1" anchor="t" anchorCtr="0" compatLnSpc="1"/>
          <a:lstStyle/>
          <a:p>
            <a:endParaRPr lang="id-ID">
              <a:ea typeface="微软雅黑" panose="020B0503020204020204" pitchFamily="34" charset="-122"/>
            </a:endParaRPr>
          </a:p>
        </p:txBody>
      </p:sp>
      <p:sp>
        <p:nvSpPr>
          <p:cNvPr id="40" name="PA_椭圆 21"/>
          <p:cNvSpPr>
            <a:spLocks noChangeArrowheads="1"/>
          </p:cNvSpPr>
          <p:nvPr>
            <p:custDataLst>
              <p:tags r:id="rId22"/>
            </p:custDataLst>
          </p:nvPr>
        </p:nvSpPr>
        <p:spPr bwMode="auto">
          <a:xfrm>
            <a:off x="10676713" y="2243369"/>
            <a:ext cx="141288" cy="141288"/>
          </a:xfrm>
          <a:prstGeom prst="ellipse">
            <a:avLst/>
          </a:prstGeom>
          <a:solidFill>
            <a:srgbClr val="404040"/>
          </a:solidFill>
          <a:ln>
            <a:noFill/>
          </a:ln>
          <a:extLst/>
        </p:spPr>
        <p:txBody>
          <a:bodyPr vert="horz" wrap="square" lIns="91440" tIns="45720" rIns="91440" bIns="45720" numCol="1" anchor="t" anchorCtr="0" compatLnSpc="1"/>
          <a:lstStyle/>
          <a:p>
            <a:endParaRPr lang="id-ID">
              <a:ea typeface="微软雅黑" panose="020B0503020204020204" pitchFamily="34" charset="-122"/>
            </a:endParaRPr>
          </a:p>
        </p:txBody>
      </p:sp>
      <p:sp>
        <p:nvSpPr>
          <p:cNvPr id="41" name="PA_任意多边形 22"/>
          <p:cNvSpPr/>
          <p:nvPr>
            <p:custDataLst>
              <p:tags r:id="rId23"/>
            </p:custDataLst>
          </p:nvPr>
        </p:nvSpPr>
        <p:spPr bwMode="auto">
          <a:xfrm>
            <a:off x="10727513" y="2348144"/>
            <a:ext cx="222250" cy="463550"/>
          </a:xfrm>
          <a:custGeom>
            <a:avLst/>
            <a:gdLst>
              <a:gd name="T0" fmla="*/ 0 w 102"/>
              <a:gd name="T1" fmla="*/ 6 h 213"/>
              <a:gd name="T2" fmla="*/ 68 w 102"/>
              <a:gd name="T3" fmla="*/ 184 h 213"/>
              <a:gd name="T4" fmla="*/ 99 w 102"/>
              <a:gd name="T5" fmla="*/ 213 h 213"/>
              <a:gd name="T6" fmla="*/ 23 w 102"/>
              <a:gd name="T7" fmla="*/ 0 h 213"/>
              <a:gd name="T8" fmla="*/ 0 w 102"/>
              <a:gd name="T9" fmla="*/ 6 h 213"/>
            </a:gdLst>
            <a:ahLst/>
            <a:cxnLst>
              <a:cxn ang="0">
                <a:pos x="T0" y="T1"/>
              </a:cxn>
              <a:cxn ang="0">
                <a:pos x="T2" y="T3"/>
              </a:cxn>
              <a:cxn ang="0">
                <a:pos x="T4" y="T5"/>
              </a:cxn>
              <a:cxn ang="0">
                <a:pos x="T6" y="T7"/>
              </a:cxn>
              <a:cxn ang="0">
                <a:pos x="T8" y="T9"/>
              </a:cxn>
            </a:cxnLst>
            <a:rect l="0" t="0" r="r" b="b"/>
            <a:pathLst>
              <a:path w="102" h="213">
                <a:moveTo>
                  <a:pt x="0" y="6"/>
                </a:moveTo>
                <a:cubicBezTo>
                  <a:pt x="0" y="7"/>
                  <a:pt x="68" y="184"/>
                  <a:pt x="68" y="184"/>
                </a:cubicBezTo>
                <a:cubicBezTo>
                  <a:pt x="68" y="184"/>
                  <a:pt x="96" y="213"/>
                  <a:pt x="99" y="213"/>
                </a:cubicBezTo>
                <a:cubicBezTo>
                  <a:pt x="102" y="213"/>
                  <a:pt x="23" y="0"/>
                  <a:pt x="23" y="0"/>
                </a:cubicBezTo>
                <a:lnTo>
                  <a:pt x="0" y="6"/>
                </a:lnTo>
                <a:close/>
              </a:path>
            </a:pathLst>
          </a:custGeom>
          <a:solidFill>
            <a:srgbClr val="404040"/>
          </a:solidFill>
          <a:ln>
            <a:noFill/>
          </a:ln>
          <a:extLst/>
        </p:spPr>
        <p:txBody>
          <a:bodyPr vert="horz" wrap="square" lIns="91440" tIns="45720" rIns="91440" bIns="45720" numCol="1" anchor="t" anchorCtr="0" compatLnSpc="1"/>
          <a:lstStyle/>
          <a:p>
            <a:endParaRPr lang="id-ID">
              <a:ea typeface="微软雅黑" panose="020B0503020204020204" pitchFamily="34" charset="-122"/>
            </a:endParaRPr>
          </a:p>
        </p:txBody>
      </p:sp>
      <p:sp>
        <p:nvSpPr>
          <p:cNvPr id="42" name="PA_任意多边形 23"/>
          <p:cNvSpPr/>
          <p:nvPr>
            <p:custDataLst>
              <p:tags r:id="rId24"/>
            </p:custDataLst>
          </p:nvPr>
        </p:nvSpPr>
        <p:spPr bwMode="auto">
          <a:xfrm>
            <a:off x="10532250" y="2348144"/>
            <a:ext cx="238125" cy="457200"/>
          </a:xfrm>
          <a:custGeom>
            <a:avLst/>
            <a:gdLst>
              <a:gd name="T0" fmla="*/ 149 w 150"/>
              <a:gd name="T1" fmla="*/ 14 h 288"/>
              <a:gd name="T2" fmla="*/ 40 w 150"/>
              <a:gd name="T3" fmla="*/ 248 h 288"/>
              <a:gd name="T4" fmla="*/ 0 w 150"/>
              <a:gd name="T5" fmla="*/ 288 h 288"/>
              <a:gd name="T6" fmla="*/ 11 w 150"/>
              <a:gd name="T7" fmla="*/ 233 h 288"/>
              <a:gd name="T8" fmla="*/ 117 w 150"/>
              <a:gd name="T9" fmla="*/ 0 h 288"/>
              <a:gd name="T10" fmla="*/ 150 w 150"/>
              <a:gd name="T11" fmla="*/ 11 h 288"/>
              <a:gd name="T12" fmla="*/ 149 w 150"/>
              <a:gd name="T13" fmla="*/ 14 h 288"/>
            </a:gdLst>
            <a:ahLst/>
            <a:cxnLst>
              <a:cxn ang="0">
                <a:pos x="T0" y="T1"/>
              </a:cxn>
              <a:cxn ang="0">
                <a:pos x="T2" y="T3"/>
              </a:cxn>
              <a:cxn ang="0">
                <a:pos x="T4" y="T5"/>
              </a:cxn>
              <a:cxn ang="0">
                <a:pos x="T6" y="T7"/>
              </a:cxn>
              <a:cxn ang="0">
                <a:pos x="T8" y="T9"/>
              </a:cxn>
              <a:cxn ang="0">
                <a:pos x="T10" y="T11"/>
              </a:cxn>
              <a:cxn ang="0">
                <a:pos x="T12" y="T13"/>
              </a:cxn>
            </a:cxnLst>
            <a:rect l="0" t="0" r="r" b="b"/>
            <a:pathLst>
              <a:path w="150" h="288">
                <a:moveTo>
                  <a:pt x="149" y="14"/>
                </a:moveTo>
                <a:lnTo>
                  <a:pt x="40" y="248"/>
                </a:lnTo>
                <a:lnTo>
                  <a:pt x="0" y="288"/>
                </a:lnTo>
                <a:lnTo>
                  <a:pt x="11" y="233"/>
                </a:lnTo>
                <a:lnTo>
                  <a:pt x="117" y="0"/>
                </a:lnTo>
                <a:lnTo>
                  <a:pt x="150" y="11"/>
                </a:lnTo>
                <a:lnTo>
                  <a:pt x="149" y="14"/>
                </a:lnTo>
                <a:close/>
              </a:path>
            </a:pathLst>
          </a:custGeom>
          <a:solidFill>
            <a:srgbClr val="404040"/>
          </a:solidFill>
          <a:ln>
            <a:noFill/>
          </a:ln>
          <a:extLst/>
        </p:spPr>
        <p:txBody>
          <a:bodyPr vert="horz" wrap="square" lIns="91440" tIns="45720" rIns="91440" bIns="45720" numCol="1" anchor="t" anchorCtr="0" compatLnSpc="1"/>
          <a:lstStyle/>
          <a:p>
            <a:endParaRPr lang="id-ID">
              <a:ea typeface="微软雅黑" panose="020B0503020204020204" pitchFamily="34" charset="-122"/>
            </a:endParaRPr>
          </a:p>
        </p:txBody>
      </p:sp>
      <p:sp>
        <p:nvSpPr>
          <p:cNvPr id="43" name="PA_任意多边形 24"/>
          <p:cNvSpPr/>
          <p:nvPr>
            <p:custDataLst>
              <p:tags r:id="rId25"/>
            </p:custDataLst>
          </p:nvPr>
        </p:nvSpPr>
        <p:spPr bwMode="auto">
          <a:xfrm>
            <a:off x="10740213" y="2192569"/>
            <a:ext cx="25400" cy="79375"/>
          </a:xfrm>
          <a:custGeom>
            <a:avLst/>
            <a:gdLst>
              <a:gd name="T0" fmla="*/ 12 w 12"/>
              <a:gd name="T1" fmla="*/ 30 h 36"/>
              <a:gd name="T2" fmla="*/ 6 w 12"/>
              <a:gd name="T3" fmla="*/ 36 h 36"/>
              <a:gd name="T4" fmla="*/ 0 w 12"/>
              <a:gd name="T5" fmla="*/ 30 h 36"/>
              <a:gd name="T6" fmla="*/ 0 w 12"/>
              <a:gd name="T7" fmla="*/ 6 h 36"/>
              <a:gd name="T8" fmla="*/ 6 w 12"/>
              <a:gd name="T9" fmla="*/ 0 h 36"/>
              <a:gd name="T10" fmla="*/ 12 w 12"/>
              <a:gd name="T11" fmla="*/ 6 h 36"/>
              <a:gd name="T12" fmla="*/ 12 w 12"/>
              <a:gd name="T13" fmla="*/ 30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12" y="30"/>
                </a:moveTo>
                <a:cubicBezTo>
                  <a:pt x="12" y="33"/>
                  <a:pt x="10" y="36"/>
                  <a:pt x="6" y="36"/>
                </a:cubicBezTo>
                <a:cubicBezTo>
                  <a:pt x="3" y="36"/>
                  <a:pt x="0" y="33"/>
                  <a:pt x="0" y="30"/>
                </a:cubicBezTo>
                <a:cubicBezTo>
                  <a:pt x="0" y="6"/>
                  <a:pt x="0" y="6"/>
                  <a:pt x="0" y="6"/>
                </a:cubicBezTo>
                <a:cubicBezTo>
                  <a:pt x="0" y="3"/>
                  <a:pt x="3" y="0"/>
                  <a:pt x="6" y="0"/>
                </a:cubicBezTo>
                <a:cubicBezTo>
                  <a:pt x="10" y="0"/>
                  <a:pt x="12" y="3"/>
                  <a:pt x="12" y="6"/>
                </a:cubicBezTo>
                <a:lnTo>
                  <a:pt x="12" y="30"/>
                </a:lnTo>
                <a:close/>
              </a:path>
            </a:pathLst>
          </a:custGeom>
          <a:solidFill>
            <a:srgbClr val="404040"/>
          </a:solidFill>
          <a:ln>
            <a:noFill/>
          </a:ln>
          <a:extLst/>
        </p:spPr>
        <p:txBody>
          <a:bodyPr vert="horz" wrap="square" lIns="91440" tIns="45720" rIns="91440" bIns="45720" numCol="1" anchor="t" anchorCtr="0" compatLnSpc="1"/>
          <a:lstStyle/>
          <a:p>
            <a:endParaRPr lang="id-ID">
              <a:ea typeface="微软雅黑" panose="020B0503020204020204" pitchFamily="34" charset="-122"/>
            </a:endParaRPr>
          </a:p>
        </p:txBody>
      </p:sp>
      <p:sp>
        <p:nvSpPr>
          <p:cNvPr id="44" name="PA_任意多边形 25"/>
          <p:cNvSpPr>
            <a:spLocks noEditPoints="1"/>
          </p:cNvSpPr>
          <p:nvPr>
            <p:custDataLst>
              <p:tags r:id="rId26"/>
            </p:custDataLst>
          </p:nvPr>
        </p:nvSpPr>
        <p:spPr bwMode="auto">
          <a:xfrm>
            <a:off x="9603563" y="1851257"/>
            <a:ext cx="225425" cy="609600"/>
          </a:xfrm>
          <a:custGeom>
            <a:avLst/>
            <a:gdLst>
              <a:gd name="T0" fmla="*/ 51 w 103"/>
              <a:gd name="T1" fmla="*/ 280 h 280"/>
              <a:gd name="T2" fmla="*/ 103 w 103"/>
              <a:gd name="T3" fmla="*/ 140 h 280"/>
              <a:gd name="T4" fmla="*/ 51 w 103"/>
              <a:gd name="T5" fmla="*/ 0 h 280"/>
              <a:gd name="T6" fmla="*/ 51 w 103"/>
              <a:gd name="T7" fmla="*/ 22 h 280"/>
              <a:gd name="T8" fmla="*/ 94 w 103"/>
              <a:gd name="T9" fmla="*/ 140 h 280"/>
              <a:gd name="T10" fmla="*/ 51 w 103"/>
              <a:gd name="T11" fmla="*/ 257 h 280"/>
              <a:gd name="T12" fmla="*/ 51 w 103"/>
              <a:gd name="T13" fmla="*/ 280 h 280"/>
              <a:gd name="T14" fmla="*/ 51 w 103"/>
              <a:gd name="T15" fmla="*/ 0 h 280"/>
              <a:gd name="T16" fmla="*/ 0 w 103"/>
              <a:gd name="T17" fmla="*/ 140 h 280"/>
              <a:gd name="T18" fmla="*/ 51 w 103"/>
              <a:gd name="T19" fmla="*/ 280 h 280"/>
              <a:gd name="T20" fmla="*/ 51 w 103"/>
              <a:gd name="T21" fmla="*/ 280 h 280"/>
              <a:gd name="T22" fmla="*/ 51 w 103"/>
              <a:gd name="T23" fmla="*/ 257 h 280"/>
              <a:gd name="T24" fmla="*/ 51 w 103"/>
              <a:gd name="T25" fmla="*/ 257 h 280"/>
              <a:gd name="T26" fmla="*/ 51 w 103"/>
              <a:gd name="T27" fmla="*/ 257 h 280"/>
              <a:gd name="T28" fmla="*/ 8 w 103"/>
              <a:gd name="T29" fmla="*/ 140 h 280"/>
              <a:gd name="T30" fmla="*/ 51 w 103"/>
              <a:gd name="T31" fmla="*/ 22 h 280"/>
              <a:gd name="T32" fmla="*/ 51 w 103"/>
              <a:gd name="T33" fmla="*/ 22 h 280"/>
              <a:gd name="T34" fmla="*/ 51 w 103"/>
              <a:gd name="T3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3" h="280">
                <a:moveTo>
                  <a:pt x="51" y="280"/>
                </a:moveTo>
                <a:cubicBezTo>
                  <a:pt x="80" y="280"/>
                  <a:pt x="103" y="217"/>
                  <a:pt x="103" y="140"/>
                </a:cubicBezTo>
                <a:cubicBezTo>
                  <a:pt x="103" y="62"/>
                  <a:pt x="80" y="0"/>
                  <a:pt x="51" y="0"/>
                </a:cubicBezTo>
                <a:cubicBezTo>
                  <a:pt x="51" y="22"/>
                  <a:pt x="51" y="22"/>
                  <a:pt x="51" y="22"/>
                </a:cubicBezTo>
                <a:cubicBezTo>
                  <a:pt x="75" y="22"/>
                  <a:pt x="94" y="75"/>
                  <a:pt x="94" y="140"/>
                </a:cubicBezTo>
                <a:cubicBezTo>
                  <a:pt x="94" y="204"/>
                  <a:pt x="75" y="257"/>
                  <a:pt x="51" y="257"/>
                </a:cubicBezTo>
                <a:lnTo>
                  <a:pt x="51" y="280"/>
                </a:lnTo>
                <a:close/>
                <a:moveTo>
                  <a:pt x="51" y="0"/>
                </a:moveTo>
                <a:cubicBezTo>
                  <a:pt x="23" y="0"/>
                  <a:pt x="0" y="62"/>
                  <a:pt x="0" y="140"/>
                </a:cubicBezTo>
                <a:cubicBezTo>
                  <a:pt x="0" y="217"/>
                  <a:pt x="23" y="280"/>
                  <a:pt x="51" y="280"/>
                </a:cubicBezTo>
                <a:cubicBezTo>
                  <a:pt x="51" y="280"/>
                  <a:pt x="51" y="280"/>
                  <a:pt x="51" y="280"/>
                </a:cubicBezTo>
                <a:cubicBezTo>
                  <a:pt x="51" y="257"/>
                  <a:pt x="51" y="257"/>
                  <a:pt x="51" y="257"/>
                </a:cubicBezTo>
                <a:cubicBezTo>
                  <a:pt x="51" y="257"/>
                  <a:pt x="51" y="257"/>
                  <a:pt x="51" y="257"/>
                </a:cubicBezTo>
                <a:cubicBezTo>
                  <a:pt x="51" y="257"/>
                  <a:pt x="51" y="257"/>
                  <a:pt x="51" y="257"/>
                </a:cubicBezTo>
                <a:cubicBezTo>
                  <a:pt x="27" y="257"/>
                  <a:pt x="8" y="204"/>
                  <a:pt x="8" y="140"/>
                </a:cubicBezTo>
                <a:cubicBezTo>
                  <a:pt x="8" y="75"/>
                  <a:pt x="27" y="22"/>
                  <a:pt x="51" y="22"/>
                </a:cubicBezTo>
                <a:cubicBezTo>
                  <a:pt x="51" y="22"/>
                  <a:pt x="51" y="22"/>
                  <a:pt x="51" y="22"/>
                </a:cubicBezTo>
                <a:cubicBezTo>
                  <a:pt x="51" y="0"/>
                  <a:pt x="51" y="0"/>
                  <a:pt x="51" y="0"/>
                </a:cubicBezTo>
                <a:close/>
              </a:path>
            </a:pathLst>
          </a:custGeom>
          <a:solidFill>
            <a:srgbClr val="404040"/>
          </a:solidFill>
          <a:ln>
            <a:noFill/>
          </a:ln>
          <a:extLst/>
        </p:spPr>
        <p:txBody>
          <a:bodyPr vert="horz" wrap="square" lIns="91440" tIns="45720" rIns="91440" bIns="45720" numCol="1" anchor="t" anchorCtr="0" compatLnSpc="1"/>
          <a:lstStyle/>
          <a:p>
            <a:endParaRPr lang="id-ID">
              <a:ea typeface="微软雅黑" panose="020B0503020204020204" pitchFamily="34" charset="-122"/>
            </a:endParaRPr>
          </a:p>
        </p:txBody>
      </p:sp>
      <p:sp>
        <p:nvSpPr>
          <p:cNvPr id="45" name="PA_任意多边形 26"/>
          <p:cNvSpPr>
            <a:spLocks noEditPoints="1"/>
          </p:cNvSpPr>
          <p:nvPr>
            <p:custDataLst>
              <p:tags r:id="rId27"/>
            </p:custDataLst>
          </p:nvPr>
        </p:nvSpPr>
        <p:spPr bwMode="auto">
          <a:xfrm>
            <a:off x="9409888" y="2043344"/>
            <a:ext cx="611188" cy="223838"/>
          </a:xfrm>
          <a:custGeom>
            <a:avLst/>
            <a:gdLst>
              <a:gd name="T0" fmla="*/ 280 w 280"/>
              <a:gd name="T1" fmla="*/ 52 h 103"/>
              <a:gd name="T2" fmla="*/ 140 w 280"/>
              <a:gd name="T3" fmla="*/ 0 h 103"/>
              <a:gd name="T4" fmla="*/ 140 w 280"/>
              <a:gd name="T5" fmla="*/ 8 h 103"/>
              <a:gd name="T6" fmla="*/ 257 w 280"/>
              <a:gd name="T7" fmla="*/ 52 h 103"/>
              <a:gd name="T8" fmla="*/ 140 w 280"/>
              <a:gd name="T9" fmla="*/ 95 h 103"/>
              <a:gd name="T10" fmla="*/ 140 w 280"/>
              <a:gd name="T11" fmla="*/ 103 h 103"/>
              <a:gd name="T12" fmla="*/ 280 w 280"/>
              <a:gd name="T13" fmla="*/ 52 h 103"/>
              <a:gd name="T14" fmla="*/ 140 w 280"/>
              <a:gd name="T15" fmla="*/ 0 h 103"/>
              <a:gd name="T16" fmla="*/ 140 w 280"/>
              <a:gd name="T17" fmla="*/ 0 h 103"/>
              <a:gd name="T18" fmla="*/ 0 w 280"/>
              <a:gd name="T19" fmla="*/ 52 h 103"/>
              <a:gd name="T20" fmla="*/ 140 w 280"/>
              <a:gd name="T21" fmla="*/ 103 h 103"/>
              <a:gd name="T22" fmla="*/ 140 w 280"/>
              <a:gd name="T23" fmla="*/ 103 h 103"/>
              <a:gd name="T24" fmla="*/ 140 w 280"/>
              <a:gd name="T25" fmla="*/ 95 h 103"/>
              <a:gd name="T26" fmla="*/ 140 w 280"/>
              <a:gd name="T27" fmla="*/ 95 h 103"/>
              <a:gd name="T28" fmla="*/ 23 w 280"/>
              <a:gd name="T29" fmla="*/ 52 h 103"/>
              <a:gd name="T30" fmla="*/ 23 w 280"/>
              <a:gd name="T31" fmla="*/ 52 h 103"/>
              <a:gd name="T32" fmla="*/ 140 w 280"/>
              <a:gd name="T33" fmla="*/ 8 h 103"/>
              <a:gd name="T34" fmla="*/ 140 w 280"/>
              <a:gd name="T35" fmla="*/ 8 h 103"/>
              <a:gd name="T36" fmla="*/ 140 w 280"/>
              <a:gd name="T37"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0" h="103">
                <a:moveTo>
                  <a:pt x="280" y="52"/>
                </a:moveTo>
                <a:cubicBezTo>
                  <a:pt x="280" y="23"/>
                  <a:pt x="217" y="0"/>
                  <a:pt x="140" y="0"/>
                </a:cubicBezTo>
                <a:cubicBezTo>
                  <a:pt x="140" y="8"/>
                  <a:pt x="140" y="8"/>
                  <a:pt x="140" y="8"/>
                </a:cubicBezTo>
                <a:cubicBezTo>
                  <a:pt x="205" y="8"/>
                  <a:pt x="257" y="28"/>
                  <a:pt x="257" y="52"/>
                </a:cubicBezTo>
                <a:cubicBezTo>
                  <a:pt x="257" y="75"/>
                  <a:pt x="205" y="95"/>
                  <a:pt x="140" y="95"/>
                </a:cubicBezTo>
                <a:cubicBezTo>
                  <a:pt x="140" y="103"/>
                  <a:pt x="140" y="103"/>
                  <a:pt x="140" y="103"/>
                </a:cubicBezTo>
                <a:cubicBezTo>
                  <a:pt x="217" y="103"/>
                  <a:pt x="280" y="80"/>
                  <a:pt x="280" y="52"/>
                </a:cubicBezTo>
                <a:close/>
                <a:moveTo>
                  <a:pt x="140" y="0"/>
                </a:moveTo>
                <a:cubicBezTo>
                  <a:pt x="140" y="0"/>
                  <a:pt x="140" y="0"/>
                  <a:pt x="140" y="0"/>
                </a:cubicBezTo>
                <a:cubicBezTo>
                  <a:pt x="63" y="0"/>
                  <a:pt x="0" y="23"/>
                  <a:pt x="0" y="52"/>
                </a:cubicBezTo>
                <a:cubicBezTo>
                  <a:pt x="0" y="80"/>
                  <a:pt x="63" y="103"/>
                  <a:pt x="140" y="103"/>
                </a:cubicBezTo>
                <a:cubicBezTo>
                  <a:pt x="140" y="103"/>
                  <a:pt x="140" y="103"/>
                  <a:pt x="140" y="103"/>
                </a:cubicBezTo>
                <a:cubicBezTo>
                  <a:pt x="140" y="95"/>
                  <a:pt x="140" y="95"/>
                  <a:pt x="140" y="95"/>
                </a:cubicBezTo>
                <a:cubicBezTo>
                  <a:pt x="140" y="95"/>
                  <a:pt x="140" y="95"/>
                  <a:pt x="140" y="95"/>
                </a:cubicBezTo>
                <a:cubicBezTo>
                  <a:pt x="75" y="95"/>
                  <a:pt x="23" y="75"/>
                  <a:pt x="23" y="52"/>
                </a:cubicBezTo>
                <a:cubicBezTo>
                  <a:pt x="23" y="52"/>
                  <a:pt x="23" y="52"/>
                  <a:pt x="23" y="52"/>
                </a:cubicBezTo>
                <a:cubicBezTo>
                  <a:pt x="23" y="28"/>
                  <a:pt x="75" y="8"/>
                  <a:pt x="140" y="8"/>
                </a:cubicBezTo>
                <a:cubicBezTo>
                  <a:pt x="140" y="8"/>
                  <a:pt x="140" y="8"/>
                  <a:pt x="140" y="8"/>
                </a:cubicBezTo>
                <a:lnTo>
                  <a:pt x="140" y="0"/>
                </a:lnTo>
                <a:close/>
              </a:path>
            </a:pathLst>
          </a:custGeom>
          <a:solidFill>
            <a:srgbClr val="404040"/>
          </a:solidFill>
          <a:ln>
            <a:noFill/>
          </a:ln>
          <a:extLst/>
        </p:spPr>
        <p:txBody>
          <a:bodyPr vert="horz" wrap="square" lIns="91440" tIns="45720" rIns="91440" bIns="45720" numCol="1" anchor="t" anchorCtr="0" compatLnSpc="1"/>
          <a:lstStyle/>
          <a:p>
            <a:endParaRPr lang="id-ID">
              <a:ea typeface="微软雅黑" panose="020B0503020204020204" pitchFamily="34" charset="-122"/>
            </a:endParaRPr>
          </a:p>
        </p:txBody>
      </p:sp>
      <p:sp>
        <p:nvSpPr>
          <p:cNvPr id="46" name="PA_任意多边形 27"/>
          <p:cNvSpPr>
            <a:spLocks noEditPoints="1"/>
          </p:cNvSpPr>
          <p:nvPr>
            <p:custDataLst>
              <p:tags r:id="rId28"/>
            </p:custDataLst>
          </p:nvPr>
        </p:nvSpPr>
        <p:spPr bwMode="auto">
          <a:xfrm>
            <a:off x="9455925" y="1905232"/>
            <a:ext cx="519113" cy="498475"/>
          </a:xfrm>
          <a:custGeom>
            <a:avLst/>
            <a:gdLst>
              <a:gd name="T0" fmla="*/ 218 w 238"/>
              <a:gd name="T1" fmla="*/ 16 h 229"/>
              <a:gd name="T2" fmla="*/ 119 w 238"/>
              <a:gd name="T3" fmla="*/ 46 h 229"/>
              <a:gd name="T4" fmla="*/ 119 w 238"/>
              <a:gd name="T5" fmla="*/ 57 h 229"/>
              <a:gd name="T6" fmla="*/ 202 w 238"/>
              <a:gd name="T7" fmla="*/ 32 h 229"/>
              <a:gd name="T8" fmla="*/ 150 w 238"/>
              <a:gd name="T9" fmla="*/ 145 h 229"/>
              <a:gd name="T10" fmla="*/ 119 w 238"/>
              <a:gd name="T11" fmla="*/ 172 h 229"/>
              <a:gd name="T12" fmla="*/ 119 w 238"/>
              <a:gd name="T13" fmla="*/ 183 h 229"/>
              <a:gd name="T14" fmla="*/ 156 w 238"/>
              <a:gd name="T15" fmla="*/ 151 h 229"/>
              <a:gd name="T16" fmla="*/ 218 w 238"/>
              <a:gd name="T17" fmla="*/ 16 h 229"/>
              <a:gd name="T18" fmla="*/ 119 w 238"/>
              <a:gd name="T19" fmla="*/ 46 h 229"/>
              <a:gd name="T20" fmla="*/ 83 w 238"/>
              <a:gd name="T21" fmla="*/ 78 h 229"/>
              <a:gd name="T22" fmla="*/ 20 w 238"/>
              <a:gd name="T23" fmla="*/ 214 h 229"/>
              <a:gd name="T24" fmla="*/ 119 w 238"/>
              <a:gd name="T25" fmla="*/ 183 h 229"/>
              <a:gd name="T26" fmla="*/ 119 w 238"/>
              <a:gd name="T27" fmla="*/ 172 h 229"/>
              <a:gd name="T28" fmla="*/ 36 w 238"/>
              <a:gd name="T29" fmla="*/ 197 h 229"/>
              <a:gd name="T30" fmla="*/ 36 w 238"/>
              <a:gd name="T31" fmla="*/ 197 h 229"/>
              <a:gd name="T32" fmla="*/ 89 w 238"/>
              <a:gd name="T33" fmla="*/ 84 h 229"/>
              <a:gd name="T34" fmla="*/ 119 w 238"/>
              <a:gd name="T35" fmla="*/ 57 h 229"/>
              <a:gd name="T36" fmla="*/ 119 w 238"/>
              <a:gd name="T37" fmla="*/ 4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229">
                <a:moveTo>
                  <a:pt x="218" y="16"/>
                </a:moveTo>
                <a:cubicBezTo>
                  <a:pt x="202" y="0"/>
                  <a:pt x="162" y="13"/>
                  <a:pt x="119" y="46"/>
                </a:cubicBezTo>
                <a:cubicBezTo>
                  <a:pt x="119" y="57"/>
                  <a:pt x="119" y="57"/>
                  <a:pt x="119" y="57"/>
                </a:cubicBezTo>
                <a:cubicBezTo>
                  <a:pt x="155" y="30"/>
                  <a:pt x="189" y="19"/>
                  <a:pt x="202" y="32"/>
                </a:cubicBezTo>
                <a:cubicBezTo>
                  <a:pt x="219" y="49"/>
                  <a:pt x="195" y="99"/>
                  <a:pt x="150" y="145"/>
                </a:cubicBezTo>
                <a:cubicBezTo>
                  <a:pt x="140" y="155"/>
                  <a:pt x="129" y="164"/>
                  <a:pt x="119" y="172"/>
                </a:cubicBezTo>
                <a:cubicBezTo>
                  <a:pt x="119" y="183"/>
                  <a:pt x="119" y="183"/>
                  <a:pt x="119" y="183"/>
                </a:cubicBezTo>
                <a:cubicBezTo>
                  <a:pt x="131" y="174"/>
                  <a:pt x="144" y="163"/>
                  <a:pt x="156" y="151"/>
                </a:cubicBezTo>
                <a:cubicBezTo>
                  <a:pt x="210" y="96"/>
                  <a:pt x="238" y="36"/>
                  <a:pt x="218" y="16"/>
                </a:cubicBezTo>
                <a:close/>
                <a:moveTo>
                  <a:pt x="119" y="46"/>
                </a:moveTo>
                <a:cubicBezTo>
                  <a:pt x="107" y="55"/>
                  <a:pt x="95" y="66"/>
                  <a:pt x="83" y="78"/>
                </a:cubicBezTo>
                <a:cubicBezTo>
                  <a:pt x="28" y="133"/>
                  <a:pt x="0" y="193"/>
                  <a:pt x="20" y="214"/>
                </a:cubicBezTo>
                <a:cubicBezTo>
                  <a:pt x="36" y="229"/>
                  <a:pt x="76" y="216"/>
                  <a:pt x="119" y="183"/>
                </a:cubicBezTo>
                <a:cubicBezTo>
                  <a:pt x="119" y="172"/>
                  <a:pt x="119" y="172"/>
                  <a:pt x="119" y="172"/>
                </a:cubicBezTo>
                <a:cubicBezTo>
                  <a:pt x="83" y="199"/>
                  <a:pt x="49" y="211"/>
                  <a:pt x="36" y="197"/>
                </a:cubicBezTo>
                <a:cubicBezTo>
                  <a:pt x="36" y="197"/>
                  <a:pt x="36" y="197"/>
                  <a:pt x="36" y="197"/>
                </a:cubicBezTo>
                <a:cubicBezTo>
                  <a:pt x="19" y="181"/>
                  <a:pt x="43" y="130"/>
                  <a:pt x="89" y="84"/>
                </a:cubicBezTo>
                <a:cubicBezTo>
                  <a:pt x="99" y="74"/>
                  <a:pt x="109" y="65"/>
                  <a:pt x="119" y="57"/>
                </a:cubicBezTo>
                <a:lnTo>
                  <a:pt x="119" y="46"/>
                </a:lnTo>
                <a:close/>
              </a:path>
            </a:pathLst>
          </a:custGeom>
          <a:solidFill>
            <a:srgbClr val="404040"/>
          </a:solidFill>
          <a:ln>
            <a:noFill/>
          </a:ln>
          <a:extLst/>
        </p:spPr>
        <p:txBody>
          <a:bodyPr vert="horz" wrap="square" lIns="91440" tIns="45720" rIns="91440" bIns="45720" numCol="1" anchor="t" anchorCtr="0" compatLnSpc="1"/>
          <a:lstStyle/>
          <a:p>
            <a:endParaRPr lang="id-ID">
              <a:ea typeface="微软雅黑" panose="020B0503020204020204" pitchFamily="34" charset="-122"/>
            </a:endParaRPr>
          </a:p>
        </p:txBody>
      </p:sp>
      <p:sp>
        <p:nvSpPr>
          <p:cNvPr id="47" name="PA_任意多边形 28"/>
          <p:cNvSpPr>
            <a:spLocks noEditPoints="1"/>
          </p:cNvSpPr>
          <p:nvPr>
            <p:custDataLst>
              <p:tags r:id="rId29"/>
            </p:custDataLst>
          </p:nvPr>
        </p:nvSpPr>
        <p:spPr bwMode="auto">
          <a:xfrm>
            <a:off x="9455925" y="1905232"/>
            <a:ext cx="519113" cy="498475"/>
          </a:xfrm>
          <a:custGeom>
            <a:avLst/>
            <a:gdLst>
              <a:gd name="T0" fmla="*/ 218 w 238"/>
              <a:gd name="T1" fmla="*/ 214 h 229"/>
              <a:gd name="T2" fmla="*/ 156 w 238"/>
              <a:gd name="T3" fmla="*/ 78 h 229"/>
              <a:gd name="T4" fmla="*/ 119 w 238"/>
              <a:gd name="T5" fmla="*/ 46 h 229"/>
              <a:gd name="T6" fmla="*/ 119 w 238"/>
              <a:gd name="T7" fmla="*/ 57 h 229"/>
              <a:gd name="T8" fmla="*/ 150 w 238"/>
              <a:gd name="T9" fmla="*/ 84 h 229"/>
              <a:gd name="T10" fmla="*/ 202 w 238"/>
              <a:gd name="T11" fmla="*/ 197 h 229"/>
              <a:gd name="T12" fmla="*/ 119 w 238"/>
              <a:gd name="T13" fmla="*/ 172 h 229"/>
              <a:gd name="T14" fmla="*/ 119 w 238"/>
              <a:gd name="T15" fmla="*/ 183 h 229"/>
              <a:gd name="T16" fmla="*/ 218 w 238"/>
              <a:gd name="T17" fmla="*/ 214 h 229"/>
              <a:gd name="T18" fmla="*/ 119 w 238"/>
              <a:gd name="T19" fmla="*/ 46 h 229"/>
              <a:gd name="T20" fmla="*/ 20 w 238"/>
              <a:gd name="T21" fmla="*/ 16 h 229"/>
              <a:gd name="T22" fmla="*/ 83 w 238"/>
              <a:gd name="T23" fmla="*/ 151 h 229"/>
              <a:gd name="T24" fmla="*/ 119 w 238"/>
              <a:gd name="T25" fmla="*/ 183 h 229"/>
              <a:gd name="T26" fmla="*/ 119 w 238"/>
              <a:gd name="T27" fmla="*/ 172 h 229"/>
              <a:gd name="T28" fmla="*/ 89 w 238"/>
              <a:gd name="T29" fmla="*/ 145 h 229"/>
              <a:gd name="T30" fmla="*/ 36 w 238"/>
              <a:gd name="T31" fmla="*/ 32 h 229"/>
              <a:gd name="T32" fmla="*/ 36 w 238"/>
              <a:gd name="T33" fmla="*/ 32 h 229"/>
              <a:gd name="T34" fmla="*/ 119 w 238"/>
              <a:gd name="T35" fmla="*/ 57 h 229"/>
              <a:gd name="T36" fmla="*/ 119 w 238"/>
              <a:gd name="T37" fmla="*/ 4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229">
                <a:moveTo>
                  <a:pt x="218" y="214"/>
                </a:moveTo>
                <a:cubicBezTo>
                  <a:pt x="238" y="193"/>
                  <a:pt x="210" y="133"/>
                  <a:pt x="156" y="78"/>
                </a:cubicBezTo>
                <a:cubicBezTo>
                  <a:pt x="144" y="66"/>
                  <a:pt x="131" y="55"/>
                  <a:pt x="119" y="46"/>
                </a:cubicBezTo>
                <a:cubicBezTo>
                  <a:pt x="119" y="57"/>
                  <a:pt x="119" y="57"/>
                  <a:pt x="119" y="57"/>
                </a:cubicBezTo>
                <a:cubicBezTo>
                  <a:pt x="129" y="65"/>
                  <a:pt x="140" y="74"/>
                  <a:pt x="150" y="84"/>
                </a:cubicBezTo>
                <a:cubicBezTo>
                  <a:pt x="195" y="130"/>
                  <a:pt x="219" y="181"/>
                  <a:pt x="202" y="197"/>
                </a:cubicBezTo>
                <a:cubicBezTo>
                  <a:pt x="189" y="211"/>
                  <a:pt x="155" y="199"/>
                  <a:pt x="119" y="172"/>
                </a:cubicBezTo>
                <a:cubicBezTo>
                  <a:pt x="119" y="183"/>
                  <a:pt x="119" y="183"/>
                  <a:pt x="119" y="183"/>
                </a:cubicBezTo>
                <a:cubicBezTo>
                  <a:pt x="162" y="216"/>
                  <a:pt x="202" y="229"/>
                  <a:pt x="218" y="214"/>
                </a:cubicBezTo>
                <a:close/>
                <a:moveTo>
                  <a:pt x="119" y="46"/>
                </a:moveTo>
                <a:cubicBezTo>
                  <a:pt x="76" y="13"/>
                  <a:pt x="36" y="0"/>
                  <a:pt x="20" y="16"/>
                </a:cubicBezTo>
                <a:cubicBezTo>
                  <a:pt x="0" y="36"/>
                  <a:pt x="28" y="96"/>
                  <a:pt x="83" y="151"/>
                </a:cubicBezTo>
                <a:cubicBezTo>
                  <a:pt x="95" y="163"/>
                  <a:pt x="107" y="174"/>
                  <a:pt x="119" y="183"/>
                </a:cubicBezTo>
                <a:cubicBezTo>
                  <a:pt x="119" y="172"/>
                  <a:pt x="119" y="172"/>
                  <a:pt x="119" y="172"/>
                </a:cubicBezTo>
                <a:cubicBezTo>
                  <a:pt x="109" y="164"/>
                  <a:pt x="99" y="155"/>
                  <a:pt x="89" y="145"/>
                </a:cubicBezTo>
                <a:cubicBezTo>
                  <a:pt x="43" y="99"/>
                  <a:pt x="19" y="49"/>
                  <a:pt x="36" y="32"/>
                </a:cubicBezTo>
                <a:cubicBezTo>
                  <a:pt x="36" y="32"/>
                  <a:pt x="36" y="32"/>
                  <a:pt x="36" y="32"/>
                </a:cubicBezTo>
                <a:cubicBezTo>
                  <a:pt x="49" y="19"/>
                  <a:pt x="83" y="30"/>
                  <a:pt x="119" y="57"/>
                </a:cubicBezTo>
                <a:lnTo>
                  <a:pt x="119" y="46"/>
                </a:lnTo>
                <a:close/>
              </a:path>
            </a:pathLst>
          </a:custGeom>
          <a:solidFill>
            <a:srgbClr val="404040"/>
          </a:solidFill>
          <a:ln>
            <a:noFill/>
          </a:ln>
          <a:extLst/>
        </p:spPr>
        <p:txBody>
          <a:bodyPr vert="horz" wrap="square" lIns="91440" tIns="45720" rIns="91440" bIns="45720" numCol="1" anchor="t" anchorCtr="0" compatLnSpc="1"/>
          <a:lstStyle/>
          <a:p>
            <a:endParaRPr lang="id-ID">
              <a:ea typeface="微软雅黑" panose="020B0503020204020204" pitchFamily="34" charset="-122"/>
            </a:endParaRPr>
          </a:p>
        </p:txBody>
      </p:sp>
      <p:sp>
        <p:nvSpPr>
          <p:cNvPr id="48" name="PA_椭圆 29"/>
          <p:cNvSpPr>
            <a:spLocks noChangeArrowheads="1"/>
          </p:cNvSpPr>
          <p:nvPr>
            <p:custDataLst>
              <p:tags r:id="rId30"/>
            </p:custDataLst>
          </p:nvPr>
        </p:nvSpPr>
        <p:spPr bwMode="auto">
          <a:xfrm>
            <a:off x="9670238" y="2108432"/>
            <a:ext cx="93663" cy="93663"/>
          </a:xfrm>
          <a:prstGeom prst="ellipse">
            <a:avLst/>
          </a:prstGeom>
          <a:solidFill>
            <a:srgbClr val="404040"/>
          </a:solidFill>
          <a:ln>
            <a:noFill/>
          </a:ln>
          <a:extLst/>
        </p:spPr>
        <p:txBody>
          <a:bodyPr vert="horz" wrap="square" lIns="91440" tIns="45720" rIns="91440" bIns="45720" numCol="1" anchor="t" anchorCtr="0" compatLnSpc="1"/>
          <a:lstStyle/>
          <a:p>
            <a:endParaRPr lang="id-ID">
              <a:ea typeface="微软雅黑" panose="020B0503020204020204" pitchFamily="34" charset="-122"/>
            </a:endParaRPr>
          </a:p>
        </p:txBody>
      </p:sp>
      <p:sp>
        <p:nvSpPr>
          <p:cNvPr id="49" name="PA_任意多边形 30"/>
          <p:cNvSpPr>
            <a:spLocks noEditPoints="1"/>
          </p:cNvSpPr>
          <p:nvPr>
            <p:custDataLst>
              <p:tags r:id="rId31"/>
            </p:custDataLst>
          </p:nvPr>
        </p:nvSpPr>
        <p:spPr bwMode="auto">
          <a:xfrm>
            <a:off x="10389375" y="1678219"/>
            <a:ext cx="257175" cy="487363"/>
          </a:xfrm>
          <a:custGeom>
            <a:avLst/>
            <a:gdLst>
              <a:gd name="T0" fmla="*/ 67 w 162"/>
              <a:gd name="T1" fmla="*/ 307 h 307"/>
              <a:gd name="T2" fmla="*/ 162 w 162"/>
              <a:gd name="T3" fmla="*/ 307 h 307"/>
              <a:gd name="T4" fmla="*/ 67 w 162"/>
              <a:gd name="T5" fmla="*/ 127 h 307"/>
              <a:gd name="T6" fmla="*/ 67 w 162"/>
              <a:gd name="T7" fmla="*/ 193 h 307"/>
              <a:gd name="T8" fmla="*/ 110 w 162"/>
              <a:gd name="T9" fmla="*/ 267 h 307"/>
              <a:gd name="T10" fmla="*/ 67 w 162"/>
              <a:gd name="T11" fmla="*/ 267 h 307"/>
              <a:gd name="T12" fmla="*/ 67 w 162"/>
              <a:gd name="T13" fmla="*/ 307 h 307"/>
              <a:gd name="T14" fmla="*/ 0 w 162"/>
              <a:gd name="T15" fmla="*/ 0 h 307"/>
              <a:gd name="T16" fmla="*/ 0 w 162"/>
              <a:gd name="T17" fmla="*/ 307 h 307"/>
              <a:gd name="T18" fmla="*/ 67 w 162"/>
              <a:gd name="T19" fmla="*/ 307 h 307"/>
              <a:gd name="T20" fmla="*/ 67 w 162"/>
              <a:gd name="T21" fmla="*/ 267 h 307"/>
              <a:gd name="T22" fmla="*/ 24 w 162"/>
              <a:gd name="T23" fmla="*/ 267 h 307"/>
              <a:gd name="T24" fmla="*/ 24 w 162"/>
              <a:gd name="T25" fmla="*/ 120 h 307"/>
              <a:gd name="T26" fmla="*/ 24 w 162"/>
              <a:gd name="T27" fmla="*/ 120 h 307"/>
              <a:gd name="T28" fmla="*/ 67 w 162"/>
              <a:gd name="T29" fmla="*/ 193 h 307"/>
              <a:gd name="T30" fmla="*/ 67 w 162"/>
              <a:gd name="T31" fmla="*/ 127 h 307"/>
              <a:gd name="T32" fmla="*/ 0 w 162"/>
              <a:gd name="T33"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2" h="307">
                <a:moveTo>
                  <a:pt x="67" y="307"/>
                </a:moveTo>
                <a:lnTo>
                  <a:pt x="162" y="307"/>
                </a:lnTo>
                <a:lnTo>
                  <a:pt x="67" y="127"/>
                </a:lnTo>
                <a:lnTo>
                  <a:pt x="67" y="193"/>
                </a:lnTo>
                <a:lnTo>
                  <a:pt x="110" y="267"/>
                </a:lnTo>
                <a:lnTo>
                  <a:pt x="67" y="267"/>
                </a:lnTo>
                <a:lnTo>
                  <a:pt x="67" y="307"/>
                </a:lnTo>
                <a:close/>
                <a:moveTo>
                  <a:pt x="0" y="0"/>
                </a:moveTo>
                <a:lnTo>
                  <a:pt x="0" y="307"/>
                </a:lnTo>
                <a:lnTo>
                  <a:pt x="67" y="307"/>
                </a:lnTo>
                <a:lnTo>
                  <a:pt x="67" y="267"/>
                </a:lnTo>
                <a:lnTo>
                  <a:pt x="24" y="267"/>
                </a:lnTo>
                <a:lnTo>
                  <a:pt x="24" y="120"/>
                </a:lnTo>
                <a:lnTo>
                  <a:pt x="24" y="120"/>
                </a:lnTo>
                <a:lnTo>
                  <a:pt x="67" y="193"/>
                </a:lnTo>
                <a:lnTo>
                  <a:pt x="67" y="127"/>
                </a:lnTo>
                <a:lnTo>
                  <a:pt x="0" y="0"/>
                </a:lnTo>
                <a:close/>
              </a:path>
            </a:pathLst>
          </a:custGeom>
          <a:solidFill>
            <a:srgbClr val="404040"/>
          </a:solidFill>
          <a:ln>
            <a:noFill/>
          </a:ln>
          <a:extLst/>
        </p:spPr>
        <p:txBody>
          <a:bodyPr vert="horz" wrap="square" lIns="91440" tIns="45720" rIns="91440" bIns="45720" numCol="1" anchor="t" anchorCtr="0" compatLnSpc="1"/>
          <a:lstStyle/>
          <a:p>
            <a:endParaRPr lang="id-ID">
              <a:ea typeface="微软雅黑" panose="020B0503020204020204" pitchFamily="34" charset="-122"/>
            </a:endParaRPr>
          </a:p>
        </p:txBody>
      </p:sp>
      <p:sp>
        <p:nvSpPr>
          <p:cNvPr id="50" name="PA_矩形 31"/>
          <p:cNvSpPr>
            <a:spLocks noChangeArrowheads="1"/>
          </p:cNvSpPr>
          <p:nvPr>
            <p:custDataLst>
              <p:tags r:id="rId32"/>
            </p:custDataLst>
          </p:nvPr>
        </p:nvSpPr>
        <p:spPr bwMode="auto">
          <a:xfrm>
            <a:off x="10260788" y="1676632"/>
            <a:ext cx="65088" cy="474663"/>
          </a:xfrm>
          <a:prstGeom prst="rect">
            <a:avLst/>
          </a:prstGeom>
          <a:solidFill>
            <a:srgbClr val="404040"/>
          </a:solidFill>
          <a:ln>
            <a:noFill/>
          </a:ln>
          <a:extLst/>
        </p:spPr>
        <p:txBody>
          <a:bodyPr vert="horz" wrap="square" lIns="91440" tIns="45720" rIns="91440" bIns="45720" numCol="1" anchor="t" anchorCtr="0" compatLnSpc="1"/>
          <a:lstStyle/>
          <a:p>
            <a:endParaRPr lang="id-ID">
              <a:ea typeface="微软雅黑" panose="020B0503020204020204" pitchFamily="34" charset="-122"/>
            </a:endParaRPr>
          </a:p>
        </p:txBody>
      </p:sp>
      <p:sp>
        <p:nvSpPr>
          <p:cNvPr id="51" name="PA_任意多边形 32"/>
          <p:cNvSpPr>
            <a:spLocks noEditPoints="1"/>
          </p:cNvSpPr>
          <p:nvPr>
            <p:custDataLst>
              <p:tags r:id="rId33"/>
            </p:custDataLst>
          </p:nvPr>
        </p:nvSpPr>
        <p:spPr bwMode="auto">
          <a:xfrm>
            <a:off x="8152588" y="4067407"/>
            <a:ext cx="561975" cy="411163"/>
          </a:xfrm>
          <a:custGeom>
            <a:avLst/>
            <a:gdLst>
              <a:gd name="T0" fmla="*/ 213 w 258"/>
              <a:gd name="T1" fmla="*/ 31 h 189"/>
              <a:gd name="T2" fmla="*/ 204 w 258"/>
              <a:gd name="T3" fmla="*/ 69 h 189"/>
              <a:gd name="T4" fmla="*/ 228 w 258"/>
              <a:gd name="T5" fmla="*/ 109 h 189"/>
              <a:gd name="T6" fmla="*/ 204 w 258"/>
              <a:gd name="T7" fmla="*/ 146 h 189"/>
              <a:gd name="T8" fmla="*/ 204 w 258"/>
              <a:gd name="T9" fmla="*/ 27 h 189"/>
              <a:gd name="T10" fmla="*/ 91 w 258"/>
              <a:gd name="T11" fmla="*/ 14 h 189"/>
              <a:gd name="T12" fmla="*/ 97 w 258"/>
              <a:gd name="T13" fmla="*/ 15 h 189"/>
              <a:gd name="T14" fmla="*/ 91 w 258"/>
              <a:gd name="T15" fmla="*/ 42 h 189"/>
              <a:gd name="T16" fmla="*/ 91 w 258"/>
              <a:gd name="T17" fmla="*/ 162 h 189"/>
              <a:gd name="T18" fmla="*/ 166 w 258"/>
              <a:gd name="T19" fmla="*/ 145 h 189"/>
              <a:gd name="T20" fmla="*/ 204 w 258"/>
              <a:gd name="T21" fmla="*/ 125 h 189"/>
              <a:gd name="T22" fmla="*/ 191 w 258"/>
              <a:gd name="T23" fmla="*/ 122 h 189"/>
              <a:gd name="T24" fmla="*/ 204 w 258"/>
              <a:gd name="T25" fmla="*/ 69 h 189"/>
              <a:gd name="T26" fmla="*/ 91 w 258"/>
              <a:gd name="T27" fmla="*/ 6 h 189"/>
              <a:gd name="T28" fmla="*/ 78 w 258"/>
              <a:gd name="T29" fmla="*/ 24 h 189"/>
              <a:gd name="T30" fmla="*/ 91 w 258"/>
              <a:gd name="T31" fmla="*/ 14 h 189"/>
              <a:gd name="T32" fmla="*/ 78 w 258"/>
              <a:gd name="T33" fmla="*/ 188 h 189"/>
              <a:gd name="T34" fmla="*/ 91 w 258"/>
              <a:gd name="T35" fmla="*/ 162 h 189"/>
              <a:gd name="T36" fmla="*/ 78 w 258"/>
              <a:gd name="T37" fmla="*/ 176 h 189"/>
              <a:gd name="T38" fmla="*/ 91 w 258"/>
              <a:gd name="T39" fmla="*/ 42 h 189"/>
              <a:gd name="T40" fmla="*/ 80 w 258"/>
              <a:gd name="T41" fmla="*/ 134 h 189"/>
              <a:gd name="T42" fmla="*/ 78 w 258"/>
              <a:gd name="T43" fmla="*/ 64 h 189"/>
              <a:gd name="T44" fmla="*/ 78 w 258"/>
              <a:gd name="T45" fmla="*/ 33 h 189"/>
              <a:gd name="T46" fmla="*/ 91 w 258"/>
              <a:gd name="T47" fmla="*/ 42 h 189"/>
              <a:gd name="T48" fmla="*/ 60 w 258"/>
              <a:gd name="T49" fmla="*/ 18 h 189"/>
              <a:gd name="T50" fmla="*/ 68 w 258"/>
              <a:gd name="T51" fmla="*/ 42 h 189"/>
              <a:gd name="T52" fmla="*/ 78 w 258"/>
              <a:gd name="T53" fmla="*/ 33 h 189"/>
              <a:gd name="T54" fmla="*/ 78 w 258"/>
              <a:gd name="T55" fmla="*/ 9 h 189"/>
              <a:gd name="T56" fmla="*/ 78 w 258"/>
              <a:gd name="T57" fmla="*/ 188 h 189"/>
              <a:gd name="T58" fmla="*/ 60 w 258"/>
              <a:gd name="T59" fmla="*/ 176 h 189"/>
              <a:gd name="T60" fmla="*/ 78 w 258"/>
              <a:gd name="T61" fmla="*/ 64 h 189"/>
              <a:gd name="T62" fmla="*/ 60 w 258"/>
              <a:gd name="T63" fmla="*/ 134 h 189"/>
              <a:gd name="T64" fmla="*/ 70 w 258"/>
              <a:gd name="T65" fmla="*/ 116 h 189"/>
              <a:gd name="T66" fmla="*/ 60 w 258"/>
              <a:gd name="T67" fmla="*/ 87 h 189"/>
              <a:gd name="T68" fmla="*/ 76 w 258"/>
              <a:gd name="T69" fmla="*/ 68 h 189"/>
              <a:gd name="T70" fmla="*/ 60 w 258"/>
              <a:gd name="T71" fmla="*/ 18 h 189"/>
              <a:gd name="T72" fmla="*/ 60 w 258"/>
              <a:gd name="T73" fmla="*/ 187 h 189"/>
              <a:gd name="T74" fmla="*/ 59 w 258"/>
              <a:gd name="T75" fmla="*/ 175 h 189"/>
              <a:gd name="T76" fmla="*/ 49 w 258"/>
              <a:gd name="T77" fmla="*/ 144 h 189"/>
              <a:gd name="T78" fmla="*/ 60 w 258"/>
              <a:gd name="T79" fmla="*/ 125 h 189"/>
              <a:gd name="T80" fmla="*/ 41 w 258"/>
              <a:gd name="T81" fmla="*/ 125 h 189"/>
              <a:gd name="T82" fmla="*/ 60 w 258"/>
              <a:gd name="T83" fmla="*/ 87 h 189"/>
              <a:gd name="T84" fmla="*/ 51 w 258"/>
              <a:gd name="T85" fmla="*/ 76 h 189"/>
              <a:gd name="T86" fmla="*/ 43 w 258"/>
              <a:gd name="T87" fmla="*/ 51 h 189"/>
              <a:gd name="T88" fmla="*/ 60 w 258"/>
              <a:gd name="T89" fmla="*/ 1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8" h="189">
                <a:moveTo>
                  <a:pt x="253" y="104"/>
                </a:moveTo>
                <a:cubicBezTo>
                  <a:pt x="258" y="60"/>
                  <a:pt x="213" y="31"/>
                  <a:pt x="213" y="31"/>
                </a:cubicBezTo>
                <a:cubicBezTo>
                  <a:pt x="210" y="30"/>
                  <a:pt x="207" y="28"/>
                  <a:pt x="204" y="27"/>
                </a:cubicBezTo>
                <a:cubicBezTo>
                  <a:pt x="204" y="69"/>
                  <a:pt x="204" y="69"/>
                  <a:pt x="204" y="69"/>
                </a:cubicBezTo>
                <a:cubicBezTo>
                  <a:pt x="208" y="69"/>
                  <a:pt x="212" y="70"/>
                  <a:pt x="216" y="72"/>
                </a:cubicBezTo>
                <a:cubicBezTo>
                  <a:pt x="230" y="79"/>
                  <a:pt x="235" y="95"/>
                  <a:pt x="228" y="109"/>
                </a:cubicBezTo>
                <a:cubicBezTo>
                  <a:pt x="224" y="119"/>
                  <a:pt x="214" y="125"/>
                  <a:pt x="204" y="125"/>
                </a:cubicBezTo>
                <a:cubicBezTo>
                  <a:pt x="204" y="146"/>
                  <a:pt x="204" y="146"/>
                  <a:pt x="204" y="146"/>
                </a:cubicBezTo>
                <a:cubicBezTo>
                  <a:pt x="230" y="144"/>
                  <a:pt x="249" y="134"/>
                  <a:pt x="253" y="104"/>
                </a:cubicBezTo>
                <a:close/>
                <a:moveTo>
                  <a:pt x="204" y="27"/>
                </a:moveTo>
                <a:cubicBezTo>
                  <a:pt x="156" y="5"/>
                  <a:pt x="119" y="0"/>
                  <a:pt x="91" y="6"/>
                </a:cubicBezTo>
                <a:cubicBezTo>
                  <a:pt x="91" y="14"/>
                  <a:pt x="91" y="14"/>
                  <a:pt x="91" y="14"/>
                </a:cubicBezTo>
                <a:cubicBezTo>
                  <a:pt x="93" y="14"/>
                  <a:pt x="95" y="14"/>
                  <a:pt x="97" y="15"/>
                </a:cubicBezTo>
                <a:cubicBezTo>
                  <a:pt x="97" y="15"/>
                  <a:pt x="97" y="15"/>
                  <a:pt x="97" y="15"/>
                </a:cubicBezTo>
                <a:cubicBezTo>
                  <a:pt x="104" y="19"/>
                  <a:pt x="107" y="27"/>
                  <a:pt x="103" y="34"/>
                </a:cubicBezTo>
                <a:cubicBezTo>
                  <a:pt x="101" y="39"/>
                  <a:pt x="96" y="42"/>
                  <a:pt x="91" y="42"/>
                </a:cubicBezTo>
                <a:cubicBezTo>
                  <a:pt x="91" y="146"/>
                  <a:pt x="91" y="146"/>
                  <a:pt x="91" y="146"/>
                </a:cubicBezTo>
                <a:cubicBezTo>
                  <a:pt x="93" y="151"/>
                  <a:pt x="93" y="157"/>
                  <a:pt x="91" y="162"/>
                </a:cubicBezTo>
                <a:cubicBezTo>
                  <a:pt x="91" y="185"/>
                  <a:pt x="91" y="185"/>
                  <a:pt x="91" y="185"/>
                </a:cubicBezTo>
                <a:cubicBezTo>
                  <a:pt x="117" y="174"/>
                  <a:pt x="138" y="143"/>
                  <a:pt x="166" y="145"/>
                </a:cubicBezTo>
                <a:cubicBezTo>
                  <a:pt x="179" y="147"/>
                  <a:pt x="192" y="147"/>
                  <a:pt x="204" y="146"/>
                </a:cubicBezTo>
                <a:cubicBezTo>
                  <a:pt x="204" y="125"/>
                  <a:pt x="204" y="125"/>
                  <a:pt x="204" y="125"/>
                </a:cubicBezTo>
                <a:cubicBezTo>
                  <a:pt x="199" y="125"/>
                  <a:pt x="195" y="124"/>
                  <a:pt x="191" y="122"/>
                </a:cubicBezTo>
                <a:cubicBezTo>
                  <a:pt x="191" y="122"/>
                  <a:pt x="191" y="122"/>
                  <a:pt x="191" y="122"/>
                </a:cubicBezTo>
                <a:cubicBezTo>
                  <a:pt x="177" y="115"/>
                  <a:pt x="172" y="98"/>
                  <a:pt x="179" y="84"/>
                </a:cubicBezTo>
                <a:cubicBezTo>
                  <a:pt x="184" y="74"/>
                  <a:pt x="193" y="69"/>
                  <a:pt x="204" y="69"/>
                </a:cubicBezTo>
                <a:lnTo>
                  <a:pt x="204" y="27"/>
                </a:lnTo>
                <a:close/>
                <a:moveTo>
                  <a:pt x="91" y="6"/>
                </a:moveTo>
                <a:cubicBezTo>
                  <a:pt x="86" y="6"/>
                  <a:pt x="82" y="8"/>
                  <a:pt x="78" y="9"/>
                </a:cubicBezTo>
                <a:cubicBezTo>
                  <a:pt x="78" y="24"/>
                  <a:pt x="78" y="24"/>
                  <a:pt x="78" y="24"/>
                </a:cubicBezTo>
                <a:cubicBezTo>
                  <a:pt x="78" y="23"/>
                  <a:pt x="78" y="22"/>
                  <a:pt x="78" y="22"/>
                </a:cubicBezTo>
                <a:cubicBezTo>
                  <a:pt x="81" y="17"/>
                  <a:pt x="86" y="14"/>
                  <a:pt x="91" y="14"/>
                </a:cubicBezTo>
                <a:cubicBezTo>
                  <a:pt x="91" y="6"/>
                  <a:pt x="91" y="6"/>
                  <a:pt x="91" y="6"/>
                </a:cubicBezTo>
                <a:close/>
                <a:moveTo>
                  <a:pt x="78" y="188"/>
                </a:moveTo>
                <a:cubicBezTo>
                  <a:pt x="82" y="188"/>
                  <a:pt x="87" y="187"/>
                  <a:pt x="91" y="185"/>
                </a:cubicBezTo>
                <a:cubicBezTo>
                  <a:pt x="91" y="162"/>
                  <a:pt x="91" y="162"/>
                  <a:pt x="91" y="162"/>
                </a:cubicBezTo>
                <a:cubicBezTo>
                  <a:pt x="90" y="163"/>
                  <a:pt x="90" y="164"/>
                  <a:pt x="90" y="165"/>
                </a:cubicBezTo>
                <a:cubicBezTo>
                  <a:pt x="87" y="170"/>
                  <a:pt x="83" y="174"/>
                  <a:pt x="78" y="176"/>
                </a:cubicBezTo>
                <a:cubicBezTo>
                  <a:pt x="78" y="188"/>
                  <a:pt x="78" y="188"/>
                  <a:pt x="78" y="188"/>
                </a:cubicBezTo>
                <a:close/>
                <a:moveTo>
                  <a:pt x="91" y="42"/>
                </a:moveTo>
                <a:cubicBezTo>
                  <a:pt x="91" y="146"/>
                  <a:pt x="91" y="146"/>
                  <a:pt x="91" y="146"/>
                </a:cubicBezTo>
                <a:cubicBezTo>
                  <a:pt x="89" y="141"/>
                  <a:pt x="85" y="136"/>
                  <a:pt x="80" y="134"/>
                </a:cubicBezTo>
                <a:cubicBezTo>
                  <a:pt x="79" y="133"/>
                  <a:pt x="78" y="133"/>
                  <a:pt x="78" y="133"/>
                </a:cubicBezTo>
                <a:cubicBezTo>
                  <a:pt x="78" y="64"/>
                  <a:pt x="78" y="64"/>
                  <a:pt x="78" y="64"/>
                </a:cubicBezTo>
                <a:cubicBezTo>
                  <a:pt x="79" y="61"/>
                  <a:pt x="79" y="57"/>
                  <a:pt x="78" y="54"/>
                </a:cubicBezTo>
                <a:cubicBezTo>
                  <a:pt x="78" y="33"/>
                  <a:pt x="78" y="33"/>
                  <a:pt x="78" y="33"/>
                </a:cubicBezTo>
                <a:cubicBezTo>
                  <a:pt x="79" y="36"/>
                  <a:pt x="81" y="39"/>
                  <a:pt x="84" y="41"/>
                </a:cubicBezTo>
                <a:cubicBezTo>
                  <a:pt x="86" y="42"/>
                  <a:pt x="89" y="42"/>
                  <a:pt x="91" y="42"/>
                </a:cubicBezTo>
                <a:close/>
                <a:moveTo>
                  <a:pt x="78" y="9"/>
                </a:moveTo>
                <a:cubicBezTo>
                  <a:pt x="71" y="11"/>
                  <a:pt x="65" y="14"/>
                  <a:pt x="60" y="18"/>
                </a:cubicBezTo>
                <a:cubicBezTo>
                  <a:pt x="60" y="40"/>
                  <a:pt x="60" y="40"/>
                  <a:pt x="60" y="40"/>
                </a:cubicBezTo>
                <a:cubicBezTo>
                  <a:pt x="62" y="40"/>
                  <a:pt x="65" y="41"/>
                  <a:pt x="68" y="42"/>
                </a:cubicBezTo>
                <a:cubicBezTo>
                  <a:pt x="73" y="45"/>
                  <a:pt x="76" y="49"/>
                  <a:pt x="78" y="54"/>
                </a:cubicBezTo>
                <a:cubicBezTo>
                  <a:pt x="78" y="33"/>
                  <a:pt x="78" y="33"/>
                  <a:pt x="78" y="33"/>
                </a:cubicBezTo>
                <a:cubicBezTo>
                  <a:pt x="77" y="30"/>
                  <a:pt x="77" y="27"/>
                  <a:pt x="78" y="24"/>
                </a:cubicBezTo>
                <a:cubicBezTo>
                  <a:pt x="78" y="9"/>
                  <a:pt x="78" y="9"/>
                  <a:pt x="78" y="9"/>
                </a:cubicBezTo>
                <a:close/>
                <a:moveTo>
                  <a:pt x="60" y="187"/>
                </a:moveTo>
                <a:cubicBezTo>
                  <a:pt x="66" y="188"/>
                  <a:pt x="72" y="189"/>
                  <a:pt x="78" y="188"/>
                </a:cubicBezTo>
                <a:cubicBezTo>
                  <a:pt x="78" y="176"/>
                  <a:pt x="78" y="176"/>
                  <a:pt x="78" y="176"/>
                </a:cubicBezTo>
                <a:cubicBezTo>
                  <a:pt x="72" y="178"/>
                  <a:pt x="65" y="178"/>
                  <a:pt x="60" y="176"/>
                </a:cubicBezTo>
                <a:cubicBezTo>
                  <a:pt x="60" y="187"/>
                  <a:pt x="60" y="187"/>
                  <a:pt x="60" y="187"/>
                </a:cubicBezTo>
                <a:close/>
                <a:moveTo>
                  <a:pt x="78" y="64"/>
                </a:moveTo>
                <a:cubicBezTo>
                  <a:pt x="78" y="133"/>
                  <a:pt x="78" y="133"/>
                  <a:pt x="78" y="133"/>
                </a:cubicBezTo>
                <a:cubicBezTo>
                  <a:pt x="72" y="131"/>
                  <a:pt x="65" y="131"/>
                  <a:pt x="60" y="134"/>
                </a:cubicBezTo>
                <a:cubicBezTo>
                  <a:pt x="60" y="125"/>
                  <a:pt x="60" y="125"/>
                  <a:pt x="60" y="125"/>
                </a:cubicBezTo>
                <a:cubicBezTo>
                  <a:pt x="64" y="123"/>
                  <a:pt x="67" y="120"/>
                  <a:pt x="70" y="116"/>
                </a:cubicBezTo>
                <a:cubicBezTo>
                  <a:pt x="75" y="105"/>
                  <a:pt x="71" y="92"/>
                  <a:pt x="60" y="87"/>
                </a:cubicBezTo>
                <a:cubicBezTo>
                  <a:pt x="60" y="87"/>
                  <a:pt x="60" y="87"/>
                  <a:pt x="60" y="87"/>
                </a:cubicBezTo>
                <a:cubicBezTo>
                  <a:pt x="60" y="78"/>
                  <a:pt x="60" y="78"/>
                  <a:pt x="60" y="78"/>
                </a:cubicBezTo>
                <a:cubicBezTo>
                  <a:pt x="66" y="78"/>
                  <a:pt x="73" y="74"/>
                  <a:pt x="76" y="68"/>
                </a:cubicBezTo>
                <a:cubicBezTo>
                  <a:pt x="77" y="66"/>
                  <a:pt x="77" y="65"/>
                  <a:pt x="78" y="64"/>
                </a:cubicBezTo>
                <a:close/>
                <a:moveTo>
                  <a:pt x="60" y="18"/>
                </a:moveTo>
                <a:cubicBezTo>
                  <a:pt x="0" y="56"/>
                  <a:pt x="10" y="159"/>
                  <a:pt x="46" y="180"/>
                </a:cubicBezTo>
                <a:cubicBezTo>
                  <a:pt x="51" y="183"/>
                  <a:pt x="55" y="185"/>
                  <a:pt x="60" y="187"/>
                </a:cubicBezTo>
                <a:cubicBezTo>
                  <a:pt x="60" y="176"/>
                  <a:pt x="60" y="176"/>
                  <a:pt x="60" y="176"/>
                </a:cubicBezTo>
                <a:cubicBezTo>
                  <a:pt x="59" y="175"/>
                  <a:pt x="59" y="175"/>
                  <a:pt x="59" y="175"/>
                </a:cubicBezTo>
                <a:cubicBezTo>
                  <a:pt x="59" y="175"/>
                  <a:pt x="59" y="175"/>
                  <a:pt x="59" y="175"/>
                </a:cubicBezTo>
                <a:cubicBezTo>
                  <a:pt x="48" y="170"/>
                  <a:pt x="43" y="156"/>
                  <a:pt x="49" y="144"/>
                </a:cubicBezTo>
                <a:cubicBezTo>
                  <a:pt x="51" y="139"/>
                  <a:pt x="55" y="136"/>
                  <a:pt x="60" y="134"/>
                </a:cubicBezTo>
                <a:cubicBezTo>
                  <a:pt x="60" y="125"/>
                  <a:pt x="60" y="125"/>
                  <a:pt x="60" y="125"/>
                </a:cubicBezTo>
                <a:cubicBezTo>
                  <a:pt x="54" y="128"/>
                  <a:pt x="47" y="128"/>
                  <a:pt x="41" y="125"/>
                </a:cubicBezTo>
                <a:cubicBezTo>
                  <a:pt x="41" y="125"/>
                  <a:pt x="41" y="125"/>
                  <a:pt x="41" y="125"/>
                </a:cubicBezTo>
                <a:cubicBezTo>
                  <a:pt x="31" y="120"/>
                  <a:pt x="26" y="107"/>
                  <a:pt x="32" y="97"/>
                </a:cubicBezTo>
                <a:cubicBezTo>
                  <a:pt x="37" y="86"/>
                  <a:pt x="49" y="82"/>
                  <a:pt x="60" y="87"/>
                </a:cubicBezTo>
                <a:cubicBezTo>
                  <a:pt x="60" y="78"/>
                  <a:pt x="60" y="78"/>
                  <a:pt x="60" y="78"/>
                </a:cubicBezTo>
                <a:cubicBezTo>
                  <a:pt x="57" y="78"/>
                  <a:pt x="54" y="77"/>
                  <a:pt x="51" y="76"/>
                </a:cubicBezTo>
                <a:cubicBezTo>
                  <a:pt x="42" y="71"/>
                  <a:pt x="38" y="60"/>
                  <a:pt x="43" y="51"/>
                </a:cubicBezTo>
                <a:cubicBezTo>
                  <a:pt x="43" y="51"/>
                  <a:pt x="43" y="51"/>
                  <a:pt x="43" y="51"/>
                </a:cubicBezTo>
                <a:cubicBezTo>
                  <a:pt x="46" y="44"/>
                  <a:pt x="53" y="40"/>
                  <a:pt x="60" y="40"/>
                </a:cubicBezTo>
                <a:lnTo>
                  <a:pt x="60" y="18"/>
                </a:lnTo>
                <a:close/>
              </a:path>
            </a:pathLst>
          </a:custGeom>
          <a:solidFill>
            <a:srgbClr val="404040"/>
          </a:solidFill>
          <a:ln>
            <a:noFill/>
          </a:ln>
          <a:extLst/>
        </p:spPr>
        <p:txBody>
          <a:bodyPr vert="horz" wrap="square" lIns="91440" tIns="45720" rIns="91440" bIns="45720" numCol="1" anchor="t" anchorCtr="0" compatLnSpc="1"/>
          <a:lstStyle/>
          <a:p>
            <a:endParaRPr lang="id-ID">
              <a:ea typeface="微软雅黑" panose="020B0503020204020204" pitchFamily="34" charset="-122"/>
            </a:endParaRPr>
          </a:p>
        </p:txBody>
      </p:sp>
      <p:grpSp>
        <p:nvGrpSpPr>
          <p:cNvPr id="52" name="PA_组合 127"/>
          <p:cNvGrpSpPr/>
          <p:nvPr>
            <p:custDataLst>
              <p:tags r:id="rId34"/>
            </p:custDataLst>
          </p:nvPr>
        </p:nvGrpSpPr>
        <p:grpSpPr>
          <a:xfrm>
            <a:off x="9732150" y="4478569"/>
            <a:ext cx="508001" cy="654050"/>
            <a:chOff x="8610600" y="4127500"/>
            <a:chExt cx="508001" cy="654050"/>
          </a:xfrm>
          <a:solidFill>
            <a:srgbClr val="FFCB32"/>
          </a:solidFill>
        </p:grpSpPr>
        <p:sp>
          <p:nvSpPr>
            <p:cNvPr id="53" name="Freeform 33"/>
            <p:cNvSpPr/>
            <p:nvPr/>
          </p:nvSpPr>
          <p:spPr bwMode="auto">
            <a:xfrm>
              <a:off x="8618538" y="4127500"/>
              <a:ext cx="500063" cy="503238"/>
            </a:xfrm>
            <a:custGeom>
              <a:avLst/>
              <a:gdLst>
                <a:gd name="T0" fmla="*/ 169 w 230"/>
                <a:gd name="T1" fmla="*/ 12 h 231"/>
                <a:gd name="T2" fmla="*/ 215 w 230"/>
                <a:gd name="T3" fmla="*/ 103 h 231"/>
                <a:gd name="T4" fmla="*/ 102 w 230"/>
                <a:gd name="T5" fmla="*/ 216 h 231"/>
                <a:gd name="T6" fmla="*/ 12 w 230"/>
                <a:gd name="T7" fmla="*/ 171 h 231"/>
                <a:gd name="T8" fmla="*/ 0 w 230"/>
                <a:gd name="T9" fmla="*/ 181 h 231"/>
                <a:gd name="T10" fmla="*/ 102 w 230"/>
                <a:gd name="T11" fmla="*/ 231 h 231"/>
                <a:gd name="T12" fmla="*/ 230 w 230"/>
                <a:gd name="T13" fmla="*/ 103 h 231"/>
                <a:gd name="T14" fmla="*/ 178 w 230"/>
                <a:gd name="T15" fmla="*/ 0 h 231"/>
                <a:gd name="T16" fmla="*/ 169 w 230"/>
                <a:gd name="T17" fmla="*/ 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ea typeface="微软雅黑" panose="020B0503020204020204" pitchFamily="34" charset="-122"/>
              </a:endParaRPr>
            </a:p>
          </p:txBody>
        </p:sp>
        <p:sp>
          <p:nvSpPr>
            <p:cNvPr id="54" name="Freeform 34"/>
            <p:cNvSpPr>
              <a:spLocks noEditPoints="1"/>
            </p:cNvSpPr>
            <p:nvPr/>
          </p:nvSpPr>
          <p:spPr bwMode="auto">
            <a:xfrm>
              <a:off x="8621713" y="4137025"/>
              <a:ext cx="442913" cy="441325"/>
            </a:xfrm>
            <a:custGeom>
              <a:avLst/>
              <a:gdLst>
                <a:gd name="T0" fmla="*/ 102 w 203"/>
                <a:gd name="T1" fmla="*/ 203 h 203"/>
                <a:gd name="T2" fmla="*/ 203 w 203"/>
                <a:gd name="T3" fmla="*/ 101 h 203"/>
                <a:gd name="T4" fmla="*/ 102 w 203"/>
                <a:gd name="T5" fmla="*/ 0 h 203"/>
                <a:gd name="T6" fmla="*/ 102 w 203"/>
                <a:gd name="T7" fmla="*/ 5 h 203"/>
                <a:gd name="T8" fmla="*/ 198 w 203"/>
                <a:gd name="T9" fmla="*/ 101 h 203"/>
                <a:gd name="T10" fmla="*/ 102 w 203"/>
                <a:gd name="T11" fmla="*/ 198 h 203"/>
                <a:gd name="T12" fmla="*/ 102 w 203"/>
                <a:gd name="T13" fmla="*/ 203 h 203"/>
                <a:gd name="T14" fmla="*/ 102 w 203"/>
                <a:gd name="T15" fmla="*/ 0 h 203"/>
                <a:gd name="T16" fmla="*/ 0 w 203"/>
                <a:gd name="T17" fmla="*/ 101 h 203"/>
                <a:gd name="T18" fmla="*/ 102 w 203"/>
                <a:gd name="T19" fmla="*/ 203 h 203"/>
                <a:gd name="T20" fmla="*/ 102 w 203"/>
                <a:gd name="T21" fmla="*/ 203 h 203"/>
                <a:gd name="T22" fmla="*/ 102 w 203"/>
                <a:gd name="T23" fmla="*/ 198 h 203"/>
                <a:gd name="T24" fmla="*/ 102 w 203"/>
                <a:gd name="T25" fmla="*/ 198 h 203"/>
                <a:gd name="T26" fmla="*/ 102 w 203"/>
                <a:gd name="T27" fmla="*/ 198 h 203"/>
                <a:gd name="T28" fmla="*/ 5 w 203"/>
                <a:gd name="T29" fmla="*/ 101 h 203"/>
                <a:gd name="T30" fmla="*/ 102 w 203"/>
                <a:gd name="T31" fmla="*/ 5 h 203"/>
                <a:gd name="T32" fmla="*/ 102 w 203"/>
                <a:gd name="T33" fmla="*/ 5 h 203"/>
                <a:gd name="T34" fmla="*/ 102 w 203"/>
                <a:gd name="T35"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ea typeface="微软雅黑" panose="020B0503020204020204" pitchFamily="34" charset="-122"/>
              </a:endParaRPr>
            </a:p>
          </p:txBody>
        </p:sp>
        <p:sp>
          <p:nvSpPr>
            <p:cNvPr id="55" name="Freeform 35"/>
            <p:cNvSpPr/>
            <p:nvPr/>
          </p:nvSpPr>
          <p:spPr bwMode="auto">
            <a:xfrm>
              <a:off x="8610600" y="4144963"/>
              <a:ext cx="496888" cy="433388"/>
            </a:xfrm>
            <a:custGeom>
              <a:avLst/>
              <a:gdLst>
                <a:gd name="T0" fmla="*/ 65 w 228"/>
                <a:gd name="T1" fmla="*/ 15 h 199"/>
                <a:gd name="T2" fmla="*/ 61 w 228"/>
                <a:gd name="T3" fmla="*/ 23 h 199"/>
                <a:gd name="T4" fmla="*/ 57 w 228"/>
                <a:gd name="T5" fmla="*/ 29 h 199"/>
                <a:gd name="T6" fmla="*/ 54 w 228"/>
                <a:gd name="T7" fmla="*/ 26 h 199"/>
                <a:gd name="T8" fmla="*/ 52 w 228"/>
                <a:gd name="T9" fmla="*/ 32 h 199"/>
                <a:gd name="T10" fmla="*/ 42 w 228"/>
                <a:gd name="T11" fmla="*/ 34 h 199"/>
                <a:gd name="T12" fmla="*/ 36 w 228"/>
                <a:gd name="T13" fmla="*/ 41 h 199"/>
                <a:gd name="T14" fmla="*/ 27 w 228"/>
                <a:gd name="T15" fmla="*/ 53 h 199"/>
                <a:gd name="T16" fmla="*/ 21 w 228"/>
                <a:gd name="T17" fmla="*/ 61 h 199"/>
                <a:gd name="T18" fmla="*/ 27 w 228"/>
                <a:gd name="T19" fmla="*/ 67 h 199"/>
                <a:gd name="T20" fmla="*/ 27 w 228"/>
                <a:gd name="T21" fmla="*/ 70 h 199"/>
                <a:gd name="T22" fmla="*/ 22 w 228"/>
                <a:gd name="T23" fmla="*/ 65 h 199"/>
                <a:gd name="T24" fmla="*/ 18 w 228"/>
                <a:gd name="T25" fmla="*/ 60 h 199"/>
                <a:gd name="T26" fmla="*/ 16 w 228"/>
                <a:gd name="T27" fmla="*/ 69 h 199"/>
                <a:gd name="T28" fmla="*/ 17 w 228"/>
                <a:gd name="T29" fmla="*/ 83 h 199"/>
                <a:gd name="T30" fmla="*/ 24 w 228"/>
                <a:gd name="T31" fmla="*/ 80 h 199"/>
                <a:gd name="T32" fmla="*/ 32 w 228"/>
                <a:gd name="T33" fmla="*/ 88 h 199"/>
                <a:gd name="T34" fmla="*/ 41 w 228"/>
                <a:gd name="T35" fmla="*/ 98 h 199"/>
                <a:gd name="T36" fmla="*/ 50 w 228"/>
                <a:gd name="T37" fmla="*/ 105 h 199"/>
                <a:gd name="T38" fmla="*/ 61 w 228"/>
                <a:gd name="T39" fmla="*/ 117 h 199"/>
                <a:gd name="T40" fmla="*/ 58 w 228"/>
                <a:gd name="T41" fmla="*/ 134 h 199"/>
                <a:gd name="T42" fmla="*/ 49 w 228"/>
                <a:gd name="T43" fmla="*/ 155 h 199"/>
                <a:gd name="T44" fmla="*/ 52 w 228"/>
                <a:gd name="T45" fmla="*/ 170 h 199"/>
                <a:gd name="T46" fmla="*/ 46 w 228"/>
                <a:gd name="T47" fmla="*/ 171 h 199"/>
                <a:gd name="T48" fmla="*/ 32 w 228"/>
                <a:gd name="T49" fmla="*/ 148 h 199"/>
                <a:gd name="T50" fmla="*/ 16 w 228"/>
                <a:gd name="T51" fmla="*/ 113 h 199"/>
                <a:gd name="T52" fmla="*/ 11 w 228"/>
                <a:gd name="T53" fmla="*/ 87 h 199"/>
                <a:gd name="T54" fmla="*/ 73 w 228"/>
                <a:gd name="T55" fmla="*/ 183 h 199"/>
                <a:gd name="T56" fmla="*/ 89 w 228"/>
                <a:gd name="T57" fmla="*/ 181 h 199"/>
                <a:gd name="T58" fmla="*/ 110 w 228"/>
                <a:gd name="T59" fmla="*/ 178 h 199"/>
                <a:gd name="T60" fmla="*/ 108 w 228"/>
                <a:gd name="T61" fmla="*/ 187 h 199"/>
                <a:gd name="T62" fmla="*/ 121 w 228"/>
                <a:gd name="T63" fmla="*/ 186 h 199"/>
                <a:gd name="T64" fmla="*/ 139 w 228"/>
                <a:gd name="T65" fmla="*/ 184 h 199"/>
                <a:gd name="T66" fmla="*/ 137 w 228"/>
                <a:gd name="T67" fmla="*/ 3 h 199"/>
                <a:gd name="T68" fmla="*/ 197 w 228"/>
                <a:gd name="T69" fmla="*/ 64 h 199"/>
                <a:gd name="T70" fmla="*/ 189 w 228"/>
                <a:gd name="T71" fmla="*/ 58 h 199"/>
                <a:gd name="T72" fmla="*/ 181 w 228"/>
                <a:gd name="T73" fmla="*/ 74 h 199"/>
                <a:gd name="T74" fmla="*/ 170 w 228"/>
                <a:gd name="T75" fmla="*/ 59 h 199"/>
                <a:gd name="T76" fmla="*/ 174 w 228"/>
                <a:gd name="T77" fmla="*/ 75 h 199"/>
                <a:gd name="T78" fmla="*/ 186 w 228"/>
                <a:gd name="T79" fmla="*/ 79 h 199"/>
                <a:gd name="T80" fmla="*/ 181 w 228"/>
                <a:gd name="T81" fmla="*/ 100 h 199"/>
                <a:gd name="T82" fmla="*/ 175 w 228"/>
                <a:gd name="T83" fmla="*/ 122 h 199"/>
                <a:gd name="T84" fmla="*/ 168 w 228"/>
                <a:gd name="T85" fmla="*/ 137 h 199"/>
                <a:gd name="T86" fmla="*/ 147 w 228"/>
                <a:gd name="T87" fmla="*/ 154 h 199"/>
                <a:gd name="T88" fmla="*/ 141 w 228"/>
                <a:gd name="T89" fmla="*/ 139 h 199"/>
                <a:gd name="T90" fmla="*/ 142 w 228"/>
                <a:gd name="T91" fmla="*/ 121 h 199"/>
                <a:gd name="T92" fmla="*/ 135 w 228"/>
                <a:gd name="T93" fmla="*/ 101 h 199"/>
                <a:gd name="T94" fmla="*/ 125 w 228"/>
                <a:gd name="T95" fmla="*/ 89 h 199"/>
                <a:gd name="T96" fmla="*/ 99 w 228"/>
                <a:gd name="T97" fmla="*/ 90 h 199"/>
                <a:gd name="T98" fmla="*/ 89 w 228"/>
                <a:gd name="T99" fmla="*/ 76 h 199"/>
                <a:gd name="T100" fmla="*/ 100 w 228"/>
                <a:gd name="T101" fmla="*/ 49 h 199"/>
                <a:gd name="T102" fmla="*/ 119 w 228"/>
                <a:gd name="T103" fmla="*/ 41 h 199"/>
                <a:gd name="T104" fmla="*/ 130 w 228"/>
                <a:gd name="T105" fmla="*/ 46 h 199"/>
                <a:gd name="T106" fmla="*/ 146 w 228"/>
                <a:gd name="T107" fmla="*/ 46 h 199"/>
                <a:gd name="T108" fmla="*/ 162 w 228"/>
                <a:gd name="T109" fmla="*/ 44 h 199"/>
                <a:gd name="T110" fmla="*/ 147 w 228"/>
                <a:gd name="T111" fmla="*/ 37 h 199"/>
                <a:gd name="T112" fmla="*/ 146 w 228"/>
                <a:gd name="T113" fmla="*/ 32 h 199"/>
                <a:gd name="T114" fmla="*/ 127 w 228"/>
                <a:gd name="T115" fmla="*/ 32 h 199"/>
                <a:gd name="T116" fmla="*/ 111 w 228"/>
                <a:gd name="T117" fmla="*/ 37 h 199"/>
                <a:gd name="T118" fmla="*/ 107 w 228"/>
                <a:gd name="T119" fmla="*/ 21 h 199"/>
                <a:gd name="T120" fmla="*/ 96 w 228"/>
                <a:gd name="T121" fmla="*/ 11 h 199"/>
                <a:gd name="T122" fmla="*/ 109 w 228"/>
                <a:gd name="T123" fmla="*/ 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 h="199">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ea typeface="微软雅黑" panose="020B0503020204020204" pitchFamily="34" charset="-122"/>
              </a:endParaRPr>
            </a:p>
          </p:txBody>
        </p:sp>
        <p:sp>
          <p:nvSpPr>
            <p:cNvPr id="56" name="Freeform 36"/>
            <p:cNvSpPr/>
            <p:nvPr/>
          </p:nvSpPr>
          <p:spPr bwMode="auto">
            <a:xfrm>
              <a:off x="8729663" y="4613275"/>
              <a:ext cx="141288" cy="168275"/>
            </a:xfrm>
            <a:custGeom>
              <a:avLst/>
              <a:gdLst>
                <a:gd name="T0" fmla="*/ 45 w 65"/>
                <a:gd name="T1" fmla="*/ 5 h 77"/>
                <a:gd name="T2" fmla="*/ 45 w 65"/>
                <a:gd name="T3" fmla="*/ 28 h 77"/>
                <a:gd name="T4" fmla="*/ 25 w 65"/>
                <a:gd name="T5" fmla="*/ 45 h 77"/>
                <a:gd name="T6" fmla="*/ 1 w 65"/>
                <a:gd name="T7" fmla="*/ 64 h 77"/>
                <a:gd name="T8" fmla="*/ 65 w 65"/>
                <a:gd name="T9" fmla="*/ 77 h 77"/>
                <a:gd name="T10" fmla="*/ 65 w 65"/>
                <a:gd name="T11" fmla="*/ 0 h 77"/>
                <a:gd name="T12" fmla="*/ 45 w 65"/>
                <a:gd name="T13" fmla="*/ 5 h 77"/>
              </a:gdLst>
              <a:ahLst/>
              <a:cxnLst>
                <a:cxn ang="0">
                  <a:pos x="T0" y="T1"/>
                </a:cxn>
                <a:cxn ang="0">
                  <a:pos x="T2" y="T3"/>
                </a:cxn>
                <a:cxn ang="0">
                  <a:pos x="T4" y="T5"/>
                </a:cxn>
                <a:cxn ang="0">
                  <a:pos x="T6" y="T7"/>
                </a:cxn>
                <a:cxn ang="0">
                  <a:pos x="T8" y="T9"/>
                </a:cxn>
                <a:cxn ang="0">
                  <a:pos x="T10" y="T11"/>
                </a:cxn>
                <a:cxn ang="0">
                  <a:pos x="T12" y="T13"/>
                </a:cxn>
              </a:cxnLst>
              <a:rect l="0" t="0" r="r" b="b"/>
              <a:pathLst>
                <a:path w="65" h="77">
                  <a:moveTo>
                    <a:pt x="45" y="5"/>
                  </a:moveTo>
                  <a:cubicBezTo>
                    <a:pt x="45" y="28"/>
                    <a:pt x="45" y="28"/>
                    <a:pt x="45" y="28"/>
                  </a:cubicBezTo>
                  <a:cubicBezTo>
                    <a:pt x="45" y="28"/>
                    <a:pt x="39" y="40"/>
                    <a:pt x="25" y="45"/>
                  </a:cubicBezTo>
                  <a:cubicBezTo>
                    <a:pt x="12" y="49"/>
                    <a:pt x="0" y="56"/>
                    <a:pt x="1" y="64"/>
                  </a:cubicBezTo>
                  <a:cubicBezTo>
                    <a:pt x="2" y="71"/>
                    <a:pt x="18" y="77"/>
                    <a:pt x="65" y="77"/>
                  </a:cubicBezTo>
                  <a:cubicBezTo>
                    <a:pt x="65" y="0"/>
                    <a:pt x="65" y="0"/>
                    <a:pt x="65" y="0"/>
                  </a:cubicBezTo>
                  <a:lnTo>
                    <a:pt x="45"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ea typeface="微软雅黑" panose="020B0503020204020204" pitchFamily="34" charset="-122"/>
              </a:endParaRPr>
            </a:p>
          </p:txBody>
        </p:sp>
        <p:sp>
          <p:nvSpPr>
            <p:cNvPr id="57" name="Freeform 37"/>
            <p:cNvSpPr/>
            <p:nvPr/>
          </p:nvSpPr>
          <p:spPr bwMode="auto">
            <a:xfrm>
              <a:off x="8855075" y="4613275"/>
              <a:ext cx="134938" cy="168275"/>
            </a:xfrm>
            <a:custGeom>
              <a:avLst/>
              <a:gdLst>
                <a:gd name="T0" fmla="*/ 14 w 62"/>
                <a:gd name="T1" fmla="*/ 5 h 77"/>
                <a:gd name="T2" fmla="*/ 14 w 62"/>
                <a:gd name="T3" fmla="*/ 28 h 77"/>
                <a:gd name="T4" fmla="*/ 32 w 62"/>
                <a:gd name="T5" fmla="*/ 45 h 77"/>
                <a:gd name="T6" fmla="*/ 61 w 62"/>
                <a:gd name="T7" fmla="*/ 64 h 77"/>
                <a:gd name="T8" fmla="*/ 0 w 62"/>
                <a:gd name="T9" fmla="*/ 77 h 77"/>
                <a:gd name="T10" fmla="*/ 0 w 62"/>
                <a:gd name="T11" fmla="*/ 0 h 77"/>
                <a:gd name="T12" fmla="*/ 14 w 62"/>
                <a:gd name="T13" fmla="*/ 5 h 77"/>
              </a:gdLst>
              <a:ahLst/>
              <a:cxnLst>
                <a:cxn ang="0">
                  <a:pos x="T0" y="T1"/>
                </a:cxn>
                <a:cxn ang="0">
                  <a:pos x="T2" y="T3"/>
                </a:cxn>
                <a:cxn ang="0">
                  <a:pos x="T4" y="T5"/>
                </a:cxn>
                <a:cxn ang="0">
                  <a:pos x="T6" y="T7"/>
                </a:cxn>
                <a:cxn ang="0">
                  <a:pos x="T8" y="T9"/>
                </a:cxn>
                <a:cxn ang="0">
                  <a:pos x="T10" y="T11"/>
                </a:cxn>
                <a:cxn ang="0">
                  <a:pos x="T12" y="T13"/>
                </a:cxn>
              </a:cxnLst>
              <a:rect l="0" t="0" r="r" b="b"/>
              <a:pathLst>
                <a:path w="62" h="77">
                  <a:moveTo>
                    <a:pt x="14" y="5"/>
                  </a:moveTo>
                  <a:cubicBezTo>
                    <a:pt x="14" y="28"/>
                    <a:pt x="14" y="28"/>
                    <a:pt x="14" y="28"/>
                  </a:cubicBezTo>
                  <a:cubicBezTo>
                    <a:pt x="14" y="28"/>
                    <a:pt x="19" y="40"/>
                    <a:pt x="32" y="45"/>
                  </a:cubicBezTo>
                  <a:cubicBezTo>
                    <a:pt x="46" y="49"/>
                    <a:pt x="62" y="56"/>
                    <a:pt x="61" y="64"/>
                  </a:cubicBezTo>
                  <a:cubicBezTo>
                    <a:pt x="60" y="71"/>
                    <a:pt x="34" y="77"/>
                    <a:pt x="0" y="77"/>
                  </a:cubicBezTo>
                  <a:cubicBezTo>
                    <a:pt x="0" y="0"/>
                    <a:pt x="0" y="0"/>
                    <a:pt x="0" y="0"/>
                  </a:cubicBezTo>
                  <a:lnTo>
                    <a:pt x="14"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ea typeface="微软雅黑" panose="020B0503020204020204" pitchFamily="34" charset="-122"/>
              </a:endParaRPr>
            </a:p>
          </p:txBody>
        </p:sp>
        <p:sp>
          <p:nvSpPr>
            <p:cNvPr id="58" name="Freeform 38"/>
            <p:cNvSpPr/>
            <p:nvPr/>
          </p:nvSpPr>
          <p:spPr bwMode="auto">
            <a:xfrm>
              <a:off x="8618538" y="4127500"/>
              <a:ext cx="500063" cy="503238"/>
            </a:xfrm>
            <a:custGeom>
              <a:avLst/>
              <a:gdLst>
                <a:gd name="T0" fmla="*/ 169 w 230"/>
                <a:gd name="T1" fmla="*/ 12 h 231"/>
                <a:gd name="T2" fmla="*/ 215 w 230"/>
                <a:gd name="T3" fmla="*/ 103 h 231"/>
                <a:gd name="T4" fmla="*/ 102 w 230"/>
                <a:gd name="T5" fmla="*/ 216 h 231"/>
                <a:gd name="T6" fmla="*/ 12 w 230"/>
                <a:gd name="T7" fmla="*/ 171 h 231"/>
                <a:gd name="T8" fmla="*/ 0 w 230"/>
                <a:gd name="T9" fmla="*/ 181 h 231"/>
                <a:gd name="T10" fmla="*/ 102 w 230"/>
                <a:gd name="T11" fmla="*/ 231 h 231"/>
                <a:gd name="T12" fmla="*/ 230 w 230"/>
                <a:gd name="T13" fmla="*/ 103 h 231"/>
                <a:gd name="T14" fmla="*/ 178 w 230"/>
                <a:gd name="T15" fmla="*/ 0 h 231"/>
                <a:gd name="T16" fmla="*/ 169 w 230"/>
                <a:gd name="T17" fmla="*/ 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ea typeface="微软雅黑" panose="020B0503020204020204" pitchFamily="34" charset="-122"/>
              </a:endParaRPr>
            </a:p>
          </p:txBody>
        </p:sp>
        <p:sp>
          <p:nvSpPr>
            <p:cNvPr id="59" name="Freeform 39"/>
            <p:cNvSpPr>
              <a:spLocks noEditPoints="1"/>
            </p:cNvSpPr>
            <p:nvPr/>
          </p:nvSpPr>
          <p:spPr bwMode="auto">
            <a:xfrm>
              <a:off x="8621713" y="4137025"/>
              <a:ext cx="442913" cy="441325"/>
            </a:xfrm>
            <a:custGeom>
              <a:avLst/>
              <a:gdLst>
                <a:gd name="T0" fmla="*/ 102 w 203"/>
                <a:gd name="T1" fmla="*/ 203 h 203"/>
                <a:gd name="T2" fmla="*/ 203 w 203"/>
                <a:gd name="T3" fmla="*/ 101 h 203"/>
                <a:gd name="T4" fmla="*/ 102 w 203"/>
                <a:gd name="T5" fmla="*/ 0 h 203"/>
                <a:gd name="T6" fmla="*/ 102 w 203"/>
                <a:gd name="T7" fmla="*/ 5 h 203"/>
                <a:gd name="T8" fmla="*/ 198 w 203"/>
                <a:gd name="T9" fmla="*/ 101 h 203"/>
                <a:gd name="T10" fmla="*/ 102 w 203"/>
                <a:gd name="T11" fmla="*/ 198 h 203"/>
                <a:gd name="T12" fmla="*/ 102 w 203"/>
                <a:gd name="T13" fmla="*/ 203 h 203"/>
                <a:gd name="T14" fmla="*/ 102 w 203"/>
                <a:gd name="T15" fmla="*/ 0 h 203"/>
                <a:gd name="T16" fmla="*/ 0 w 203"/>
                <a:gd name="T17" fmla="*/ 101 h 203"/>
                <a:gd name="T18" fmla="*/ 102 w 203"/>
                <a:gd name="T19" fmla="*/ 203 h 203"/>
                <a:gd name="T20" fmla="*/ 102 w 203"/>
                <a:gd name="T21" fmla="*/ 203 h 203"/>
                <a:gd name="T22" fmla="*/ 102 w 203"/>
                <a:gd name="T23" fmla="*/ 198 h 203"/>
                <a:gd name="T24" fmla="*/ 102 w 203"/>
                <a:gd name="T25" fmla="*/ 198 h 203"/>
                <a:gd name="T26" fmla="*/ 102 w 203"/>
                <a:gd name="T27" fmla="*/ 198 h 203"/>
                <a:gd name="T28" fmla="*/ 5 w 203"/>
                <a:gd name="T29" fmla="*/ 101 h 203"/>
                <a:gd name="T30" fmla="*/ 102 w 203"/>
                <a:gd name="T31" fmla="*/ 5 h 203"/>
                <a:gd name="T32" fmla="*/ 102 w 203"/>
                <a:gd name="T33" fmla="*/ 5 h 203"/>
                <a:gd name="T34" fmla="*/ 102 w 203"/>
                <a:gd name="T35"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ea typeface="微软雅黑" panose="020B0503020204020204" pitchFamily="34" charset="-122"/>
              </a:endParaRPr>
            </a:p>
          </p:txBody>
        </p:sp>
        <p:sp>
          <p:nvSpPr>
            <p:cNvPr id="60" name="Freeform 40"/>
            <p:cNvSpPr/>
            <p:nvPr/>
          </p:nvSpPr>
          <p:spPr bwMode="auto">
            <a:xfrm>
              <a:off x="8610600" y="4144963"/>
              <a:ext cx="496888" cy="433388"/>
            </a:xfrm>
            <a:custGeom>
              <a:avLst/>
              <a:gdLst>
                <a:gd name="T0" fmla="*/ 65 w 228"/>
                <a:gd name="T1" fmla="*/ 15 h 199"/>
                <a:gd name="T2" fmla="*/ 61 w 228"/>
                <a:gd name="T3" fmla="*/ 23 h 199"/>
                <a:gd name="T4" fmla="*/ 57 w 228"/>
                <a:gd name="T5" fmla="*/ 29 h 199"/>
                <a:gd name="T6" fmla="*/ 54 w 228"/>
                <a:gd name="T7" fmla="*/ 26 h 199"/>
                <a:gd name="T8" fmla="*/ 52 w 228"/>
                <a:gd name="T9" fmla="*/ 32 h 199"/>
                <a:gd name="T10" fmla="*/ 42 w 228"/>
                <a:gd name="T11" fmla="*/ 34 h 199"/>
                <a:gd name="T12" fmla="*/ 36 w 228"/>
                <a:gd name="T13" fmla="*/ 41 h 199"/>
                <a:gd name="T14" fmla="*/ 27 w 228"/>
                <a:gd name="T15" fmla="*/ 53 h 199"/>
                <a:gd name="T16" fmla="*/ 21 w 228"/>
                <a:gd name="T17" fmla="*/ 61 h 199"/>
                <a:gd name="T18" fmla="*/ 27 w 228"/>
                <a:gd name="T19" fmla="*/ 67 h 199"/>
                <a:gd name="T20" fmla="*/ 27 w 228"/>
                <a:gd name="T21" fmla="*/ 70 h 199"/>
                <a:gd name="T22" fmla="*/ 22 w 228"/>
                <a:gd name="T23" fmla="*/ 65 h 199"/>
                <a:gd name="T24" fmla="*/ 18 w 228"/>
                <a:gd name="T25" fmla="*/ 60 h 199"/>
                <a:gd name="T26" fmla="*/ 16 w 228"/>
                <a:gd name="T27" fmla="*/ 69 h 199"/>
                <a:gd name="T28" fmla="*/ 17 w 228"/>
                <a:gd name="T29" fmla="*/ 83 h 199"/>
                <a:gd name="T30" fmla="*/ 24 w 228"/>
                <a:gd name="T31" fmla="*/ 80 h 199"/>
                <a:gd name="T32" fmla="*/ 32 w 228"/>
                <a:gd name="T33" fmla="*/ 88 h 199"/>
                <a:gd name="T34" fmla="*/ 41 w 228"/>
                <a:gd name="T35" fmla="*/ 98 h 199"/>
                <a:gd name="T36" fmla="*/ 50 w 228"/>
                <a:gd name="T37" fmla="*/ 105 h 199"/>
                <a:gd name="T38" fmla="*/ 61 w 228"/>
                <a:gd name="T39" fmla="*/ 117 h 199"/>
                <a:gd name="T40" fmla="*/ 58 w 228"/>
                <a:gd name="T41" fmla="*/ 134 h 199"/>
                <a:gd name="T42" fmla="*/ 49 w 228"/>
                <a:gd name="T43" fmla="*/ 155 h 199"/>
                <a:gd name="T44" fmla="*/ 52 w 228"/>
                <a:gd name="T45" fmla="*/ 170 h 199"/>
                <a:gd name="T46" fmla="*/ 46 w 228"/>
                <a:gd name="T47" fmla="*/ 171 h 199"/>
                <a:gd name="T48" fmla="*/ 32 w 228"/>
                <a:gd name="T49" fmla="*/ 148 h 199"/>
                <a:gd name="T50" fmla="*/ 16 w 228"/>
                <a:gd name="T51" fmla="*/ 113 h 199"/>
                <a:gd name="T52" fmla="*/ 11 w 228"/>
                <a:gd name="T53" fmla="*/ 87 h 199"/>
                <a:gd name="T54" fmla="*/ 73 w 228"/>
                <a:gd name="T55" fmla="*/ 183 h 199"/>
                <a:gd name="T56" fmla="*/ 89 w 228"/>
                <a:gd name="T57" fmla="*/ 181 h 199"/>
                <a:gd name="T58" fmla="*/ 110 w 228"/>
                <a:gd name="T59" fmla="*/ 178 h 199"/>
                <a:gd name="T60" fmla="*/ 108 w 228"/>
                <a:gd name="T61" fmla="*/ 187 h 199"/>
                <a:gd name="T62" fmla="*/ 121 w 228"/>
                <a:gd name="T63" fmla="*/ 186 h 199"/>
                <a:gd name="T64" fmla="*/ 139 w 228"/>
                <a:gd name="T65" fmla="*/ 184 h 199"/>
                <a:gd name="T66" fmla="*/ 137 w 228"/>
                <a:gd name="T67" fmla="*/ 3 h 199"/>
                <a:gd name="T68" fmla="*/ 197 w 228"/>
                <a:gd name="T69" fmla="*/ 64 h 199"/>
                <a:gd name="T70" fmla="*/ 189 w 228"/>
                <a:gd name="T71" fmla="*/ 58 h 199"/>
                <a:gd name="T72" fmla="*/ 181 w 228"/>
                <a:gd name="T73" fmla="*/ 74 h 199"/>
                <a:gd name="T74" fmla="*/ 170 w 228"/>
                <a:gd name="T75" fmla="*/ 59 h 199"/>
                <a:gd name="T76" fmla="*/ 174 w 228"/>
                <a:gd name="T77" fmla="*/ 75 h 199"/>
                <a:gd name="T78" fmla="*/ 186 w 228"/>
                <a:gd name="T79" fmla="*/ 79 h 199"/>
                <a:gd name="T80" fmla="*/ 181 w 228"/>
                <a:gd name="T81" fmla="*/ 100 h 199"/>
                <a:gd name="T82" fmla="*/ 175 w 228"/>
                <a:gd name="T83" fmla="*/ 122 h 199"/>
                <a:gd name="T84" fmla="*/ 168 w 228"/>
                <a:gd name="T85" fmla="*/ 137 h 199"/>
                <a:gd name="T86" fmla="*/ 147 w 228"/>
                <a:gd name="T87" fmla="*/ 154 h 199"/>
                <a:gd name="T88" fmla="*/ 141 w 228"/>
                <a:gd name="T89" fmla="*/ 139 h 199"/>
                <a:gd name="T90" fmla="*/ 142 w 228"/>
                <a:gd name="T91" fmla="*/ 121 h 199"/>
                <a:gd name="T92" fmla="*/ 135 w 228"/>
                <a:gd name="T93" fmla="*/ 101 h 199"/>
                <a:gd name="T94" fmla="*/ 125 w 228"/>
                <a:gd name="T95" fmla="*/ 89 h 199"/>
                <a:gd name="T96" fmla="*/ 99 w 228"/>
                <a:gd name="T97" fmla="*/ 90 h 199"/>
                <a:gd name="T98" fmla="*/ 89 w 228"/>
                <a:gd name="T99" fmla="*/ 76 h 199"/>
                <a:gd name="T100" fmla="*/ 100 w 228"/>
                <a:gd name="T101" fmla="*/ 49 h 199"/>
                <a:gd name="T102" fmla="*/ 119 w 228"/>
                <a:gd name="T103" fmla="*/ 41 h 199"/>
                <a:gd name="T104" fmla="*/ 130 w 228"/>
                <a:gd name="T105" fmla="*/ 46 h 199"/>
                <a:gd name="T106" fmla="*/ 146 w 228"/>
                <a:gd name="T107" fmla="*/ 46 h 199"/>
                <a:gd name="T108" fmla="*/ 162 w 228"/>
                <a:gd name="T109" fmla="*/ 44 h 199"/>
                <a:gd name="T110" fmla="*/ 147 w 228"/>
                <a:gd name="T111" fmla="*/ 37 h 199"/>
                <a:gd name="T112" fmla="*/ 146 w 228"/>
                <a:gd name="T113" fmla="*/ 32 h 199"/>
                <a:gd name="T114" fmla="*/ 127 w 228"/>
                <a:gd name="T115" fmla="*/ 32 h 199"/>
                <a:gd name="T116" fmla="*/ 111 w 228"/>
                <a:gd name="T117" fmla="*/ 37 h 199"/>
                <a:gd name="T118" fmla="*/ 107 w 228"/>
                <a:gd name="T119" fmla="*/ 21 h 199"/>
                <a:gd name="T120" fmla="*/ 96 w 228"/>
                <a:gd name="T121" fmla="*/ 11 h 199"/>
                <a:gd name="T122" fmla="*/ 109 w 228"/>
                <a:gd name="T123" fmla="*/ 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 h="199">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ea typeface="微软雅黑" panose="020B0503020204020204" pitchFamily="34" charset="-122"/>
              </a:endParaRPr>
            </a:p>
          </p:txBody>
        </p:sp>
      </p:grpSp>
      <p:sp>
        <p:nvSpPr>
          <p:cNvPr id="61" name="PA_任意多边形 41"/>
          <p:cNvSpPr>
            <a:spLocks noEditPoints="1"/>
          </p:cNvSpPr>
          <p:nvPr>
            <p:custDataLst>
              <p:tags r:id="rId35"/>
            </p:custDataLst>
          </p:nvPr>
        </p:nvSpPr>
        <p:spPr bwMode="auto">
          <a:xfrm>
            <a:off x="10152838" y="3818169"/>
            <a:ext cx="428625" cy="390525"/>
          </a:xfrm>
          <a:custGeom>
            <a:avLst/>
            <a:gdLst>
              <a:gd name="T0" fmla="*/ 116 w 196"/>
              <a:gd name="T1" fmla="*/ 2 h 179"/>
              <a:gd name="T2" fmla="*/ 98 w 196"/>
              <a:gd name="T3" fmla="*/ 0 h 179"/>
              <a:gd name="T4" fmla="*/ 98 w 196"/>
              <a:gd name="T5" fmla="*/ 17 h 179"/>
              <a:gd name="T6" fmla="*/ 113 w 196"/>
              <a:gd name="T7" fmla="*/ 18 h 179"/>
              <a:gd name="T8" fmla="*/ 169 w 196"/>
              <a:gd name="T9" fmla="*/ 105 h 179"/>
              <a:gd name="T10" fmla="*/ 98 w 196"/>
              <a:gd name="T11" fmla="*/ 163 h 179"/>
              <a:gd name="T12" fmla="*/ 98 w 196"/>
              <a:gd name="T13" fmla="*/ 179 h 179"/>
              <a:gd name="T14" fmla="*/ 185 w 196"/>
              <a:gd name="T15" fmla="*/ 108 h 179"/>
              <a:gd name="T16" fmla="*/ 116 w 196"/>
              <a:gd name="T17" fmla="*/ 2 h 179"/>
              <a:gd name="T18" fmla="*/ 98 w 196"/>
              <a:gd name="T19" fmla="*/ 0 h 179"/>
              <a:gd name="T20" fmla="*/ 10 w 196"/>
              <a:gd name="T21" fmla="*/ 71 h 179"/>
              <a:gd name="T22" fmla="*/ 79 w 196"/>
              <a:gd name="T23" fmla="*/ 177 h 179"/>
              <a:gd name="T24" fmla="*/ 98 w 196"/>
              <a:gd name="T25" fmla="*/ 179 h 179"/>
              <a:gd name="T26" fmla="*/ 98 w 196"/>
              <a:gd name="T27" fmla="*/ 163 h 179"/>
              <a:gd name="T28" fmla="*/ 83 w 196"/>
              <a:gd name="T29" fmla="*/ 161 h 179"/>
              <a:gd name="T30" fmla="*/ 83 w 196"/>
              <a:gd name="T31" fmla="*/ 161 h 179"/>
              <a:gd name="T32" fmla="*/ 26 w 196"/>
              <a:gd name="T33" fmla="*/ 75 h 179"/>
              <a:gd name="T34" fmla="*/ 98 w 196"/>
              <a:gd name="T35" fmla="*/ 17 h 179"/>
              <a:gd name="T36" fmla="*/ 98 w 196"/>
              <a:gd name="T3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6" h="179">
                <a:moveTo>
                  <a:pt x="116" y="2"/>
                </a:moveTo>
                <a:cubicBezTo>
                  <a:pt x="110" y="1"/>
                  <a:pt x="104" y="0"/>
                  <a:pt x="98" y="0"/>
                </a:cubicBezTo>
                <a:cubicBezTo>
                  <a:pt x="98" y="17"/>
                  <a:pt x="98" y="17"/>
                  <a:pt x="98" y="17"/>
                </a:cubicBezTo>
                <a:cubicBezTo>
                  <a:pt x="103" y="17"/>
                  <a:pt x="108" y="17"/>
                  <a:pt x="113" y="18"/>
                </a:cubicBezTo>
                <a:cubicBezTo>
                  <a:pt x="152" y="27"/>
                  <a:pt x="177" y="65"/>
                  <a:pt x="169" y="105"/>
                </a:cubicBezTo>
                <a:cubicBezTo>
                  <a:pt x="162" y="139"/>
                  <a:pt x="131" y="163"/>
                  <a:pt x="98" y="163"/>
                </a:cubicBezTo>
                <a:cubicBezTo>
                  <a:pt x="98" y="179"/>
                  <a:pt x="98" y="179"/>
                  <a:pt x="98" y="179"/>
                </a:cubicBezTo>
                <a:cubicBezTo>
                  <a:pt x="139" y="179"/>
                  <a:pt x="177" y="150"/>
                  <a:pt x="185" y="108"/>
                </a:cubicBezTo>
                <a:cubicBezTo>
                  <a:pt x="196" y="60"/>
                  <a:pt x="165" y="12"/>
                  <a:pt x="116" y="2"/>
                </a:cubicBezTo>
                <a:close/>
                <a:moveTo>
                  <a:pt x="98" y="0"/>
                </a:moveTo>
                <a:cubicBezTo>
                  <a:pt x="56" y="0"/>
                  <a:pt x="19" y="29"/>
                  <a:pt x="10" y="71"/>
                </a:cubicBezTo>
                <a:cubicBezTo>
                  <a:pt x="0" y="120"/>
                  <a:pt x="31" y="167"/>
                  <a:pt x="79" y="177"/>
                </a:cubicBezTo>
                <a:cubicBezTo>
                  <a:pt x="85" y="179"/>
                  <a:pt x="92" y="179"/>
                  <a:pt x="98" y="179"/>
                </a:cubicBezTo>
                <a:cubicBezTo>
                  <a:pt x="98" y="163"/>
                  <a:pt x="98" y="163"/>
                  <a:pt x="98" y="163"/>
                </a:cubicBezTo>
                <a:cubicBezTo>
                  <a:pt x="93" y="163"/>
                  <a:pt x="88" y="162"/>
                  <a:pt x="83" y="161"/>
                </a:cubicBezTo>
                <a:cubicBezTo>
                  <a:pt x="83" y="161"/>
                  <a:pt x="83" y="161"/>
                  <a:pt x="83" y="161"/>
                </a:cubicBezTo>
                <a:cubicBezTo>
                  <a:pt x="43" y="153"/>
                  <a:pt x="18" y="114"/>
                  <a:pt x="26" y="75"/>
                </a:cubicBezTo>
                <a:cubicBezTo>
                  <a:pt x="33" y="40"/>
                  <a:pt x="64" y="17"/>
                  <a:pt x="98" y="17"/>
                </a:cubicBezTo>
                <a:lnTo>
                  <a:pt x="98" y="0"/>
                </a:lnTo>
                <a:close/>
              </a:path>
            </a:pathLst>
          </a:custGeom>
          <a:solidFill>
            <a:srgbClr val="404040"/>
          </a:solidFill>
          <a:ln>
            <a:noFill/>
          </a:ln>
          <a:extLst/>
        </p:spPr>
        <p:txBody>
          <a:bodyPr vert="horz" wrap="square" lIns="91440" tIns="45720" rIns="91440" bIns="45720" numCol="1" anchor="t" anchorCtr="0" compatLnSpc="1"/>
          <a:lstStyle/>
          <a:p>
            <a:endParaRPr lang="id-ID">
              <a:ea typeface="微软雅黑" panose="020B0503020204020204" pitchFamily="34" charset="-122"/>
            </a:endParaRPr>
          </a:p>
        </p:txBody>
      </p:sp>
      <p:sp>
        <p:nvSpPr>
          <p:cNvPr id="62" name="PA_任意多边形 42"/>
          <p:cNvSpPr/>
          <p:nvPr>
            <p:custDataLst>
              <p:tags r:id="rId36"/>
            </p:custDataLst>
          </p:nvPr>
        </p:nvSpPr>
        <p:spPr bwMode="auto">
          <a:xfrm>
            <a:off x="10263963" y="4178532"/>
            <a:ext cx="92075" cy="198438"/>
          </a:xfrm>
          <a:custGeom>
            <a:avLst/>
            <a:gdLst>
              <a:gd name="T0" fmla="*/ 33 w 58"/>
              <a:gd name="T1" fmla="*/ 125 h 125"/>
              <a:gd name="T2" fmla="*/ 0 w 58"/>
              <a:gd name="T3" fmla="*/ 118 h 125"/>
              <a:gd name="T4" fmla="*/ 25 w 58"/>
              <a:gd name="T5" fmla="*/ 0 h 125"/>
              <a:gd name="T6" fmla="*/ 58 w 58"/>
              <a:gd name="T7" fmla="*/ 7 h 125"/>
              <a:gd name="T8" fmla="*/ 33 w 58"/>
              <a:gd name="T9" fmla="*/ 125 h 125"/>
            </a:gdLst>
            <a:ahLst/>
            <a:cxnLst>
              <a:cxn ang="0">
                <a:pos x="T0" y="T1"/>
              </a:cxn>
              <a:cxn ang="0">
                <a:pos x="T2" y="T3"/>
              </a:cxn>
              <a:cxn ang="0">
                <a:pos x="T4" y="T5"/>
              </a:cxn>
              <a:cxn ang="0">
                <a:pos x="T6" y="T7"/>
              </a:cxn>
              <a:cxn ang="0">
                <a:pos x="T8" y="T9"/>
              </a:cxn>
            </a:cxnLst>
            <a:rect l="0" t="0" r="r" b="b"/>
            <a:pathLst>
              <a:path w="58" h="125">
                <a:moveTo>
                  <a:pt x="33" y="125"/>
                </a:moveTo>
                <a:lnTo>
                  <a:pt x="0" y="118"/>
                </a:lnTo>
                <a:lnTo>
                  <a:pt x="25" y="0"/>
                </a:lnTo>
                <a:lnTo>
                  <a:pt x="58" y="7"/>
                </a:lnTo>
                <a:lnTo>
                  <a:pt x="33" y="125"/>
                </a:lnTo>
                <a:close/>
              </a:path>
            </a:pathLst>
          </a:custGeom>
          <a:solidFill>
            <a:srgbClr val="404040"/>
          </a:solidFill>
          <a:ln>
            <a:noFill/>
          </a:ln>
          <a:extLst/>
        </p:spPr>
        <p:txBody>
          <a:bodyPr vert="horz" wrap="square" lIns="91440" tIns="45720" rIns="91440" bIns="45720" numCol="1" anchor="t" anchorCtr="0" compatLnSpc="1"/>
          <a:lstStyle/>
          <a:p>
            <a:endParaRPr lang="id-ID">
              <a:ea typeface="微软雅黑" panose="020B0503020204020204" pitchFamily="34" charset="-122"/>
            </a:endParaRPr>
          </a:p>
        </p:txBody>
      </p:sp>
      <p:sp>
        <p:nvSpPr>
          <p:cNvPr id="63" name="PA_任意多边形 43"/>
          <p:cNvSpPr/>
          <p:nvPr>
            <p:custDataLst>
              <p:tags r:id="rId37"/>
            </p:custDataLst>
          </p:nvPr>
        </p:nvSpPr>
        <p:spPr bwMode="auto">
          <a:xfrm>
            <a:off x="10225863" y="4238857"/>
            <a:ext cx="130175" cy="268288"/>
          </a:xfrm>
          <a:custGeom>
            <a:avLst/>
            <a:gdLst>
              <a:gd name="T0" fmla="*/ 40 w 60"/>
              <a:gd name="T1" fmla="*/ 106 h 123"/>
              <a:gd name="T2" fmla="*/ 18 w 60"/>
              <a:gd name="T3" fmla="*/ 121 h 123"/>
              <a:gd name="T4" fmla="*/ 3 w 60"/>
              <a:gd name="T5" fmla="*/ 98 h 123"/>
              <a:gd name="T6" fmla="*/ 20 w 60"/>
              <a:gd name="T7" fmla="*/ 17 h 123"/>
              <a:gd name="T8" fmla="*/ 42 w 60"/>
              <a:gd name="T9" fmla="*/ 2 h 123"/>
              <a:gd name="T10" fmla="*/ 57 w 60"/>
              <a:gd name="T11" fmla="*/ 25 h 123"/>
              <a:gd name="T12" fmla="*/ 40 w 60"/>
              <a:gd name="T13" fmla="*/ 106 h 123"/>
            </a:gdLst>
            <a:ahLst/>
            <a:cxnLst>
              <a:cxn ang="0">
                <a:pos x="T0" y="T1"/>
              </a:cxn>
              <a:cxn ang="0">
                <a:pos x="T2" y="T3"/>
              </a:cxn>
              <a:cxn ang="0">
                <a:pos x="T4" y="T5"/>
              </a:cxn>
              <a:cxn ang="0">
                <a:pos x="T6" y="T7"/>
              </a:cxn>
              <a:cxn ang="0">
                <a:pos x="T8" y="T9"/>
              </a:cxn>
              <a:cxn ang="0">
                <a:pos x="T10" y="T11"/>
              </a:cxn>
              <a:cxn ang="0">
                <a:pos x="T12" y="T13"/>
              </a:cxn>
            </a:cxnLst>
            <a:rect l="0" t="0" r="r" b="b"/>
            <a:pathLst>
              <a:path w="60" h="123">
                <a:moveTo>
                  <a:pt x="40" y="106"/>
                </a:moveTo>
                <a:cubicBezTo>
                  <a:pt x="38" y="116"/>
                  <a:pt x="28" y="123"/>
                  <a:pt x="18" y="121"/>
                </a:cubicBezTo>
                <a:cubicBezTo>
                  <a:pt x="7" y="118"/>
                  <a:pt x="0" y="108"/>
                  <a:pt x="3" y="98"/>
                </a:cubicBezTo>
                <a:cubicBezTo>
                  <a:pt x="20" y="17"/>
                  <a:pt x="20" y="17"/>
                  <a:pt x="20" y="17"/>
                </a:cubicBezTo>
                <a:cubicBezTo>
                  <a:pt x="22" y="6"/>
                  <a:pt x="32" y="0"/>
                  <a:pt x="42" y="2"/>
                </a:cubicBezTo>
                <a:cubicBezTo>
                  <a:pt x="53" y="4"/>
                  <a:pt x="60" y="14"/>
                  <a:pt x="57" y="25"/>
                </a:cubicBezTo>
                <a:lnTo>
                  <a:pt x="40" y="106"/>
                </a:lnTo>
                <a:close/>
              </a:path>
            </a:pathLst>
          </a:custGeom>
          <a:solidFill>
            <a:srgbClr val="404040"/>
          </a:solidFill>
          <a:ln>
            <a:noFill/>
          </a:ln>
          <a:extLst/>
        </p:spPr>
        <p:txBody>
          <a:bodyPr vert="horz" wrap="square" lIns="91440" tIns="45720" rIns="91440" bIns="45720" numCol="1" anchor="t" anchorCtr="0" compatLnSpc="1"/>
          <a:lstStyle/>
          <a:p>
            <a:endParaRPr lang="id-ID">
              <a:ea typeface="微软雅黑" panose="020B0503020204020204" pitchFamily="34" charset="-122"/>
            </a:endParaRPr>
          </a:p>
        </p:txBody>
      </p:sp>
      <p:sp>
        <p:nvSpPr>
          <p:cNvPr id="64" name="PA_任意多边形 44"/>
          <p:cNvSpPr/>
          <p:nvPr>
            <p:custDataLst>
              <p:tags r:id="rId38"/>
            </p:custDataLst>
          </p:nvPr>
        </p:nvSpPr>
        <p:spPr bwMode="auto">
          <a:xfrm>
            <a:off x="9036825" y="1233719"/>
            <a:ext cx="523875" cy="479425"/>
          </a:xfrm>
          <a:custGeom>
            <a:avLst/>
            <a:gdLst>
              <a:gd name="T0" fmla="*/ 117 w 240"/>
              <a:gd name="T1" fmla="*/ 220 h 220"/>
              <a:gd name="T2" fmla="*/ 0 w 240"/>
              <a:gd name="T3" fmla="*/ 219 h 220"/>
              <a:gd name="T4" fmla="*/ 0 w 240"/>
              <a:gd name="T5" fmla="*/ 44 h 220"/>
              <a:gd name="T6" fmla="*/ 120 w 240"/>
              <a:gd name="T7" fmla="*/ 44 h 220"/>
              <a:gd name="T8" fmla="*/ 240 w 240"/>
              <a:gd name="T9" fmla="*/ 44 h 220"/>
              <a:gd name="T10" fmla="*/ 240 w 240"/>
              <a:gd name="T11" fmla="*/ 219 h 220"/>
              <a:gd name="T12" fmla="*/ 117 w 240"/>
              <a:gd name="T13" fmla="*/ 220 h 220"/>
            </a:gdLst>
            <a:ahLst/>
            <a:cxnLst>
              <a:cxn ang="0">
                <a:pos x="T0" y="T1"/>
              </a:cxn>
              <a:cxn ang="0">
                <a:pos x="T2" y="T3"/>
              </a:cxn>
              <a:cxn ang="0">
                <a:pos x="T4" y="T5"/>
              </a:cxn>
              <a:cxn ang="0">
                <a:pos x="T6" y="T7"/>
              </a:cxn>
              <a:cxn ang="0">
                <a:pos x="T8" y="T9"/>
              </a:cxn>
              <a:cxn ang="0">
                <a:pos x="T10" y="T11"/>
              </a:cxn>
              <a:cxn ang="0">
                <a:pos x="T12" y="T13"/>
              </a:cxn>
            </a:cxnLst>
            <a:rect l="0" t="0" r="r" b="b"/>
            <a:pathLst>
              <a:path w="240" h="220">
                <a:moveTo>
                  <a:pt x="117" y="220"/>
                </a:moveTo>
                <a:cubicBezTo>
                  <a:pt x="117" y="220"/>
                  <a:pt x="76" y="179"/>
                  <a:pt x="0" y="219"/>
                </a:cubicBezTo>
                <a:cubicBezTo>
                  <a:pt x="0" y="44"/>
                  <a:pt x="0" y="44"/>
                  <a:pt x="0" y="44"/>
                </a:cubicBezTo>
                <a:cubicBezTo>
                  <a:pt x="0" y="44"/>
                  <a:pt x="78" y="0"/>
                  <a:pt x="120" y="44"/>
                </a:cubicBezTo>
                <a:cubicBezTo>
                  <a:pt x="240" y="44"/>
                  <a:pt x="240" y="44"/>
                  <a:pt x="240" y="44"/>
                </a:cubicBezTo>
                <a:cubicBezTo>
                  <a:pt x="240" y="219"/>
                  <a:pt x="240" y="219"/>
                  <a:pt x="240" y="219"/>
                </a:cubicBezTo>
                <a:lnTo>
                  <a:pt x="117" y="220"/>
                </a:lnTo>
                <a:close/>
              </a:path>
            </a:pathLst>
          </a:custGeom>
          <a:solidFill>
            <a:srgbClr val="FFCB32"/>
          </a:solidFill>
          <a:ln>
            <a:noFill/>
          </a:ln>
        </p:spPr>
        <p:txBody>
          <a:bodyPr vert="horz" wrap="square" lIns="91440" tIns="45720" rIns="91440" bIns="45720" numCol="1" anchor="t" anchorCtr="0" compatLnSpc="1"/>
          <a:lstStyle/>
          <a:p>
            <a:endParaRPr lang="id-ID">
              <a:ea typeface="微软雅黑" panose="020B0503020204020204" pitchFamily="34" charset="-122"/>
            </a:endParaRPr>
          </a:p>
        </p:txBody>
      </p:sp>
      <p:sp>
        <p:nvSpPr>
          <p:cNvPr id="65" name="PA_任意多边形 45"/>
          <p:cNvSpPr>
            <a:spLocks noEditPoints="1"/>
          </p:cNvSpPr>
          <p:nvPr>
            <p:custDataLst>
              <p:tags r:id="rId39"/>
            </p:custDataLst>
          </p:nvPr>
        </p:nvSpPr>
        <p:spPr bwMode="auto">
          <a:xfrm>
            <a:off x="8881250" y="3894369"/>
            <a:ext cx="638175" cy="528638"/>
          </a:xfrm>
          <a:custGeom>
            <a:avLst/>
            <a:gdLst>
              <a:gd name="T0" fmla="*/ 199 w 293"/>
              <a:gd name="T1" fmla="*/ 192 h 242"/>
              <a:gd name="T2" fmla="*/ 219 w 293"/>
              <a:gd name="T3" fmla="*/ 205 h 242"/>
              <a:gd name="T4" fmla="*/ 219 w 293"/>
              <a:gd name="T5" fmla="*/ 214 h 242"/>
              <a:gd name="T6" fmla="*/ 199 w 293"/>
              <a:gd name="T7" fmla="*/ 214 h 242"/>
              <a:gd name="T8" fmla="*/ 219 w 293"/>
              <a:gd name="T9" fmla="*/ 242 h 242"/>
              <a:gd name="T10" fmla="*/ 242 w 293"/>
              <a:gd name="T11" fmla="*/ 216 h 242"/>
              <a:gd name="T12" fmla="*/ 199 w 293"/>
              <a:gd name="T13" fmla="*/ 170 h 242"/>
              <a:gd name="T14" fmla="*/ 293 w 293"/>
              <a:gd name="T15" fmla="*/ 147 h 242"/>
              <a:gd name="T16" fmla="*/ 269 w 293"/>
              <a:gd name="T17" fmla="*/ 0 h 242"/>
              <a:gd name="T18" fmla="*/ 199 w 293"/>
              <a:gd name="T19" fmla="*/ 16 h 242"/>
              <a:gd name="T20" fmla="*/ 275 w 293"/>
              <a:gd name="T21" fmla="*/ 35 h 242"/>
              <a:gd name="T22" fmla="*/ 256 w 293"/>
              <a:gd name="T23" fmla="*/ 154 h 242"/>
              <a:gd name="T24" fmla="*/ 199 w 293"/>
              <a:gd name="T25" fmla="*/ 170 h 242"/>
              <a:gd name="T26" fmla="*/ 175 w 293"/>
              <a:gd name="T27" fmla="*/ 192 h 242"/>
              <a:gd name="T28" fmla="*/ 199 w 293"/>
              <a:gd name="T29" fmla="*/ 170 h 242"/>
              <a:gd name="T30" fmla="*/ 146 w 293"/>
              <a:gd name="T31" fmla="*/ 154 h 242"/>
              <a:gd name="T32" fmla="*/ 199 w 293"/>
              <a:gd name="T33" fmla="*/ 242 h 242"/>
              <a:gd name="T34" fmla="*/ 179 w 293"/>
              <a:gd name="T35" fmla="*/ 214 h 242"/>
              <a:gd name="T36" fmla="*/ 179 w 293"/>
              <a:gd name="T37" fmla="*/ 205 h 242"/>
              <a:gd name="T38" fmla="*/ 199 w 293"/>
              <a:gd name="T39" fmla="*/ 192 h 242"/>
              <a:gd name="T40" fmla="*/ 146 w 293"/>
              <a:gd name="T41" fmla="*/ 0 h 242"/>
              <a:gd name="T42" fmla="*/ 199 w 293"/>
              <a:gd name="T43" fmla="*/ 16 h 242"/>
              <a:gd name="T44" fmla="*/ 146 w 293"/>
              <a:gd name="T45" fmla="*/ 0 h 242"/>
              <a:gd name="T46" fmla="*/ 0 w 293"/>
              <a:gd name="T47" fmla="*/ 24 h 242"/>
              <a:gd name="T48" fmla="*/ 23 w 293"/>
              <a:gd name="T49" fmla="*/ 170 h 242"/>
              <a:gd name="T50" fmla="*/ 117 w 293"/>
              <a:gd name="T51" fmla="*/ 192 h 242"/>
              <a:gd name="T52" fmla="*/ 52 w 293"/>
              <a:gd name="T53" fmla="*/ 216 h 242"/>
              <a:gd name="T54" fmla="*/ 75 w 293"/>
              <a:gd name="T55" fmla="*/ 242 h 242"/>
              <a:gd name="T56" fmla="*/ 146 w 293"/>
              <a:gd name="T57" fmla="*/ 154 h 242"/>
              <a:gd name="T58" fmla="*/ 37 w 293"/>
              <a:gd name="T59" fmla="*/ 154 h 242"/>
              <a:gd name="T60" fmla="*/ 17 w 293"/>
              <a:gd name="T61" fmla="*/ 35 h 242"/>
              <a:gd name="T62" fmla="*/ 146 w 293"/>
              <a:gd name="T63" fmla="*/ 16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3" h="242">
                <a:moveTo>
                  <a:pt x="219" y="192"/>
                </a:moveTo>
                <a:cubicBezTo>
                  <a:pt x="199" y="192"/>
                  <a:pt x="199" y="192"/>
                  <a:pt x="199" y="192"/>
                </a:cubicBezTo>
                <a:cubicBezTo>
                  <a:pt x="199" y="205"/>
                  <a:pt x="199" y="205"/>
                  <a:pt x="199" y="205"/>
                </a:cubicBezTo>
                <a:cubicBezTo>
                  <a:pt x="219" y="205"/>
                  <a:pt x="219" y="205"/>
                  <a:pt x="219" y="205"/>
                </a:cubicBezTo>
                <a:cubicBezTo>
                  <a:pt x="221" y="205"/>
                  <a:pt x="223" y="207"/>
                  <a:pt x="223" y="209"/>
                </a:cubicBezTo>
                <a:cubicBezTo>
                  <a:pt x="223" y="212"/>
                  <a:pt x="221" y="214"/>
                  <a:pt x="219" y="214"/>
                </a:cubicBezTo>
                <a:cubicBezTo>
                  <a:pt x="219" y="214"/>
                  <a:pt x="219" y="214"/>
                  <a:pt x="219" y="214"/>
                </a:cubicBezTo>
                <a:cubicBezTo>
                  <a:pt x="199" y="214"/>
                  <a:pt x="199" y="214"/>
                  <a:pt x="199" y="214"/>
                </a:cubicBezTo>
                <a:cubicBezTo>
                  <a:pt x="199" y="242"/>
                  <a:pt x="199" y="242"/>
                  <a:pt x="199" y="242"/>
                </a:cubicBezTo>
                <a:cubicBezTo>
                  <a:pt x="219" y="242"/>
                  <a:pt x="219" y="242"/>
                  <a:pt x="219" y="242"/>
                </a:cubicBezTo>
                <a:cubicBezTo>
                  <a:pt x="232" y="242"/>
                  <a:pt x="242" y="232"/>
                  <a:pt x="242" y="219"/>
                </a:cubicBezTo>
                <a:cubicBezTo>
                  <a:pt x="242" y="216"/>
                  <a:pt x="242" y="216"/>
                  <a:pt x="242" y="216"/>
                </a:cubicBezTo>
                <a:cubicBezTo>
                  <a:pt x="242" y="203"/>
                  <a:pt x="232" y="192"/>
                  <a:pt x="219" y="192"/>
                </a:cubicBezTo>
                <a:close/>
                <a:moveTo>
                  <a:pt x="199" y="170"/>
                </a:moveTo>
                <a:cubicBezTo>
                  <a:pt x="269" y="170"/>
                  <a:pt x="269" y="170"/>
                  <a:pt x="269" y="170"/>
                </a:cubicBezTo>
                <a:cubicBezTo>
                  <a:pt x="282" y="170"/>
                  <a:pt x="293" y="160"/>
                  <a:pt x="293" y="147"/>
                </a:cubicBezTo>
                <a:cubicBezTo>
                  <a:pt x="293" y="24"/>
                  <a:pt x="293" y="24"/>
                  <a:pt x="293" y="24"/>
                </a:cubicBezTo>
                <a:cubicBezTo>
                  <a:pt x="293" y="11"/>
                  <a:pt x="282" y="0"/>
                  <a:pt x="269" y="0"/>
                </a:cubicBezTo>
                <a:cubicBezTo>
                  <a:pt x="199" y="0"/>
                  <a:pt x="199" y="0"/>
                  <a:pt x="199" y="0"/>
                </a:cubicBezTo>
                <a:cubicBezTo>
                  <a:pt x="199" y="16"/>
                  <a:pt x="199" y="16"/>
                  <a:pt x="199" y="16"/>
                </a:cubicBezTo>
                <a:cubicBezTo>
                  <a:pt x="256" y="16"/>
                  <a:pt x="256" y="16"/>
                  <a:pt x="256" y="16"/>
                </a:cubicBezTo>
                <a:cubicBezTo>
                  <a:pt x="267" y="16"/>
                  <a:pt x="275" y="24"/>
                  <a:pt x="275" y="35"/>
                </a:cubicBezTo>
                <a:cubicBezTo>
                  <a:pt x="275" y="135"/>
                  <a:pt x="275" y="135"/>
                  <a:pt x="275" y="135"/>
                </a:cubicBezTo>
                <a:cubicBezTo>
                  <a:pt x="275" y="146"/>
                  <a:pt x="267" y="154"/>
                  <a:pt x="256" y="154"/>
                </a:cubicBezTo>
                <a:cubicBezTo>
                  <a:pt x="199" y="154"/>
                  <a:pt x="199" y="154"/>
                  <a:pt x="199" y="154"/>
                </a:cubicBezTo>
                <a:lnTo>
                  <a:pt x="199" y="170"/>
                </a:lnTo>
                <a:close/>
                <a:moveTo>
                  <a:pt x="199" y="192"/>
                </a:moveTo>
                <a:cubicBezTo>
                  <a:pt x="175" y="192"/>
                  <a:pt x="175" y="192"/>
                  <a:pt x="175" y="192"/>
                </a:cubicBezTo>
                <a:cubicBezTo>
                  <a:pt x="175" y="170"/>
                  <a:pt x="175" y="170"/>
                  <a:pt x="175" y="170"/>
                </a:cubicBezTo>
                <a:cubicBezTo>
                  <a:pt x="199" y="170"/>
                  <a:pt x="199" y="170"/>
                  <a:pt x="199" y="170"/>
                </a:cubicBezTo>
                <a:cubicBezTo>
                  <a:pt x="199" y="154"/>
                  <a:pt x="199" y="154"/>
                  <a:pt x="199" y="154"/>
                </a:cubicBezTo>
                <a:cubicBezTo>
                  <a:pt x="146" y="154"/>
                  <a:pt x="146" y="154"/>
                  <a:pt x="146" y="154"/>
                </a:cubicBezTo>
                <a:cubicBezTo>
                  <a:pt x="146" y="242"/>
                  <a:pt x="146" y="242"/>
                  <a:pt x="146" y="242"/>
                </a:cubicBezTo>
                <a:cubicBezTo>
                  <a:pt x="199" y="242"/>
                  <a:pt x="199" y="242"/>
                  <a:pt x="199" y="242"/>
                </a:cubicBezTo>
                <a:cubicBezTo>
                  <a:pt x="199" y="214"/>
                  <a:pt x="199" y="214"/>
                  <a:pt x="199" y="214"/>
                </a:cubicBezTo>
                <a:cubicBezTo>
                  <a:pt x="179" y="214"/>
                  <a:pt x="179" y="214"/>
                  <a:pt x="179" y="214"/>
                </a:cubicBezTo>
                <a:cubicBezTo>
                  <a:pt x="177" y="214"/>
                  <a:pt x="175" y="212"/>
                  <a:pt x="175" y="209"/>
                </a:cubicBezTo>
                <a:cubicBezTo>
                  <a:pt x="175" y="207"/>
                  <a:pt x="177" y="205"/>
                  <a:pt x="179" y="205"/>
                </a:cubicBezTo>
                <a:cubicBezTo>
                  <a:pt x="199" y="205"/>
                  <a:pt x="199" y="205"/>
                  <a:pt x="199" y="205"/>
                </a:cubicBezTo>
                <a:cubicBezTo>
                  <a:pt x="199" y="192"/>
                  <a:pt x="199" y="192"/>
                  <a:pt x="199" y="192"/>
                </a:cubicBezTo>
                <a:close/>
                <a:moveTo>
                  <a:pt x="199" y="0"/>
                </a:moveTo>
                <a:cubicBezTo>
                  <a:pt x="146" y="0"/>
                  <a:pt x="146" y="0"/>
                  <a:pt x="146" y="0"/>
                </a:cubicBezTo>
                <a:cubicBezTo>
                  <a:pt x="146" y="16"/>
                  <a:pt x="146" y="16"/>
                  <a:pt x="146" y="16"/>
                </a:cubicBezTo>
                <a:cubicBezTo>
                  <a:pt x="199" y="16"/>
                  <a:pt x="199" y="16"/>
                  <a:pt x="199" y="16"/>
                </a:cubicBezTo>
                <a:lnTo>
                  <a:pt x="199" y="0"/>
                </a:lnTo>
                <a:close/>
                <a:moveTo>
                  <a:pt x="146" y="0"/>
                </a:moveTo>
                <a:cubicBezTo>
                  <a:pt x="23" y="0"/>
                  <a:pt x="23" y="0"/>
                  <a:pt x="23" y="0"/>
                </a:cubicBezTo>
                <a:cubicBezTo>
                  <a:pt x="10" y="0"/>
                  <a:pt x="0" y="11"/>
                  <a:pt x="0" y="24"/>
                </a:cubicBezTo>
                <a:cubicBezTo>
                  <a:pt x="0" y="147"/>
                  <a:pt x="0" y="147"/>
                  <a:pt x="0" y="147"/>
                </a:cubicBezTo>
                <a:cubicBezTo>
                  <a:pt x="0" y="160"/>
                  <a:pt x="10" y="170"/>
                  <a:pt x="23" y="170"/>
                </a:cubicBezTo>
                <a:cubicBezTo>
                  <a:pt x="117" y="170"/>
                  <a:pt x="117" y="170"/>
                  <a:pt x="117" y="170"/>
                </a:cubicBezTo>
                <a:cubicBezTo>
                  <a:pt x="117" y="192"/>
                  <a:pt x="117" y="192"/>
                  <a:pt x="117" y="192"/>
                </a:cubicBezTo>
                <a:cubicBezTo>
                  <a:pt x="75" y="192"/>
                  <a:pt x="75" y="192"/>
                  <a:pt x="75" y="192"/>
                </a:cubicBezTo>
                <a:cubicBezTo>
                  <a:pt x="62" y="192"/>
                  <a:pt x="52" y="203"/>
                  <a:pt x="52" y="216"/>
                </a:cubicBezTo>
                <a:cubicBezTo>
                  <a:pt x="52" y="219"/>
                  <a:pt x="52" y="219"/>
                  <a:pt x="52" y="219"/>
                </a:cubicBezTo>
                <a:cubicBezTo>
                  <a:pt x="52" y="232"/>
                  <a:pt x="62" y="242"/>
                  <a:pt x="75" y="242"/>
                </a:cubicBezTo>
                <a:cubicBezTo>
                  <a:pt x="146" y="242"/>
                  <a:pt x="146" y="242"/>
                  <a:pt x="146" y="242"/>
                </a:cubicBezTo>
                <a:cubicBezTo>
                  <a:pt x="146" y="154"/>
                  <a:pt x="146" y="154"/>
                  <a:pt x="146" y="154"/>
                </a:cubicBezTo>
                <a:cubicBezTo>
                  <a:pt x="37" y="154"/>
                  <a:pt x="37" y="154"/>
                  <a:pt x="37" y="154"/>
                </a:cubicBezTo>
                <a:cubicBezTo>
                  <a:pt x="37" y="154"/>
                  <a:pt x="37" y="154"/>
                  <a:pt x="37" y="154"/>
                </a:cubicBezTo>
                <a:cubicBezTo>
                  <a:pt x="26" y="154"/>
                  <a:pt x="17" y="146"/>
                  <a:pt x="17" y="135"/>
                </a:cubicBezTo>
                <a:cubicBezTo>
                  <a:pt x="17" y="35"/>
                  <a:pt x="17" y="35"/>
                  <a:pt x="17" y="35"/>
                </a:cubicBezTo>
                <a:cubicBezTo>
                  <a:pt x="17" y="24"/>
                  <a:pt x="26" y="16"/>
                  <a:pt x="37" y="16"/>
                </a:cubicBezTo>
                <a:cubicBezTo>
                  <a:pt x="146" y="16"/>
                  <a:pt x="146" y="16"/>
                  <a:pt x="146" y="16"/>
                </a:cubicBezTo>
                <a:lnTo>
                  <a:pt x="146" y="0"/>
                </a:lnTo>
                <a:close/>
              </a:path>
            </a:pathLst>
          </a:custGeom>
          <a:solidFill>
            <a:srgbClr val="404040"/>
          </a:solidFill>
          <a:ln>
            <a:noFill/>
          </a:ln>
          <a:extLst/>
        </p:spPr>
        <p:txBody>
          <a:bodyPr vert="horz" wrap="square" lIns="91440" tIns="45720" rIns="91440" bIns="45720" numCol="1" anchor="t" anchorCtr="0" compatLnSpc="1"/>
          <a:lstStyle/>
          <a:p>
            <a:endParaRPr lang="id-ID">
              <a:ea typeface="微软雅黑" panose="020B0503020204020204" pitchFamily="34" charset="-122"/>
            </a:endParaRPr>
          </a:p>
        </p:txBody>
      </p:sp>
      <p:sp>
        <p:nvSpPr>
          <p:cNvPr id="66" name="PA_任意多边形 46"/>
          <p:cNvSpPr>
            <a:spLocks noEditPoints="1"/>
          </p:cNvSpPr>
          <p:nvPr>
            <p:custDataLst>
              <p:tags r:id="rId40"/>
            </p:custDataLst>
          </p:nvPr>
        </p:nvSpPr>
        <p:spPr bwMode="auto">
          <a:xfrm>
            <a:off x="10009963" y="2841857"/>
            <a:ext cx="819150" cy="955675"/>
          </a:xfrm>
          <a:custGeom>
            <a:avLst/>
            <a:gdLst>
              <a:gd name="T0" fmla="*/ 376 w 376"/>
              <a:gd name="T1" fmla="*/ 43 h 438"/>
              <a:gd name="T2" fmla="*/ 324 w 376"/>
              <a:gd name="T3" fmla="*/ 32 h 438"/>
              <a:gd name="T4" fmla="*/ 334 w 376"/>
              <a:gd name="T5" fmla="*/ 54 h 438"/>
              <a:gd name="T6" fmla="*/ 324 w 376"/>
              <a:gd name="T7" fmla="*/ 59 h 438"/>
              <a:gd name="T8" fmla="*/ 272 w 376"/>
              <a:gd name="T9" fmla="*/ 63 h 438"/>
              <a:gd name="T10" fmla="*/ 304 w 376"/>
              <a:gd name="T11" fmla="*/ 98 h 438"/>
              <a:gd name="T12" fmla="*/ 256 w 376"/>
              <a:gd name="T13" fmla="*/ 81 h 438"/>
              <a:gd name="T14" fmla="*/ 271 w 376"/>
              <a:gd name="T15" fmla="*/ 103 h 438"/>
              <a:gd name="T16" fmla="*/ 241 w 376"/>
              <a:gd name="T17" fmla="*/ 100 h 438"/>
              <a:gd name="T18" fmla="*/ 256 w 376"/>
              <a:gd name="T19" fmla="*/ 122 h 438"/>
              <a:gd name="T20" fmla="*/ 226 w 376"/>
              <a:gd name="T21" fmla="*/ 119 h 438"/>
              <a:gd name="T22" fmla="*/ 240 w 376"/>
              <a:gd name="T23" fmla="*/ 140 h 438"/>
              <a:gd name="T24" fmla="*/ 210 w 376"/>
              <a:gd name="T25" fmla="*/ 138 h 438"/>
              <a:gd name="T26" fmla="*/ 242 w 376"/>
              <a:gd name="T27" fmla="*/ 173 h 438"/>
              <a:gd name="T28" fmla="*/ 195 w 376"/>
              <a:gd name="T29" fmla="*/ 156 h 438"/>
              <a:gd name="T30" fmla="*/ 210 w 376"/>
              <a:gd name="T31" fmla="*/ 178 h 438"/>
              <a:gd name="T32" fmla="*/ 180 w 376"/>
              <a:gd name="T33" fmla="*/ 175 h 438"/>
              <a:gd name="T34" fmla="*/ 194 w 376"/>
              <a:gd name="T35" fmla="*/ 197 h 438"/>
              <a:gd name="T36" fmla="*/ 164 w 376"/>
              <a:gd name="T37" fmla="*/ 194 h 438"/>
              <a:gd name="T38" fmla="*/ 179 w 376"/>
              <a:gd name="T39" fmla="*/ 215 h 438"/>
              <a:gd name="T40" fmla="*/ 149 w 376"/>
              <a:gd name="T41" fmla="*/ 213 h 438"/>
              <a:gd name="T42" fmla="*/ 181 w 376"/>
              <a:gd name="T43" fmla="*/ 248 h 438"/>
              <a:gd name="T44" fmla="*/ 134 w 376"/>
              <a:gd name="T45" fmla="*/ 232 h 438"/>
              <a:gd name="T46" fmla="*/ 148 w 376"/>
              <a:gd name="T47" fmla="*/ 253 h 438"/>
              <a:gd name="T48" fmla="*/ 118 w 376"/>
              <a:gd name="T49" fmla="*/ 250 h 438"/>
              <a:gd name="T50" fmla="*/ 133 w 376"/>
              <a:gd name="T51" fmla="*/ 272 h 438"/>
              <a:gd name="T52" fmla="*/ 103 w 376"/>
              <a:gd name="T53" fmla="*/ 269 h 438"/>
              <a:gd name="T54" fmla="*/ 117 w 376"/>
              <a:gd name="T55" fmla="*/ 290 h 438"/>
              <a:gd name="T56" fmla="*/ 88 w 376"/>
              <a:gd name="T57" fmla="*/ 288 h 438"/>
              <a:gd name="T58" fmla="*/ 119 w 376"/>
              <a:gd name="T59" fmla="*/ 323 h 438"/>
              <a:gd name="T60" fmla="*/ 72 w 376"/>
              <a:gd name="T61" fmla="*/ 307 h 438"/>
              <a:gd name="T62" fmla="*/ 87 w 376"/>
              <a:gd name="T63" fmla="*/ 328 h 438"/>
              <a:gd name="T64" fmla="*/ 57 w 376"/>
              <a:gd name="T65" fmla="*/ 325 h 438"/>
              <a:gd name="T66" fmla="*/ 71 w 376"/>
              <a:gd name="T67" fmla="*/ 347 h 438"/>
              <a:gd name="T68" fmla="*/ 42 w 376"/>
              <a:gd name="T69" fmla="*/ 344 h 438"/>
              <a:gd name="T70" fmla="*/ 56 w 376"/>
              <a:gd name="T71" fmla="*/ 366 h 438"/>
              <a:gd name="T72" fmla="*/ 26 w 376"/>
              <a:gd name="T73" fmla="*/ 363 h 438"/>
              <a:gd name="T74" fmla="*/ 58 w 376"/>
              <a:gd name="T75" fmla="*/ 398 h 438"/>
              <a:gd name="T76" fmla="*/ 0 w 376"/>
              <a:gd name="T77" fmla="*/ 395 h 438"/>
              <a:gd name="T78" fmla="*/ 324 w 376"/>
              <a:gd name="T79" fmla="*/ 106 h 438"/>
              <a:gd name="T80" fmla="*/ 316 w 376"/>
              <a:gd name="T81" fmla="*/ 56 h 438"/>
              <a:gd name="T82" fmla="*/ 324 w 376"/>
              <a:gd name="T83" fmla="*/ 32 h 438"/>
              <a:gd name="T84" fmla="*/ 323 w 376"/>
              <a:gd name="T85" fmla="*/ 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6" h="438">
                <a:moveTo>
                  <a:pt x="324" y="106"/>
                </a:moveTo>
                <a:cubicBezTo>
                  <a:pt x="376" y="43"/>
                  <a:pt x="376" y="43"/>
                  <a:pt x="376" y="43"/>
                </a:cubicBezTo>
                <a:cubicBezTo>
                  <a:pt x="324" y="1"/>
                  <a:pt x="324" y="1"/>
                  <a:pt x="324" y="1"/>
                </a:cubicBezTo>
                <a:cubicBezTo>
                  <a:pt x="324" y="32"/>
                  <a:pt x="324" y="32"/>
                  <a:pt x="324" y="32"/>
                </a:cubicBezTo>
                <a:cubicBezTo>
                  <a:pt x="327" y="32"/>
                  <a:pt x="330" y="33"/>
                  <a:pt x="332" y="35"/>
                </a:cubicBezTo>
                <a:cubicBezTo>
                  <a:pt x="338" y="40"/>
                  <a:pt x="339" y="49"/>
                  <a:pt x="334" y="54"/>
                </a:cubicBezTo>
                <a:cubicBezTo>
                  <a:pt x="334" y="54"/>
                  <a:pt x="334" y="54"/>
                  <a:pt x="334" y="54"/>
                </a:cubicBezTo>
                <a:cubicBezTo>
                  <a:pt x="332" y="57"/>
                  <a:pt x="328" y="59"/>
                  <a:pt x="324" y="59"/>
                </a:cubicBezTo>
                <a:lnTo>
                  <a:pt x="324" y="106"/>
                </a:lnTo>
                <a:close/>
                <a:moveTo>
                  <a:pt x="272" y="63"/>
                </a:moveTo>
                <a:cubicBezTo>
                  <a:pt x="308" y="92"/>
                  <a:pt x="308" y="92"/>
                  <a:pt x="308" y="92"/>
                </a:cubicBezTo>
                <a:cubicBezTo>
                  <a:pt x="304" y="98"/>
                  <a:pt x="304" y="98"/>
                  <a:pt x="304" y="98"/>
                </a:cubicBezTo>
                <a:cubicBezTo>
                  <a:pt x="267" y="68"/>
                  <a:pt x="267" y="68"/>
                  <a:pt x="267" y="68"/>
                </a:cubicBezTo>
                <a:cubicBezTo>
                  <a:pt x="256" y="81"/>
                  <a:pt x="256" y="81"/>
                  <a:pt x="256" y="81"/>
                </a:cubicBezTo>
                <a:cubicBezTo>
                  <a:pt x="276" y="97"/>
                  <a:pt x="276" y="97"/>
                  <a:pt x="276" y="97"/>
                </a:cubicBezTo>
                <a:cubicBezTo>
                  <a:pt x="271" y="103"/>
                  <a:pt x="271" y="103"/>
                  <a:pt x="271" y="103"/>
                </a:cubicBezTo>
                <a:cubicBezTo>
                  <a:pt x="252" y="87"/>
                  <a:pt x="252" y="87"/>
                  <a:pt x="252" y="87"/>
                </a:cubicBezTo>
                <a:cubicBezTo>
                  <a:pt x="241" y="100"/>
                  <a:pt x="241" y="100"/>
                  <a:pt x="241" y="100"/>
                </a:cubicBezTo>
                <a:cubicBezTo>
                  <a:pt x="260" y="116"/>
                  <a:pt x="260" y="116"/>
                  <a:pt x="260" y="116"/>
                </a:cubicBezTo>
                <a:cubicBezTo>
                  <a:pt x="256" y="122"/>
                  <a:pt x="256" y="122"/>
                  <a:pt x="256" y="122"/>
                </a:cubicBezTo>
                <a:cubicBezTo>
                  <a:pt x="236" y="106"/>
                  <a:pt x="236" y="106"/>
                  <a:pt x="236" y="106"/>
                </a:cubicBezTo>
                <a:cubicBezTo>
                  <a:pt x="226" y="119"/>
                  <a:pt x="226" y="119"/>
                  <a:pt x="226" y="119"/>
                </a:cubicBezTo>
                <a:cubicBezTo>
                  <a:pt x="245" y="135"/>
                  <a:pt x="245" y="135"/>
                  <a:pt x="245" y="135"/>
                </a:cubicBezTo>
                <a:cubicBezTo>
                  <a:pt x="240" y="140"/>
                  <a:pt x="240" y="140"/>
                  <a:pt x="240" y="140"/>
                </a:cubicBezTo>
                <a:cubicBezTo>
                  <a:pt x="221" y="125"/>
                  <a:pt x="221" y="125"/>
                  <a:pt x="221" y="125"/>
                </a:cubicBezTo>
                <a:cubicBezTo>
                  <a:pt x="210" y="138"/>
                  <a:pt x="210" y="138"/>
                  <a:pt x="210" y="138"/>
                </a:cubicBezTo>
                <a:cubicBezTo>
                  <a:pt x="247" y="167"/>
                  <a:pt x="247" y="167"/>
                  <a:pt x="247" y="167"/>
                </a:cubicBezTo>
                <a:cubicBezTo>
                  <a:pt x="242" y="173"/>
                  <a:pt x="242" y="173"/>
                  <a:pt x="242" y="173"/>
                </a:cubicBezTo>
                <a:cubicBezTo>
                  <a:pt x="206" y="143"/>
                  <a:pt x="206" y="143"/>
                  <a:pt x="206" y="143"/>
                </a:cubicBezTo>
                <a:cubicBezTo>
                  <a:pt x="195" y="156"/>
                  <a:pt x="195" y="156"/>
                  <a:pt x="195" y="156"/>
                </a:cubicBezTo>
                <a:cubicBezTo>
                  <a:pt x="214" y="172"/>
                  <a:pt x="214" y="172"/>
                  <a:pt x="214" y="172"/>
                </a:cubicBezTo>
                <a:cubicBezTo>
                  <a:pt x="210" y="178"/>
                  <a:pt x="210" y="178"/>
                  <a:pt x="210" y="178"/>
                </a:cubicBezTo>
                <a:cubicBezTo>
                  <a:pt x="190" y="162"/>
                  <a:pt x="190" y="162"/>
                  <a:pt x="190" y="162"/>
                </a:cubicBezTo>
                <a:cubicBezTo>
                  <a:pt x="180" y="175"/>
                  <a:pt x="180" y="175"/>
                  <a:pt x="180" y="175"/>
                </a:cubicBezTo>
                <a:cubicBezTo>
                  <a:pt x="199" y="191"/>
                  <a:pt x="199" y="191"/>
                  <a:pt x="199" y="191"/>
                </a:cubicBezTo>
                <a:cubicBezTo>
                  <a:pt x="194" y="197"/>
                  <a:pt x="194" y="197"/>
                  <a:pt x="194" y="197"/>
                </a:cubicBezTo>
                <a:cubicBezTo>
                  <a:pt x="175" y="181"/>
                  <a:pt x="175" y="181"/>
                  <a:pt x="175" y="181"/>
                </a:cubicBezTo>
                <a:cubicBezTo>
                  <a:pt x="164" y="194"/>
                  <a:pt x="164" y="194"/>
                  <a:pt x="164" y="194"/>
                </a:cubicBezTo>
                <a:cubicBezTo>
                  <a:pt x="184" y="210"/>
                  <a:pt x="184" y="210"/>
                  <a:pt x="184" y="210"/>
                </a:cubicBezTo>
                <a:cubicBezTo>
                  <a:pt x="179" y="215"/>
                  <a:pt x="179" y="215"/>
                  <a:pt x="179" y="215"/>
                </a:cubicBezTo>
                <a:cubicBezTo>
                  <a:pt x="160" y="200"/>
                  <a:pt x="160" y="200"/>
                  <a:pt x="160" y="200"/>
                </a:cubicBezTo>
                <a:cubicBezTo>
                  <a:pt x="149" y="213"/>
                  <a:pt x="149" y="213"/>
                  <a:pt x="149" y="213"/>
                </a:cubicBezTo>
                <a:cubicBezTo>
                  <a:pt x="185" y="243"/>
                  <a:pt x="185" y="243"/>
                  <a:pt x="185" y="243"/>
                </a:cubicBezTo>
                <a:cubicBezTo>
                  <a:pt x="181" y="248"/>
                  <a:pt x="181" y="248"/>
                  <a:pt x="181" y="248"/>
                </a:cubicBezTo>
                <a:cubicBezTo>
                  <a:pt x="144" y="218"/>
                  <a:pt x="144" y="218"/>
                  <a:pt x="144" y="218"/>
                </a:cubicBezTo>
                <a:cubicBezTo>
                  <a:pt x="134" y="232"/>
                  <a:pt x="134" y="232"/>
                  <a:pt x="134" y="232"/>
                </a:cubicBezTo>
                <a:cubicBezTo>
                  <a:pt x="153" y="247"/>
                  <a:pt x="153" y="247"/>
                  <a:pt x="153" y="247"/>
                </a:cubicBezTo>
                <a:cubicBezTo>
                  <a:pt x="148" y="253"/>
                  <a:pt x="148" y="253"/>
                  <a:pt x="148" y="253"/>
                </a:cubicBezTo>
                <a:cubicBezTo>
                  <a:pt x="129" y="237"/>
                  <a:pt x="129" y="237"/>
                  <a:pt x="129" y="237"/>
                </a:cubicBezTo>
                <a:cubicBezTo>
                  <a:pt x="118" y="250"/>
                  <a:pt x="118" y="250"/>
                  <a:pt x="118" y="250"/>
                </a:cubicBezTo>
                <a:cubicBezTo>
                  <a:pt x="137" y="266"/>
                  <a:pt x="137" y="266"/>
                  <a:pt x="137" y="266"/>
                </a:cubicBezTo>
                <a:cubicBezTo>
                  <a:pt x="133" y="272"/>
                  <a:pt x="133" y="272"/>
                  <a:pt x="133" y="272"/>
                </a:cubicBezTo>
                <a:cubicBezTo>
                  <a:pt x="114" y="256"/>
                  <a:pt x="114" y="256"/>
                  <a:pt x="114" y="256"/>
                </a:cubicBezTo>
                <a:cubicBezTo>
                  <a:pt x="103" y="269"/>
                  <a:pt x="103" y="269"/>
                  <a:pt x="103" y="269"/>
                </a:cubicBezTo>
                <a:cubicBezTo>
                  <a:pt x="122" y="285"/>
                  <a:pt x="122" y="285"/>
                  <a:pt x="122" y="285"/>
                </a:cubicBezTo>
                <a:cubicBezTo>
                  <a:pt x="117" y="290"/>
                  <a:pt x="117" y="290"/>
                  <a:pt x="117" y="290"/>
                </a:cubicBezTo>
                <a:cubicBezTo>
                  <a:pt x="98" y="275"/>
                  <a:pt x="98" y="275"/>
                  <a:pt x="98" y="275"/>
                </a:cubicBezTo>
                <a:cubicBezTo>
                  <a:pt x="88" y="288"/>
                  <a:pt x="88" y="288"/>
                  <a:pt x="88" y="288"/>
                </a:cubicBezTo>
                <a:cubicBezTo>
                  <a:pt x="124" y="318"/>
                  <a:pt x="124" y="318"/>
                  <a:pt x="124" y="318"/>
                </a:cubicBezTo>
                <a:cubicBezTo>
                  <a:pt x="119" y="323"/>
                  <a:pt x="119" y="323"/>
                  <a:pt x="119" y="323"/>
                </a:cubicBezTo>
                <a:cubicBezTo>
                  <a:pt x="83" y="294"/>
                  <a:pt x="83" y="294"/>
                  <a:pt x="83" y="294"/>
                </a:cubicBezTo>
                <a:cubicBezTo>
                  <a:pt x="72" y="307"/>
                  <a:pt x="72" y="307"/>
                  <a:pt x="72" y="307"/>
                </a:cubicBezTo>
                <a:cubicBezTo>
                  <a:pt x="91" y="322"/>
                  <a:pt x="91" y="322"/>
                  <a:pt x="91" y="322"/>
                </a:cubicBezTo>
                <a:cubicBezTo>
                  <a:pt x="87" y="328"/>
                  <a:pt x="87" y="328"/>
                  <a:pt x="87" y="328"/>
                </a:cubicBezTo>
                <a:cubicBezTo>
                  <a:pt x="68" y="312"/>
                  <a:pt x="68" y="312"/>
                  <a:pt x="68" y="312"/>
                </a:cubicBezTo>
                <a:cubicBezTo>
                  <a:pt x="57" y="325"/>
                  <a:pt x="57" y="325"/>
                  <a:pt x="57" y="325"/>
                </a:cubicBezTo>
                <a:cubicBezTo>
                  <a:pt x="76" y="341"/>
                  <a:pt x="76" y="341"/>
                  <a:pt x="76" y="341"/>
                </a:cubicBezTo>
                <a:cubicBezTo>
                  <a:pt x="71" y="347"/>
                  <a:pt x="71" y="347"/>
                  <a:pt x="71" y="347"/>
                </a:cubicBezTo>
                <a:cubicBezTo>
                  <a:pt x="52" y="331"/>
                  <a:pt x="52" y="331"/>
                  <a:pt x="52" y="331"/>
                </a:cubicBezTo>
                <a:cubicBezTo>
                  <a:pt x="42" y="344"/>
                  <a:pt x="42" y="344"/>
                  <a:pt x="42" y="344"/>
                </a:cubicBezTo>
                <a:cubicBezTo>
                  <a:pt x="61" y="360"/>
                  <a:pt x="61" y="360"/>
                  <a:pt x="61" y="360"/>
                </a:cubicBezTo>
                <a:cubicBezTo>
                  <a:pt x="56" y="366"/>
                  <a:pt x="56" y="366"/>
                  <a:pt x="56" y="366"/>
                </a:cubicBezTo>
                <a:cubicBezTo>
                  <a:pt x="37" y="350"/>
                  <a:pt x="37" y="350"/>
                  <a:pt x="37" y="350"/>
                </a:cubicBezTo>
                <a:cubicBezTo>
                  <a:pt x="26" y="363"/>
                  <a:pt x="26" y="363"/>
                  <a:pt x="26" y="363"/>
                </a:cubicBezTo>
                <a:cubicBezTo>
                  <a:pt x="63" y="393"/>
                  <a:pt x="63" y="393"/>
                  <a:pt x="63" y="393"/>
                </a:cubicBezTo>
                <a:cubicBezTo>
                  <a:pt x="58" y="398"/>
                  <a:pt x="58" y="398"/>
                  <a:pt x="58" y="398"/>
                </a:cubicBezTo>
                <a:cubicBezTo>
                  <a:pt x="22" y="369"/>
                  <a:pt x="22" y="369"/>
                  <a:pt x="22" y="369"/>
                </a:cubicBezTo>
                <a:cubicBezTo>
                  <a:pt x="0" y="395"/>
                  <a:pt x="0" y="395"/>
                  <a:pt x="0" y="395"/>
                </a:cubicBezTo>
                <a:cubicBezTo>
                  <a:pt x="53" y="438"/>
                  <a:pt x="53" y="438"/>
                  <a:pt x="53" y="438"/>
                </a:cubicBezTo>
                <a:cubicBezTo>
                  <a:pt x="324" y="106"/>
                  <a:pt x="324" y="106"/>
                  <a:pt x="324" y="106"/>
                </a:cubicBezTo>
                <a:cubicBezTo>
                  <a:pt x="324" y="59"/>
                  <a:pt x="324" y="59"/>
                  <a:pt x="324" y="59"/>
                </a:cubicBezTo>
                <a:cubicBezTo>
                  <a:pt x="321" y="59"/>
                  <a:pt x="318" y="58"/>
                  <a:pt x="316" y="56"/>
                </a:cubicBezTo>
                <a:cubicBezTo>
                  <a:pt x="310" y="51"/>
                  <a:pt x="309" y="43"/>
                  <a:pt x="314" y="37"/>
                </a:cubicBezTo>
                <a:cubicBezTo>
                  <a:pt x="316" y="34"/>
                  <a:pt x="320" y="32"/>
                  <a:pt x="324" y="32"/>
                </a:cubicBezTo>
                <a:cubicBezTo>
                  <a:pt x="324" y="1"/>
                  <a:pt x="324" y="1"/>
                  <a:pt x="324" y="1"/>
                </a:cubicBezTo>
                <a:cubicBezTo>
                  <a:pt x="323" y="0"/>
                  <a:pt x="323" y="0"/>
                  <a:pt x="323" y="0"/>
                </a:cubicBezTo>
                <a:lnTo>
                  <a:pt x="272" y="63"/>
                </a:lnTo>
                <a:close/>
              </a:path>
            </a:pathLst>
          </a:custGeom>
          <a:solidFill>
            <a:srgbClr val="FFCB32"/>
          </a:solidFill>
          <a:ln>
            <a:noFill/>
          </a:ln>
        </p:spPr>
        <p:txBody>
          <a:bodyPr vert="horz" wrap="square" lIns="91440" tIns="45720" rIns="91440" bIns="45720" numCol="1" anchor="t" anchorCtr="0" compatLnSpc="1"/>
          <a:lstStyle/>
          <a:p>
            <a:endParaRPr lang="id-ID">
              <a:ea typeface="微软雅黑" panose="020B0503020204020204" pitchFamily="34" charset="-122"/>
            </a:endParaRPr>
          </a:p>
        </p:txBody>
      </p:sp>
      <p:sp>
        <p:nvSpPr>
          <p:cNvPr id="67" name="PA_任意多边形 47"/>
          <p:cNvSpPr>
            <a:spLocks noEditPoints="1"/>
          </p:cNvSpPr>
          <p:nvPr>
            <p:custDataLst>
              <p:tags r:id="rId41"/>
            </p:custDataLst>
          </p:nvPr>
        </p:nvSpPr>
        <p:spPr bwMode="auto">
          <a:xfrm>
            <a:off x="10630675" y="3121257"/>
            <a:ext cx="354013" cy="695325"/>
          </a:xfrm>
          <a:custGeom>
            <a:avLst/>
            <a:gdLst>
              <a:gd name="T0" fmla="*/ 121 w 162"/>
              <a:gd name="T1" fmla="*/ 144 h 319"/>
              <a:gd name="T2" fmla="*/ 128 w 162"/>
              <a:gd name="T3" fmla="*/ 138 h 319"/>
              <a:gd name="T4" fmla="*/ 150 w 162"/>
              <a:gd name="T5" fmla="*/ 80 h 319"/>
              <a:gd name="T6" fmla="*/ 147 w 162"/>
              <a:gd name="T7" fmla="*/ 69 h 319"/>
              <a:gd name="T8" fmla="*/ 156 w 162"/>
              <a:gd name="T9" fmla="*/ 46 h 319"/>
              <a:gd name="T10" fmla="*/ 137 w 162"/>
              <a:gd name="T11" fmla="*/ 3 h 319"/>
              <a:gd name="T12" fmla="*/ 121 w 162"/>
              <a:gd name="T13" fmla="*/ 1 h 319"/>
              <a:gd name="T14" fmla="*/ 121 w 162"/>
              <a:gd name="T15" fmla="*/ 58 h 319"/>
              <a:gd name="T16" fmla="*/ 126 w 162"/>
              <a:gd name="T17" fmla="*/ 61 h 319"/>
              <a:gd name="T18" fmla="*/ 121 w 162"/>
              <a:gd name="T19" fmla="*/ 59 h 319"/>
              <a:gd name="T20" fmla="*/ 121 w 162"/>
              <a:gd name="T21" fmla="*/ 85 h 319"/>
              <a:gd name="T22" fmla="*/ 125 w 162"/>
              <a:gd name="T23" fmla="*/ 75 h 319"/>
              <a:gd name="T24" fmla="*/ 123 w 162"/>
              <a:gd name="T25" fmla="*/ 66 h 319"/>
              <a:gd name="T26" fmla="*/ 139 w 162"/>
              <a:gd name="T27" fmla="*/ 72 h 319"/>
              <a:gd name="T28" fmla="*/ 144 w 162"/>
              <a:gd name="T29" fmla="*/ 83 h 319"/>
              <a:gd name="T30" fmla="*/ 125 w 162"/>
              <a:gd name="T31" fmla="*/ 132 h 319"/>
              <a:gd name="T32" fmla="*/ 121 w 162"/>
              <a:gd name="T33" fmla="*/ 136 h 319"/>
              <a:gd name="T34" fmla="*/ 121 w 162"/>
              <a:gd name="T35" fmla="*/ 144 h 319"/>
              <a:gd name="T36" fmla="*/ 66 w 162"/>
              <a:gd name="T37" fmla="*/ 284 h 319"/>
              <a:gd name="T38" fmla="*/ 121 w 162"/>
              <a:gd name="T39" fmla="*/ 144 h 319"/>
              <a:gd name="T40" fmla="*/ 121 w 162"/>
              <a:gd name="T41" fmla="*/ 144 h 319"/>
              <a:gd name="T42" fmla="*/ 121 w 162"/>
              <a:gd name="T43" fmla="*/ 136 h 319"/>
              <a:gd name="T44" fmla="*/ 114 w 162"/>
              <a:gd name="T45" fmla="*/ 137 h 319"/>
              <a:gd name="T46" fmla="*/ 98 w 162"/>
              <a:gd name="T47" fmla="*/ 130 h 319"/>
              <a:gd name="T48" fmla="*/ 98 w 162"/>
              <a:gd name="T49" fmla="*/ 130 h 319"/>
              <a:gd name="T50" fmla="*/ 106 w 162"/>
              <a:gd name="T51" fmla="*/ 125 h 319"/>
              <a:gd name="T52" fmla="*/ 121 w 162"/>
              <a:gd name="T53" fmla="*/ 85 h 319"/>
              <a:gd name="T54" fmla="*/ 121 w 162"/>
              <a:gd name="T55" fmla="*/ 59 h 319"/>
              <a:gd name="T56" fmla="*/ 85 w 162"/>
              <a:gd name="T57" fmla="*/ 45 h 319"/>
              <a:gd name="T58" fmla="*/ 74 w 162"/>
              <a:gd name="T59" fmla="*/ 51 h 319"/>
              <a:gd name="T60" fmla="*/ 52 w 162"/>
              <a:gd name="T61" fmla="*/ 108 h 319"/>
              <a:gd name="T62" fmla="*/ 54 w 162"/>
              <a:gd name="T63" fmla="*/ 118 h 319"/>
              <a:gd name="T64" fmla="*/ 35 w 162"/>
              <a:gd name="T65" fmla="*/ 168 h 319"/>
              <a:gd name="T66" fmla="*/ 35 w 162"/>
              <a:gd name="T67" fmla="*/ 256 h 319"/>
              <a:gd name="T68" fmla="*/ 39 w 162"/>
              <a:gd name="T69" fmla="*/ 257 h 319"/>
              <a:gd name="T70" fmla="*/ 45 w 162"/>
              <a:gd name="T71" fmla="*/ 268 h 319"/>
              <a:gd name="T72" fmla="*/ 58 w 162"/>
              <a:gd name="T73" fmla="*/ 264 h 319"/>
              <a:gd name="T74" fmla="*/ 64 w 162"/>
              <a:gd name="T75" fmla="*/ 278 h 319"/>
              <a:gd name="T76" fmla="*/ 63 w 162"/>
              <a:gd name="T77" fmla="*/ 281 h 319"/>
              <a:gd name="T78" fmla="*/ 35 w 162"/>
              <a:gd name="T79" fmla="*/ 300 h 319"/>
              <a:gd name="T80" fmla="*/ 35 w 162"/>
              <a:gd name="T81" fmla="*/ 306 h 319"/>
              <a:gd name="T82" fmla="*/ 66 w 162"/>
              <a:gd name="T83" fmla="*/ 284 h 319"/>
              <a:gd name="T84" fmla="*/ 121 w 162"/>
              <a:gd name="T85" fmla="*/ 1 h 319"/>
              <a:gd name="T86" fmla="*/ 121 w 162"/>
              <a:gd name="T87" fmla="*/ 58 h 319"/>
              <a:gd name="T88" fmla="*/ 88 w 162"/>
              <a:gd name="T89" fmla="*/ 36 h 319"/>
              <a:gd name="T90" fmla="*/ 94 w 162"/>
              <a:gd name="T91" fmla="*/ 22 h 319"/>
              <a:gd name="T92" fmla="*/ 121 w 162"/>
              <a:gd name="T93" fmla="*/ 1 h 319"/>
              <a:gd name="T94" fmla="*/ 35 w 162"/>
              <a:gd name="T95" fmla="*/ 168 h 319"/>
              <a:gd name="T96" fmla="*/ 0 w 162"/>
              <a:gd name="T97" fmla="*/ 258 h 319"/>
              <a:gd name="T98" fmla="*/ 15 w 162"/>
              <a:gd name="T99" fmla="*/ 319 h 319"/>
              <a:gd name="T100" fmla="*/ 35 w 162"/>
              <a:gd name="T101" fmla="*/ 306 h 319"/>
              <a:gd name="T102" fmla="*/ 35 w 162"/>
              <a:gd name="T103" fmla="*/ 300 h 319"/>
              <a:gd name="T104" fmla="*/ 33 w 162"/>
              <a:gd name="T105" fmla="*/ 301 h 319"/>
              <a:gd name="T106" fmla="*/ 13 w 162"/>
              <a:gd name="T107" fmla="*/ 294 h 319"/>
              <a:gd name="T108" fmla="*/ 5 w 162"/>
              <a:gd name="T109" fmla="*/ 259 h 319"/>
              <a:gd name="T110" fmla="*/ 5 w 162"/>
              <a:gd name="T111" fmla="*/ 259 h 319"/>
              <a:gd name="T112" fmla="*/ 6 w 162"/>
              <a:gd name="T113" fmla="*/ 256 h 319"/>
              <a:gd name="T114" fmla="*/ 19 w 162"/>
              <a:gd name="T115" fmla="*/ 250 h 319"/>
              <a:gd name="T116" fmla="*/ 26 w 162"/>
              <a:gd name="T117" fmla="*/ 261 h 319"/>
              <a:gd name="T118" fmla="*/ 35 w 162"/>
              <a:gd name="T119" fmla="*/ 256 h 319"/>
              <a:gd name="T120" fmla="*/ 35 w 162"/>
              <a:gd name="T121" fmla="*/ 168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2" h="319">
                <a:moveTo>
                  <a:pt x="121" y="144"/>
                </a:moveTo>
                <a:cubicBezTo>
                  <a:pt x="124" y="143"/>
                  <a:pt x="127" y="141"/>
                  <a:pt x="128" y="138"/>
                </a:cubicBezTo>
                <a:cubicBezTo>
                  <a:pt x="150" y="80"/>
                  <a:pt x="150" y="80"/>
                  <a:pt x="150" y="80"/>
                </a:cubicBezTo>
                <a:cubicBezTo>
                  <a:pt x="152" y="76"/>
                  <a:pt x="150" y="71"/>
                  <a:pt x="147" y="69"/>
                </a:cubicBezTo>
                <a:cubicBezTo>
                  <a:pt x="156" y="46"/>
                  <a:pt x="156" y="46"/>
                  <a:pt x="156" y="46"/>
                </a:cubicBezTo>
                <a:cubicBezTo>
                  <a:pt x="162" y="29"/>
                  <a:pt x="154" y="9"/>
                  <a:pt x="137" y="3"/>
                </a:cubicBezTo>
                <a:cubicBezTo>
                  <a:pt x="132" y="1"/>
                  <a:pt x="126" y="0"/>
                  <a:pt x="121" y="1"/>
                </a:cubicBezTo>
                <a:cubicBezTo>
                  <a:pt x="121" y="58"/>
                  <a:pt x="121" y="58"/>
                  <a:pt x="121" y="58"/>
                </a:cubicBezTo>
                <a:cubicBezTo>
                  <a:pt x="126" y="61"/>
                  <a:pt x="126" y="61"/>
                  <a:pt x="126" y="61"/>
                </a:cubicBezTo>
                <a:cubicBezTo>
                  <a:pt x="121" y="59"/>
                  <a:pt x="121" y="59"/>
                  <a:pt x="121" y="59"/>
                </a:cubicBezTo>
                <a:cubicBezTo>
                  <a:pt x="121" y="85"/>
                  <a:pt x="121" y="85"/>
                  <a:pt x="121" y="85"/>
                </a:cubicBezTo>
                <a:cubicBezTo>
                  <a:pt x="125" y="75"/>
                  <a:pt x="125" y="75"/>
                  <a:pt x="125" y="75"/>
                </a:cubicBezTo>
                <a:cubicBezTo>
                  <a:pt x="126" y="72"/>
                  <a:pt x="126" y="68"/>
                  <a:pt x="123" y="66"/>
                </a:cubicBezTo>
                <a:cubicBezTo>
                  <a:pt x="139" y="72"/>
                  <a:pt x="139" y="72"/>
                  <a:pt x="139" y="72"/>
                </a:cubicBezTo>
                <a:cubicBezTo>
                  <a:pt x="143" y="73"/>
                  <a:pt x="146" y="78"/>
                  <a:pt x="144" y="83"/>
                </a:cubicBezTo>
                <a:cubicBezTo>
                  <a:pt x="125" y="132"/>
                  <a:pt x="125" y="132"/>
                  <a:pt x="125" y="132"/>
                </a:cubicBezTo>
                <a:cubicBezTo>
                  <a:pt x="124" y="134"/>
                  <a:pt x="123" y="135"/>
                  <a:pt x="121" y="136"/>
                </a:cubicBezTo>
                <a:lnTo>
                  <a:pt x="121" y="144"/>
                </a:lnTo>
                <a:close/>
                <a:moveTo>
                  <a:pt x="66" y="284"/>
                </a:moveTo>
                <a:cubicBezTo>
                  <a:pt x="121" y="144"/>
                  <a:pt x="121" y="144"/>
                  <a:pt x="121" y="144"/>
                </a:cubicBezTo>
                <a:cubicBezTo>
                  <a:pt x="121" y="144"/>
                  <a:pt x="121" y="144"/>
                  <a:pt x="121" y="144"/>
                </a:cubicBezTo>
                <a:cubicBezTo>
                  <a:pt x="121" y="136"/>
                  <a:pt x="121" y="136"/>
                  <a:pt x="121" y="136"/>
                </a:cubicBezTo>
                <a:cubicBezTo>
                  <a:pt x="119" y="137"/>
                  <a:pt x="117" y="137"/>
                  <a:pt x="114" y="137"/>
                </a:cubicBezTo>
                <a:cubicBezTo>
                  <a:pt x="98" y="130"/>
                  <a:pt x="98" y="130"/>
                  <a:pt x="98" y="130"/>
                </a:cubicBezTo>
                <a:cubicBezTo>
                  <a:pt x="98" y="130"/>
                  <a:pt x="98" y="130"/>
                  <a:pt x="98" y="130"/>
                </a:cubicBezTo>
                <a:cubicBezTo>
                  <a:pt x="102" y="130"/>
                  <a:pt x="105" y="128"/>
                  <a:pt x="106" y="125"/>
                </a:cubicBezTo>
                <a:cubicBezTo>
                  <a:pt x="121" y="85"/>
                  <a:pt x="121" y="85"/>
                  <a:pt x="121" y="85"/>
                </a:cubicBezTo>
                <a:cubicBezTo>
                  <a:pt x="121" y="59"/>
                  <a:pt x="121" y="59"/>
                  <a:pt x="121" y="59"/>
                </a:cubicBezTo>
                <a:cubicBezTo>
                  <a:pt x="85" y="45"/>
                  <a:pt x="85" y="45"/>
                  <a:pt x="85" y="45"/>
                </a:cubicBezTo>
                <a:cubicBezTo>
                  <a:pt x="80" y="44"/>
                  <a:pt x="76" y="47"/>
                  <a:pt x="74" y="51"/>
                </a:cubicBezTo>
                <a:cubicBezTo>
                  <a:pt x="52" y="108"/>
                  <a:pt x="52" y="108"/>
                  <a:pt x="52" y="108"/>
                </a:cubicBezTo>
                <a:cubicBezTo>
                  <a:pt x="51" y="112"/>
                  <a:pt x="52" y="115"/>
                  <a:pt x="54" y="118"/>
                </a:cubicBezTo>
                <a:cubicBezTo>
                  <a:pt x="35" y="168"/>
                  <a:pt x="35" y="168"/>
                  <a:pt x="35" y="168"/>
                </a:cubicBezTo>
                <a:cubicBezTo>
                  <a:pt x="35" y="256"/>
                  <a:pt x="35" y="256"/>
                  <a:pt x="35" y="256"/>
                </a:cubicBezTo>
                <a:cubicBezTo>
                  <a:pt x="36" y="256"/>
                  <a:pt x="37" y="257"/>
                  <a:pt x="39" y="257"/>
                </a:cubicBezTo>
                <a:cubicBezTo>
                  <a:pt x="43" y="259"/>
                  <a:pt x="46" y="264"/>
                  <a:pt x="45" y="268"/>
                </a:cubicBezTo>
                <a:cubicBezTo>
                  <a:pt x="48" y="264"/>
                  <a:pt x="53" y="263"/>
                  <a:pt x="58" y="264"/>
                </a:cubicBezTo>
                <a:cubicBezTo>
                  <a:pt x="63" y="267"/>
                  <a:pt x="66" y="273"/>
                  <a:pt x="64" y="278"/>
                </a:cubicBezTo>
                <a:cubicBezTo>
                  <a:pt x="63" y="281"/>
                  <a:pt x="63" y="281"/>
                  <a:pt x="63" y="281"/>
                </a:cubicBezTo>
                <a:cubicBezTo>
                  <a:pt x="35" y="300"/>
                  <a:pt x="35" y="300"/>
                  <a:pt x="35" y="300"/>
                </a:cubicBezTo>
                <a:cubicBezTo>
                  <a:pt x="35" y="306"/>
                  <a:pt x="35" y="306"/>
                  <a:pt x="35" y="306"/>
                </a:cubicBezTo>
                <a:cubicBezTo>
                  <a:pt x="66" y="284"/>
                  <a:pt x="66" y="284"/>
                  <a:pt x="66" y="284"/>
                </a:cubicBezTo>
                <a:close/>
                <a:moveTo>
                  <a:pt x="121" y="1"/>
                </a:moveTo>
                <a:cubicBezTo>
                  <a:pt x="121" y="58"/>
                  <a:pt x="121" y="58"/>
                  <a:pt x="121" y="58"/>
                </a:cubicBezTo>
                <a:cubicBezTo>
                  <a:pt x="88" y="36"/>
                  <a:pt x="88" y="36"/>
                  <a:pt x="88" y="36"/>
                </a:cubicBezTo>
                <a:cubicBezTo>
                  <a:pt x="94" y="22"/>
                  <a:pt x="94" y="22"/>
                  <a:pt x="94" y="22"/>
                </a:cubicBezTo>
                <a:cubicBezTo>
                  <a:pt x="98" y="10"/>
                  <a:pt x="109" y="2"/>
                  <a:pt x="121" y="1"/>
                </a:cubicBezTo>
                <a:close/>
                <a:moveTo>
                  <a:pt x="35" y="168"/>
                </a:moveTo>
                <a:cubicBezTo>
                  <a:pt x="0" y="258"/>
                  <a:pt x="0" y="258"/>
                  <a:pt x="0" y="258"/>
                </a:cubicBezTo>
                <a:cubicBezTo>
                  <a:pt x="15" y="319"/>
                  <a:pt x="15" y="319"/>
                  <a:pt x="15" y="319"/>
                </a:cubicBezTo>
                <a:cubicBezTo>
                  <a:pt x="35" y="306"/>
                  <a:pt x="35" y="306"/>
                  <a:pt x="35" y="306"/>
                </a:cubicBezTo>
                <a:cubicBezTo>
                  <a:pt x="35" y="300"/>
                  <a:pt x="35" y="300"/>
                  <a:pt x="35" y="300"/>
                </a:cubicBezTo>
                <a:cubicBezTo>
                  <a:pt x="33" y="301"/>
                  <a:pt x="33" y="301"/>
                  <a:pt x="33" y="301"/>
                </a:cubicBezTo>
                <a:cubicBezTo>
                  <a:pt x="13" y="294"/>
                  <a:pt x="13" y="294"/>
                  <a:pt x="13" y="294"/>
                </a:cubicBezTo>
                <a:cubicBezTo>
                  <a:pt x="5" y="259"/>
                  <a:pt x="5" y="259"/>
                  <a:pt x="5" y="259"/>
                </a:cubicBezTo>
                <a:cubicBezTo>
                  <a:pt x="5" y="259"/>
                  <a:pt x="5" y="259"/>
                  <a:pt x="5" y="259"/>
                </a:cubicBezTo>
                <a:cubicBezTo>
                  <a:pt x="6" y="256"/>
                  <a:pt x="6" y="256"/>
                  <a:pt x="6" y="256"/>
                </a:cubicBezTo>
                <a:cubicBezTo>
                  <a:pt x="8" y="250"/>
                  <a:pt x="14" y="248"/>
                  <a:pt x="19" y="250"/>
                </a:cubicBezTo>
                <a:cubicBezTo>
                  <a:pt x="24" y="251"/>
                  <a:pt x="27" y="256"/>
                  <a:pt x="26" y="261"/>
                </a:cubicBezTo>
                <a:cubicBezTo>
                  <a:pt x="28" y="258"/>
                  <a:pt x="31" y="256"/>
                  <a:pt x="35" y="256"/>
                </a:cubicBezTo>
                <a:lnTo>
                  <a:pt x="35" y="168"/>
                </a:lnTo>
                <a:close/>
              </a:path>
            </a:pathLst>
          </a:custGeom>
          <a:solidFill>
            <a:srgbClr val="FFCB32"/>
          </a:solidFill>
          <a:ln>
            <a:noFill/>
          </a:ln>
        </p:spPr>
        <p:txBody>
          <a:bodyPr vert="horz" wrap="square" lIns="91440" tIns="45720" rIns="91440" bIns="45720" numCol="1" anchor="t" anchorCtr="0" compatLnSpc="1"/>
          <a:lstStyle/>
          <a:p>
            <a:endParaRPr lang="id-ID">
              <a:ea typeface="微软雅黑" panose="020B0503020204020204" pitchFamily="34" charset="-122"/>
            </a:endParaRPr>
          </a:p>
        </p:txBody>
      </p:sp>
      <p:sp>
        <p:nvSpPr>
          <p:cNvPr id="68" name="PA_任意多边形 48"/>
          <p:cNvSpPr>
            <a:spLocks noEditPoints="1"/>
          </p:cNvSpPr>
          <p:nvPr>
            <p:custDataLst>
              <p:tags r:id="rId42"/>
            </p:custDataLst>
          </p:nvPr>
        </p:nvSpPr>
        <p:spPr bwMode="auto">
          <a:xfrm>
            <a:off x="9395600" y="3210157"/>
            <a:ext cx="579438" cy="579438"/>
          </a:xfrm>
          <a:custGeom>
            <a:avLst/>
            <a:gdLst>
              <a:gd name="T0" fmla="*/ 133 w 266"/>
              <a:gd name="T1" fmla="*/ 0 h 266"/>
              <a:gd name="T2" fmla="*/ 133 w 266"/>
              <a:gd name="T3" fmla="*/ 0 h 266"/>
              <a:gd name="T4" fmla="*/ 133 w 266"/>
              <a:gd name="T5" fmla="*/ 35 h 266"/>
              <a:gd name="T6" fmla="*/ 150 w 266"/>
              <a:gd name="T7" fmla="*/ 24 h 266"/>
              <a:gd name="T8" fmla="*/ 242 w 266"/>
              <a:gd name="T9" fmla="*/ 117 h 266"/>
              <a:gd name="T10" fmla="*/ 231 w 266"/>
              <a:gd name="T11" fmla="*/ 133 h 266"/>
              <a:gd name="T12" fmla="*/ 242 w 266"/>
              <a:gd name="T13" fmla="*/ 149 h 266"/>
              <a:gd name="T14" fmla="*/ 150 w 266"/>
              <a:gd name="T15" fmla="*/ 242 h 266"/>
              <a:gd name="T16" fmla="*/ 150 w 266"/>
              <a:gd name="T17" fmla="*/ 242 h 266"/>
              <a:gd name="T18" fmla="*/ 133 w 266"/>
              <a:gd name="T19" fmla="*/ 231 h 266"/>
              <a:gd name="T20" fmla="*/ 133 w 266"/>
              <a:gd name="T21" fmla="*/ 266 h 266"/>
              <a:gd name="T22" fmla="*/ 133 w 266"/>
              <a:gd name="T23" fmla="*/ 266 h 266"/>
              <a:gd name="T24" fmla="*/ 266 w 266"/>
              <a:gd name="T25" fmla="*/ 133 h 266"/>
              <a:gd name="T26" fmla="*/ 133 w 266"/>
              <a:gd name="T27" fmla="*/ 0 h 266"/>
              <a:gd name="T28" fmla="*/ 133 w 266"/>
              <a:gd name="T29" fmla="*/ 0 h 266"/>
              <a:gd name="T30" fmla="*/ 133 w 266"/>
              <a:gd name="T31" fmla="*/ 0 h 266"/>
              <a:gd name="T32" fmla="*/ 0 w 266"/>
              <a:gd name="T33" fmla="*/ 133 h 266"/>
              <a:gd name="T34" fmla="*/ 133 w 266"/>
              <a:gd name="T35" fmla="*/ 266 h 266"/>
              <a:gd name="T36" fmla="*/ 133 w 266"/>
              <a:gd name="T37" fmla="*/ 266 h 266"/>
              <a:gd name="T38" fmla="*/ 133 w 266"/>
              <a:gd name="T39" fmla="*/ 231 h 266"/>
              <a:gd name="T40" fmla="*/ 133 w 266"/>
              <a:gd name="T41" fmla="*/ 231 h 266"/>
              <a:gd name="T42" fmla="*/ 117 w 266"/>
              <a:gd name="T43" fmla="*/ 242 h 266"/>
              <a:gd name="T44" fmla="*/ 24 w 266"/>
              <a:gd name="T45" fmla="*/ 149 h 266"/>
              <a:gd name="T46" fmla="*/ 35 w 266"/>
              <a:gd name="T47" fmla="*/ 133 h 266"/>
              <a:gd name="T48" fmla="*/ 24 w 266"/>
              <a:gd name="T49" fmla="*/ 117 h 266"/>
              <a:gd name="T50" fmla="*/ 117 w 266"/>
              <a:gd name="T51" fmla="*/ 24 h 266"/>
              <a:gd name="T52" fmla="*/ 133 w 266"/>
              <a:gd name="T53" fmla="*/ 35 h 266"/>
              <a:gd name="T54" fmla="*/ 133 w 266"/>
              <a:gd name="T55" fmla="*/ 35 h 266"/>
              <a:gd name="T56" fmla="*/ 133 w 266"/>
              <a:gd name="T57"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6" h="266">
                <a:moveTo>
                  <a:pt x="133" y="0"/>
                </a:moveTo>
                <a:cubicBezTo>
                  <a:pt x="133" y="0"/>
                  <a:pt x="133" y="0"/>
                  <a:pt x="133" y="0"/>
                </a:cubicBezTo>
                <a:cubicBezTo>
                  <a:pt x="133" y="35"/>
                  <a:pt x="133" y="35"/>
                  <a:pt x="133" y="35"/>
                </a:cubicBezTo>
                <a:cubicBezTo>
                  <a:pt x="141" y="35"/>
                  <a:pt x="147" y="30"/>
                  <a:pt x="150" y="24"/>
                </a:cubicBezTo>
                <a:cubicBezTo>
                  <a:pt x="197" y="31"/>
                  <a:pt x="235" y="69"/>
                  <a:pt x="242" y="117"/>
                </a:cubicBezTo>
                <a:cubicBezTo>
                  <a:pt x="236" y="119"/>
                  <a:pt x="231" y="125"/>
                  <a:pt x="231" y="133"/>
                </a:cubicBezTo>
                <a:cubicBezTo>
                  <a:pt x="231" y="140"/>
                  <a:pt x="236" y="147"/>
                  <a:pt x="242" y="149"/>
                </a:cubicBezTo>
                <a:cubicBezTo>
                  <a:pt x="235" y="197"/>
                  <a:pt x="197" y="235"/>
                  <a:pt x="150" y="242"/>
                </a:cubicBezTo>
                <a:cubicBezTo>
                  <a:pt x="150" y="242"/>
                  <a:pt x="150" y="242"/>
                  <a:pt x="150" y="242"/>
                </a:cubicBezTo>
                <a:cubicBezTo>
                  <a:pt x="147" y="236"/>
                  <a:pt x="141" y="231"/>
                  <a:pt x="133" y="231"/>
                </a:cubicBezTo>
                <a:cubicBezTo>
                  <a:pt x="133" y="266"/>
                  <a:pt x="133" y="266"/>
                  <a:pt x="133" y="266"/>
                </a:cubicBezTo>
                <a:cubicBezTo>
                  <a:pt x="133" y="266"/>
                  <a:pt x="133" y="266"/>
                  <a:pt x="133" y="266"/>
                </a:cubicBezTo>
                <a:cubicBezTo>
                  <a:pt x="207" y="266"/>
                  <a:pt x="266" y="206"/>
                  <a:pt x="266" y="133"/>
                </a:cubicBezTo>
                <a:cubicBezTo>
                  <a:pt x="266" y="59"/>
                  <a:pt x="207" y="0"/>
                  <a:pt x="133" y="0"/>
                </a:cubicBezTo>
                <a:close/>
                <a:moveTo>
                  <a:pt x="133" y="0"/>
                </a:moveTo>
                <a:cubicBezTo>
                  <a:pt x="133" y="0"/>
                  <a:pt x="133" y="0"/>
                  <a:pt x="133" y="0"/>
                </a:cubicBezTo>
                <a:cubicBezTo>
                  <a:pt x="60" y="0"/>
                  <a:pt x="0" y="59"/>
                  <a:pt x="0" y="133"/>
                </a:cubicBezTo>
                <a:cubicBezTo>
                  <a:pt x="0" y="206"/>
                  <a:pt x="60" y="266"/>
                  <a:pt x="133" y="266"/>
                </a:cubicBezTo>
                <a:cubicBezTo>
                  <a:pt x="133" y="266"/>
                  <a:pt x="133" y="266"/>
                  <a:pt x="133" y="266"/>
                </a:cubicBezTo>
                <a:cubicBezTo>
                  <a:pt x="133" y="231"/>
                  <a:pt x="133" y="231"/>
                  <a:pt x="133" y="231"/>
                </a:cubicBezTo>
                <a:cubicBezTo>
                  <a:pt x="133" y="231"/>
                  <a:pt x="133" y="231"/>
                  <a:pt x="133" y="231"/>
                </a:cubicBezTo>
                <a:cubicBezTo>
                  <a:pt x="126" y="231"/>
                  <a:pt x="120" y="236"/>
                  <a:pt x="117" y="242"/>
                </a:cubicBezTo>
                <a:cubicBezTo>
                  <a:pt x="69" y="235"/>
                  <a:pt x="31" y="197"/>
                  <a:pt x="24" y="149"/>
                </a:cubicBezTo>
                <a:cubicBezTo>
                  <a:pt x="31" y="147"/>
                  <a:pt x="35" y="140"/>
                  <a:pt x="35" y="133"/>
                </a:cubicBezTo>
                <a:cubicBezTo>
                  <a:pt x="35" y="125"/>
                  <a:pt x="31" y="119"/>
                  <a:pt x="24" y="117"/>
                </a:cubicBezTo>
                <a:cubicBezTo>
                  <a:pt x="31" y="69"/>
                  <a:pt x="69" y="31"/>
                  <a:pt x="117" y="24"/>
                </a:cubicBezTo>
                <a:cubicBezTo>
                  <a:pt x="120" y="30"/>
                  <a:pt x="126" y="35"/>
                  <a:pt x="133" y="35"/>
                </a:cubicBezTo>
                <a:cubicBezTo>
                  <a:pt x="133" y="35"/>
                  <a:pt x="133" y="35"/>
                  <a:pt x="133" y="35"/>
                </a:cubicBezTo>
                <a:lnTo>
                  <a:pt x="133" y="0"/>
                </a:lnTo>
                <a:close/>
              </a:path>
            </a:pathLst>
          </a:custGeom>
          <a:solidFill>
            <a:srgbClr val="404040"/>
          </a:solidFill>
          <a:ln>
            <a:noFill/>
          </a:ln>
          <a:extLst/>
        </p:spPr>
        <p:txBody>
          <a:bodyPr vert="horz" wrap="square" lIns="91440" tIns="45720" rIns="91440" bIns="45720" numCol="1" anchor="t" anchorCtr="0" compatLnSpc="1"/>
          <a:lstStyle/>
          <a:p>
            <a:endParaRPr lang="id-ID">
              <a:ea typeface="微软雅黑" panose="020B0503020204020204" pitchFamily="34" charset="-122"/>
            </a:endParaRPr>
          </a:p>
        </p:txBody>
      </p:sp>
      <p:sp>
        <p:nvSpPr>
          <p:cNvPr id="69" name="PA_任意多边形 49"/>
          <p:cNvSpPr/>
          <p:nvPr>
            <p:custDataLst>
              <p:tags r:id="rId43"/>
            </p:custDataLst>
          </p:nvPr>
        </p:nvSpPr>
        <p:spPr bwMode="auto">
          <a:xfrm>
            <a:off x="9501963" y="3394307"/>
            <a:ext cx="288925" cy="152400"/>
          </a:xfrm>
          <a:custGeom>
            <a:avLst/>
            <a:gdLst>
              <a:gd name="T0" fmla="*/ 124 w 133"/>
              <a:gd name="T1" fmla="*/ 0 h 70"/>
              <a:gd name="T2" fmla="*/ 93 w 133"/>
              <a:gd name="T3" fmla="*/ 30 h 70"/>
              <a:gd name="T4" fmla="*/ 84 w 133"/>
              <a:gd name="T5" fmla="*/ 28 h 70"/>
              <a:gd name="T6" fmla="*/ 65 w 133"/>
              <a:gd name="T7" fmla="*/ 42 h 70"/>
              <a:gd name="T8" fmla="*/ 0 w 133"/>
              <a:gd name="T9" fmla="*/ 42 h 70"/>
              <a:gd name="T10" fmla="*/ 0 w 133"/>
              <a:gd name="T11" fmla="*/ 56 h 70"/>
              <a:gd name="T12" fmla="*/ 65 w 133"/>
              <a:gd name="T13" fmla="*/ 56 h 70"/>
              <a:gd name="T14" fmla="*/ 84 w 133"/>
              <a:gd name="T15" fmla="*/ 70 h 70"/>
              <a:gd name="T16" fmla="*/ 105 w 133"/>
              <a:gd name="T17" fmla="*/ 49 h 70"/>
              <a:gd name="T18" fmla="*/ 103 w 133"/>
              <a:gd name="T19" fmla="*/ 40 h 70"/>
              <a:gd name="T20" fmla="*/ 133 w 133"/>
              <a:gd name="T21" fmla="*/ 9 h 70"/>
              <a:gd name="T22" fmla="*/ 124 w 133"/>
              <a:gd name="T2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3" h="70">
                <a:moveTo>
                  <a:pt x="124" y="0"/>
                </a:moveTo>
                <a:cubicBezTo>
                  <a:pt x="93" y="30"/>
                  <a:pt x="93" y="30"/>
                  <a:pt x="93" y="30"/>
                </a:cubicBezTo>
                <a:cubicBezTo>
                  <a:pt x="91" y="29"/>
                  <a:pt x="88" y="28"/>
                  <a:pt x="84" y="28"/>
                </a:cubicBezTo>
                <a:cubicBezTo>
                  <a:pt x="75" y="28"/>
                  <a:pt x="67" y="34"/>
                  <a:pt x="65" y="42"/>
                </a:cubicBezTo>
                <a:cubicBezTo>
                  <a:pt x="0" y="42"/>
                  <a:pt x="0" y="42"/>
                  <a:pt x="0" y="42"/>
                </a:cubicBezTo>
                <a:cubicBezTo>
                  <a:pt x="0" y="56"/>
                  <a:pt x="0" y="56"/>
                  <a:pt x="0" y="56"/>
                </a:cubicBezTo>
                <a:cubicBezTo>
                  <a:pt x="65" y="56"/>
                  <a:pt x="65" y="56"/>
                  <a:pt x="65" y="56"/>
                </a:cubicBezTo>
                <a:cubicBezTo>
                  <a:pt x="67" y="64"/>
                  <a:pt x="75" y="70"/>
                  <a:pt x="84" y="70"/>
                </a:cubicBezTo>
                <a:cubicBezTo>
                  <a:pt x="96" y="70"/>
                  <a:pt x="105" y="60"/>
                  <a:pt x="105" y="49"/>
                </a:cubicBezTo>
                <a:cubicBezTo>
                  <a:pt x="105" y="46"/>
                  <a:pt x="104" y="43"/>
                  <a:pt x="103" y="40"/>
                </a:cubicBezTo>
                <a:cubicBezTo>
                  <a:pt x="133" y="9"/>
                  <a:pt x="133" y="9"/>
                  <a:pt x="133" y="9"/>
                </a:cubicBezTo>
                <a:lnTo>
                  <a:pt x="124" y="0"/>
                </a:lnTo>
                <a:close/>
              </a:path>
            </a:pathLst>
          </a:custGeom>
          <a:solidFill>
            <a:srgbClr val="404040"/>
          </a:solidFill>
          <a:ln>
            <a:noFill/>
          </a:ln>
          <a:extLst/>
        </p:spPr>
        <p:txBody>
          <a:bodyPr vert="horz" wrap="square" lIns="91440" tIns="45720" rIns="91440" bIns="45720" numCol="1" anchor="t" anchorCtr="0" compatLnSpc="1"/>
          <a:lstStyle/>
          <a:p>
            <a:endParaRPr lang="id-ID">
              <a:ea typeface="微软雅黑" panose="020B0503020204020204" pitchFamily="34" charset="-122"/>
            </a:endParaRPr>
          </a:p>
        </p:txBody>
      </p:sp>
      <p:grpSp>
        <p:nvGrpSpPr>
          <p:cNvPr id="70" name="PA_组合 126"/>
          <p:cNvGrpSpPr/>
          <p:nvPr>
            <p:custDataLst>
              <p:tags r:id="rId44"/>
            </p:custDataLst>
          </p:nvPr>
        </p:nvGrpSpPr>
        <p:grpSpPr>
          <a:xfrm>
            <a:off x="9627375" y="3956282"/>
            <a:ext cx="454025" cy="431800"/>
            <a:chOff x="8505825" y="3605213"/>
            <a:chExt cx="454025" cy="431800"/>
          </a:xfrm>
          <a:solidFill>
            <a:srgbClr val="404040"/>
          </a:solidFill>
        </p:grpSpPr>
        <p:sp>
          <p:nvSpPr>
            <p:cNvPr id="71" name="Freeform 50"/>
            <p:cNvSpPr/>
            <p:nvPr/>
          </p:nvSpPr>
          <p:spPr bwMode="auto">
            <a:xfrm>
              <a:off x="8505825" y="3694113"/>
              <a:ext cx="454025" cy="342900"/>
            </a:xfrm>
            <a:custGeom>
              <a:avLst/>
              <a:gdLst>
                <a:gd name="T0" fmla="*/ 146 w 208"/>
                <a:gd name="T1" fmla="*/ 0 h 157"/>
                <a:gd name="T2" fmla="*/ 104 w 208"/>
                <a:gd name="T3" fmla="*/ 15 h 157"/>
                <a:gd name="T4" fmla="*/ 62 w 208"/>
                <a:gd name="T5" fmla="*/ 0 h 157"/>
                <a:gd name="T6" fmla="*/ 0 w 208"/>
                <a:gd name="T7" fmla="*/ 60 h 157"/>
                <a:gd name="T8" fmla="*/ 107 w 208"/>
                <a:gd name="T9" fmla="*/ 157 h 157"/>
                <a:gd name="T10" fmla="*/ 208 w 208"/>
                <a:gd name="T11" fmla="*/ 60 h 157"/>
                <a:gd name="T12" fmla="*/ 146 w 208"/>
                <a:gd name="T13" fmla="*/ 0 h 157"/>
              </a:gdLst>
              <a:ahLst/>
              <a:cxnLst>
                <a:cxn ang="0">
                  <a:pos x="T0" y="T1"/>
                </a:cxn>
                <a:cxn ang="0">
                  <a:pos x="T2" y="T3"/>
                </a:cxn>
                <a:cxn ang="0">
                  <a:pos x="T4" y="T5"/>
                </a:cxn>
                <a:cxn ang="0">
                  <a:pos x="T6" y="T7"/>
                </a:cxn>
                <a:cxn ang="0">
                  <a:pos x="T8" y="T9"/>
                </a:cxn>
                <a:cxn ang="0">
                  <a:pos x="T10" y="T11"/>
                </a:cxn>
                <a:cxn ang="0">
                  <a:pos x="T12" y="T13"/>
                </a:cxn>
              </a:cxnLst>
              <a:rect l="0" t="0" r="r" b="b"/>
              <a:pathLst>
                <a:path w="208" h="157">
                  <a:moveTo>
                    <a:pt x="146" y="0"/>
                  </a:moveTo>
                  <a:cubicBezTo>
                    <a:pt x="130" y="0"/>
                    <a:pt x="115" y="6"/>
                    <a:pt x="104" y="15"/>
                  </a:cubicBezTo>
                  <a:cubicBezTo>
                    <a:pt x="93" y="6"/>
                    <a:pt x="78" y="0"/>
                    <a:pt x="62" y="0"/>
                  </a:cubicBezTo>
                  <a:cubicBezTo>
                    <a:pt x="28" y="0"/>
                    <a:pt x="0" y="27"/>
                    <a:pt x="0" y="60"/>
                  </a:cubicBezTo>
                  <a:cubicBezTo>
                    <a:pt x="0" y="98"/>
                    <a:pt x="31" y="157"/>
                    <a:pt x="107" y="157"/>
                  </a:cubicBezTo>
                  <a:cubicBezTo>
                    <a:pt x="185" y="157"/>
                    <a:pt x="208" y="95"/>
                    <a:pt x="208" y="60"/>
                  </a:cubicBezTo>
                  <a:cubicBezTo>
                    <a:pt x="208" y="27"/>
                    <a:pt x="180" y="0"/>
                    <a:pt x="14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ea typeface="微软雅黑" panose="020B0503020204020204" pitchFamily="34" charset="-122"/>
              </a:endParaRPr>
            </a:p>
          </p:txBody>
        </p:sp>
        <p:sp>
          <p:nvSpPr>
            <p:cNvPr id="72" name="Freeform 51"/>
            <p:cNvSpPr/>
            <p:nvPr/>
          </p:nvSpPr>
          <p:spPr bwMode="auto">
            <a:xfrm>
              <a:off x="8709025" y="3605213"/>
              <a:ext cx="123825" cy="157163"/>
            </a:xfrm>
            <a:custGeom>
              <a:avLst/>
              <a:gdLst>
                <a:gd name="T0" fmla="*/ 12 w 57"/>
                <a:gd name="T1" fmla="*/ 72 h 72"/>
                <a:gd name="T2" fmla="*/ 27 w 57"/>
                <a:gd name="T3" fmla="*/ 0 h 72"/>
                <a:gd name="T4" fmla="*/ 57 w 57"/>
                <a:gd name="T5" fmla="*/ 6 h 72"/>
                <a:gd name="T6" fmla="*/ 12 w 57"/>
                <a:gd name="T7" fmla="*/ 72 h 72"/>
              </a:gdLst>
              <a:ahLst/>
              <a:cxnLst>
                <a:cxn ang="0">
                  <a:pos x="T0" y="T1"/>
                </a:cxn>
                <a:cxn ang="0">
                  <a:pos x="T2" y="T3"/>
                </a:cxn>
                <a:cxn ang="0">
                  <a:pos x="T4" y="T5"/>
                </a:cxn>
                <a:cxn ang="0">
                  <a:pos x="T6" y="T7"/>
                </a:cxn>
              </a:cxnLst>
              <a:rect l="0" t="0" r="r" b="b"/>
              <a:pathLst>
                <a:path w="57" h="72">
                  <a:moveTo>
                    <a:pt x="12" y="72"/>
                  </a:moveTo>
                  <a:cubicBezTo>
                    <a:pt x="0" y="48"/>
                    <a:pt x="7" y="20"/>
                    <a:pt x="27" y="0"/>
                  </a:cubicBezTo>
                  <a:cubicBezTo>
                    <a:pt x="57" y="6"/>
                    <a:pt x="57" y="6"/>
                    <a:pt x="57" y="6"/>
                  </a:cubicBezTo>
                  <a:cubicBezTo>
                    <a:pt x="29" y="21"/>
                    <a:pt x="12" y="37"/>
                    <a:pt x="12"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ea typeface="微软雅黑" panose="020B0503020204020204" pitchFamily="34" charset="-122"/>
              </a:endParaRPr>
            </a:p>
          </p:txBody>
        </p:sp>
      </p:grpSp>
      <p:sp>
        <p:nvSpPr>
          <p:cNvPr id="73" name="PA_任意多边形 52"/>
          <p:cNvSpPr/>
          <p:nvPr>
            <p:custDataLst>
              <p:tags r:id="rId45"/>
            </p:custDataLst>
          </p:nvPr>
        </p:nvSpPr>
        <p:spPr bwMode="auto">
          <a:xfrm>
            <a:off x="8227200" y="1386119"/>
            <a:ext cx="679450" cy="552450"/>
          </a:xfrm>
          <a:custGeom>
            <a:avLst/>
            <a:gdLst>
              <a:gd name="T0" fmla="*/ 312 w 312"/>
              <a:gd name="T1" fmla="*/ 86 h 253"/>
              <a:gd name="T2" fmla="*/ 305 w 312"/>
              <a:gd name="T3" fmla="*/ 75 h 253"/>
              <a:gd name="T4" fmla="*/ 79 w 312"/>
              <a:gd name="T5" fmla="*/ 226 h 253"/>
              <a:gd name="T6" fmla="*/ 28 w 312"/>
              <a:gd name="T7" fmla="*/ 214 h 253"/>
              <a:gd name="T8" fmla="*/ 35 w 312"/>
              <a:gd name="T9" fmla="*/ 162 h 253"/>
              <a:gd name="T10" fmla="*/ 262 w 312"/>
              <a:gd name="T11" fmla="*/ 11 h 253"/>
              <a:gd name="T12" fmla="*/ 254 w 312"/>
              <a:gd name="T13" fmla="*/ 0 h 253"/>
              <a:gd name="T14" fmla="*/ 26 w 312"/>
              <a:gd name="T15" fmla="*/ 153 h 253"/>
              <a:gd name="T16" fmla="*/ 15 w 312"/>
              <a:gd name="T17" fmla="*/ 222 h 253"/>
              <a:gd name="T18" fmla="*/ 83 w 312"/>
              <a:gd name="T19" fmla="*/ 239 h 253"/>
              <a:gd name="T20" fmla="*/ 312 w 312"/>
              <a:gd name="T21" fmla="*/ 8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2" h="253">
                <a:moveTo>
                  <a:pt x="312" y="86"/>
                </a:moveTo>
                <a:cubicBezTo>
                  <a:pt x="305" y="75"/>
                  <a:pt x="305" y="75"/>
                  <a:pt x="305" y="75"/>
                </a:cubicBezTo>
                <a:cubicBezTo>
                  <a:pt x="79" y="226"/>
                  <a:pt x="79" y="226"/>
                  <a:pt x="79" y="226"/>
                </a:cubicBezTo>
                <a:cubicBezTo>
                  <a:pt x="63" y="237"/>
                  <a:pt x="40" y="231"/>
                  <a:pt x="28" y="214"/>
                </a:cubicBezTo>
                <a:cubicBezTo>
                  <a:pt x="16" y="196"/>
                  <a:pt x="19" y="173"/>
                  <a:pt x="35" y="162"/>
                </a:cubicBezTo>
                <a:cubicBezTo>
                  <a:pt x="262" y="11"/>
                  <a:pt x="262" y="11"/>
                  <a:pt x="262" y="11"/>
                </a:cubicBezTo>
                <a:cubicBezTo>
                  <a:pt x="254" y="0"/>
                  <a:pt x="254" y="0"/>
                  <a:pt x="254" y="0"/>
                </a:cubicBezTo>
                <a:cubicBezTo>
                  <a:pt x="26" y="153"/>
                  <a:pt x="26" y="153"/>
                  <a:pt x="26" y="153"/>
                </a:cubicBezTo>
                <a:cubicBezTo>
                  <a:pt x="4" y="167"/>
                  <a:pt x="0" y="198"/>
                  <a:pt x="15" y="222"/>
                </a:cubicBezTo>
                <a:cubicBezTo>
                  <a:pt x="31" y="246"/>
                  <a:pt x="62" y="253"/>
                  <a:pt x="83" y="239"/>
                </a:cubicBezTo>
                <a:lnTo>
                  <a:pt x="312" y="86"/>
                </a:lnTo>
                <a:close/>
              </a:path>
            </a:pathLst>
          </a:custGeom>
          <a:solidFill>
            <a:srgbClr val="404040"/>
          </a:solidFill>
          <a:ln>
            <a:noFill/>
          </a:ln>
          <a:extLst/>
        </p:spPr>
        <p:txBody>
          <a:bodyPr vert="horz" wrap="square" lIns="91440" tIns="45720" rIns="91440" bIns="45720" numCol="1" anchor="t" anchorCtr="0" compatLnSpc="1"/>
          <a:lstStyle/>
          <a:p>
            <a:endParaRPr lang="id-ID">
              <a:ea typeface="微软雅黑" panose="020B0503020204020204" pitchFamily="34" charset="-122"/>
            </a:endParaRPr>
          </a:p>
        </p:txBody>
      </p:sp>
      <p:sp>
        <p:nvSpPr>
          <p:cNvPr id="74" name="PA_任意多边形 53"/>
          <p:cNvSpPr/>
          <p:nvPr>
            <p:custDataLst>
              <p:tags r:id="rId46"/>
            </p:custDataLst>
          </p:nvPr>
        </p:nvSpPr>
        <p:spPr bwMode="auto">
          <a:xfrm>
            <a:off x="8743138" y="1355957"/>
            <a:ext cx="187325" cy="257175"/>
          </a:xfrm>
          <a:custGeom>
            <a:avLst/>
            <a:gdLst>
              <a:gd name="T0" fmla="*/ 80 w 86"/>
              <a:gd name="T1" fmla="*/ 115 h 118"/>
              <a:gd name="T2" fmla="*/ 68 w 86"/>
              <a:gd name="T3" fmla="*/ 113 h 118"/>
              <a:gd name="T4" fmla="*/ 3 w 86"/>
              <a:gd name="T5" fmla="*/ 16 h 118"/>
              <a:gd name="T6" fmla="*/ 6 w 86"/>
              <a:gd name="T7" fmla="*/ 3 h 118"/>
              <a:gd name="T8" fmla="*/ 19 w 86"/>
              <a:gd name="T9" fmla="*/ 6 h 118"/>
              <a:gd name="T10" fmla="*/ 83 w 86"/>
              <a:gd name="T11" fmla="*/ 102 h 118"/>
              <a:gd name="T12" fmla="*/ 80 w 86"/>
              <a:gd name="T13" fmla="*/ 115 h 118"/>
            </a:gdLst>
            <a:ahLst/>
            <a:cxnLst>
              <a:cxn ang="0">
                <a:pos x="T0" y="T1"/>
              </a:cxn>
              <a:cxn ang="0">
                <a:pos x="T2" y="T3"/>
              </a:cxn>
              <a:cxn ang="0">
                <a:pos x="T4" y="T5"/>
              </a:cxn>
              <a:cxn ang="0">
                <a:pos x="T6" y="T7"/>
              </a:cxn>
              <a:cxn ang="0">
                <a:pos x="T8" y="T9"/>
              </a:cxn>
              <a:cxn ang="0">
                <a:pos x="T10" y="T11"/>
              </a:cxn>
              <a:cxn ang="0">
                <a:pos x="T12" y="T13"/>
              </a:cxn>
            </a:cxnLst>
            <a:rect l="0" t="0" r="r" b="b"/>
            <a:pathLst>
              <a:path w="86" h="118">
                <a:moveTo>
                  <a:pt x="80" y="115"/>
                </a:moveTo>
                <a:cubicBezTo>
                  <a:pt x="76" y="118"/>
                  <a:pt x="70" y="117"/>
                  <a:pt x="68" y="113"/>
                </a:cubicBezTo>
                <a:cubicBezTo>
                  <a:pt x="3" y="16"/>
                  <a:pt x="3" y="16"/>
                  <a:pt x="3" y="16"/>
                </a:cubicBezTo>
                <a:cubicBezTo>
                  <a:pt x="0" y="12"/>
                  <a:pt x="1" y="6"/>
                  <a:pt x="6" y="3"/>
                </a:cubicBezTo>
                <a:cubicBezTo>
                  <a:pt x="10" y="0"/>
                  <a:pt x="16" y="2"/>
                  <a:pt x="19" y="6"/>
                </a:cubicBezTo>
                <a:cubicBezTo>
                  <a:pt x="83" y="102"/>
                  <a:pt x="83" y="102"/>
                  <a:pt x="83" y="102"/>
                </a:cubicBezTo>
                <a:cubicBezTo>
                  <a:pt x="86" y="107"/>
                  <a:pt x="85" y="112"/>
                  <a:pt x="80" y="115"/>
                </a:cubicBezTo>
                <a:close/>
              </a:path>
            </a:pathLst>
          </a:custGeom>
          <a:solidFill>
            <a:srgbClr val="404040"/>
          </a:solidFill>
          <a:ln>
            <a:noFill/>
          </a:ln>
          <a:extLst/>
        </p:spPr>
        <p:txBody>
          <a:bodyPr vert="horz" wrap="square" lIns="91440" tIns="45720" rIns="91440" bIns="45720" numCol="1" anchor="t" anchorCtr="0" compatLnSpc="1"/>
          <a:lstStyle/>
          <a:p>
            <a:endParaRPr lang="id-ID">
              <a:ea typeface="微软雅黑" panose="020B0503020204020204" pitchFamily="34" charset="-122"/>
            </a:endParaRPr>
          </a:p>
        </p:txBody>
      </p:sp>
      <p:sp>
        <p:nvSpPr>
          <p:cNvPr id="75" name="PA_任意多边形 54"/>
          <p:cNvSpPr/>
          <p:nvPr>
            <p:custDataLst>
              <p:tags r:id="rId47"/>
            </p:custDataLst>
          </p:nvPr>
        </p:nvSpPr>
        <p:spPr bwMode="auto">
          <a:xfrm>
            <a:off x="8316100" y="1532169"/>
            <a:ext cx="514350" cy="336550"/>
          </a:xfrm>
          <a:custGeom>
            <a:avLst/>
            <a:gdLst>
              <a:gd name="T0" fmla="*/ 236 w 236"/>
              <a:gd name="T1" fmla="*/ 13 h 154"/>
              <a:gd name="T2" fmla="*/ 227 w 236"/>
              <a:gd name="T3" fmla="*/ 0 h 154"/>
              <a:gd name="T4" fmla="*/ 25 w 236"/>
              <a:gd name="T5" fmla="*/ 135 h 154"/>
              <a:gd name="T6" fmla="*/ 0 w 236"/>
              <a:gd name="T7" fmla="*/ 136 h 154"/>
              <a:gd name="T8" fmla="*/ 1 w 236"/>
              <a:gd name="T9" fmla="*/ 138 h 154"/>
              <a:gd name="T10" fmla="*/ 36 w 236"/>
              <a:gd name="T11" fmla="*/ 146 h 154"/>
              <a:gd name="T12" fmla="*/ 236 w 236"/>
              <a:gd name="T13" fmla="*/ 13 h 154"/>
            </a:gdLst>
            <a:ahLst/>
            <a:cxnLst>
              <a:cxn ang="0">
                <a:pos x="T0" y="T1"/>
              </a:cxn>
              <a:cxn ang="0">
                <a:pos x="T2" y="T3"/>
              </a:cxn>
              <a:cxn ang="0">
                <a:pos x="T4" y="T5"/>
              </a:cxn>
              <a:cxn ang="0">
                <a:pos x="T6" y="T7"/>
              </a:cxn>
              <a:cxn ang="0">
                <a:pos x="T8" y="T9"/>
              </a:cxn>
              <a:cxn ang="0">
                <a:pos x="T10" y="T11"/>
              </a:cxn>
              <a:cxn ang="0">
                <a:pos x="T12" y="T13"/>
              </a:cxn>
            </a:cxnLst>
            <a:rect l="0" t="0" r="r" b="b"/>
            <a:pathLst>
              <a:path w="236" h="154">
                <a:moveTo>
                  <a:pt x="236" y="13"/>
                </a:moveTo>
                <a:cubicBezTo>
                  <a:pt x="227" y="0"/>
                  <a:pt x="227" y="0"/>
                  <a:pt x="227" y="0"/>
                </a:cubicBezTo>
                <a:cubicBezTo>
                  <a:pt x="25" y="135"/>
                  <a:pt x="25" y="135"/>
                  <a:pt x="25" y="135"/>
                </a:cubicBezTo>
                <a:cubicBezTo>
                  <a:pt x="17" y="140"/>
                  <a:pt x="8" y="140"/>
                  <a:pt x="0" y="136"/>
                </a:cubicBezTo>
                <a:cubicBezTo>
                  <a:pt x="0" y="137"/>
                  <a:pt x="0" y="137"/>
                  <a:pt x="1" y="138"/>
                </a:cubicBezTo>
                <a:cubicBezTo>
                  <a:pt x="9" y="150"/>
                  <a:pt x="25" y="154"/>
                  <a:pt x="36" y="146"/>
                </a:cubicBezTo>
                <a:lnTo>
                  <a:pt x="236" y="13"/>
                </a:lnTo>
                <a:close/>
              </a:path>
            </a:pathLst>
          </a:custGeom>
          <a:solidFill>
            <a:srgbClr val="404040"/>
          </a:solidFill>
          <a:ln>
            <a:noFill/>
          </a:ln>
          <a:extLst/>
        </p:spPr>
        <p:txBody>
          <a:bodyPr vert="horz" wrap="square" lIns="91440" tIns="45720" rIns="91440" bIns="45720" numCol="1" anchor="t" anchorCtr="0" compatLnSpc="1"/>
          <a:lstStyle/>
          <a:p>
            <a:endParaRPr lang="id-ID">
              <a:ea typeface="微软雅黑" panose="020B0503020204020204" pitchFamily="34" charset="-122"/>
            </a:endParaRPr>
          </a:p>
        </p:txBody>
      </p:sp>
      <p:sp>
        <p:nvSpPr>
          <p:cNvPr id="76" name="PA_任意多边形 55"/>
          <p:cNvSpPr>
            <a:spLocks noEditPoints="1"/>
          </p:cNvSpPr>
          <p:nvPr>
            <p:custDataLst>
              <p:tags r:id="rId48"/>
            </p:custDataLst>
          </p:nvPr>
        </p:nvSpPr>
        <p:spPr bwMode="auto">
          <a:xfrm>
            <a:off x="7897000" y="1827444"/>
            <a:ext cx="296863" cy="520700"/>
          </a:xfrm>
          <a:custGeom>
            <a:avLst/>
            <a:gdLst>
              <a:gd name="T0" fmla="*/ 59 w 136"/>
              <a:gd name="T1" fmla="*/ 203 h 239"/>
              <a:gd name="T2" fmla="*/ 54 w 136"/>
              <a:gd name="T3" fmla="*/ 203 h 239"/>
              <a:gd name="T4" fmla="*/ 54 w 136"/>
              <a:gd name="T5" fmla="*/ 239 h 239"/>
              <a:gd name="T6" fmla="*/ 72 w 136"/>
              <a:gd name="T7" fmla="*/ 226 h 239"/>
              <a:gd name="T8" fmla="*/ 59 w 136"/>
              <a:gd name="T9" fmla="*/ 203 h 239"/>
              <a:gd name="T10" fmla="*/ 54 w 136"/>
              <a:gd name="T11" fmla="*/ 187 h 239"/>
              <a:gd name="T12" fmla="*/ 54 w 136"/>
              <a:gd name="T13" fmla="*/ 82 h 239"/>
              <a:gd name="T14" fmla="*/ 81 w 136"/>
              <a:gd name="T15" fmla="*/ 74 h 239"/>
              <a:gd name="T16" fmla="*/ 97 w 136"/>
              <a:gd name="T17" fmla="*/ 13 h 239"/>
              <a:gd name="T18" fmla="*/ 114 w 136"/>
              <a:gd name="T19" fmla="*/ 2 h 239"/>
              <a:gd name="T20" fmla="*/ 124 w 136"/>
              <a:gd name="T21" fmla="*/ 20 h 239"/>
              <a:gd name="T22" fmla="*/ 109 w 136"/>
              <a:gd name="T23" fmla="*/ 81 h 239"/>
              <a:gd name="T24" fmla="*/ 130 w 136"/>
              <a:gd name="T25" fmla="*/ 134 h 239"/>
              <a:gd name="T26" fmla="*/ 122 w 136"/>
              <a:gd name="T27" fmla="*/ 164 h 239"/>
              <a:gd name="T28" fmla="*/ 122 w 136"/>
              <a:gd name="T29" fmla="*/ 164 h 239"/>
              <a:gd name="T30" fmla="*/ 136 w 136"/>
              <a:gd name="T31" fmla="*/ 187 h 239"/>
              <a:gd name="T32" fmla="*/ 131 w 136"/>
              <a:gd name="T33" fmla="*/ 207 h 239"/>
              <a:gd name="T34" fmla="*/ 54 w 136"/>
              <a:gd name="T35" fmla="*/ 187 h 239"/>
              <a:gd name="T36" fmla="*/ 54 w 136"/>
              <a:gd name="T37" fmla="*/ 203 h 239"/>
              <a:gd name="T38" fmla="*/ 36 w 136"/>
              <a:gd name="T39" fmla="*/ 216 h 239"/>
              <a:gd name="T40" fmla="*/ 50 w 136"/>
              <a:gd name="T41" fmla="*/ 239 h 239"/>
              <a:gd name="T42" fmla="*/ 54 w 136"/>
              <a:gd name="T43" fmla="*/ 239 h 239"/>
              <a:gd name="T44" fmla="*/ 54 w 136"/>
              <a:gd name="T45" fmla="*/ 203 h 239"/>
              <a:gd name="T46" fmla="*/ 54 w 136"/>
              <a:gd name="T47" fmla="*/ 82 h 239"/>
              <a:gd name="T48" fmla="*/ 54 w 136"/>
              <a:gd name="T49" fmla="*/ 187 h 239"/>
              <a:gd name="T50" fmla="*/ 0 w 136"/>
              <a:gd name="T51" fmla="*/ 173 h 239"/>
              <a:gd name="T52" fmla="*/ 5 w 136"/>
              <a:gd name="T53" fmla="*/ 152 h 239"/>
              <a:gd name="T54" fmla="*/ 29 w 136"/>
              <a:gd name="T55" fmla="*/ 140 h 239"/>
              <a:gd name="T56" fmla="*/ 37 w 136"/>
              <a:gd name="T57" fmla="*/ 109 h 239"/>
              <a:gd name="T58" fmla="*/ 54 w 136"/>
              <a:gd name="T59" fmla="*/ 8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6" h="239">
                <a:moveTo>
                  <a:pt x="59" y="203"/>
                </a:moveTo>
                <a:cubicBezTo>
                  <a:pt x="57" y="203"/>
                  <a:pt x="56" y="203"/>
                  <a:pt x="54" y="203"/>
                </a:cubicBezTo>
                <a:cubicBezTo>
                  <a:pt x="54" y="239"/>
                  <a:pt x="54" y="239"/>
                  <a:pt x="54" y="239"/>
                </a:cubicBezTo>
                <a:cubicBezTo>
                  <a:pt x="62" y="239"/>
                  <a:pt x="70" y="234"/>
                  <a:pt x="72" y="226"/>
                </a:cubicBezTo>
                <a:cubicBezTo>
                  <a:pt x="74" y="216"/>
                  <a:pt x="69" y="206"/>
                  <a:pt x="59" y="203"/>
                </a:cubicBezTo>
                <a:close/>
                <a:moveTo>
                  <a:pt x="54" y="187"/>
                </a:moveTo>
                <a:cubicBezTo>
                  <a:pt x="54" y="82"/>
                  <a:pt x="54" y="82"/>
                  <a:pt x="54" y="82"/>
                </a:cubicBezTo>
                <a:cubicBezTo>
                  <a:pt x="62" y="76"/>
                  <a:pt x="71" y="74"/>
                  <a:pt x="81" y="74"/>
                </a:cubicBezTo>
                <a:cubicBezTo>
                  <a:pt x="97" y="13"/>
                  <a:pt x="97" y="13"/>
                  <a:pt x="97" y="13"/>
                </a:cubicBezTo>
                <a:cubicBezTo>
                  <a:pt x="99" y="5"/>
                  <a:pt x="107" y="0"/>
                  <a:pt x="114" y="2"/>
                </a:cubicBezTo>
                <a:cubicBezTo>
                  <a:pt x="122" y="4"/>
                  <a:pt x="126" y="12"/>
                  <a:pt x="124" y="20"/>
                </a:cubicBezTo>
                <a:cubicBezTo>
                  <a:pt x="109" y="81"/>
                  <a:pt x="109" y="81"/>
                  <a:pt x="109" y="81"/>
                </a:cubicBezTo>
                <a:cubicBezTo>
                  <a:pt x="125" y="90"/>
                  <a:pt x="136" y="109"/>
                  <a:pt x="130" y="134"/>
                </a:cubicBezTo>
                <a:cubicBezTo>
                  <a:pt x="130" y="134"/>
                  <a:pt x="125" y="154"/>
                  <a:pt x="122" y="164"/>
                </a:cubicBezTo>
                <a:cubicBezTo>
                  <a:pt x="122" y="164"/>
                  <a:pt x="122" y="164"/>
                  <a:pt x="122" y="164"/>
                </a:cubicBezTo>
                <a:cubicBezTo>
                  <a:pt x="118" y="178"/>
                  <a:pt x="136" y="187"/>
                  <a:pt x="136" y="187"/>
                </a:cubicBezTo>
                <a:cubicBezTo>
                  <a:pt x="131" y="207"/>
                  <a:pt x="131" y="207"/>
                  <a:pt x="131" y="207"/>
                </a:cubicBezTo>
                <a:lnTo>
                  <a:pt x="54" y="187"/>
                </a:lnTo>
                <a:close/>
                <a:moveTo>
                  <a:pt x="54" y="203"/>
                </a:moveTo>
                <a:cubicBezTo>
                  <a:pt x="46" y="203"/>
                  <a:pt x="38" y="208"/>
                  <a:pt x="36" y="216"/>
                </a:cubicBezTo>
                <a:cubicBezTo>
                  <a:pt x="34" y="226"/>
                  <a:pt x="40" y="236"/>
                  <a:pt x="50" y="239"/>
                </a:cubicBezTo>
                <a:cubicBezTo>
                  <a:pt x="51" y="239"/>
                  <a:pt x="53" y="239"/>
                  <a:pt x="54" y="239"/>
                </a:cubicBezTo>
                <a:cubicBezTo>
                  <a:pt x="54" y="203"/>
                  <a:pt x="54" y="203"/>
                  <a:pt x="54" y="203"/>
                </a:cubicBezTo>
                <a:close/>
                <a:moveTo>
                  <a:pt x="54" y="82"/>
                </a:moveTo>
                <a:cubicBezTo>
                  <a:pt x="54" y="187"/>
                  <a:pt x="54" y="187"/>
                  <a:pt x="54" y="187"/>
                </a:cubicBezTo>
                <a:cubicBezTo>
                  <a:pt x="0" y="173"/>
                  <a:pt x="0" y="173"/>
                  <a:pt x="0" y="173"/>
                </a:cubicBezTo>
                <a:cubicBezTo>
                  <a:pt x="5" y="152"/>
                  <a:pt x="5" y="152"/>
                  <a:pt x="5" y="152"/>
                </a:cubicBezTo>
                <a:cubicBezTo>
                  <a:pt x="5" y="152"/>
                  <a:pt x="25" y="154"/>
                  <a:pt x="29" y="140"/>
                </a:cubicBezTo>
                <a:cubicBezTo>
                  <a:pt x="32" y="128"/>
                  <a:pt x="37" y="109"/>
                  <a:pt x="37" y="109"/>
                </a:cubicBezTo>
                <a:cubicBezTo>
                  <a:pt x="40" y="97"/>
                  <a:pt x="46" y="88"/>
                  <a:pt x="54" y="82"/>
                </a:cubicBezTo>
                <a:close/>
              </a:path>
            </a:pathLst>
          </a:custGeom>
          <a:solidFill>
            <a:srgbClr val="FFCB32"/>
          </a:solidFill>
          <a:ln>
            <a:noFill/>
          </a:ln>
        </p:spPr>
        <p:txBody>
          <a:bodyPr vert="horz" wrap="square" lIns="91440" tIns="45720" rIns="91440" bIns="45720" numCol="1" anchor="t" anchorCtr="0" compatLnSpc="1"/>
          <a:lstStyle/>
          <a:p>
            <a:endParaRPr lang="id-ID">
              <a:ea typeface="微软雅黑" panose="020B0503020204020204" pitchFamily="34" charset="-122"/>
            </a:endParaRPr>
          </a:p>
        </p:txBody>
      </p:sp>
      <p:sp>
        <p:nvSpPr>
          <p:cNvPr id="77" name="PA_任意多边形 56"/>
          <p:cNvSpPr>
            <a:spLocks noEditPoints="1"/>
          </p:cNvSpPr>
          <p:nvPr>
            <p:custDataLst>
              <p:tags r:id="rId49"/>
            </p:custDataLst>
          </p:nvPr>
        </p:nvSpPr>
        <p:spPr bwMode="auto">
          <a:xfrm>
            <a:off x="7627125" y="2918057"/>
            <a:ext cx="555625" cy="604838"/>
          </a:xfrm>
          <a:custGeom>
            <a:avLst/>
            <a:gdLst>
              <a:gd name="T0" fmla="*/ 198 w 255"/>
              <a:gd name="T1" fmla="*/ 128 h 277"/>
              <a:gd name="T2" fmla="*/ 191 w 255"/>
              <a:gd name="T3" fmla="*/ 158 h 277"/>
              <a:gd name="T4" fmla="*/ 191 w 255"/>
              <a:gd name="T5" fmla="*/ 185 h 277"/>
              <a:gd name="T6" fmla="*/ 196 w 255"/>
              <a:gd name="T7" fmla="*/ 187 h 277"/>
              <a:gd name="T8" fmla="*/ 218 w 255"/>
              <a:gd name="T9" fmla="*/ 218 h 277"/>
              <a:gd name="T10" fmla="*/ 191 w 255"/>
              <a:gd name="T11" fmla="*/ 201 h 277"/>
              <a:gd name="T12" fmla="*/ 191 w 255"/>
              <a:gd name="T13" fmla="*/ 55 h 277"/>
              <a:gd name="T14" fmla="*/ 218 w 255"/>
              <a:gd name="T15" fmla="*/ 38 h 277"/>
              <a:gd name="T16" fmla="*/ 196 w 255"/>
              <a:gd name="T17" fmla="*/ 69 h 277"/>
              <a:gd name="T18" fmla="*/ 191 w 255"/>
              <a:gd name="T19" fmla="*/ 71 h 277"/>
              <a:gd name="T20" fmla="*/ 249 w 255"/>
              <a:gd name="T21" fmla="*/ 121 h 277"/>
              <a:gd name="T22" fmla="*/ 211 w 255"/>
              <a:gd name="T23" fmla="*/ 128 h 277"/>
              <a:gd name="T24" fmla="*/ 249 w 255"/>
              <a:gd name="T25" fmla="*/ 134 h 277"/>
              <a:gd name="T26" fmla="*/ 249 w 255"/>
              <a:gd name="T27" fmla="*/ 121 h 277"/>
              <a:gd name="T28" fmla="*/ 132 w 255"/>
              <a:gd name="T29" fmla="*/ 277 h 277"/>
              <a:gd name="T30" fmla="*/ 167 w 255"/>
              <a:gd name="T31" fmla="*/ 186 h 277"/>
              <a:gd name="T32" fmla="*/ 191 w 255"/>
              <a:gd name="T33" fmla="*/ 98 h 277"/>
              <a:gd name="T34" fmla="*/ 127 w 255"/>
              <a:gd name="T35" fmla="*/ 72 h 277"/>
              <a:gd name="T36" fmla="*/ 183 w 255"/>
              <a:gd name="T37" fmla="*/ 128 h 277"/>
              <a:gd name="T38" fmla="*/ 156 w 255"/>
              <a:gd name="T39" fmla="*/ 176 h 277"/>
              <a:gd name="T40" fmla="*/ 153 w 255"/>
              <a:gd name="T41" fmla="*/ 214 h 277"/>
              <a:gd name="T42" fmla="*/ 127 w 255"/>
              <a:gd name="T43" fmla="*/ 277 h 277"/>
              <a:gd name="T44" fmla="*/ 191 w 255"/>
              <a:gd name="T45" fmla="*/ 71 h 277"/>
              <a:gd name="T46" fmla="*/ 186 w 255"/>
              <a:gd name="T47" fmla="*/ 60 h 277"/>
              <a:gd name="T48" fmla="*/ 191 w 255"/>
              <a:gd name="T49" fmla="*/ 185 h 277"/>
              <a:gd name="T50" fmla="*/ 186 w 255"/>
              <a:gd name="T51" fmla="*/ 196 h 277"/>
              <a:gd name="T52" fmla="*/ 191 w 255"/>
              <a:gd name="T53" fmla="*/ 185 h 277"/>
              <a:gd name="T54" fmla="*/ 127 w 255"/>
              <a:gd name="T55" fmla="*/ 0 h 277"/>
              <a:gd name="T56" fmla="*/ 134 w 255"/>
              <a:gd name="T57" fmla="*/ 7 h 277"/>
              <a:gd name="T58" fmla="*/ 128 w 255"/>
              <a:gd name="T59" fmla="*/ 45 h 277"/>
              <a:gd name="T60" fmla="*/ 127 w 255"/>
              <a:gd name="T61" fmla="*/ 45 h 277"/>
              <a:gd name="T62" fmla="*/ 64 w 255"/>
              <a:gd name="T63" fmla="*/ 97 h 277"/>
              <a:gd name="T64" fmla="*/ 89 w 255"/>
              <a:gd name="T65" fmla="*/ 187 h 277"/>
              <a:gd name="T66" fmla="*/ 124 w 255"/>
              <a:gd name="T67" fmla="*/ 277 h 277"/>
              <a:gd name="T68" fmla="*/ 127 w 255"/>
              <a:gd name="T69" fmla="*/ 214 h 277"/>
              <a:gd name="T70" fmla="*/ 103 w 255"/>
              <a:gd name="T71" fmla="*/ 183 h 277"/>
              <a:gd name="T72" fmla="*/ 71 w 255"/>
              <a:gd name="T73" fmla="*/ 128 h 277"/>
              <a:gd name="T74" fmla="*/ 127 w 255"/>
              <a:gd name="T75" fmla="*/ 72 h 277"/>
              <a:gd name="T76" fmla="*/ 127 w 255"/>
              <a:gd name="T77" fmla="*/ 57 h 277"/>
              <a:gd name="T78" fmla="*/ 127 w 255"/>
              <a:gd name="T79" fmla="*/ 0 h 277"/>
              <a:gd name="T80" fmla="*/ 121 w 255"/>
              <a:gd name="T81" fmla="*/ 38 h 277"/>
              <a:gd name="T82" fmla="*/ 127 w 255"/>
              <a:gd name="T83" fmla="*/ 0 h 277"/>
              <a:gd name="T84" fmla="*/ 64 w 255"/>
              <a:gd name="T85" fmla="*/ 185 h 277"/>
              <a:gd name="T86" fmla="*/ 69 w 255"/>
              <a:gd name="T87" fmla="*/ 196 h 277"/>
              <a:gd name="T88" fmla="*/ 64 w 255"/>
              <a:gd name="T89" fmla="*/ 71 h 277"/>
              <a:gd name="T90" fmla="*/ 69 w 255"/>
              <a:gd name="T91" fmla="*/ 60 h 277"/>
              <a:gd name="T92" fmla="*/ 64 w 255"/>
              <a:gd name="T93" fmla="*/ 71 h 277"/>
              <a:gd name="T94" fmla="*/ 57 w 255"/>
              <a:gd name="T95" fmla="*/ 128 h 277"/>
              <a:gd name="T96" fmla="*/ 64 w 255"/>
              <a:gd name="T97" fmla="*/ 97 h 277"/>
              <a:gd name="T98" fmla="*/ 64 w 255"/>
              <a:gd name="T99" fmla="*/ 71 h 277"/>
              <a:gd name="T100" fmla="*/ 60 w 255"/>
              <a:gd name="T101" fmla="*/ 69 h 277"/>
              <a:gd name="T102" fmla="*/ 38 w 255"/>
              <a:gd name="T103" fmla="*/ 38 h 277"/>
              <a:gd name="T104" fmla="*/ 64 w 255"/>
              <a:gd name="T105" fmla="*/ 55 h 277"/>
              <a:gd name="T106" fmla="*/ 64 w 255"/>
              <a:gd name="T107" fmla="*/ 201 h 277"/>
              <a:gd name="T108" fmla="*/ 38 w 255"/>
              <a:gd name="T109" fmla="*/ 218 h 277"/>
              <a:gd name="T110" fmla="*/ 60 w 255"/>
              <a:gd name="T111" fmla="*/ 187 h 277"/>
              <a:gd name="T112" fmla="*/ 64 w 255"/>
              <a:gd name="T113" fmla="*/ 185 h 277"/>
              <a:gd name="T114" fmla="*/ 45 w 255"/>
              <a:gd name="T115" fmla="*/ 128 h 277"/>
              <a:gd name="T116" fmla="*/ 7 w 255"/>
              <a:gd name="T117" fmla="*/ 121 h 277"/>
              <a:gd name="T118" fmla="*/ 7 w 255"/>
              <a:gd name="T119" fmla="*/ 134 h 277"/>
              <a:gd name="T120" fmla="*/ 45 w 255"/>
              <a:gd name="T121" fmla="*/ 128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5" h="277">
                <a:moveTo>
                  <a:pt x="191" y="158"/>
                </a:moveTo>
                <a:cubicBezTo>
                  <a:pt x="195" y="149"/>
                  <a:pt x="198" y="139"/>
                  <a:pt x="198" y="128"/>
                </a:cubicBezTo>
                <a:cubicBezTo>
                  <a:pt x="198" y="117"/>
                  <a:pt x="195" y="107"/>
                  <a:pt x="191" y="98"/>
                </a:cubicBezTo>
                <a:cubicBezTo>
                  <a:pt x="191" y="158"/>
                  <a:pt x="191" y="158"/>
                  <a:pt x="191" y="158"/>
                </a:cubicBezTo>
                <a:close/>
                <a:moveTo>
                  <a:pt x="191" y="201"/>
                </a:moveTo>
                <a:cubicBezTo>
                  <a:pt x="191" y="185"/>
                  <a:pt x="191" y="185"/>
                  <a:pt x="191" y="185"/>
                </a:cubicBezTo>
                <a:cubicBezTo>
                  <a:pt x="193" y="185"/>
                  <a:pt x="194" y="185"/>
                  <a:pt x="196" y="187"/>
                </a:cubicBezTo>
                <a:cubicBezTo>
                  <a:pt x="196" y="187"/>
                  <a:pt x="196" y="187"/>
                  <a:pt x="196" y="187"/>
                </a:cubicBezTo>
                <a:cubicBezTo>
                  <a:pt x="218" y="209"/>
                  <a:pt x="218" y="209"/>
                  <a:pt x="218" y="209"/>
                </a:cubicBezTo>
                <a:cubicBezTo>
                  <a:pt x="220" y="211"/>
                  <a:pt x="220" y="216"/>
                  <a:pt x="218" y="218"/>
                </a:cubicBezTo>
                <a:cubicBezTo>
                  <a:pt x="215" y="221"/>
                  <a:pt x="211" y="221"/>
                  <a:pt x="209" y="218"/>
                </a:cubicBezTo>
                <a:cubicBezTo>
                  <a:pt x="191" y="201"/>
                  <a:pt x="191" y="201"/>
                  <a:pt x="191" y="201"/>
                </a:cubicBezTo>
                <a:close/>
                <a:moveTo>
                  <a:pt x="191" y="71"/>
                </a:moveTo>
                <a:cubicBezTo>
                  <a:pt x="191" y="55"/>
                  <a:pt x="191" y="55"/>
                  <a:pt x="191" y="55"/>
                </a:cubicBezTo>
                <a:cubicBezTo>
                  <a:pt x="209" y="38"/>
                  <a:pt x="209" y="38"/>
                  <a:pt x="209" y="38"/>
                </a:cubicBezTo>
                <a:cubicBezTo>
                  <a:pt x="211" y="35"/>
                  <a:pt x="215" y="35"/>
                  <a:pt x="218" y="38"/>
                </a:cubicBezTo>
                <a:cubicBezTo>
                  <a:pt x="220" y="40"/>
                  <a:pt x="220" y="44"/>
                  <a:pt x="218" y="47"/>
                </a:cubicBezTo>
                <a:cubicBezTo>
                  <a:pt x="196" y="69"/>
                  <a:pt x="196" y="69"/>
                  <a:pt x="196" y="69"/>
                </a:cubicBezTo>
                <a:cubicBezTo>
                  <a:pt x="196" y="69"/>
                  <a:pt x="196" y="69"/>
                  <a:pt x="196" y="69"/>
                </a:cubicBezTo>
                <a:cubicBezTo>
                  <a:pt x="194" y="71"/>
                  <a:pt x="193" y="71"/>
                  <a:pt x="191" y="71"/>
                </a:cubicBezTo>
                <a:close/>
                <a:moveTo>
                  <a:pt x="249" y="121"/>
                </a:moveTo>
                <a:cubicBezTo>
                  <a:pt x="249" y="121"/>
                  <a:pt x="249" y="121"/>
                  <a:pt x="249" y="121"/>
                </a:cubicBezTo>
                <a:cubicBezTo>
                  <a:pt x="217" y="121"/>
                  <a:pt x="217" y="121"/>
                  <a:pt x="217" y="121"/>
                </a:cubicBezTo>
                <a:cubicBezTo>
                  <a:pt x="214" y="121"/>
                  <a:pt x="211" y="124"/>
                  <a:pt x="211" y="128"/>
                </a:cubicBezTo>
                <a:cubicBezTo>
                  <a:pt x="211" y="132"/>
                  <a:pt x="214" y="134"/>
                  <a:pt x="217" y="134"/>
                </a:cubicBezTo>
                <a:cubicBezTo>
                  <a:pt x="249" y="134"/>
                  <a:pt x="249" y="134"/>
                  <a:pt x="249" y="134"/>
                </a:cubicBezTo>
                <a:cubicBezTo>
                  <a:pt x="252" y="134"/>
                  <a:pt x="255" y="132"/>
                  <a:pt x="255" y="128"/>
                </a:cubicBezTo>
                <a:cubicBezTo>
                  <a:pt x="255" y="124"/>
                  <a:pt x="252" y="121"/>
                  <a:pt x="249" y="121"/>
                </a:cubicBezTo>
                <a:close/>
                <a:moveTo>
                  <a:pt x="127" y="277"/>
                </a:moveTo>
                <a:cubicBezTo>
                  <a:pt x="132" y="277"/>
                  <a:pt x="132" y="277"/>
                  <a:pt x="132" y="277"/>
                </a:cubicBezTo>
                <a:cubicBezTo>
                  <a:pt x="151" y="277"/>
                  <a:pt x="167" y="262"/>
                  <a:pt x="167" y="242"/>
                </a:cubicBezTo>
                <a:cubicBezTo>
                  <a:pt x="167" y="186"/>
                  <a:pt x="167" y="186"/>
                  <a:pt x="167" y="186"/>
                </a:cubicBezTo>
                <a:cubicBezTo>
                  <a:pt x="177" y="179"/>
                  <a:pt x="186" y="169"/>
                  <a:pt x="191" y="158"/>
                </a:cubicBezTo>
                <a:cubicBezTo>
                  <a:pt x="191" y="98"/>
                  <a:pt x="191" y="98"/>
                  <a:pt x="191" y="98"/>
                </a:cubicBezTo>
                <a:cubicBezTo>
                  <a:pt x="180" y="74"/>
                  <a:pt x="156" y="57"/>
                  <a:pt x="127" y="57"/>
                </a:cubicBezTo>
                <a:cubicBezTo>
                  <a:pt x="127" y="72"/>
                  <a:pt x="127" y="72"/>
                  <a:pt x="127" y="72"/>
                </a:cubicBezTo>
                <a:cubicBezTo>
                  <a:pt x="143" y="72"/>
                  <a:pt x="157" y="78"/>
                  <a:pt x="167" y="88"/>
                </a:cubicBezTo>
                <a:cubicBezTo>
                  <a:pt x="177" y="98"/>
                  <a:pt x="183" y="112"/>
                  <a:pt x="183" y="128"/>
                </a:cubicBezTo>
                <a:cubicBezTo>
                  <a:pt x="183" y="148"/>
                  <a:pt x="172" y="166"/>
                  <a:pt x="156" y="176"/>
                </a:cubicBezTo>
                <a:cubicBezTo>
                  <a:pt x="156" y="176"/>
                  <a:pt x="156" y="176"/>
                  <a:pt x="156" y="176"/>
                </a:cubicBezTo>
                <a:cubicBezTo>
                  <a:pt x="154" y="177"/>
                  <a:pt x="153" y="180"/>
                  <a:pt x="153" y="182"/>
                </a:cubicBezTo>
                <a:cubicBezTo>
                  <a:pt x="153" y="214"/>
                  <a:pt x="153" y="214"/>
                  <a:pt x="153" y="214"/>
                </a:cubicBezTo>
                <a:cubicBezTo>
                  <a:pt x="127" y="214"/>
                  <a:pt x="127" y="214"/>
                  <a:pt x="127" y="214"/>
                </a:cubicBezTo>
                <a:cubicBezTo>
                  <a:pt x="127" y="277"/>
                  <a:pt x="127" y="277"/>
                  <a:pt x="127" y="277"/>
                </a:cubicBezTo>
                <a:close/>
                <a:moveTo>
                  <a:pt x="191" y="55"/>
                </a:moveTo>
                <a:cubicBezTo>
                  <a:pt x="191" y="71"/>
                  <a:pt x="191" y="71"/>
                  <a:pt x="191" y="71"/>
                </a:cubicBezTo>
                <a:cubicBezTo>
                  <a:pt x="189" y="71"/>
                  <a:pt x="188" y="71"/>
                  <a:pt x="186" y="69"/>
                </a:cubicBezTo>
                <a:cubicBezTo>
                  <a:pt x="184" y="67"/>
                  <a:pt x="184" y="63"/>
                  <a:pt x="186" y="60"/>
                </a:cubicBezTo>
                <a:cubicBezTo>
                  <a:pt x="191" y="55"/>
                  <a:pt x="191" y="55"/>
                  <a:pt x="191" y="55"/>
                </a:cubicBezTo>
                <a:close/>
                <a:moveTo>
                  <a:pt x="191" y="185"/>
                </a:moveTo>
                <a:cubicBezTo>
                  <a:pt x="191" y="201"/>
                  <a:pt x="191" y="201"/>
                  <a:pt x="191" y="201"/>
                </a:cubicBezTo>
                <a:cubicBezTo>
                  <a:pt x="186" y="196"/>
                  <a:pt x="186" y="196"/>
                  <a:pt x="186" y="196"/>
                </a:cubicBezTo>
                <a:cubicBezTo>
                  <a:pt x="184" y="193"/>
                  <a:pt x="184" y="189"/>
                  <a:pt x="186" y="187"/>
                </a:cubicBezTo>
                <a:cubicBezTo>
                  <a:pt x="188" y="185"/>
                  <a:pt x="189" y="185"/>
                  <a:pt x="191" y="185"/>
                </a:cubicBezTo>
                <a:close/>
                <a:moveTo>
                  <a:pt x="127" y="45"/>
                </a:moveTo>
                <a:cubicBezTo>
                  <a:pt x="127" y="0"/>
                  <a:pt x="127" y="0"/>
                  <a:pt x="127" y="0"/>
                </a:cubicBezTo>
                <a:cubicBezTo>
                  <a:pt x="127" y="0"/>
                  <a:pt x="128" y="0"/>
                  <a:pt x="128" y="0"/>
                </a:cubicBezTo>
                <a:cubicBezTo>
                  <a:pt x="131" y="0"/>
                  <a:pt x="134" y="3"/>
                  <a:pt x="134" y="7"/>
                </a:cubicBezTo>
                <a:cubicBezTo>
                  <a:pt x="134" y="38"/>
                  <a:pt x="134" y="38"/>
                  <a:pt x="134" y="38"/>
                </a:cubicBezTo>
                <a:cubicBezTo>
                  <a:pt x="134" y="42"/>
                  <a:pt x="131" y="45"/>
                  <a:pt x="128" y="45"/>
                </a:cubicBezTo>
                <a:cubicBezTo>
                  <a:pt x="128" y="45"/>
                  <a:pt x="128" y="45"/>
                  <a:pt x="128" y="45"/>
                </a:cubicBezTo>
                <a:cubicBezTo>
                  <a:pt x="128" y="45"/>
                  <a:pt x="127" y="45"/>
                  <a:pt x="127" y="45"/>
                </a:cubicBezTo>
                <a:close/>
                <a:moveTo>
                  <a:pt x="127" y="57"/>
                </a:moveTo>
                <a:cubicBezTo>
                  <a:pt x="99" y="57"/>
                  <a:pt x="75" y="74"/>
                  <a:pt x="64" y="97"/>
                </a:cubicBezTo>
                <a:cubicBezTo>
                  <a:pt x="64" y="159"/>
                  <a:pt x="64" y="159"/>
                  <a:pt x="64" y="159"/>
                </a:cubicBezTo>
                <a:cubicBezTo>
                  <a:pt x="70" y="170"/>
                  <a:pt x="78" y="180"/>
                  <a:pt x="89" y="187"/>
                </a:cubicBezTo>
                <a:cubicBezTo>
                  <a:pt x="89" y="242"/>
                  <a:pt x="89" y="242"/>
                  <a:pt x="89" y="242"/>
                </a:cubicBezTo>
                <a:cubicBezTo>
                  <a:pt x="89" y="262"/>
                  <a:pt x="104" y="277"/>
                  <a:pt x="124" y="277"/>
                </a:cubicBezTo>
                <a:cubicBezTo>
                  <a:pt x="127" y="277"/>
                  <a:pt x="127" y="277"/>
                  <a:pt x="127" y="277"/>
                </a:cubicBezTo>
                <a:cubicBezTo>
                  <a:pt x="127" y="214"/>
                  <a:pt x="127" y="214"/>
                  <a:pt x="127" y="214"/>
                </a:cubicBezTo>
                <a:cubicBezTo>
                  <a:pt x="103" y="214"/>
                  <a:pt x="103" y="214"/>
                  <a:pt x="103" y="214"/>
                </a:cubicBezTo>
                <a:cubicBezTo>
                  <a:pt x="103" y="183"/>
                  <a:pt x="103" y="183"/>
                  <a:pt x="103" y="183"/>
                </a:cubicBezTo>
                <a:cubicBezTo>
                  <a:pt x="103" y="180"/>
                  <a:pt x="102" y="178"/>
                  <a:pt x="100" y="176"/>
                </a:cubicBezTo>
                <a:cubicBezTo>
                  <a:pt x="83" y="167"/>
                  <a:pt x="71" y="149"/>
                  <a:pt x="71" y="128"/>
                </a:cubicBezTo>
                <a:cubicBezTo>
                  <a:pt x="71" y="112"/>
                  <a:pt x="78" y="98"/>
                  <a:pt x="88" y="88"/>
                </a:cubicBezTo>
                <a:cubicBezTo>
                  <a:pt x="98" y="78"/>
                  <a:pt x="112" y="72"/>
                  <a:pt x="127" y="72"/>
                </a:cubicBezTo>
                <a:cubicBezTo>
                  <a:pt x="127" y="72"/>
                  <a:pt x="127" y="72"/>
                  <a:pt x="127" y="72"/>
                </a:cubicBezTo>
                <a:cubicBezTo>
                  <a:pt x="127" y="57"/>
                  <a:pt x="127" y="57"/>
                  <a:pt x="127" y="57"/>
                </a:cubicBezTo>
                <a:cubicBezTo>
                  <a:pt x="127" y="57"/>
                  <a:pt x="127" y="57"/>
                  <a:pt x="127" y="57"/>
                </a:cubicBezTo>
                <a:close/>
                <a:moveTo>
                  <a:pt x="127" y="0"/>
                </a:moveTo>
                <a:cubicBezTo>
                  <a:pt x="127" y="45"/>
                  <a:pt x="127" y="45"/>
                  <a:pt x="127" y="45"/>
                </a:cubicBezTo>
                <a:cubicBezTo>
                  <a:pt x="124" y="45"/>
                  <a:pt x="121" y="42"/>
                  <a:pt x="121" y="38"/>
                </a:cubicBezTo>
                <a:cubicBezTo>
                  <a:pt x="121" y="7"/>
                  <a:pt x="121" y="7"/>
                  <a:pt x="121" y="7"/>
                </a:cubicBezTo>
                <a:cubicBezTo>
                  <a:pt x="121" y="4"/>
                  <a:pt x="124" y="1"/>
                  <a:pt x="127" y="0"/>
                </a:cubicBezTo>
                <a:close/>
                <a:moveTo>
                  <a:pt x="64" y="201"/>
                </a:moveTo>
                <a:cubicBezTo>
                  <a:pt x="64" y="185"/>
                  <a:pt x="64" y="185"/>
                  <a:pt x="64" y="185"/>
                </a:cubicBezTo>
                <a:cubicBezTo>
                  <a:pt x="66" y="185"/>
                  <a:pt x="68" y="185"/>
                  <a:pt x="69" y="187"/>
                </a:cubicBezTo>
                <a:cubicBezTo>
                  <a:pt x="72" y="189"/>
                  <a:pt x="72" y="193"/>
                  <a:pt x="69" y="196"/>
                </a:cubicBezTo>
                <a:cubicBezTo>
                  <a:pt x="64" y="201"/>
                  <a:pt x="64" y="201"/>
                  <a:pt x="64" y="201"/>
                </a:cubicBezTo>
                <a:close/>
                <a:moveTo>
                  <a:pt x="64" y="71"/>
                </a:moveTo>
                <a:cubicBezTo>
                  <a:pt x="64" y="55"/>
                  <a:pt x="64" y="55"/>
                  <a:pt x="64" y="55"/>
                </a:cubicBezTo>
                <a:cubicBezTo>
                  <a:pt x="69" y="60"/>
                  <a:pt x="69" y="60"/>
                  <a:pt x="69" y="60"/>
                </a:cubicBezTo>
                <a:cubicBezTo>
                  <a:pt x="72" y="63"/>
                  <a:pt x="72" y="67"/>
                  <a:pt x="69" y="69"/>
                </a:cubicBezTo>
                <a:cubicBezTo>
                  <a:pt x="68" y="71"/>
                  <a:pt x="66" y="71"/>
                  <a:pt x="64" y="71"/>
                </a:cubicBezTo>
                <a:close/>
                <a:moveTo>
                  <a:pt x="64" y="97"/>
                </a:moveTo>
                <a:cubicBezTo>
                  <a:pt x="59" y="106"/>
                  <a:pt x="57" y="117"/>
                  <a:pt x="57" y="128"/>
                </a:cubicBezTo>
                <a:cubicBezTo>
                  <a:pt x="57" y="139"/>
                  <a:pt x="59" y="149"/>
                  <a:pt x="64" y="159"/>
                </a:cubicBezTo>
                <a:cubicBezTo>
                  <a:pt x="64" y="97"/>
                  <a:pt x="64" y="97"/>
                  <a:pt x="64" y="97"/>
                </a:cubicBezTo>
                <a:close/>
                <a:moveTo>
                  <a:pt x="64" y="55"/>
                </a:moveTo>
                <a:cubicBezTo>
                  <a:pt x="64" y="71"/>
                  <a:pt x="64" y="71"/>
                  <a:pt x="64" y="71"/>
                </a:cubicBezTo>
                <a:cubicBezTo>
                  <a:pt x="62" y="71"/>
                  <a:pt x="61" y="70"/>
                  <a:pt x="60" y="69"/>
                </a:cubicBezTo>
                <a:cubicBezTo>
                  <a:pt x="60" y="69"/>
                  <a:pt x="60" y="69"/>
                  <a:pt x="60" y="69"/>
                </a:cubicBezTo>
                <a:cubicBezTo>
                  <a:pt x="38" y="47"/>
                  <a:pt x="38" y="47"/>
                  <a:pt x="38" y="47"/>
                </a:cubicBezTo>
                <a:cubicBezTo>
                  <a:pt x="35" y="44"/>
                  <a:pt x="35" y="40"/>
                  <a:pt x="38" y="38"/>
                </a:cubicBezTo>
                <a:cubicBezTo>
                  <a:pt x="40" y="35"/>
                  <a:pt x="44" y="35"/>
                  <a:pt x="47" y="38"/>
                </a:cubicBezTo>
                <a:cubicBezTo>
                  <a:pt x="64" y="55"/>
                  <a:pt x="64" y="55"/>
                  <a:pt x="64" y="55"/>
                </a:cubicBezTo>
                <a:close/>
                <a:moveTo>
                  <a:pt x="64" y="185"/>
                </a:moveTo>
                <a:cubicBezTo>
                  <a:pt x="64" y="201"/>
                  <a:pt x="64" y="201"/>
                  <a:pt x="64" y="201"/>
                </a:cubicBezTo>
                <a:cubicBezTo>
                  <a:pt x="47" y="218"/>
                  <a:pt x="47" y="218"/>
                  <a:pt x="47" y="218"/>
                </a:cubicBezTo>
                <a:cubicBezTo>
                  <a:pt x="44" y="221"/>
                  <a:pt x="40" y="221"/>
                  <a:pt x="38" y="218"/>
                </a:cubicBezTo>
                <a:cubicBezTo>
                  <a:pt x="35" y="216"/>
                  <a:pt x="35" y="211"/>
                  <a:pt x="38" y="209"/>
                </a:cubicBezTo>
                <a:cubicBezTo>
                  <a:pt x="60" y="187"/>
                  <a:pt x="60" y="187"/>
                  <a:pt x="60" y="187"/>
                </a:cubicBezTo>
                <a:cubicBezTo>
                  <a:pt x="60" y="187"/>
                  <a:pt x="60" y="187"/>
                  <a:pt x="60" y="187"/>
                </a:cubicBezTo>
                <a:cubicBezTo>
                  <a:pt x="61" y="185"/>
                  <a:pt x="62" y="185"/>
                  <a:pt x="64" y="185"/>
                </a:cubicBezTo>
                <a:close/>
                <a:moveTo>
                  <a:pt x="45" y="128"/>
                </a:moveTo>
                <a:cubicBezTo>
                  <a:pt x="45" y="128"/>
                  <a:pt x="45" y="128"/>
                  <a:pt x="45" y="128"/>
                </a:cubicBezTo>
                <a:cubicBezTo>
                  <a:pt x="45" y="124"/>
                  <a:pt x="42" y="121"/>
                  <a:pt x="38" y="121"/>
                </a:cubicBezTo>
                <a:cubicBezTo>
                  <a:pt x="7" y="121"/>
                  <a:pt x="7" y="121"/>
                  <a:pt x="7" y="121"/>
                </a:cubicBezTo>
                <a:cubicBezTo>
                  <a:pt x="3" y="121"/>
                  <a:pt x="0" y="124"/>
                  <a:pt x="0" y="128"/>
                </a:cubicBezTo>
                <a:cubicBezTo>
                  <a:pt x="0" y="132"/>
                  <a:pt x="3" y="134"/>
                  <a:pt x="7" y="134"/>
                </a:cubicBezTo>
                <a:cubicBezTo>
                  <a:pt x="38" y="134"/>
                  <a:pt x="38" y="134"/>
                  <a:pt x="38" y="134"/>
                </a:cubicBezTo>
                <a:cubicBezTo>
                  <a:pt x="42" y="134"/>
                  <a:pt x="45" y="132"/>
                  <a:pt x="45" y="128"/>
                </a:cubicBezTo>
                <a:close/>
              </a:path>
            </a:pathLst>
          </a:custGeom>
          <a:solidFill>
            <a:srgbClr val="404040"/>
          </a:solidFill>
          <a:ln>
            <a:noFill/>
          </a:ln>
          <a:extLst/>
        </p:spPr>
        <p:txBody>
          <a:bodyPr vert="horz" wrap="square" lIns="91440" tIns="45720" rIns="91440" bIns="45720" numCol="1" anchor="t" anchorCtr="0" compatLnSpc="1"/>
          <a:lstStyle/>
          <a:p>
            <a:endParaRPr lang="id-ID">
              <a:ea typeface="微软雅黑" panose="020B0503020204020204" pitchFamily="34" charset="-122"/>
            </a:endParaRPr>
          </a:p>
        </p:txBody>
      </p:sp>
      <p:sp>
        <p:nvSpPr>
          <p:cNvPr id="78" name="PA_任意多边形 57"/>
          <p:cNvSpPr>
            <a:spLocks noEditPoints="1"/>
          </p:cNvSpPr>
          <p:nvPr>
            <p:custDataLst>
              <p:tags r:id="rId50"/>
            </p:custDataLst>
          </p:nvPr>
        </p:nvSpPr>
        <p:spPr bwMode="auto">
          <a:xfrm>
            <a:off x="9676588" y="1354369"/>
            <a:ext cx="528638" cy="519113"/>
          </a:xfrm>
          <a:custGeom>
            <a:avLst/>
            <a:gdLst>
              <a:gd name="T0" fmla="*/ 231 w 243"/>
              <a:gd name="T1" fmla="*/ 92 h 238"/>
              <a:gd name="T2" fmla="*/ 214 w 243"/>
              <a:gd name="T3" fmla="*/ 83 h 238"/>
              <a:gd name="T4" fmla="*/ 206 w 243"/>
              <a:gd name="T5" fmla="*/ 71 h 238"/>
              <a:gd name="T6" fmla="*/ 192 w 243"/>
              <a:gd name="T7" fmla="*/ 82 h 238"/>
              <a:gd name="T8" fmla="*/ 194 w 243"/>
              <a:gd name="T9" fmla="*/ 64 h 238"/>
              <a:gd name="T10" fmla="*/ 179 w 243"/>
              <a:gd name="T11" fmla="*/ 64 h 238"/>
              <a:gd name="T12" fmla="*/ 162 w 243"/>
              <a:gd name="T13" fmla="*/ 54 h 238"/>
              <a:gd name="T14" fmla="*/ 154 w 243"/>
              <a:gd name="T15" fmla="*/ 42 h 238"/>
              <a:gd name="T16" fmla="*/ 140 w 243"/>
              <a:gd name="T17" fmla="*/ 53 h 238"/>
              <a:gd name="T18" fmla="*/ 142 w 243"/>
              <a:gd name="T19" fmla="*/ 35 h 238"/>
              <a:gd name="T20" fmla="*/ 128 w 243"/>
              <a:gd name="T21" fmla="*/ 35 h 238"/>
              <a:gd name="T22" fmla="*/ 110 w 243"/>
              <a:gd name="T23" fmla="*/ 25 h 238"/>
              <a:gd name="T24" fmla="*/ 102 w 243"/>
              <a:gd name="T25" fmla="*/ 13 h 238"/>
              <a:gd name="T26" fmla="*/ 101 w 243"/>
              <a:gd name="T27" fmla="*/ 22 h 238"/>
              <a:gd name="T28" fmla="*/ 208 w 243"/>
              <a:gd name="T29" fmla="*/ 128 h 238"/>
              <a:gd name="T30" fmla="*/ 206 w 243"/>
              <a:gd name="T31" fmla="*/ 132 h 238"/>
              <a:gd name="T32" fmla="*/ 101 w 243"/>
              <a:gd name="T33" fmla="*/ 74 h 238"/>
              <a:gd name="T34" fmla="*/ 196 w 243"/>
              <a:gd name="T35" fmla="*/ 149 h 238"/>
              <a:gd name="T36" fmla="*/ 194 w 243"/>
              <a:gd name="T37" fmla="*/ 153 h 238"/>
              <a:gd name="T38" fmla="*/ 101 w 243"/>
              <a:gd name="T39" fmla="*/ 101 h 238"/>
              <a:gd name="T40" fmla="*/ 185 w 243"/>
              <a:gd name="T41" fmla="*/ 170 h 238"/>
              <a:gd name="T42" fmla="*/ 182 w 243"/>
              <a:gd name="T43" fmla="*/ 174 h 238"/>
              <a:gd name="T44" fmla="*/ 101 w 243"/>
              <a:gd name="T45" fmla="*/ 129 h 238"/>
              <a:gd name="T46" fmla="*/ 173 w 243"/>
              <a:gd name="T47" fmla="*/ 191 h 238"/>
              <a:gd name="T48" fmla="*/ 171 w 243"/>
              <a:gd name="T49" fmla="*/ 195 h 238"/>
              <a:gd name="T50" fmla="*/ 101 w 243"/>
              <a:gd name="T51" fmla="*/ 156 h 238"/>
              <a:gd name="T52" fmla="*/ 138 w 243"/>
              <a:gd name="T53" fmla="*/ 231 h 238"/>
              <a:gd name="T54" fmla="*/ 243 w 243"/>
              <a:gd name="T55" fmla="*/ 91 h 238"/>
              <a:gd name="T56" fmla="*/ 101 w 243"/>
              <a:gd name="T57" fmla="*/ 22 h 238"/>
              <a:gd name="T58" fmla="*/ 85 w 243"/>
              <a:gd name="T59" fmla="*/ 11 h 238"/>
              <a:gd name="T60" fmla="*/ 78 w 243"/>
              <a:gd name="T61" fmla="*/ 0 h 238"/>
              <a:gd name="T62" fmla="*/ 15 w 243"/>
              <a:gd name="T63" fmla="*/ 163 h 238"/>
              <a:gd name="T64" fmla="*/ 101 w 243"/>
              <a:gd name="T65" fmla="*/ 156 h 238"/>
              <a:gd name="T66" fmla="*/ 27 w 243"/>
              <a:gd name="T67" fmla="*/ 113 h 238"/>
              <a:gd name="T68" fmla="*/ 101 w 243"/>
              <a:gd name="T69" fmla="*/ 151 h 238"/>
              <a:gd name="T70" fmla="*/ 40 w 243"/>
              <a:gd name="T71" fmla="*/ 95 h 238"/>
              <a:gd name="T72" fmla="*/ 42 w 243"/>
              <a:gd name="T73" fmla="*/ 91 h 238"/>
              <a:gd name="T74" fmla="*/ 101 w 243"/>
              <a:gd name="T75" fmla="*/ 101 h 238"/>
              <a:gd name="T76" fmla="*/ 51 w 243"/>
              <a:gd name="T77" fmla="*/ 71 h 238"/>
              <a:gd name="T78" fmla="*/ 101 w 243"/>
              <a:gd name="T79" fmla="*/ 96 h 238"/>
              <a:gd name="T80" fmla="*/ 63 w 243"/>
              <a:gd name="T81" fmla="*/ 53 h 238"/>
              <a:gd name="T82" fmla="*/ 65 w 243"/>
              <a:gd name="T83" fmla="*/ 49 h 238"/>
              <a:gd name="T84" fmla="*/ 101 w 243"/>
              <a:gd name="T85" fmla="*/ 22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3" h="238">
                <a:moveTo>
                  <a:pt x="232" y="85"/>
                </a:moveTo>
                <a:cubicBezTo>
                  <a:pt x="233" y="87"/>
                  <a:pt x="233" y="90"/>
                  <a:pt x="231" y="92"/>
                </a:cubicBezTo>
                <a:cubicBezTo>
                  <a:pt x="229" y="97"/>
                  <a:pt x="223" y="99"/>
                  <a:pt x="218" y="96"/>
                </a:cubicBezTo>
                <a:cubicBezTo>
                  <a:pt x="213" y="94"/>
                  <a:pt x="212" y="88"/>
                  <a:pt x="214" y="83"/>
                </a:cubicBezTo>
                <a:cubicBezTo>
                  <a:pt x="216" y="81"/>
                  <a:pt x="218" y="79"/>
                  <a:pt x="220" y="78"/>
                </a:cubicBezTo>
                <a:cubicBezTo>
                  <a:pt x="206" y="71"/>
                  <a:pt x="206" y="71"/>
                  <a:pt x="206" y="71"/>
                </a:cubicBezTo>
                <a:cubicBezTo>
                  <a:pt x="207" y="73"/>
                  <a:pt x="207" y="76"/>
                  <a:pt x="205" y="78"/>
                </a:cubicBezTo>
                <a:cubicBezTo>
                  <a:pt x="203" y="83"/>
                  <a:pt x="197" y="84"/>
                  <a:pt x="192" y="82"/>
                </a:cubicBezTo>
                <a:cubicBezTo>
                  <a:pt x="188" y="79"/>
                  <a:pt x="186" y="73"/>
                  <a:pt x="188" y="69"/>
                </a:cubicBezTo>
                <a:cubicBezTo>
                  <a:pt x="190" y="66"/>
                  <a:pt x="192" y="65"/>
                  <a:pt x="194" y="64"/>
                </a:cubicBezTo>
                <a:cubicBezTo>
                  <a:pt x="180" y="56"/>
                  <a:pt x="180" y="56"/>
                  <a:pt x="180" y="56"/>
                </a:cubicBezTo>
                <a:cubicBezTo>
                  <a:pt x="181" y="59"/>
                  <a:pt x="181" y="61"/>
                  <a:pt x="179" y="64"/>
                </a:cubicBezTo>
                <a:cubicBezTo>
                  <a:pt x="177" y="68"/>
                  <a:pt x="171" y="70"/>
                  <a:pt x="166" y="67"/>
                </a:cubicBezTo>
                <a:cubicBezTo>
                  <a:pt x="161" y="65"/>
                  <a:pt x="160" y="59"/>
                  <a:pt x="162" y="54"/>
                </a:cubicBezTo>
                <a:cubicBezTo>
                  <a:pt x="164" y="52"/>
                  <a:pt x="166" y="50"/>
                  <a:pt x="168" y="50"/>
                </a:cubicBezTo>
                <a:cubicBezTo>
                  <a:pt x="154" y="42"/>
                  <a:pt x="154" y="42"/>
                  <a:pt x="154" y="42"/>
                </a:cubicBezTo>
                <a:cubicBezTo>
                  <a:pt x="155" y="44"/>
                  <a:pt x="155" y="47"/>
                  <a:pt x="153" y="49"/>
                </a:cubicBezTo>
                <a:cubicBezTo>
                  <a:pt x="151" y="54"/>
                  <a:pt x="145" y="56"/>
                  <a:pt x="140" y="53"/>
                </a:cubicBezTo>
                <a:cubicBezTo>
                  <a:pt x="136" y="50"/>
                  <a:pt x="134" y="45"/>
                  <a:pt x="136" y="40"/>
                </a:cubicBezTo>
                <a:cubicBezTo>
                  <a:pt x="138" y="37"/>
                  <a:pt x="140" y="36"/>
                  <a:pt x="142" y="35"/>
                </a:cubicBezTo>
                <a:cubicBezTo>
                  <a:pt x="128" y="28"/>
                  <a:pt x="128" y="28"/>
                  <a:pt x="128" y="28"/>
                </a:cubicBezTo>
                <a:cubicBezTo>
                  <a:pt x="129" y="30"/>
                  <a:pt x="129" y="33"/>
                  <a:pt x="128" y="35"/>
                </a:cubicBezTo>
                <a:cubicBezTo>
                  <a:pt x="125" y="40"/>
                  <a:pt x="119" y="41"/>
                  <a:pt x="114" y="39"/>
                </a:cubicBezTo>
                <a:cubicBezTo>
                  <a:pt x="110" y="36"/>
                  <a:pt x="108" y="30"/>
                  <a:pt x="110" y="25"/>
                </a:cubicBezTo>
                <a:cubicBezTo>
                  <a:pt x="112" y="23"/>
                  <a:pt x="114" y="22"/>
                  <a:pt x="116" y="21"/>
                </a:cubicBezTo>
                <a:cubicBezTo>
                  <a:pt x="102" y="13"/>
                  <a:pt x="102" y="13"/>
                  <a:pt x="102" y="13"/>
                </a:cubicBezTo>
                <a:cubicBezTo>
                  <a:pt x="103" y="16"/>
                  <a:pt x="103" y="18"/>
                  <a:pt x="102" y="21"/>
                </a:cubicBezTo>
                <a:cubicBezTo>
                  <a:pt x="101" y="21"/>
                  <a:pt x="101" y="22"/>
                  <a:pt x="101" y="22"/>
                </a:cubicBezTo>
                <a:cubicBezTo>
                  <a:pt x="101" y="69"/>
                  <a:pt x="101" y="69"/>
                  <a:pt x="101" y="69"/>
                </a:cubicBezTo>
                <a:cubicBezTo>
                  <a:pt x="208" y="128"/>
                  <a:pt x="208" y="128"/>
                  <a:pt x="208" y="128"/>
                </a:cubicBezTo>
                <a:cubicBezTo>
                  <a:pt x="209" y="129"/>
                  <a:pt x="209" y="130"/>
                  <a:pt x="209" y="131"/>
                </a:cubicBezTo>
                <a:cubicBezTo>
                  <a:pt x="208" y="132"/>
                  <a:pt x="207" y="133"/>
                  <a:pt x="206" y="132"/>
                </a:cubicBezTo>
                <a:cubicBezTo>
                  <a:pt x="206" y="132"/>
                  <a:pt x="206" y="132"/>
                  <a:pt x="206" y="132"/>
                </a:cubicBezTo>
                <a:cubicBezTo>
                  <a:pt x="101" y="74"/>
                  <a:pt x="101" y="74"/>
                  <a:pt x="101" y="74"/>
                </a:cubicBezTo>
                <a:cubicBezTo>
                  <a:pt x="101" y="96"/>
                  <a:pt x="101" y="96"/>
                  <a:pt x="101" y="96"/>
                </a:cubicBezTo>
                <a:cubicBezTo>
                  <a:pt x="196" y="149"/>
                  <a:pt x="196" y="149"/>
                  <a:pt x="196" y="149"/>
                </a:cubicBezTo>
                <a:cubicBezTo>
                  <a:pt x="197" y="150"/>
                  <a:pt x="198" y="151"/>
                  <a:pt x="197" y="152"/>
                </a:cubicBezTo>
                <a:cubicBezTo>
                  <a:pt x="197" y="153"/>
                  <a:pt x="195" y="154"/>
                  <a:pt x="194" y="153"/>
                </a:cubicBezTo>
                <a:cubicBezTo>
                  <a:pt x="194" y="153"/>
                  <a:pt x="194" y="153"/>
                  <a:pt x="194" y="153"/>
                </a:cubicBezTo>
                <a:cubicBezTo>
                  <a:pt x="101" y="101"/>
                  <a:pt x="101" y="101"/>
                  <a:pt x="101" y="101"/>
                </a:cubicBezTo>
                <a:cubicBezTo>
                  <a:pt x="101" y="124"/>
                  <a:pt x="101" y="124"/>
                  <a:pt x="101" y="124"/>
                </a:cubicBezTo>
                <a:cubicBezTo>
                  <a:pt x="185" y="170"/>
                  <a:pt x="185" y="170"/>
                  <a:pt x="185" y="170"/>
                </a:cubicBezTo>
                <a:cubicBezTo>
                  <a:pt x="186" y="171"/>
                  <a:pt x="186" y="172"/>
                  <a:pt x="186" y="173"/>
                </a:cubicBezTo>
                <a:cubicBezTo>
                  <a:pt x="185" y="174"/>
                  <a:pt x="184" y="175"/>
                  <a:pt x="182" y="174"/>
                </a:cubicBezTo>
                <a:cubicBezTo>
                  <a:pt x="182" y="174"/>
                  <a:pt x="182" y="174"/>
                  <a:pt x="182" y="174"/>
                </a:cubicBezTo>
                <a:cubicBezTo>
                  <a:pt x="101" y="129"/>
                  <a:pt x="101" y="129"/>
                  <a:pt x="101" y="129"/>
                </a:cubicBezTo>
                <a:cubicBezTo>
                  <a:pt x="101" y="151"/>
                  <a:pt x="101" y="151"/>
                  <a:pt x="101" y="151"/>
                </a:cubicBezTo>
                <a:cubicBezTo>
                  <a:pt x="173" y="191"/>
                  <a:pt x="173" y="191"/>
                  <a:pt x="173" y="191"/>
                </a:cubicBezTo>
                <a:cubicBezTo>
                  <a:pt x="174" y="192"/>
                  <a:pt x="174" y="193"/>
                  <a:pt x="174" y="194"/>
                </a:cubicBezTo>
                <a:cubicBezTo>
                  <a:pt x="173" y="196"/>
                  <a:pt x="172" y="196"/>
                  <a:pt x="171" y="195"/>
                </a:cubicBezTo>
                <a:cubicBezTo>
                  <a:pt x="171" y="195"/>
                  <a:pt x="171" y="195"/>
                  <a:pt x="171" y="195"/>
                </a:cubicBezTo>
                <a:cubicBezTo>
                  <a:pt x="101" y="156"/>
                  <a:pt x="101" y="156"/>
                  <a:pt x="101" y="156"/>
                </a:cubicBezTo>
                <a:cubicBezTo>
                  <a:pt x="101" y="210"/>
                  <a:pt x="101" y="210"/>
                  <a:pt x="101" y="210"/>
                </a:cubicBezTo>
                <a:cubicBezTo>
                  <a:pt x="138" y="231"/>
                  <a:pt x="138" y="231"/>
                  <a:pt x="138" y="231"/>
                </a:cubicBezTo>
                <a:cubicBezTo>
                  <a:pt x="150" y="238"/>
                  <a:pt x="164" y="233"/>
                  <a:pt x="171" y="222"/>
                </a:cubicBezTo>
                <a:cubicBezTo>
                  <a:pt x="243" y="91"/>
                  <a:pt x="243" y="91"/>
                  <a:pt x="243" y="91"/>
                </a:cubicBezTo>
                <a:lnTo>
                  <a:pt x="232" y="85"/>
                </a:lnTo>
                <a:close/>
                <a:moveTo>
                  <a:pt x="101" y="22"/>
                </a:moveTo>
                <a:cubicBezTo>
                  <a:pt x="98" y="26"/>
                  <a:pt x="93" y="27"/>
                  <a:pt x="88" y="24"/>
                </a:cubicBezTo>
                <a:cubicBezTo>
                  <a:pt x="84" y="22"/>
                  <a:pt x="82" y="16"/>
                  <a:pt x="85" y="11"/>
                </a:cubicBezTo>
                <a:cubicBezTo>
                  <a:pt x="86" y="9"/>
                  <a:pt x="88" y="7"/>
                  <a:pt x="90" y="6"/>
                </a:cubicBezTo>
                <a:cubicBezTo>
                  <a:pt x="78" y="0"/>
                  <a:pt x="78" y="0"/>
                  <a:pt x="78" y="0"/>
                </a:cubicBezTo>
                <a:cubicBezTo>
                  <a:pt x="6" y="130"/>
                  <a:pt x="6" y="130"/>
                  <a:pt x="6" y="130"/>
                </a:cubicBezTo>
                <a:cubicBezTo>
                  <a:pt x="0" y="142"/>
                  <a:pt x="4" y="157"/>
                  <a:pt x="15" y="163"/>
                </a:cubicBezTo>
                <a:cubicBezTo>
                  <a:pt x="101" y="210"/>
                  <a:pt x="101" y="210"/>
                  <a:pt x="101" y="210"/>
                </a:cubicBezTo>
                <a:cubicBezTo>
                  <a:pt x="101" y="156"/>
                  <a:pt x="101" y="156"/>
                  <a:pt x="101" y="156"/>
                </a:cubicBezTo>
                <a:cubicBezTo>
                  <a:pt x="28" y="116"/>
                  <a:pt x="28" y="116"/>
                  <a:pt x="28" y="116"/>
                </a:cubicBezTo>
                <a:cubicBezTo>
                  <a:pt x="27" y="116"/>
                  <a:pt x="27" y="114"/>
                  <a:pt x="27" y="113"/>
                </a:cubicBezTo>
                <a:cubicBezTo>
                  <a:pt x="28" y="112"/>
                  <a:pt x="29" y="112"/>
                  <a:pt x="30" y="112"/>
                </a:cubicBezTo>
                <a:cubicBezTo>
                  <a:pt x="101" y="151"/>
                  <a:pt x="101" y="151"/>
                  <a:pt x="101" y="151"/>
                </a:cubicBezTo>
                <a:cubicBezTo>
                  <a:pt x="101" y="129"/>
                  <a:pt x="101" y="129"/>
                  <a:pt x="101" y="129"/>
                </a:cubicBezTo>
                <a:cubicBezTo>
                  <a:pt x="40" y="95"/>
                  <a:pt x="40" y="95"/>
                  <a:pt x="40" y="95"/>
                </a:cubicBezTo>
                <a:cubicBezTo>
                  <a:pt x="39" y="95"/>
                  <a:pt x="38" y="93"/>
                  <a:pt x="39" y="92"/>
                </a:cubicBezTo>
                <a:cubicBezTo>
                  <a:pt x="40" y="91"/>
                  <a:pt x="41" y="91"/>
                  <a:pt x="42" y="91"/>
                </a:cubicBezTo>
                <a:cubicBezTo>
                  <a:pt x="101" y="124"/>
                  <a:pt x="101" y="124"/>
                  <a:pt x="101" y="124"/>
                </a:cubicBezTo>
                <a:cubicBezTo>
                  <a:pt x="101" y="101"/>
                  <a:pt x="101" y="101"/>
                  <a:pt x="101" y="101"/>
                </a:cubicBezTo>
                <a:cubicBezTo>
                  <a:pt x="51" y="74"/>
                  <a:pt x="51" y="74"/>
                  <a:pt x="51" y="74"/>
                </a:cubicBezTo>
                <a:cubicBezTo>
                  <a:pt x="50" y="74"/>
                  <a:pt x="50" y="72"/>
                  <a:pt x="51" y="71"/>
                </a:cubicBezTo>
                <a:cubicBezTo>
                  <a:pt x="51" y="70"/>
                  <a:pt x="53" y="70"/>
                  <a:pt x="54" y="70"/>
                </a:cubicBezTo>
                <a:cubicBezTo>
                  <a:pt x="101" y="96"/>
                  <a:pt x="101" y="96"/>
                  <a:pt x="101" y="96"/>
                </a:cubicBezTo>
                <a:cubicBezTo>
                  <a:pt x="101" y="74"/>
                  <a:pt x="101" y="74"/>
                  <a:pt x="101" y="74"/>
                </a:cubicBezTo>
                <a:cubicBezTo>
                  <a:pt x="63" y="53"/>
                  <a:pt x="63" y="53"/>
                  <a:pt x="63" y="53"/>
                </a:cubicBezTo>
                <a:cubicBezTo>
                  <a:pt x="62" y="53"/>
                  <a:pt x="62" y="51"/>
                  <a:pt x="62" y="50"/>
                </a:cubicBezTo>
                <a:cubicBezTo>
                  <a:pt x="63" y="49"/>
                  <a:pt x="64" y="49"/>
                  <a:pt x="65" y="49"/>
                </a:cubicBezTo>
                <a:cubicBezTo>
                  <a:pt x="101" y="69"/>
                  <a:pt x="101" y="69"/>
                  <a:pt x="101" y="69"/>
                </a:cubicBezTo>
                <a:lnTo>
                  <a:pt x="101" y="22"/>
                </a:lnTo>
                <a:close/>
              </a:path>
            </a:pathLst>
          </a:custGeom>
          <a:solidFill>
            <a:srgbClr val="404040"/>
          </a:solidFill>
          <a:ln>
            <a:noFill/>
          </a:ln>
          <a:extLst/>
        </p:spPr>
        <p:txBody>
          <a:bodyPr vert="horz" wrap="square" lIns="91440" tIns="45720" rIns="91440" bIns="45720" numCol="1" anchor="t" anchorCtr="0" compatLnSpc="1"/>
          <a:lstStyle/>
          <a:p>
            <a:endParaRPr lang="id-ID">
              <a:ea typeface="微软雅黑" panose="020B0503020204020204" pitchFamily="34" charset="-122"/>
            </a:endParaRPr>
          </a:p>
        </p:txBody>
      </p:sp>
      <p:sp>
        <p:nvSpPr>
          <p:cNvPr id="79" name="PA_任意多边形 58"/>
          <p:cNvSpPr>
            <a:spLocks noEditPoints="1"/>
          </p:cNvSpPr>
          <p:nvPr>
            <p:custDataLst>
              <p:tags r:id="rId51"/>
            </p:custDataLst>
          </p:nvPr>
        </p:nvSpPr>
        <p:spPr bwMode="auto">
          <a:xfrm>
            <a:off x="7809180" y="3519993"/>
            <a:ext cx="514350" cy="520700"/>
          </a:xfrm>
          <a:custGeom>
            <a:avLst/>
            <a:gdLst>
              <a:gd name="T0" fmla="*/ 189 w 236"/>
              <a:gd name="T1" fmla="*/ 60 h 239"/>
              <a:gd name="T2" fmla="*/ 196 w 236"/>
              <a:gd name="T3" fmla="*/ 122 h 239"/>
              <a:gd name="T4" fmla="*/ 198 w 236"/>
              <a:gd name="T5" fmla="*/ 136 h 239"/>
              <a:gd name="T6" fmla="*/ 208 w 236"/>
              <a:gd name="T7" fmla="*/ 157 h 239"/>
              <a:gd name="T8" fmla="*/ 189 w 236"/>
              <a:gd name="T9" fmla="*/ 195 h 239"/>
              <a:gd name="T10" fmla="*/ 168 w 236"/>
              <a:gd name="T11" fmla="*/ 156 h 239"/>
              <a:gd name="T12" fmla="*/ 168 w 236"/>
              <a:gd name="T13" fmla="*/ 78 h 239"/>
              <a:gd name="T14" fmla="*/ 182 w 236"/>
              <a:gd name="T15" fmla="*/ 92 h 239"/>
              <a:gd name="T16" fmla="*/ 185 w 236"/>
              <a:gd name="T17" fmla="*/ 107 h 239"/>
              <a:gd name="T18" fmla="*/ 189 w 236"/>
              <a:gd name="T19" fmla="*/ 141 h 239"/>
              <a:gd name="T20" fmla="*/ 189 w 236"/>
              <a:gd name="T21" fmla="*/ 130 h 239"/>
              <a:gd name="T22" fmla="*/ 168 w 236"/>
              <a:gd name="T23" fmla="*/ 155 h 239"/>
              <a:gd name="T24" fmla="*/ 160 w 236"/>
              <a:gd name="T25" fmla="*/ 138 h 239"/>
              <a:gd name="T26" fmla="*/ 165 w 236"/>
              <a:gd name="T27" fmla="*/ 172 h 239"/>
              <a:gd name="T28" fmla="*/ 168 w 236"/>
              <a:gd name="T29" fmla="*/ 16 h 239"/>
              <a:gd name="T30" fmla="*/ 163 w 236"/>
              <a:gd name="T31" fmla="*/ 49 h 239"/>
              <a:gd name="T32" fmla="*/ 168 w 236"/>
              <a:gd name="T33" fmla="*/ 78 h 239"/>
              <a:gd name="T34" fmla="*/ 159 w 236"/>
              <a:gd name="T35" fmla="*/ 118 h 239"/>
              <a:gd name="T36" fmla="*/ 159 w 236"/>
              <a:gd name="T37" fmla="*/ 209 h 239"/>
              <a:gd name="T38" fmla="*/ 159 w 236"/>
              <a:gd name="T39" fmla="*/ 5 h 239"/>
              <a:gd name="T40" fmla="*/ 159 w 236"/>
              <a:gd name="T41" fmla="*/ 40 h 239"/>
              <a:gd name="T42" fmla="*/ 144 w 236"/>
              <a:gd name="T43" fmla="*/ 89 h 239"/>
              <a:gd name="T44" fmla="*/ 159 w 236"/>
              <a:gd name="T45" fmla="*/ 108 h 239"/>
              <a:gd name="T46" fmla="*/ 159 w 236"/>
              <a:gd name="T47" fmla="*/ 136 h 239"/>
              <a:gd name="T48" fmla="*/ 144 w 236"/>
              <a:gd name="T49" fmla="*/ 162 h 239"/>
              <a:gd name="T50" fmla="*/ 151 w 236"/>
              <a:gd name="T51" fmla="*/ 143 h 239"/>
              <a:gd name="T52" fmla="*/ 146 w 236"/>
              <a:gd name="T53" fmla="*/ 109 h 239"/>
              <a:gd name="T54" fmla="*/ 123 w 236"/>
              <a:gd name="T55" fmla="*/ 7 h 239"/>
              <a:gd name="T56" fmla="*/ 144 w 236"/>
              <a:gd name="T57" fmla="*/ 0 h 239"/>
              <a:gd name="T58" fmla="*/ 144 w 236"/>
              <a:gd name="T59" fmla="*/ 187 h 239"/>
              <a:gd name="T60" fmla="*/ 123 w 236"/>
              <a:gd name="T61" fmla="*/ 225 h 239"/>
              <a:gd name="T62" fmla="*/ 140 w 236"/>
              <a:gd name="T63" fmla="*/ 96 h 239"/>
              <a:gd name="T64" fmla="*/ 123 w 236"/>
              <a:gd name="T65" fmla="*/ 135 h 239"/>
              <a:gd name="T66" fmla="*/ 137 w 236"/>
              <a:gd name="T67" fmla="*/ 113 h 239"/>
              <a:gd name="T68" fmla="*/ 123 w 236"/>
              <a:gd name="T69" fmla="*/ 82 h 239"/>
              <a:gd name="T70" fmla="*/ 125 w 236"/>
              <a:gd name="T71" fmla="*/ 171 h 239"/>
              <a:gd name="T72" fmla="*/ 123 w 236"/>
              <a:gd name="T73" fmla="*/ 7 h 239"/>
              <a:gd name="T74" fmla="*/ 123 w 236"/>
              <a:gd name="T75" fmla="*/ 7 h 239"/>
              <a:gd name="T76" fmla="*/ 123 w 236"/>
              <a:gd name="T77" fmla="*/ 177 h 239"/>
              <a:gd name="T78" fmla="*/ 121 w 236"/>
              <a:gd name="T79" fmla="*/ 162 h 239"/>
              <a:gd name="T80" fmla="*/ 123 w 236"/>
              <a:gd name="T81" fmla="*/ 135 h 239"/>
              <a:gd name="T82" fmla="*/ 99 w 236"/>
              <a:gd name="T83" fmla="*/ 124 h 239"/>
              <a:gd name="T84" fmla="*/ 106 w 236"/>
              <a:gd name="T85" fmla="*/ 164 h 239"/>
              <a:gd name="T86" fmla="*/ 108 w 236"/>
              <a:gd name="T87" fmla="*/ 179 h 239"/>
              <a:gd name="T88" fmla="*/ 118 w 236"/>
              <a:gd name="T89" fmla="*/ 199 h 239"/>
              <a:gd name="T90" fmla="*/ 123 w 236"/>
              <a:gd name="T91" fmla="*/ 99 h 239"/>
              <a:gd name="T92" fmla="*/ 99 w 236"/>
              <a:gd name="T93" fmla="*/ 18 h 239"/>
              <a:gd name="T94" fmla="*/ 99 w 236"/>
              <a:gd name="T95" fmla="*/ 18 h 239"/>
              <a:gd name="T96" fmla="*/ 89 w 236"/>
              <a:gd name="T97" fmla="*/ 212 h 239"/>
              <a:gd name="T98" fmla="*/ 99 w 236"/>
              <a:gd name="T99" fmla="*/ 183 h 239"/>
              <a:gd name="T100" fmla="*/ 71 w 236"/>
              <a:gd name="T101" fmla="*/ 227 h 239"/>
              <a:gd name="T102" fmla="*/ 95 w 236"/>
              <a:gd name="T103" fmla="*/ 117 h 239"/>
              <a:gd name="T104" fmla="*/ 71 w 236"/>
              <a:gd name="T105" fmla="*/ 160 h 239"/>
              <a:gd name="T106" fmla="*/ 92 w 236"/>
              <a:gd name="T107" fmla="*/ 134 h 239"/>
              <a:gd name="T108" fmla="*/ 71 w 236"/>
              <a:gd name="T109" fmla="*/ 107 h 239"/>
              <a:gd name="T110" fmla="*/ 7 w 236"/>
              <a:gd name="T111" fmla="*/ 91 h 239"/>
              <a:gd name="T112" fmla="*/ 70 w 236"/>
              <a:gd name="T113" fmla="*/ 181 h 239"/>
              <a:gd name="T114" fmla="*/ 71 w 236"/>
              <a:gd name="T115" fmla="*/ 149 h 239"/>
              <a:gd name="T116" fmla="*/ 52 w 236"/>
              <a:gd name="T117" fmla="*/ 133 h 239"/>
              <a:gd name="T118" fmla="*/ 35 w 236"/>
              <a:gd name="T119" fmla="*/ 109 h 239"/>
              <a:gd name="T120" fmla="*/ 71 w 236"/>
              <a:gd name="T121" fmla="*/ 31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6" h="239">
                <a:moveTo>
                  <a:pt x="189" y="195"/>
                </a:moveTo>
                <a:cubicBezTo>
                  <a:pt x="216" y="182"/>
                  <a:pt x="216" y="182"/>
                  <a:pt x="216" y="182"/>
                </a:cubicBezTo>
                <a:cubicBezTo>
                  <a:pt x="230" y="176"/>
                  <a:pt x="236" y="159"/>
                  <a:pt x="229" y="146"/>
                </a:cubicBezTo>
                <a:cubicBezTo>
                  <a:pt x="189" y="60"/>
                  <a:pt x="189" y="60"/>
                  <a:pt x="189" y="60"/>
                </a:cubicBezTo>
                <a:cubicBezTo>
                  <a:pt x="189" y="107"/>
                  <a:pt x="189" y="107"/>
                  <a:pt x="189" y="107"/>
                </a:cubicBezTo>
                <a:cubicBezTo>
                  <a:pt x="190" y="108"/>
                  <a:pt x="190" y="108"/>
                  <a:pt x="190" y="109"/>
                </a:cubicBezTo>
                <a:cubicBezTo>
                  <a:pt x="196" y="122"/>
                  <a:pt x="196" y="122"/>
                  <a:pt x="196" y="122"/>
                </a:cubicBezTo>
                <a:cubicBezTo>
                  <a:pt x="196" y="122"/>
                  <a:pt x="196" y="122"/>
                  <a:pt x="196" y="122"/>
                </a:cubicBezTo>
                <a:cubicBezTo>
                  <a:pt x="197" y="124"/>
                  <a:pt x="196" y="126"/>
                  <a:pt x="194" y="127"/>
                </a:cubicBezTo>
                <a:cubicBezTo>
                  <a:pt x="189" y="130"/>
                  <a:pt x="189" y="130"/>
                  <a:pt x="189" y="130"/>
                </a:cubicBezTo>
                <a:cubicBezTo>
                  <a:pt x="189" y="141"/>
                  <a:pt x="189" y="141"/>
                  <a:pt x="189" y="141"/>
                </a:cubicBezTo>
                <a:cubicBezTo>
                  <a:pt x="198" y="136"/>
                  <a:pt x="198" y="136"/>
                  <a:pt x="198" y="136"/>
                </a:cubicBezTo>
                <a:cubicBezTo>
                  <a:pt x="201" y="135"/>
                  <a:pt x="203" y="136"/>
                  <a:pt x="204" y="138"/>
                </a:cubicBezTo>
                <a:cubicBezTo>
                  <a:pt x="210" y="151"/>
                  <a:pt x="210" y="151"/>
                  <a:pt x="210" y="151"/>
                </a:cubicBezTo>
                <a:cubicBezTo>
                  <a:pt x="210" y="151"/>
                  <a:pt x="210" y="151"/>
                  <a:pt x="210" y="151"/>
                </a:cubicBezTo>
                <a:cubicBezTo>
                  <a:pt x="211" y="153"/>
                  <a:pt x="210" y="156"/>
                  <a:pt x="208" y="157"/>
                </a:cubicBezTo>
                <a:cubicBezTo>
                  <a:pt x="189" y="166"/>
                  <a:pt x="189" y="166"/>
                  <a:pt x="189" y="166"/>
                </a:cubicBezTo>
                <a:lnTo>
                  <a:pt x="189" y="195"/>
                </a:lnTo>
                <a:close/>
                <a:moveTo>
                  <a:pt x="168" y="204"/>
                </a:moveTo>
                <a:cubicBezTo>
                  <a:pt x="189" y="195"/>
                  <a:pt x="189" y="195"/>
                  <a:pt x="189" y="195"/>
                </a:cubicBezTo>
                <a:cubicBezTo>
                  <a:pt x="189" y="166"/>
                  <a:pt x="189" y="166"/>
                  <a:pt x="189" y="166"/>
                </a:cubicBezTo>
                <a:cubicBezTo>
                  <a:pt x="180" y="170"/>
                  <a:pt x="180" y="170"/>
                  <a:pt x="180" y="170"/>
                </a:cubicBezTo>
                <a:cubicBezTo>
                  <a:pt x="178" y="171"/>
                  <a:pt x="175" y="170"/>
                  <a:pt x="174" y="168"/>
                </a:cubicBezTo>
                <a:cubicBezTo>
                  <a:pt x="168" y="156"/>
                  <a:pt x="168" y="156"/>
                  <a:pt x="168" y="156"/>
                </a:cubicBezTo>
                <a:cubicBezTo>
                  <a:pt x="168" y="204"/>
                  <a:pt x="168" y="204"/>
                  <a:pt x="168" y="204"/>
                </a:cubicBezTo>
                <a:close/>
                <a:moveTo>
                  <a:pt x="189" y="60"/>
                </a:moveTo>
                <a:cubicBezTo>
                  <a:pt x="168" y="16"/>
                  <a:pt x="168" y="16"/>
                  <a:pt x="168" y="16"/>
                </a:cubicBezTo>
                <a:cubicBezTo>
                  <a:pt x="168" y="78"/>
                  <a:pt x="168" y="78"/>
                  <a:pt x="168" y="78"/>
                </a:cubicBezTo>
                <a:cubicBezTo>
                  <a:pt x="171" y="77"/>
                  <a:pt x="171" y="77"/>
                  <a:pt x="171" y="77"/>
                </a:cubicBezTo>
                <a:cubicBezTo>
                  <a:pt x="173" y="76"/>
                  <a:pt x="175" y="77"/>
                  <a:pt x="176" y="79"/>
                </a:cubicBezTo>
                <a:cubicBezTo>
                  <a:pt x="182" y="92"/>
                  <a:pt x="182" y="92"/>
                  <a:pt x="182" y="92"/>
                </a:cubicBezTo>
                <a:cubicBezTo>
                  <a:pt x="182" y="92"/>
                  <a:pt x="182" y="92"/>
                  <a:pt x="182" y="92"/>
                </a:cubicBezTo>
                <a:cubicBezTo>
                  <a:pt x="183" y="94"/>
                  <a:pt x="182" y="97"/>
                  <a:pt x="180" y="98"/>
                </a:cubicBezTo>
                <a:cubicBezTo>
                  <a:pt x="168" y="103"/>
                  <a:pt x="168" y="103"/>
                  <a:pt x="168" y="103"/>
                </a:cubicBezTo>
                <a:cubicBezTo>
                  <a:pt x="168" y="114"/>
                  <a:pt x="168" y="114"/>
                  <a:pt x="168" y="114"/>
                </a:cubicBezTo>
                <a:cubicBezTo>
                  <a:pt x="185" y="107"/>
                  <a:pt x="185" y="107"/>
                  <a:pt x="185" y="107"/>
                </a:cubicBezTo>
                <a:cubicBezTo>
                  <a:pt x="186" y="106"/>
                  <a:pt x="188" y="106"/>
                  <a:pt x="189" y="107"/>
                </a:cubicBezTo>
                <a:cubicBezTo>
                  <a:pt x="189" y="60"/>
                  <a:pt x="189" y="60"/>
                  <a:pt x="189" y="60"/>
                </a:cubicBezTo>
                <a:close/>
                <a:moveTo>
                  <a:pt x="189" y="130"/>
                </a:moveTo>
                <a:cubicBezTo>
                  <a:pt x="189" y="141"/>
                  <a:pt x="189" y="141"/>
                  <a:pt x="189" y="141"/>
                </a:cubicBezTo>
                <a:cubicBezTo>
                  <a:pt x="170" y="150"/>
                  <a:pt x="170" y="150"/>
                  <a:pt x="170" y="150"/>
                </a:cubicBezTo>
                <a:cubicBezTo>
                  <a:pt x="169" y="150"/>
                  <a:pt x="169" y="151"/>
                  <a:pt x="168" y="151"/>
                </a:cubicBezTo>
                <a:cubicBezTo>
                  <a:pt x="168" y="139"/>
                  <a:pt x="168" y="139"/>
                  <a:pt x="168" y="139"/>
                </a:cubicBezTo>
                <a:lnTo>
                  <a:pt x="189" y="130"/>
                </a:lnTo>
                <a:close/>
                <a:moveTo>
                  <a:pt x="159" y="209"/>
                </a:moveTo>
                <a:cubicBezTo>
                  <a:pt x="168" y="204"/>
                  <a:pt x="168" y="204"/>
                  <a:pt x="168" y="204"/>
                </a:cubicBezTo>
                <a:cubicBezTo>
                  <a:pt x="168" y="156"/>
                  <a:pt x="168" y="156"/>
                  <a:pt x="168" y="156"/>
                </a:cubicBezTo>
                <a:cubicBezTo>
                  <a:pt x="168" y="155"/>
                  <a:pt x="168" y="155"/>
                  <a:pt x="168" y="155"/>
                </a:cubicBezTo>
                <a:cubicBezTo>
                  <a:pt x="168" y="154"/>
                  <a:pt x="168" y="152"/>
                  <a:pt x="168" y="151"/>
                </a:cubicBezTo>
                <a:cubicBezTo>
                  <a:pt x="168" y="139"/>
                  <a:pt x="168" y="139"/>
                  <a:pt x="168" y="139"/>
                </a:cubicBezTo>
                <a:cubicBezTo>
                  <a:pt x="166" y="141"/>
                  <a:pt x="166" y="141"/>
                  <a:pt x="166" y="141"/>
                </a:cubicBezTo>
                <a:cubicBezTo>
                  <a:pt x="164" y="142"/>
                  <a:pt x="161" y="141"/>
                  <a:pt x="160" y="138"/>
                </a:cubicBezTo>
                <a:cubicBezTo>
                  <a:pt x="159" y="136"/>
                  <a:pt x="159" y="136"/>
                  <a:pt x="159" y="136"/>
                </a:cubicBezTo>
                <a:cubicBezTo>
                  <a:pt x="159" y="160"/>
                  <a:pt x="159" y="160"/>
                  <a:pt x="159" y="160"/>
                </a:cubicBezTo>
                <a:cubicBezTo>
                  <a:pt x="165" y="172"/>
                  <a:pt x="165" y="172"/>
                  <a:pt x="165" y="172"/>
                </a:cubicBezTo>
                <a:cubicBezTo>
                  <a:pt x="165" y="172"/>
                  <a:pt x="165" y="172"/>
                  <a:pt x="165" y="172"/>
                </a:cubicBezTo>
                <a:cubicBezTo>
                  <a:pt x="166" y="175"/>
                  <a:pt x="165" y="177"/>
                  <a:pt x="163" y="178"/>
                </a:cubicBezTo>
                <a:cubicBezTo>
                  <a:pt x="159" y="180"/>
                  <a:pt x="159" y="180"/>
                  <a:pt x="159" y="180"/>
                </a:cubicBezTo>
                <a:cubicBezTo>
                  <a:pt x="159" y="209"/>
                  <a:pt x="159" y="209"/>
                  <a:pt x="159" y="209"/>
                </a:cubicBezTo>
                <a:close/>
                <a:moveTo>
                  <a:pt x="168" y="16"/>
                </a:moveTo>
                <a:cubicBezTo>
                  <a:pt x="168" y="15"/>
                  <a:pt x="168" y="15"/>
                  <a:pt x="168" y="15"/>
                </a:cubicBezTo>
                <a:cubicBezTo>
                  <a:pt x="166" y="11"/>
                  <a:pt x="163" y="7"/>
                  <a:pt x="159" y="5"/>
                </a:cubicBezTo>
                <a:cubicBezTo>
                  <a:pt x="159" y="40"/>
                  <a:pt x="159" y="40"/>
                  <a:pt x="159" y="40"/>
                </a:cubicBezTo>
                <a:cubicBezTo>
                  <a:pt x="163" y="49"/>
                  <a:pt x="163" y="49"/>
                  <a:pt x="163" y="49"/>
                </a:cubicBezTo>
                <a:cubicBezTo>
                  <a:pt x="163" y="49"/>
                  <a:pt x="163" y="49"/>
                  <a:pt x="163" y="49"/>
                </a:cubicBezTo>
                <a:cubicBezTo>
                  <a:pt x="166" y="55"/>
                  <a:pt x="164" y="61"/>
                  <a:pt x="159" y="65"/>
                </a:cubicBezTo>
                <a:cubicBezTo>
                  <a:pt x="159" y="82"/>
                  <a:pt x="159" y="82"/>
                  <a:pt x="159" y="82"/>
                </a:cubicBezTo>
                <a:cubicBezTo>
                  <a:pt x="168" y="78"/>
                  <a:pt x="168" y="78"/>
                  <a:pt x="168" y="78"/>
                </a:cubicBezTo>
                <a:cubicBezTo>
                  <a:pt x="168" y="16"/>
                  <a:pt x="168" y="16"/>
                  <a:pt x="168" y="16"/>
                </a:cubicBezTo>
                <a:close/>
                <a:moveTo>
                  <a:pt x="168" y="103"/>
                </a:moveTo>
                <a:cubicBezTo>
                  <a:pt x="168" y="114"/>
                  <a:pt x="168" y="114"/>
                  <a:pt x="168" y="114"/>
                </a:cubicBezTo>
                <a:cubicBezTo>
                  <a:pt x="159" y="118"/>
                  <a:pt x="159" y="118"/>
                  <a:pt x="159" y="118"/>
                </a:cubicBezTo>
                <a:cubicBezTo>
                  <a:pt x="159" y="108"/>
                  <a:pt x="159" y="108"/>
                  <a:pt x="159" y="108"/>
                </a:cubicBezTo>
                <a:lnTo>
                  <a:pt x="168" y="103"/>
                </a:lnTo>
                <a:close/>
                <a:moveTo>
                  <a:pt x="144" y="216"/>
                </a:moveTo>
                <a:cubicBezTo>
                  <a:pt x="159" y="209"/>
                  <a:pt x="159" y="209"/>
                  <a:pt x="159" y="209"/>
                </a:cubicBezTo>
                <a:cubicBezTo>
                  <a:pt x="159" y="180"/>
                  <a:pt x="159" y="180"/>
                  <a:pt x="159" y="180"/>
                </a:cubicBezTo>
                <a:cubicBezTo>
                  <a:pt x="144" y="187"/>
                  <a:pt x="144" y="187"/>
                  <a:pt x="144" y="187"/>
                </a:cubicBezTo>
                <a:cubicBezTo>
                  <a:pt x="144" y="216"/>
                  <a:pt x="144" y="216"/>
                  <a:pt x="144" y="216"/>
                </a:cubicBezTo>
                <a:close/>
                <a:moveTo>
                  <a:pt x="159" y="5"/>
                </a:moveTo>
                <a:cubicBezTo>
                  <a:pt x="155" y="2"/>
                  <a:pt x="149" y="0"/>
                  <a:pt x="144" y="0"/>
                </a:cubicBezTo>
                <a:cubicBezTo>
                  <a:pt x="144" y="22"/>
                  <a:pt x="144" y="22"/>
                  <a:pt x="144" y="22"/>
                </a:cubicBezTo>
                <a:cubicBezTo>
                  <a:pt x="148" y="23"/>
                  <a:pt x="152" y="25"/>
                  <a:pt x="154" y="30"/>
                </a:cubicBezTo>
                <a:cubicBezTo>
                  <a:pt x="159" y="40"/>
                  <a:pt x="159" y="40"/>
                  <a:pt x="159" y="40"/>
                </a:cubicBezTo>
                <a:cubicBezTo>
                  <a:pt x="159" y="5"/>
                  <a:pt x="159" y="5"/>
                  <a:pt x="159" y="5"/>
                </a:cubicBezTo>
                <a:close/>
                <a:moveTo>
                  <a:pt x="159" y="65"/>
                </a:moveTo>
                <a:cubicBezTo>
                  <a:pt x="159" y="82"/>
                  <a:pt x="159" y="82"/>
                  <a:pt x="159" y="82"/>
                </a:cubicBezTo>
                <a:cubicBezTo>
                  <a:pt x="144" y="89"/>
                  <a:pt x="144" y="89"/>
                  <a:pt x="144" y="89"/>
                </a:cubicBezTo>
                <a:cubicBezTo>
                  <a:pt x="144" y="72"/>
                  <a:pt x="144" y="72"/>
                  <a:pt x="144" y="72"/>
                </a:cubicBezTo>
                <a:cubicBezTo>
                  <a:pt x="157" y="66"/>
                  <a:pt x="157" y="66"/>
                  <a:pt x="157" y="66"/>
                </a:cubicBezTo>
                <a:cubicBezTo>
                  <a:pt x="158" y="66"/>
                  <a:pt x="159" y="66"/>
                  <a:pt x="159" y="65"/>
                </a:cubicBezTo>
                <a:close/>
                <a:moveTo>
                  <a:pt x="159" y="108"/>
                </a:moveTo>
                <a:cubicBezTo>
                  <a:pt x="159" y="118"/>
                  <a:pt x="159" y="118"/>
                  <a:pt x="159" y="118"/>
                </a:cubicBezTo>
                <a:cubicBezTo>
                  <a:pt x="156" y="120"/>
                  <a:pt x="156" y="120"/>
                  <a:pt x="156" y="120"/>
                </a:cubicBezTo>
                <a:cubicBezTo>
                  <a:pt x="154" y="121"/>
                  <a:pt x="153" y="123"/>
                  <a:pt x="154" y="126"/>
                </a:cubicBezTo>
                <a:cubicBezTo>
                  <a:pt x="159" y="136"/>
                  <a:pt x="159" y="136"/>
                  <a:pt x="159" y="136"/>
                </a:cubicBezTo>
                <a:cubicBezTo>
                  <a:pt x="159" y="160"/>
                  <a:pt x="159" y="160"/>
                  <a:pt x="159" y="160"/>
                </a:cubicBezTo>
                <a:cubicBezTo>
                  <a:pt x="159" y="159"/>
                  <a:pt x="159" y="159"/>
                  <a:pt x="159" y="159"/>
                </a:cubicBezTo>
                <a:cubicBezTo>
                  <a:pt x="158" y="157"/>
                  <a:pt x="155" y="156"/>
                  <a:pt x="153" y="157"/>
                </a:cubicBezTo>
                <a:cubicBezTo>
                  <a:pt x="144" y="162"/>
                  <a:pt x="144" y="162"/>
                  <a:pt x="144" y="162"/>
                </a:cubicBezTo>
                <a:cubicBezTo>
                  <a:pt x="144" y="151"/>
                  <a:pt x="144" y="151"/>
                  <a:pt x="144" y="151"/>
                </a:cubicBezTo>
                <a:cubicBezTo>
                  <a:pt x="149" y="148"/>
                  <a:pt x="149" y="148"/>
                  <a:pt x="149" y="148"/>
                </a:cubicBezTo>
                <a:cubicBezTo>
                  <a:pt x="151" y="147"/>
                  <a:pt x="152" y="145"/>
                  <a:pt x="151" y="143"/>
                </a:cubicBezTo>
                <a:cubicBezTo>
                  <a:pt x="151" y="143"/>
                  <a:pt x="151" y="143"/>
                  <a:pt x="151" y="143"/>
                </a:cubicBezTo>
                <a:cubicBezTo>
                  <a:pt x="145" y="130"/>
                  <a:pt x="145" y="130"/>
                  <a:pt x="145" y="130"/>
                </a:cubicBezTo>
                <a:cubicBezTo>
                  <a:pt x="145" y="129"/>
                  <a:pt x="144" y="129"/>
                  <a:pt x="144" y="128"/>
                </a:cubicBezTo>
                <a:cubicBezTo>
                  <a:pt x="144" y="104"/>
                  <a:pt x="144" y="104"/>
                  <a:pt x="144" y="104"/>
                </a:cubicBezTo>
                <a:cubicBezTo>
                  <a:pt x="146" y="109"/>
                  <a:pt x="146" y="109"/>
                  <a:pt x="146" y="109"/>
                </a:cubicBezTo>
                <a:cubicBezTo>
                  <a:pt x="147" y="111"/>
                  <a:pt x="150" y="112"/>
                  <a:pt x="152" y="111"/>
                </a:cubicBezTo>
                <a:lnTo>
                  <a:pt x="159" y="108"/>
                </a:lnTo>
                <a:close/>
                <a:moveTo>
                  <a:pt x="132" y="2"/>
                </a:moveTo>
                <a:cubicBezTo>
                  <a:pt x="123" y="7"/>
                  <a:pt x="123" y="7"/>
                  <a:pt x="123" y="7"/>
                </a:cubicBezTo>
                <a:cubicBezTo>
                  <a:pt x="123" y="30"/>
                  <a:pt x="123" y="30"/>
                  <a:pt x="123" y="30"/>
                </a:cubicBezTo>
                <a:cubicBezTo>
                  <a:pt x="137" y="23"/>
                  <a:pt x="137" y="23"/>
                  <a:pt x="137" y="23"/>
                </a:cubicBezTo>
                <a:cubicBezTo>
                  <a:pt x="139" y="22"/>
                  <a:pt x="142" y="22"/>
                  <a:pt x="144" y="22"/>
                </a:cubicBezTo>
                <a:cubicBezTo>
                  <a:pt x="144" y="0"/>
                  <a:pt x="144" y="0"/>
                  <a:pt x="144" y="0"/>
                </a:cubicBezTo>
                <a:cubicBezTo>
                  <a:pt x="140" y="0"/>
                  <a:pt x="136" y="1"/>
                  <a:pt x="132" y="2"/>
                </a:cubicBezTo>
                <a:close/>
                <a:moveTo>
                  <a:pt x="123" y="225"/>
                </a:moveTo>
                <a:cubicBezTo>
                  <a:pt x="144" y="216"/>
                  <a:pt x="144" y="216"/>
                  <a:pt x="144" y="216"/>
                </a:cubicBezTo>
                <a:cubicBezTo>
                  <a:pt x="144" y="187"/>
                  <a:pt x="144" y="187"/>
                  <a:pt x="144" y="187"/>
                </a:cubicBezTo>
                <a:cubicBezTo>
                  <a:pt x="135" y="191"/>
                  <a:pt x="135" y="191"/>
                  <a:pt x="135" y="191"/>
                </a:cubicBezTo>
                <a:cubicBezTo>
                  <a:pt x="133" y="192"/>
                  <a:pt x="130" y="191"/>
                  <a:pt x="129" y="189"/>
                </a:cubicBezTo>
                <a:cubicBezTo>
                  <a:pt x="123" y="177"/>
                  <a:pt x="123" y="177"/>
                  <a:pt x="123" y="177"/>
                </a:cubicBezTo>
                <a:cubicBezTo>
                  <a:pt x="123" y="225"/>
                  <a:pt x="123" y="225"/>
                  <a:pt x="123" y="225"/>
                </a:cubicBezTo>
                <a:close/>
                <a:moveTo>
                  <a:pt x="144" y="72"/>
                </a:moveTo>
                <a:cubicBezTo>
                  <a:pt x="144" y="89"/>
                  <a:pt x="144" y="89"/>
                  <a:pt x="144" y="89"/>
                </a:cubicBezTo>
                <a:cubicBezTo>
                  <a:pt x="142" y="90"/>
                  <a:pt x="142" y="90"/>
                  <a:pt x="142" y="90"/>
                </a:cubicBezTo>
                <a:cubicBezTo>
                  <a:pt x="140" y="91"/>
                  <a:pt x="139" y="94"/>
                  <a:pt x="140" y="96"/>
                </a:cubicBezTo>
                <a:cubicBezTo>
                  <a:pt x="144" y="104"/>
                  <a:pt x="144" y="104"/>
                  <a:pt x="144" y="104"/>
                </a:cubicBezTo>
                <a:cubicBezTo>
                  <a:pt x="144" y="128"/>
                  <a:pt x="144" y="128"/>
                  <a:pt x="144" y="128"/>
                </a:cubicBezTo>
                <a:cubicBezTo>
                  <a:pt x="143" y="127"/>
                  <a:pt x="141" y="127"/>
                  <a:pt x="139" y="128"/>
                </a:cubicBezTo>
                <a:cubicBezTo>
                  <a:pt x="123" y="135"/>
                  <a:pt x="123" y="135"/>
                  <a:pt x="123" y="135"/>
                </a:cubicBezTo>
                <a:cubicBezTo>
                  <a:pt x="123" y="125"/>
                  <a:pt x="123" y="125"/>
                  <a:pt x="123" y="125"/>
                </a:cubicBezTo>
                <a:cubicBezTo>
                  <a:pt x="135" y="119"/>
                  <a:pt x="135" y="119"/>
                  <a:pt x="135" y="119"/>
                </a:cubicBezTo>
                <a:cubicBezTo>
                  <a:pt x="137" y="118"/>
                  <a:pt x="138" y="115"/>
                  <a:pt x="137" y="113"/>
                </a:cubicBezTo>
                <a:cubicBezTo>
                  <a:pt x="137" y="113"/>
                  <a:pt x="137" y="113"/>
                  <a:pt x="137" y="113"/>
                </a:cubicBezTo>
                <a:cubicBezTo>
                  <a:pt x="131" y="100"/>
                  <a:pt x="131" y="100"/>
                  <a:pt x="131" y="100"/>
                </a:cubicBezTo>
                <a:cubicBezTo>
                  <a:pt x="130" y="98"/>
                  <a:pt x="128" y="97"/>
                  <a:pt x="126" y="98"/>
                </a:cubicBezTo>
                <a:cubicBezTo>
                  <a:pt x="123" y="99"/>
                  <a:pt x="123" y="99"/>
                  <a:pt x="123" y="99"/>
                </a:cubicBezTo>
                <a:cubicBezTo>
                  <a:pt x="123" y="82"/>
                  <a:pt x="123" y="82"/>
                  <a:pt x="123" y="82"/>
                </a:cubicBezTo>
                <a:cubicBezTo>
                  <a:pt x="144" y="72"/>
                  <a:pt x="144" y="72"/>
                  <a:pt x="144" y="72"/>
                </a:cubicBezTo>
                <a:close/>
                <a:moveTo>
                  <a:pt x="144" y="151"/>
                </a:moveTo>
                <a:cubicBezTo>
                  <a:pt x="144" y="162"/>
                  <a:pt x="144" y="162"/>
                  <a:pt x="144" y="162"/>
                </a:cubicBezTo>
                <a:cubicBezTo>
                  <a:pt x="125" y="171"/>
                  <a:pt x="125" y="171"/>
                  <a:pt x="125" y="171"/>
                </a:cubicBezTo>
                <a:cubicBezTo>
                  <a:pt x="124" y="171"/>
                  <a:pt x="124" y="172"/>
                  <a:pt x="123" y="172"/>
                </a:cubicBezTo>
                <a:cubicBezTo>
                  <a:pt x="123" y="161"/>
                  <a:pt x="123" y="161"/>
                  <a:pt x="123" y="161"/>
                </a:cubicBezTo>
                <a:lnTo>
                  <a:pt x="144" y="151"/>
                </a:lnTo>
                <a:close/>
                <a:moveTo>
                  <a:pt x="123" y="7"/>
                </a:moveTo>
                <a:cubicBezTo>
                  <a:pt x="99" y="18"/>
                  <a:pt x="99" y="18"/>
                  <a:pt x="99" y="18"/>
                </a:cubicBezTo>
                <a:cubicBezTo>
                  <a:pt x="99" y="41"/>
                  <a:pt x="99" y="41"/>
                  <a:pt x="99" y="41"/>
                </a:cubicBezTo>
                <a:cubicBezTo>
                  <a:pt x="123" y="30"/>
                  <a:pt x="123" y="30"/>
                  <a:pt x="123" y="30"/>
                </a:cubicBezTo>
                <a:cubicBezTo>
                  <a:pt x="123" y="7"/>
                  <a:pt x="123" y="7"/>
                  <a:pt x="123" y="7"/>
                </a:cubicBezTo>
                <a:close/>
                <a:moveTo>
                  <a:pt x="99" y="236"/>
                </a:moveTo>
                <a:cubicBezTo>
                  <a:pt x="100" y="236"/>
                  <a:pt x="102" y="235"/>
                  <a:pt x="103" y="235"/>
                </a:cubicBezTo>
                <a:cubicBezTo>
                  <a:pt x="123" y="225"/>
                  <a:pt x="123" y="225"/>
                  <a:pt x="123" y="225"/>
                </a:cubicBezTo>
                <a:cubicBezTo>
                  <a:pt x="123" y="177"/>
                  <a:pt x="123" y="177"/>
                  <a:pt x="123" y="177"/>
                </a:cubicBezTo>
                <a:cubicBezTo>
                  <a:pt x="123" y="176"/>
                  <a:pt x="123" y="176"/>
                  <a:pt x="123" y="176"/>
                </a:cubicBezTo>
                <a:cubicBezTo>
                  <a:pt x="122" y="175"/>
                  <a:pt x="123" y="174"/>
                  <a:pt x="123" y="172"/>
                </a:cubicBezTo>
                <a:cubicBezTo>
                  <a:pt x="123" y="161"/>
                  <a:pt x="123" y="161"/>
                  <a:pt x="123" y="161"/>
                </a:cubicBezTo>
                <a:cubicBezTo>
                  <a:pt x="121" y="162"/>
                  <a:pt x="121" y="162"/>
                  <a:pt x="121" y="162"/>
                </a:cubicBezTo>
                <a:cubicBezTo>
                  <a:pt x="119" y="163"/>
                  <a:pt x="116" y="162"/>
                  <a:pt x="115" y="159"/>
                </a:cubicBezTo>
                <a:cubicBezTo>
                  <a:pt x="109" y="147"/>
                  <a:pt x="109" y="147"/>
                  <a:pt x="109" y="147"/>
                </a:cubicBezTo>
                <a:cubicBezTo>
                  <a:pt x="108" y="145"/>
                  <a:pt x="109" y="142"/>
                  <a:pt x="111" y="141"/>
                </a:cubicBezTo>
                <a:cubicBezTo>
                  <a:pt x="123" y="135"/>
                  <a:pt x="123" y="135"/>
                  <a:pt x="123" y="135"/>
                </a:cubicBezTo>
                <a:cubicBezTo>
                  <a:pt x="123" y="125"/>
                  <a:pt x="123" y="125"/>
                  <a:pt x="123" y="125"/>
                </a:cubicBezTo>
                <a:cubicBezTo>
                  <a:pt x="107" y="132"/>
                  <a:pt x="107" y="132"/>
                  <a:pt x="107" y="132"/>
                </a:cubicBezTo>
                <a:cubicBezTo>
                  <a:pt x="105" y="133"/>
                  <a:pt x="102" y="132"/>
                  <a:pt x="101" y="130"/>
                </a:cubicBezTo>
                <a:cubicBezTo>
                  <a:pt x="99" y="124"/>
                  <a:pt x="99" y="124"/>
                  <a:pt x="99" y="124"/>
                </a:cubicBezTo>
                <a:cubicBezTo>
                  <a:pt x="99" y="150"/>
                  <a:pt x="99" y="150"/>
                  <a:pt x="99" y="150"/>
                </a:cubicBezTo>
                <a:cubicBezTo>
                  <a:pt x="99" y="150"/>
                  <a:pt x="99" y="151"/>
                  <a:pt x="100" y="151"/>
                </a:cubicBezTo>
                <a:cubicBezTo>
                  <a:pt x="106" y="164"/>
                  <a:pt x="106" y="164"/>
                  <a:pt x="106" y="164"/>
                </a:cubicBezTo>
                <a:cubicBezTo>
                  <a:pt x="106" y="164"/>
                  <a:pt x="106" y="164"/>
                  <a:pt x="106" y="164"/>
                </a:cubicBezTo>
                <a:cubicBezTo>
                  <a:pt x="107" y="166"/>
                  <a:pt x="106" y="169"/>
                  <a:pt x="104" y="170"/>
                </a:cubicBezTo>
                <a:cubicBezTo>
                  <a:pt x="99" y="172"/>
                  <a:pt x="99" y="172"/>
                  <a:pt x="99" y="172"/>
                </a:cubicBezTo>
                <a:cubicBezTo>
                  <a:pt x="99" y="183"/>
                  <a:pt x="99" y="183"/>
                  <a:pt x="99" y="183"/>
                </a:cubicBezTo>
                <a:cubicBezTo>
                  <a:pt x="108" y="179"/>
                  <a:pt x="108" y="179"/>
                  <a:pt x="108" y="179"/>
                </a:cubicBezTo>
                <a:cubicBezTo>
                  <a:pt x="110" y="178"/>
                  <a:pt x="113" y="179"/>
                  <a:pt x="114" y="181"/>
                </a:cubicBezTo>
                <a:cubicBezTo>
                  <a:pt x="120" y="194"/>
                  <a:pt x="120" y="194"/>
                  <a:pt x="120" y="194"/>
                </a:cubicBezTo>
                <a:cubicBezTo>
                  <a:pt x="120" y="194"/>
                  <a:pt x="120" y="194"/>
                  <a:pt x="120" y="194"/>
                </a:cubicBezTo>
                <a:cubicBezTo>
                  <a:pt x="121" y="196"/>
                  <a:pt x="120" y="198"/>
                  <a:pt x="118" y="199"/>
                </a:cubicBezTo>
                <a:cubicBezTo>
                  <a:pt x="99" y="208"/>
                  <a:pt x="99" y="208"/>
                  <a:pt x="99" y="208"/>
                </a:cubicBezTo>
                <a:cubicBezTo>
                  <a:pt x="99" y="236"/>
                  <a:pt x="99" y="236"/>
                  <a:pt x="99" y="236"/>
                </a:cubicBezTo>
                <a:close/>
                <a:moveTo>
                  <a:pt x="123" y="82"/>
                </a:moveTo>
                <a:cubicBezTo>
                  <a:pt x="123" y="99"/>
                  <a:pt x="123" y="99"/>
                  <a:pt x="123" y="99"/>
                </a:cubicBezTo>
                <a:cubicBezTo>
                  <a:pt x="99" y="111"/>
                  <a:pt x="99" y="111"/>
                  <a:pt x="99" y="111"/>
                </a:cubicBezTo>
                <a:cubicBezTo>
                  <a:pt x="99" y="94"/>
                  <a:pt x="99" y="94"/>
                  <a:pt x="99" y="94"/>
                </a:cubicBezTo>
                <a:lnTo>
                  <a:pt x="123" y="82"/>
                </a:lnTo>
                <a:close/>
                <a:moveTo>
                  <a:pt x="99" y="18"/>
                </a:moveTo>
                <a:cubicBezTo>
                  <a:pt x="71" y="31"/>
                  <a:pt x="71" y="31"/>
                  <a:pt x="71" y="31"/>
                </a:cubicBezTo>
                <a:cubicBezTo>
                  <a:pt x="71" y="54"/>
                  <a:pt x="71" y="54"/>
                  <a:pt x="71" y="54"/>
                </a:cubicBezTo>
                <a:cubicBezTo>
                  <a:pt x="99" y="41"/>
                  <a:pt x="99" y="41"/>
                  <a:pt x="99" y="41"/>
                </a:cubicBezTo>
                <a:cubicBezTo>
                  <a:pt x="99" y="18"/>
                  <a:pt x="99" y="18"/>
                  <a:pt x="99" y="18"/>
                </a:cubicBezTo>
                <a:close/>
                <a:moveTo>
                  <a:pt x="71" y="227"/>
                </a:moveTo>
                <a:cubicBezTo>
                  <a:pt x="77" y="235"/>
                  <a:pt x="88" y="239"/>
                  <a:pt x="99" y="236"/>
                </a:cubicBezTo>
                <a:cubicBezTo>
                  <a:pt x="99" y="208"/>
                  <a:pt x="99" y="208"/>
                  <a:pt x="99" y="208"/>
                </a:cubicBezTo>
                <a:cubicBezTo>
                  <a:pt x="89" y="212"/>
                  <a:pt x="89" y="212"/>
                  <a:pt x="89" y="212"/>
                </a:cubicBezTo>
                <a:cubicBezTo>
                  <a:pt x="87" y="213"/>
                  <a:pt x="85" y="213"/>
                  <a:pt x="84" y="210"/>
                </a:cubicBezTo>
                <a:cubicBezTo>
                  <a:pt x="78" y="197"/>
                  <a:pt x="78" y="197"/>
                  <a:pt x="78" y="197"/>
                </a:cubicBezTo>
                <a:cubicBezTo>
                  <a:pt x="77" y="195"/>
                  <a:pt x="78" y="193"/>
                  <a:pt x="80" y="192"/>
                </a:cubicBezTo>
                <a:cubicBezTo>
                  <a:pt x="99" y="183"/>
                  <a:pt x="99" y="183"/>
                  <a:pt x="99" y="183"/>
                </a:cubicBezTo>
                <a:cubicBezTo>
                  <a:pt x="99" y="172"/>
                  <a:pt x="99" y="172"/>
                  <a:pt x="99" y="172"/>
                </a:cubicBezTo>
                <a:cubicBezTo>
                  <a:pt x="75" y="183"/>
                  <a:pt x="75" y="183"/>
                  <a:pt x="75" y="183"/>
                </a:cubicBezTo>
                <a:cubicBezTo>
                  <a:pt x="74" y="184"/>
                  <a:pt x="72" y="183"/>
                  <a:pt x="71" y="182"/>
                </a:cubicBezTo>
                <a:cubicBezTo>
                  <a:pt x="71" y="227"/>
                  <a:pt x="71" y="227"/>
                  <a:pt x="71" y="227"/>
                </a:cubicBezTo>
                <a:close/>
                <a:moveTo>
                  <a:pt x="99" y="94"/>
                </a:moveTo>
                <a:cubicBezTo>
                  <a:pt x="99" y="111"/>
                  <a:pt x="99" y="111"/>
                  <a:pt x="99" y="111"/>
                </a:cubicBezTo>
                <a:cubicBezTo>
                  <a:pt x="97" y="111"/>
                  <a:pt x="97" y="111"/>
                  <a:pt x="97" y="111"/>
                </a:cubicBezTo>
                <a:cubicBezTo>
                  <a:pt x="95" y="112"/>
                  <a:pt x="94" y="115"/>
                  <a:pt x="95" y="117"/>
                </a:cubicBezTo>
                <a:cubicBezTo>
                  <a:pt x="99" y="124"/>
                  <a:pt x="99" y="124"/>
                  <a:pt x="99" y="124"/>
                </a:cubicBezTo>
                <a:cubicBezTo>
                  <a:pt x="99" y="150"/>
                  <a:pt x="99" y="150"/>
                  <a:pt x="99" y="150"/>
                </a:cubicBezTo>
                <a:cubicBezTo>
                  <a:pt x="97" y="149"/>
                  <a:pt x="96" y="148"/>
                  <a:pt x="94" y="149"/>
                </a:cubicBezTo>
                <a:cubicBezTo>
                  <a:pt x="71" y="160"/>
                  <a:pt x="71" y="160"/>
                  <a:pt x="71" y="160"/>
                </a:cubicBezTo>
                <a:cubicBezTo>
                  <a:pt x="71" y="149"/>
                  <a:pt x="71" y="149"/>
                  <a:pt x="71" y="149"/>
                </a:cubicBezTo>
                <a:cubicBezTo>
                  <a:pt x="90" y="140"/>
                  <a:pt x="90" y="140"/>
                  <a:pt x="90" y="140"/>
                </a:cubicBezTo>
                <a:cubicBezTo>
                  <a:pt x="92" y="139"/>
                  <a:pt x="93" y="136"/>
                  <a:pt x="92" y="134"/>
                </a:cubicBezTo>
                <a:cubicBezTo>
                  <a:pt x="92" y="134"/>
                  <a:pt x="92" y="134"/>
                  <a:pt x="92" y="134"/>
                </a:cubicBezTo>
                <a:cubicBezTo>
                  <a:pt x="86" y="122"/>
                  <a:pt x="86" y="122"/>
                  <a:pt x="86" y="122"/>
                </a:cubicBezTo>
                <a:cubicBezTo>
                  <a:pt x="85" y="119"/>
                  <a:pt x="82" y="118"/>
                  <a:pt x="80" y="119"/>
                </a:cubicBezTo>
                <a:cubicBezTo>
                  <a:pt x="71" y="124"/>
                  <a:pt x="71" y="124"/>
                  <a:pt x="71" y="124"/>
                </a:cubicBezTo>
                <a:cubicBezTo>
                  <a:pt x="71" y="107"/>
                  <a:pt x="71" y="107"/>
                  <a:pt x="71" y="107"/>
                </a:cubicBezTo>
                <a:lnTo>
                  <a:pt x="99" y="94"/>
                </a:lnTo>
                <a:close/>
                <a:moveTo>
                  <a:pt x="71" y="31"/>
                </a:moveTo>
                <a:cubicBezTo>
                  <a:pt x="20" y="55"/>
                  <a:pt x="20" y="55"/>
                  <a:pt x="20" y="55"/>
                </a:cubicBezTo>
                <a:cubicBezTo>
                  <a:pt x="6" y="62"/>
                  <a:pt x="0" y="78"/>
                  <a:pt x="7" y="91"/>
                </a:cubicBezTo>
                <a:cubicBezTo>
                  <a:pt x="68" y="222"/>
                  <a:pt x="68" y="222"/>
                  <a:pt x="68" y="222"/>
                </a:cubicBezTo>
                <a:cubicBezTo>
                  <a:pt x="69" y="223"/>
                  <a:pt x="70" y="225"/>
                  <a:pt x="71" y="227"/>
                </a:cubicBezTo>
                <a:cubicBezTo>
                  <a:pt x="71" y="182"/>
                  <a:pt x="71" y="182"/>
                  <a:pt x="71" y="182"/>
                </a:cubicBezTo>
                <a:cubicBezTo>
                  <a:pt x="71" y="182"/>
                  <a:pt x="70" y="181"/>
                  <a:pt x="70" y="181"/>
                </a:cubicBezTo>
                <a:cubicBezTo>
                  <a:pt x="64" y="168"/>
                  <a:pt x="64" y="168"/>
                  <a:pt x="64" y="168"/>
                </a:cubicBezTo>
                <a:cubicBezTo>
                  <a:pt x="63" y="166"/>
                  <a:pt x="64" y="163"/>
                  <a:pt x="66" y="162"/>
                </a:cubicBezTo>
                <a:cubicBezTo>
                  <a:pt x="71" y="160"/>
                  <a:pt x="71" y="160"/>
                  <a:pt x="71" y="160"/>
                </a:cubicBezTo>
                <a:cubicBezTo>
                  <a:pt x="71" y="149"/>
                  <a:pt x="71" y="149"/>
                  <a:pt x="71" y="149"/>
                </a:cubicBezTo>
                <a:cubicBezTo>
                  <a:pt x="62" y="153"/>
                  <a:pt x="62" y="153"/>
                  <a:pt x="62" y="153"/>
                </a:cubicBezTo>
                <a:cubicBezTo>
                  <a:pt x="60" y="154"/>
                  <a:pt x="57" y="153"/>
                  <a:pt x="56" y="151"/>
                </a:cubicBezTo>
                <a:cubicBezTo>
                  <a:pt x="50" y="138"/>
                  <a:pt x="50" y="138"/>
                  <a:pt x="50" y="138"/>
                </a:cubicBezTo>
                <a:cubicBezTo>
                  <a:pt x="49" y="136"/>
                  <a:pt x="50" y="134"/>
                  <a:pt x="52" y="133"/>
                </a:cubicBezTo>
                <a:cubicBezTo>
                  <a:pt x="71" y="124"/>
                  <a:pt x="71" y="124"/>
                  <a:pt x="71" y="124"/>
                </a:cubicBezTo>
                <a:cubicBezTo>
                  <a:pt x="71" y="107"/>
                  <a:pt x="71" y="107"/>
                  <a:pt x="71" y="107"/>
                </a:cubicBezTo>
                <a:cubicBezTo>
                  <a:pt x="53" y="115"/>
                  <a:pt x="53" y="115"/>
                  <a:pt x="53" y="115"/>
                </a:cubicBezTo>
                <a:cubicBezTo>
                  <a:pt x="46" y="118"/>
                  <a:pt x="38" y="116"/>
                  <a:pt x="35" y="109"/>
                </a:cubicBezTo>
                <a:cubicBezTo>
                  <a:pt x="26" y="89"/>
                  <a:pt x="26" y="89"/>
                  <a:pt x="26" y="89"/>
                </a:cubicBezTo>
                <a:cubicBezTo>
                  <a:pt x="23" y="83"/>
                  <a:pt x="26" y="75"/>
                  <a:pt x="33" y="72"/>
                </a:cubicBezTo>
                <a:cubicBezTo>
                  <a:pt x="71" y="54"/>
                  <a:pt x="71" y="54"/>
                  <a:pt x="71" y="54"/>
                </a:cubicBezTo>
                <a:lnTo>
                  <a:pt x="71" y="31"/>
                </a:lnTo>
                <a:close/>
              </a:path>
            </a:pathLst>
          </a:custGeom>
          <a:solidFill>
            <a:srgbClr val="FFCB32"/>
          </a:solidFill>
          <a:ln>
            <a:noFill/>
          </a:ln>
        </p:spPr>
        <p:txBody>
          <a:bodyPr vert="horz" wrap="square" lIns="91440" tIns="45720" rIns="91440" bIns="45720" numCol="1" anchor="t" anchorCtr="0" compatLnSpc="1"/>
          <a:lstStyle/>
          <a:p>
            <a:endParaRPr lang="id-ID">
              <a:ea typeface="微软雅黑" panose="020B0503020204020204" pitchFamily="34" charset="-122"/>
            </a:endParaRPr>
          </a:p>
        </p:txBody>
      </p:sp>
      <p:sp>
        <p:nvSpPr>
          <p:cNvPr id="80" name="PA_矩形 59"/>
          <p:cNvSpPr>
            <a:spLocks noChangeArrowheads="1"/>
          </p:cNvSpPr>
          <p:nvPr>
            <p:custDataLst>
              <p:tags r:id="rId52"/>
            </p:custDataLst>
          </p:nvPr>
        </p:nvSpPr>
        <p:spPr bwMode="auto">
          <a:xfrm>
            <a:off x="9805175" y="3026007"/>
            <a:ext cx="627063" cy="31750"/>
          </a:xfrm>
          <a:prstGeom prst="rect">
            <a:avLst/>
          </a:prstGeom>
          <a:solidFill>
            <a:srgbClr val="404040"/>
          </a:solidFill>
          <a:ln>
            <a:noFill/>
          </a:ln>
          <a:extLst/>
        </p:spPr>
        <p:txBody>
          <a:bodyPr vert="horz" wrap="square" lIns="91440" tIns="45720" rIns="91440" bIns="45720" numCol="1" anchor="t" anchorCtr="0" compatLnSpc="1"/>
          <a:lstStyle/>
          <a:p>
            <a:endParaRPr lang="id-ID">
              <a:ea typeface="微软雅黑" panose="020B0503020204020204" pitchFamily="34" charset="-122"/>
            </a:endParaRPr>
          </a:p>
        </p:txBody>
      </p:sp>
      <p:sp>
        <p:nvSpPr>
          <p:cNvPr id="81" name="PA_矩形 60"/>
          <p:cNvSpPr>
            <a:spLocks noChangeArrowheads="1"/>
          </p:cNvSpPr>
          <p:nvPr>
            <p:custDataLst>
              <p:tags r:id="rId53"/>
            </p:custDataLst>
          </p:nvPr>
        </p:nvSpPr>
        <p:spPr bwMode="auto">
          <a:xfrm>
            <a:off x="9830575" y="2962507"/>
            <a:ext cx="576263" cy="31750"/>
          </a:xfrm>
          <a:prstGeom prst="rect">
            <a:avLst/>
          </a:prstGeom>
          <a:solidFill>
            <a:srgbClr val="404040"/>
          </a:solidFill>
          <a:ln>
            <a:noFill/>
          </a:ln>
          <a:extLst/>
        </p:spPr>
        <p:txBody>
          <a:bodyPr vert="horz" wrap="square" lIns="91440" tIns="45720" rIns="91440" bIns="45720" numCol="1" anchor="t" anchorCtr="0" compatLnSpc="1"/>
          <a:lstStyle/>
          <a:p>
            <a:endParaRPr lang="id-ID">
              <a:ea typeface="微软雅黑" panose="020B0503020204020204" pitchFamily="34" charset="-122"/>
            </a:endParaRPr>
          </a:p>
        </p:txBody>
      </p:sp>
      <p:sp>
        <p:nvSpPr>
          <p:cNvPr id="82" name="PA_矩形 61"/>
          <p:cNvSpPr>
            <a:spLocks noChangeArrowheads="1"/>
          </p:cNvSpPr>
          <p:nvPr>
            <p:custDataLst>
              <p:tags r:id="rId54"/>
            </p:custDataLst>
          </p:nvPr>
        </p:nvSpPr>
        <p:spPr bwMode="auto">
          <a:xfrm>
            <a:off x="10057588" y="2897419"/>
            <a:ext cx="122238" cy="31750"/>
          </a:xfrm>
          <a:prstGeom prst="rect">
            <a:avLst/>
          </a:prstGeom>
          <a:solidFill>
            <a:srgbClr val="404040"/>
          </a:solidFill>
          <a:ln>
            <a:noFill/>
          </a:ln>
          <a:extLst/>
        </p:spPr>
        <p:txBody>
          <a:bodyPr vert="horz" wrap="square" lIns="91440" tIns="45720" rIns="91440" bIns="45720" numCol="1" anchor="t" anchorCtr="0" compatLnSpc="1"/>
          <a:lstStyle/>
          <a:p>
            <a:endParaRPr lang="id-ID">
              <a:ea typeface="微软雅黑" panose="020B0503020204020204" pitchFamily="34" charset="-122"/>
            </a:endParaRPr>
          </a:p>
        </p:txBody>
      </p:sp>
      <p:sp>
        <p:nvSpPr>
          <p:cNvPr id="83" name="PA_矩形 62"/>
          <p:cNvSpPr>
            <a:spLocks noChangeArrowheads="1"/>
          </p:cNvSpPr>
          <p:nvPr>
            <p:custDataLst>
              <p:tags r:id="rId55"/>
            </p:custDataLst>
          </p:nvPr>
        </p:nvSpPr>
        <p:spPr bwMode="auto">
          <a:xfrm>
            <a:off x="10079813" y="2664057"/>
            <a:ext cx="77788" cy="254000"/>
          </a:xfrm>
          <a:prstGeom prst="rect">
            <a:avLst/>
          </a:prstGeom>
          <a:solidFill>
            <a:srgbClr val="404040"/>
          </a:solidFill>
          <a:ln>
            <a:noFill/>
          </a:ln>
          <a:extLst/>
        </p:spPr>
        <p:txBody>
          <a:bodyPr vert="horz" wrap="square" lIns="91440" tIns="45720" rIns="91440" bIns="45720" numCol="1" anchor="t" anchorCtr="0" compatLnSpc="1"/>
          <a:lstStyle/>
          <a:p>
            <a:endParaRPr lang="id-ID">
              <a:ea typeface="微软雅黑" panose="020B0503020204020204" pitchFamily="34" charset="-122"/>
            </a:endParaRPr>
          </a:p>
        </p:txBody>
      </p:sp>
      <p:sp>
        <p:nvSpPr>
          <p:cNvPr id="84" name="PA_矩形 63"/>
          <p:cNvSpPr>
            <a:spLocks noChangeArrowheads="1"/>
          </p:cNvSpPr>
          <p:nvPr>
            <p:custDataLst>
              <p:tags r:id="rId56"/>
            </p:custDataLst>
          </p:nvPr>
        </p:nvSpPr>
        <p:spPr bwMode="auto">
          <a:xfrm>
            <a:off x="10057588" y="2651357"/>
            <a:ext cx="122238" cy="31750"/>
          </a:xfrm>
          <a:prstGeom prst="rect">
            <a:avLst/>
          </a:prstGeom>
          <a:solidFill>
            <a:srgbClr val="404040"/>
          </a:solidFill>
          <a:ln>
            <a:noFill/>
          </a:ln>
          <a:extLst/>
        </p:spPr>
        <p:txBody>
          <a:bodyPr vert="horz" wrap="square" lIns="91440" tIns="45720" rIns="91440" bIns="45720" numCol="1" anchor="t" anchorCtr="0" compatLnSpc="1"/>
          <a:lstStyle/>
          <a:p>
            <a:endParaRPr lang="id-ID">
              <a:ea typeface="微软雅黑" panose="020B0503020204020204" pitchFamily="34" charset="-122"/>
            </a:endParaRPr>
          </a:p>
        </p:txBody>
      </p:sp>
      <p:sp>
        <p:nvSpPr>
          <p:cNvPr id="85" name="PA_矩形 64"/>
          <p:cNvSpPr>
            <a:spLocks noChangeArrowheads="1"/>
          </p:cNvSpPr>
          <p:nvPr>
            <p:custDataLst>
              <p:tags r:id="rId57"/>
            </p:custDataLst>
          </p:nvPr>
        </p:nvSpPr>
        <p:spPr bwMode="auto">
          <a:xfrm>
            <a:off x="10243325" y="2897419"/>
            <a:ext cx="119063" cy="31750"/>
          </a:xfrm>
          <a:prstGeom prst="rect">
            <a:avLst/>
          </a:prstGeom>
          <a:solidFill>
            <a:srgbClr val="404040"/>
          </a:solidFill>
          <a:ln>
            <a:noFill/>
          </a:ln>
          <a:extLst/>
        </p:spPr>
        <p:txBody>
          <a:bodyPr vert="horz" wrap="square" lIns="91440" tIns="45720" rIns="91440" bIns="45720" numCol="1" anchor="t" anchorCtr="0" compatLnSpc="1"/>
          <a:lstStyle/>
          <a:p>
            <a:endParaRPr lang="id-ID">
              <a:ea typeface="微软雅黑" panose="020B0503020204020204" pitchFamily="34" charset="-122"/>
            </a:endParaRPr>
          </a:p>
        </p:txBody>
      </p:sp>
      <p:sp>
        <p:nvSpPr>
          <p:cNvPr id="86" name="PA_矩形 65"/>
          <p:cNvSpPr>
            <a:spLocks noChangeArrowheads="1"/>
          </p:cNvSpPr>
          <p:nvPr>
            <p:custDataLst>
              <p:tags r:id="rId58"/>
            </p:custDataLst>
          </p:nvPr>
        </p:nvSpPr>
        <p:spPr bwMode="auto">
          <a:xfrm>
            <a:off x="10263963" y="2664057"/>
            <a:ext cx="76200" cy="254000"/>
          </a:xfrm>
          <a:prstGeom prst="rect">
            <a:avLst/>
          </a:prstGeom>
          <a:solidFill>
            <a:srgbClr val="404040"/>
          </a:solidFill>
          <a:ln>
            <a:noFill/>
          </a:ln>
          <a:extLst/>
        </p:spPr>
        <p:txBody>
          <a:bodyPr vert="horz" wrap="square" lIns="91440" tIns="45720" rIns="91440" bIns="45720" numCol="1" anchor="t" anchorCtr="0" compatLnSpc="1"/>
          <a:lstStyle/>
          <a:p>
            <a:endParaRPr lang="id-ID">
              <a:ea typeface="微软雅黑" panose="020B0503020204020204" pitchFamily="34" charset="-122"/>
            </a:endParaRPr>
          </a:p>
        </p:txBody>
      </p:sp>
      <p:sp>
        <p:nvSpPr>
          <p:cNvPr id="87" name="PA_矩形 66"/>
          <p:cNvSpPr>
            <a:spLocks noChangeArrowheads="1"/>
          </p:cNvSpPr>
          <p:nvPr>
            <p:custDataLst>
              <p:tags r:id="rId59"/>
            </p:custDataLst>
          </p:nvPr>
        </p:nvSpPr>
        <p:spPr bwMode="auto">
          <a:xfrm>
            <a:off x="10243325" y="2651357"/>
            <a:ext cx="119063" cy="31750"/>
          </a:xfrm>
          <a:prstGeom prst="rect">
            <a:avLst/>
          </a:prstGeom>
          <a:solidFill>
            <a:srgbClr val="404040"/>
          </a:solidFill>
          <a:ln>
            <a:noFill/>
          </a:ln>
          <a:extLst/>
        </p:spPr>
        <p:txBody>
          <a:bodyPr vert="horz" wrap="square" lIns="91440" tIns="45720" rIns="91440" bIns="45720" numCol="1" anchor="t" anchorCtr="0" compatLnSpc="1"/>
          <a:lstStyle/>
          <a:p>
            <a:endParaRPr lang="id-ID">
              <a:ea typeface="微软雅黑" panose="020B0503020204020204" pitchFamily="34" charset="-122"/>
            </a:endParaRPr>
          </a:p>
        </p:txBody>
      </p:sp>
      <p:sp>
        <p:nvSpPr>
          <p:cNvPr id="88" name="PA_矩形 67"/>
          <p:cNvSpPr>
            <a:spLocks noChangeArrowheads="1"/>
          </p:cNvSpPr>
          <p:nvPr>
            <p:custDataLst>
              <p:tags r:id="rId60"/>
            </p:custDataLst>
          </p:nvPr>
        </p:nvSpPr>
        <p:spPr bwMode="auto">
          <a:xfrm>
            <a:off x="9875025" y="2897419"/>
            <a:ext cx="122238" cy="31750"/>
          </a:xfrm>
          <a:prstGeom prst="rect">
            <a:avLst/>
          </a:prstGeom>
          <a:solidFill>
            <a:srgbClr val="404040"/>
          </a:solidFill>
          <a:ln>
            <a:noFill/>
          </a:ln>
          <a:extLst/>
        </p:spPr>
        <p:txBody>
          <a:bodyPr vert="horz" wrap="square" lIns="91440" tIns="45720" rIns="91440" bIns="45720" numCol="1" anchor="t" anchorCtr="0" compatLnSpc="1"/>
          <a:lstStyle/>
          <a:p>
            <a:endParaRPr lang="id-ID">
              <a:ea typeface="微软雅黑" panose="020B0503020204020204" pitchFamily="34" charset="-122"/>
            </a:endParaRPr>
          </a:p>
        </p:txBody>
      </p:sp>
      <p:sp>
        <p:nvSpPr>
          <p:cNvPr id="89" name="PA_矩形 68"/>
          <p:cNvSpPr>
            <a:spLocks noChangeArrowheads="1"/>
          </p:cNvSpPr>
          <p:nvPr>
            <p:custDataLst>
              <p:tags r:id="rId61"/>
            </p:custDataLst>
          </p:nvPr>
        </p:nvSpPr>
        <p:spPr bwMode="auto">
          <a:xfrm>
            <a:off x="9895663" y="2664057"/>
            <a:ext cx="79375" cy="254000"/>
          </a:xfrm>
          <a:prstGeom prst="rect">
            <a:avLst/>
          </a:prstGeom>
          <a:solidFill>
            <a:srgbClr val="404040"/>
          </a:solidFill>
          <a:ln>
            <a:noFill/>
          </a:ln>
          <a:extLst/>
        </p:spPr>
        <p:txBody>
          <a:bodyPr vert="horz" wrap="square" lIns="91440" tIns="45720" rIns="91440" bIns="45720" numCol="1" anchor="t" anchorCtr="0" compatLnSpc="1"/>
          <a:lstStyle/>
          <a:p>
            <a:endParaRPr lang="id-ID">
              <a:ea typeface="微软雅黑" panose="020B0503020204020204" pitchFamily="34" charset="-122"/>
            </a:endParaRPr>
          </a:p>
        </p:txBody>
      </p:sp>
      <p:sp>
        <p:nvSpPr>
          <p:cNvPr id="90" name="PA_矩形 69"/>
          <p:cNvSpPr>
            <a:spLocks noChangeArrowheads="1"/>
          </p:cNvSpPr>
          <p:nvPr>
            <p:custDataLst>
              <p:tags r:id="rId62"/>
            </p:custDataLst>
          </p:nvPr>
        </p:nvSpPr>
        <p:spPr bwMode="auto">
          <a:xfrm>
            <a:off x="9875025" y="2651357"/>
            <a:ext cx="122238" cy="31750"/>
          </a:xfrm>
          <a:prstGeom prst="rect">
            <a:avLst/>
          </a:prstGeom>
          <a:solidFill>
            <a:srgbClr val="404040"/>
          </a:solidFill>
          <a:ln>
            <a:noFill/>
          </a:ln>
          <a:extLst/>
        </p:spPr>
        <p:txBody>
          <a:bodyPr vert="horz" wrap="square" lIns="91440" tIns="45720" rIns="91440" bIns="45720" numCol="1" anchor="t" anchorCtr="0" compatLnSpc="1"/>
          <a:lstStyle/>
          <a:p>
            <a:endParaRPr lang="id-ID">
              <a:ea typeface="微软雅黑" panose="020B0503020204020204" pitchFamily="34" charset="-122"/>
            </a:endParaRPr>
          </a:p>
        </p:txBody>
      </p:sp>
      <p:sp>
        <p:nvSpPr>
          <p:cNvPr id="91" name="PA_矩形 70"/>
          <p:cNvSpPr>
            <a:spLocks noChangeArrowheads="1"/>
          </p:cNvSpPr>
          <p:nvPr>
            <p:custDataLst>
              <p:tags r:id="rId63"/>
            </p:custDataLst>
          </p:nvPr>
        </p:nvSpPr>
        <p:spPr bwMode="auto">
          <a:xfrm>
            <a:off x="9830575" y="2581507"/>
            <a:ext cx="576263" cy="31750"/>
          </a:xfrm>
          <a:prstGeom prst="rect">
            <a:avLst/>
          </a:prstGeom>
          <a:solidFill>
            <a:srgbClr val="404040"/>
          </a:solidFill>
          <a:ln>
            <a:noFill/>
          </a:ln>
          <a:extLst/>
        </p:spPr>
        <p:txBody>
          <a:bodyPr vert="horz" wrap="square" lIns="91440" tIns="45720" rIns="91440" bIns="45720" numCol="1" anchor="t" anchorCtr="0" compatLnSpc="1"/>
          <a:lstStyle/>
          <a:p>
            <a:endParaRPr lang="id-ID">
              <a:ea typeface="微软雅黑" panose="020B0503020204020204" pitchFamily="34" charset="-122"/>
            </a:endParaRPr>
          </a:p>
        </p:txBody>
      </p:sp>
      <p:sp>
        <p:nvSpPr>
          <p:cNvPr id="92" name="PA_任意多边形 71"/>
          <p:cNvSpPr/>
          <p:nvPr>
            <p:custDataLst>
              <p:tags r:id="rId64"/>
            </p:custDataLst>
          </p:nvPr>
        </p:nvSpPr>
        <p:spPr bwMode="auto">
          <a:xfrm>
            <a:off x="9830575" y="2397357"/>
            <a:ext cx="576263" cy="184150"/>
          </a:xfrm>
          <a:custGeom>
            <a:avLst/>
            <a:gdLst>
              <a:gd name="T0" fmla="*/ 181 w 363"/>
              <a:gd name="T1" fmla="*/ 0 h 116"/>
              <a:gd name="T2" fmla="*/ 363 w 363"/>
              <a:gd name="T3" fmla="*/ 116 h 116"/>
              <a:gd name="T4" fmla="*/ 0 w 363"/>
              <a:gd name="T5" fmla="*/ 116 h 116"/>
              <a:gd name="T6" fmla="*/ 181 w 363"/>
              <a:gd name="T7" fmla="*/ 0 h 116"/>
            </a:gdLst>
            <a:ahLst/>
            <a:cxnLst>
              <a:cxn ang="0">
                <a:pos x="T0" y="T1"/>
              </a:cxn>
              <a:cxn ang="0">
                <a:pos x="T2" y="T3"/>
              </a:cxn>
              <a:cxn ang="0">
                <a:pos x="T4" y="T5"/>
              </a:cxn>
              <a:cxn ang="0">
                <a:pos x="T6" y="T7"/>
              </a:cxn>
            </a:cxnLst>
            <a:rect l="0" t="0" r="r" b="b"/>
            <a:pathLst>
              <a:path w="363" h="116">
                <a:moveTo>
                  <a:pt x="181" y="0"/>
                </a:moveTo>
                <a:lnTo>
                  <a:pt x="363" y="116"/>
                </a:lnTo>
                <a:lnTo>
                  <a:pt x="0" y="116"/>
                </a:lnTo>
                <a:lnTo>
                  <a:pt x="181" y="0"/>
                </a:lnTo>
                <a:close/>
              </a:path>
            </a:pathLst>
          </a:custGeom>
          <a:solidFill>
            <a:srgbClr val="404040"/>
          </a:solidFill>
          <a:ln>
            <a:noFill/>
          </a:ln>
          <a:extLst/>
        </p:spPr>
        <p:txBody>
          <a:bodyPr vert="horz" wrap="square" lIns="91440" tIns="45720" rIns="91440" bIns="45720" numCol="1" anchor="t" anchorCtr="0" compatLnSpc="1"/>
          <a:lstStyle/>
          <a:p>
            <a:endParaRPr lang="id-ID">
              <a:ea typeface="微软雅黑" panose="020B0503020204020204" pitchFamily="34" charset="-122"/>
            </a:endParaRPr>
          </a:p>
        </p:txBody>
      </p:sp>
      <p:sp>
        <p:nvSpPr>
          <p:cNvPr id="93" name="PA_任意多边形 72"/>
          <p:cNvSpPr>
            <a:spLocks noEditPoints="1"/>
          </p:cNvSpPr>
          <p:nvPr>
            <p:custDataLst>
              <p:tags r:id="rId65"/>
            </p:custDataLst>
          </p:nvPr>
        </p:nvSpPr>
        <p:spPr bwMode="auto">
          <a:xfrm>
            <a:off x="8246250" y="2564044"/>
            <a:ext cx="800100" cy="522288"/>
          </a:xfrm>
          <a:custGeom>
            <a:avLst/>
            <a:gdLst>
              <a:gd name="T0" fmla="*/ 82 w 367"/>
              <a:gd name="T1" fmla="*/ 27 h 240"/>
              <a:gd name="T2" fmla="*/ 367 w 367"/>
              <a:gd name="T3" fmla="*/ 120 h 240"/>
              <a:gd name="T4" fmla="*/ 82 w 367"/>
              <a:gd name="T5" fmla="*/ 213 h 240"/>
              <a:gd name="T6" fmla="*/ 82 w 367"/>
              <a:gd name="T7" fmla="*/ 177 h 240"/>
              <a:gd name="T8" fmla="*/ 127 w 367"/>
              <a:gd name="T9" fmla="*/ 143 h 240"/>
              <a:gd name="T10" fmla="*/ 127 w 367"/>
              <a:gd name="T11" fmla="*/ 87 h 240"/>
              <a:gd name="T12" fmla="*/ 138 w 367"/>
              <a:gd name="T13" fmla="*/ 87 h 240"/>
              <a:gd name="T14" fmla="*/ 138 w 367"/>
              <a:gd name="T15" fmla="*/ 64 h 240"/>
              <a:gd name="T16" fmla="*/ 127 w 367"/>
              <a:gd name="T17" fmla="*/ 64 h 240"/>
              <a:gd name="T18" fmla="*/ 102 w 367"/>
              <a:gd name="T19" fmla="*/ 64 h 240"/>
              <a:gd name="T20" fmla="*/ 91 w 367"/>
              <a:gd name="T21" fmla="*/ 64 h 240"/>
              <a:gd name="T22" fmla="*/ 91 w 367"/>
              <a:gd name="T23" fmla="*/ 87 h 240"/>
              <a:gd name="T24" fmla="*/ 102 w 367"/>
              <a:gd name="T25" fmla="*/ 87 h 240"/>
              <a:gd name="T26" fmla="*/ 102 w 367"/>
              <a:gd name="T27" fmla="*/ 143 h 240"/>
              <a:gd name="T28" fmla="*/ 82 w 367"/>
              <a:gd name="T29" fmla="*/ 156 h 240"/>
              <a:gd name="T30" fmla="*/ 82 w 367"/>
              <a:gd name="T31" fmla="*/ 27 h 240"/>
              <a:gd name="T32" fmla="*/ 0 w 367"/>
              <a:gd name="T33" fmla="*/ 0 h 240"/>
              <a:gd name="T34" fmla="*/ 82 w 367"/>
              <a:gd name="T35" fmla="*/ 27 h 240"/>
              <a:gd name="T36" fmla="*/ 82 w 367"/>
              <a:gd name="T37" fmla="*/ 156 h 240"/>
              <a:gd name="T38" fmla="*/ 82 w 367"/>
              <a:gd name="T39" fmla="*/ 156 h 240"/>
              <a:gd name="T40" fmla="*/ 62 w 367"/>
              <a:gd name="T41" fmla="*/ 143 h 240"/>
              <a:gd name="T42" fmla="*/ 62 w 367"/>
              <a:gd name="T43" fmla="*/ 87 h 240"/>
              <a:gd name="T44" fmla="*/ 73 w 367"/>
              <a:gd name="T45" fmla="*/ 87 h 240"/>
              <a:gd name="T46" fmla="*/ 73 w 367"/>
              <a:gd name="T47" fmla="*/ 64 h 240"/>
              <a:gd name="T48" fmla="*/ 62 w 367"/>
              <a:gd name="T49" fmla="*/ 64 h 240"/>
              <a:gd name="T50" fmla="*/ 37 w 367"/>
              <a:gd name="T51" fmla="*/ 64 h 240"/>
              <a:gd name="T52" fmla="*/ 26 w 367"/>
              <a:gd name="T53" fmla="*/ 64 h 240"/>
              <a:gd name="T54" fmla="*/ 26 w 367"/>
              <a:gd name="T55" fmla="*/ 87 h 240"/>
              <a:gd name="T56" fmla="*/ 37 w 367"/>
              <a:gd name="T57" fmla="*/ 87 h 240"/>
              <a:gd name="T58" fmla="*/ 37 w 367"/>
              <a:gd name="T59" fmla="*/ 143 h 240"/>
              <a:gd name="T60" fmla="*/ 82 w 367"/>
              <a:gd name="T61" fmla="*/ 177 h 240"/>
              <a:gd name="T62" fmla="*/ 82 w 367"/>
              <a:gd name="T63" fmla="*/ 177 h 240"/>
              <a:gd name="T64" fmla="*/ 82 w 367"/>
              <a:gd name="T65" fmla="*/ 213 h 240"/>
              <a:gd name="T66" fmla="*/ 0 w 367"/>
              <a:gd name="T67" fmla="*/ 240 h 240"/>
              <a:gd name="T68" fmla="*/ 0 w 367"/>
              <a:gd name="T69"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7" h="240">
                <a:moveTo>
                  <a:pt x="82" y="27"/>
                </a:moveTo>
                <a:cubicBezTo>
                  <a:pt x="367" y="120"/>
                  <a:pt x="367" y="120"/>
                  <a:pt x="367" y="120"/>
                </a:cubicBezTo>
                <a:cubicBezTo>
                  <a:pt x="82" y="213"/>
                  <a:pt x="82" y="213"/>
                  <a:pt x="82" y="213"/>
                </a:cubicBezTo>
                <a:cubicBezTo>
                  <a:pt x="82" y="177"/>
                  <a:pt x="82" y="177"/>
                  <a:pt x="82" y="177"/>
                </a:cubicBezTo>
                <a:cubicBezTo>
                  <a:pt x="107" y="177"/>
                  <a:pt x="127" y="162"/>
                  <a:pt x="127" y="143"/>
                </a:cubicBezTo>
                <a:cubicBezTo>
                  <a:pt x="127" y="87"/>
                  <a:pt x="127" y="87"/>
                  <a:pt x="127" y="87"/>
                </a:cubicBezTo>
                <a:cubicBezTo>
                  <a:pt x="138" y="87"/>
                  <a:pt x="138" y="87"/>
                  <a:pt x="138" y="87"/>
                </a:cubicBezTo>
                <a:cubicBezTo>
                  <a:pt x="138" y="64"/>
                  <a:pt x="138" y="64"/>
                  <a:pt x="138" y="64"/>
                </a:cubicBezTo>
                <a:cubicBezTo>
                  <a:pt x="127" y="64"/>
                  <a:pt x="127" y="64"/>
                  <a:pt x="127" y="64"/>
                </a:cubicBezTo>
                <a:cubicBezTo>
                  <a:pt x="102" y="64"/>
                  <a:pt x="102" y="64"/>
                  <a:pt x="102" y="64"/>
                </a:cubicBezTo>
                <a:cubicBezTo>
                  <a:pt x="91" y="64"/>
                  <a:pt x="91" y="64"/>
                  <a:pt x="91" y="64"/>
                </a:cubicBezTo>
                <a:cubicBezTo>
                  <a:pt x="91" y="87"/>
                  <a:pt x="91" y="87"/>
                  <a:pt x="91" y="87"/>
                </a:cubicBezTo>
                <a:cubicBezTo>
                  <a:pt x="102" y="87"/>
                  <a:pt x="102" y="87"/>
                  <a:pt x="102" y="87"/>
                </a:cubicBezTo>
                <a:cubicBezTo>
                  <a:pt x="102" y="143"/>
                  <a:pt x="102" y="143"/>
                  <a:pt x="102" y="143"/>
                </a:cubicBezTo>
                <a:cubicBezTo>
                  <a:pt x="102" y="150"/>
                  <a:pt x="93" y="156"/>
                  <a:pt x="82" y="156"/>
                </a:cubicBezTo>
                <a:lnTo>
                  <a:pt x="82" y="27"/>
                </a:lnTo>
                <a:close/>
                <a:moveTo>
                  <a:pt x="0" y="0"/>
                </a:moveTo>
                <a:cubicBezTo>
                  <a:pt x="82" y="27"/>
                  <a:pt x="82" y="27"/>
                  <a:pt x="82" y="27"/>
                </a:cubicBezTo>
                <a:cubicBezTo>
                  <a:pt x="82" y="156"/>
                  <a:pt x="82" y="156"/>
                  <a:pt x="82" y="156"/>
                </a:cubicBezTo>
                <a:cubicBezTo>
                  <a:pt x="82" y="156"/>
                  <a:pt x="82" y="156"/>
                  <a:pt x="82" y="156"/>
                </a:cubicBezTo>
                <a:cubicBezTo>
                  <a:pt x="71" y="156"/>
                  <a:pt x="62" y="150"/>
                  <a:pt x="62" y="143"/>
                </a:cubicBezTo>
                <a:cubicBezTo>
                  <a:pt x="62" y="87"/>
                  <a:pt x="62" y="87"/>
                  <a:pt x="62" y="87"/>
                </a:cubicBezTo>
                <a:cubicBezTo>
                  <a:pt x="73" y="87"/>
                  <a:pt x="73" y="87"/>
                  <a:pt x="73" y="87"/>
                </a:cubicBezTo>
                <a:cubicBezTo>
                  <a:pt x="73" y="64"/>
                  <a:pt x="73" y="64"/>
                  <a:pt x="73" y="64"/>
                </a:cubicBezTo>
                <a:cubicBezTo>
                  <a:pt x="62" y="64"/>
                  <a:pt x="62" y="64"/>
                  <a:pt x="62" y="64"/>
                </a:cubicBezTo>
                <a:cubicBezTo>
                  <a:pt x="37" y="64"/>
                  <a:pt x="37" y="64"/>
                  <a:pt x="37" y="64"/>
                </a:cubicBezTo>
                <a:cubicBezTo>
                  <a:pt x="26" y="64"/>
                  <a:pt x="26" y="64"/>
                  <a:pt x="26" y="64"/>
                </a:cubicBezTo>
                <a:cubicBezTo>
                  <a:pt x="26" y="87"/>
                  <a:pt x="26" y="87"/>
                  <a:pt x="26" y="87"/>
                </a:cubicBezTo>
                <a:cubicBezTo>
                  <a:pt x="37" y="87"/>
                  <a:pt x="37" y="87"/>
                  <a:pt x="37" y="87"/>
                </a:cubicBezTo>
                <a:cubicBezTo>
                  <a:pt x="37" y="143"/>
                  <a:pt x="37" y="143"/>
                  <a:pt x="37" y="143"/>
                </a:cubicBezTo>
                <a:cubicBezTo>
                  <a:pt x="37" y="162"/>
                  <a:pt x="57" y="177"/>
                  <a:pt x="82" y="177"/>
                </a:cubicBezTo>
                <a:cubicBezTo>
                  <a:pt x="82" y="177"/>
                  <a:pt x="82" y="177"/>
                  <a:pt x="82" y="177"/>
                </a:cubicBezTo>
                <a:cubicBezTo>
                  <a:pt x="82" y="213"/>
                  <a:pt x="82" y="213"/>
                  <a:pt x="82" y="213"/>
                </a:cubicBezTo>
                <a:cubicBezTo>
                  <a:pt x="0" y="240"/>
                  <a:pt x="0" y="240"/>
                  <a:pt x="0" y="240"/>
                </a:cubicBezTo>
                <a:lnTo>
                  <a:pt x="0" y="0"/>
                </a:lnTo>
                <a:close/>
              </a:path>
            </a:pathLst>
          </a:custGeom>
          <a:solidFill>
            <a:srgbClr val="404040"/>
          </a:solidFill>
          <a:ln>
            <a:noFill/>
          </a:ln>
          <a:extLst/>
        </p:spPr>
        <p:txBody>
          <a:bodyPr vert="horz" wrap="square" lIns="91440" tIns="45720" rIns="91440" bIns="45720" numCol="1" anchor="t" anchorCtr="0" compatLnSpc="1"/>
          <a:lstStyle/>
          <a:p>
            <a:endParaRPr lang="id-ID">
              <a:ea typeface="微软雅黑" panose="020B0503020204020204" pitchFamily="34" charset="-122"/>
            </a:endParaRPr>
          </a:p>
        </p:txBody>
      </p:sp>
      <p:sp>
        <p:nvSpPr>
          <p:cNvPr id="94" name="PA_任意多边形 73"/>
          <p:cNvSpPr>
            <a:spLocks noEditPoints="1"/>
          </p:cNvSpPr>
          <p:nvPr>
            <p:custDataLst>
              <p:tags r:id="rId66"/>
            </p:custDataLst>
          </p:nvPr>
        </p:nvSpPr>
        <p:spPr bwMode="auto">
          <a:xfrm>
            <a:off x="10011550" y="3137132"/>
            <a:ext cx="187325" cy="327025"/>
          </a:xfrm>
          <a:custGeom>
            <a:avLst/>
            <a:gdLst>
              <a:gd name="T0" fmla="*/ 37 w 86"/>
              <a:gd name="T1" fmla="*/ 128 h 150"/>
              <a:gd name="T2" fmla="*/ 34 w 86"/>
              <a:gd name="T3" fmla="*/ 127 h 150"/>
              <a:gd name="T4" fmla="*/ 34 w 86"/>
              <a:gd name="T5" fmla="*/ 150 h 150"/>
              <a:gd name="T6" fmla="*/ 45 w 86"/>
              <a:gd name="T7" fmla="*/ 142 h 150"/>
              <a:gd name="T8" fmla="*/ 37 w 86"/>
              <a:gd name="T9" fmla="*/ 128 h 150"/>
              <a:gd name="T10" fmla="*/ 34 w 86"/>
              <a:gd name="T11" fmla="*/ 118 h 150"/>
              <a:gd name="T12" fmla="*/ 34 w 86"/>
              <a:gd name="T13" fmla="*/ 51 h 150"/>
              <a:gd name="T14" fmla="*/ 51 w 86"/>
              <a:gd name="T15" fmla="*/ 46 h 150"/>
              <a:gd name="T16" fmla="*/ 61 w 86"/>
              <a:gd name="T17" fmla="*/ 8 h 150"/>
              <a:gd name="T18" fmla="*/ 72 w 86"/>
              <a:gd name="T19" fmla="*/ 1 h 150"/>
              <a:gd name="T20" fmla="*/ 78 w 86"/>
              <a:gd name="T21" fmla="*/ 12 h 150"/>
              <a:gd name="T22" fmla="*/ 69 w 86"/>
              <a:gd name="T23" fmla="*/ 51 h 150"/>
              <a:gd name="T24" fmla="*/ 82 w 86"/>
              <a:gd name="T25" fmla="*/ 84 h 150"/>
              <a:gd name="T26" fmla="*/ 77 w 86"/>
              <a:gd name="T27" fmla="*/ 103 h 150"/>
              <a:gd name="T28" fmla="*/ 77 w 86"/>
              <a:gd name="T29" fmla="*/ 103 h 150"/>
              <a:gd name="T30" fmla="*/ 86 w 86"/>
              <a:gd name="T31" fmla="*/ 117 h 150"/>
              <a:gd name="T32" fmla="*/ 83 w 86"/>
              <a:gd name="T33" fmla="*/ 130 h 150"/>
              <a:gd name="T34" fmla="*/ 34 w 86"/>
              <a:gd name="T35" fmla="*/ 118 h 150"/>
              <a:gd name="T36" fmla="*/ 34 w 86"/>
              <a:gd name="T37" fmla="*/ 127 h 150"/>
              <a:gd name="T38" fmla="*/ 23 w 86"/>
              <a:gd name="T39" fmla="*/ 136 h 150"/>
              <a:gd name="T40" fmla="*/ 31 w 86"/>
              <a:gd name="T41" fmla="*/ 150 h 150"/>
              <a:gd name="T42" fmla="*/ 34 w 86"/>
              <a:gd name="T43" fmla="*/ 150 h 150"/>
              <a:gd name="T44" fmla="*/ 34 w 86"/>
              <a:gd name="T45" fmla="*/ 127 h 150"/>
              <a:gd name="T46" fmla="*/ 34 w 86"/>
              <a:gd name="T47" fmla="*/ 51 h 150"/>
              <a:gd name="T48" fmla="*/ 34 w 86"/>
              <a:gd name="T49" fmla="*/ 118 h 150"/>
              <a:gd name="T50" fmla="*/ 0 w 86"/>
              <a:gd name="T51" fmla="*/ 109 h 150"/>
              <a:gd name="T52" fmla="*/ 3 w 86"/>
              <a:gd name="T53" fmla="*/ 96 h 150"/>
              <a:gd name="T54" fmla="*/ 18 w 86"/>
              <a:gd name="T55" fmla="*/ 88 h 150"/>
              <a:gd name="T56" fmla="*/ 23 w 86"/>
              <a:gd name="T57" fmla="*/ 69 h 150"/>
              <a:gd name="T58" fmla="*/ 34 w 86"/>
              <a:gd name="T59" fmla="*/ 51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6" h="150">
                <a:moveTo>
                  <a:pt x="37" y="128"/>
                </a:moveTo>
                <a:cubicBezTo>
                  <a:pt x="36" y="127"/>
                  <a:pt x="35" y="127"/>
                  <a:pt x="34" y="127"/>
                </a:cubicBezTo>
                <a:cubicBezTo>
                  <a:pt x="34" y="150"/>
                  <a:pt x="34" y="150"/>
                  <a:pt x="34" y="150"/>
                </a:cubicBezTo>
                <a:cubicBezTo>
                  <a:pt x="39" y="150"/>
                  <a:pt x="44" y="147"/>
                  <a:pt x="45" y="142"/>
                </a:cubicBezTo>
                <a:cubicBezTo>
                  <a:pt x="47" y="136"/>
                  <a:pt x="43" y="129"/>
                  <a:pt x="37" y="128"/>
                </a:cubicBezTo>
                <a:close/>
                <a:moveTo>
                  <a:pt x="34" y="118"/>
                </a:moveTo>
                <a:cubicBezTo>
                  <a:pt x="34" y="51"/>
                  <a:pt x="34" y="51"/>
                  <a:pt x="34" y="51"/>
                </a:cubicBezTo>
                <a:cubicBezTo>
                  <a:pt x="39" y="48"/>
                  <a:pt x="45" y="46"/>
                  <a:pt x="51" y="46"/>
                </a:cubicBezTo>
                <a:cubicBezTo>
                  <a:pt x="61" y="8"/>
                  <a:pt x="61" y="8"/>
                  <a:pt x="61" y="8"/>
                </a:cubicBezTo>
                <a:cubicBezTo>
                  <a:pt x="62" y="3"/>
                  <a:pt x="67" y="0"/>
                  <a:pt x="72" y="1"/>
                </a:cubicBezTo>
                <a:cubicBezTo>
                  <a:pt x="77" y="2"/>
                  <a:pt x="80" y="7"/>
                  <a:pt x="78" y="12"/>
                </a:cubicBezTo>
                <a:cubicBezTo>
                  <a:pt x="69" y="51"/>
                  <a:pt x="69" y="51"/>
                  <a:pt x="69" y="51"/>
                </a:cubicBezTo>
                <a:cubicBezTo>
                  <a:pt x="79" y="57"/>
                  <a:pt x="86" y="68"/>
                  <a:pt x="82" y="84"/>
                </a:cubicBezTo>
                <a:cubicBezTo>
                  <a:pt x="82" y="84"/>
                  <a:pt x="79" y="97"/>
                  <a:pt x="77" y="103"/>
                </a:cubicBezTo>
                <a:cubicBezTo>
                  <a:pt x="77" y="103"/>
                  <a:pt x="77" y="103"/>
                  <a:pt x="77" y="103"/>
                </a:cubicBezTo>
                <a:cubicBezTo>
                  <a:pt x="75" y="112"/>
                  <a:pt x="86" y="117"/>
                  <a:pt x="86" y="117"/>
                </a:cubicBezTo>
                <a:cubicBezTo>
                  <a:pt x="83" y="130"/>
                  <a:pt x="83" y="130"/>
                  <a:pt x="83" y="130"/>
                </a:cubicBezTo>
                <a:lnTo>
                  <a:pt x="34" y="118"/>
                </a:lnTo>
                <a:close/>
                <a:moveTo>
                  <a:pt x="34" y="127"/>
                </a:moveTo>
                <a:cubicBezTo>
                  <a:pt x="29" y="127"/>
                  <a:pt x="24" y="131"/>
                  <a:pt x="23" y="136"/>
                </a:cubicBezTo>
                <a:cubicBezTo>
                  <a:pt x="21" y="142"/>
                  <a:pt x="25" y="148"/>
                  <a:pt x="31" y="150"/>
                </a:cubicBezTo>
                <a:cubicBezTo>
                  <a:pt x="32" y="150"/>
                  <a:pt x="33" y="150"/>
                  <a:pt x="34" y="150"/>
                </a:cubicBezTo>
                <a:cubicBezTo>
                  <a:pt x="34" y="127"/>
                  <a:pt x="34" y="127"/>
                  <a:pt x="34" y="127"/>
                </a:cubicBezTo>
                <a:close/>
                <a:moveTo>
                  <a:pt x="34" y="51"/>
                </a:moveTo>
                <a:cubicBezTo>
                  <a:pt x="34" y="118"/>
                  <a:pt x="34" y="118"/>
                  <a:pt x="34" y="118"/>
                </a:cubicBezTo>
                <a:cubicBezTo>
                  <a:pt x="0" y="109"/>
                  <a:pt x="0" y="109"/>
                  <a:pt x="0" y="109"/>
                </a:cubicBezTo>
                <a:cubicBezTo>
                  <a:pt x="3" y="96"/>
                  <a:pt x="3" y="96"/>
                  <a:pt x="3" y="96"/>
                </a:cubicBezTo>
                <a:cubicBezTo>
                  <a:pt x="3" y="96"/>
                  <a:pt x="16" y="97"/>
                  <a:pt x="18" y="88"/>
                </a:cubicBezTo>
                <a:cubicBezTo>
                  <a:pt x="20" y="80"/>
                  <a:pt x="23" y="69"/>
                  <a:pt x="23" y="69"/>
                </a:cubicBezTo>
                <a:cubicBezTo>
                  <a:pt x="25" y="61"/>
                  <a:pt x="29" y="55"/>
                  <a:pt x="34" y="51"/>
                </a:cubicBezTo>
                <a:close/>
              </a:path>
            </a:pathLst>
          </a:custGeom>
          <a:solidFill>
            <a:srgbClr val="404040"/>
          </a:solidFill>
          <a:ln>
            <a:noFill/>
          </a:ln>
          <a:extLst/>
        </p:spPr>
        <p:txBody>
          <a:bodyPr vert="horz" wrap="square" lIns="91440" tIns="45720" rIns="91440" bIns="45720" numCol="1" anchor="t" anchorCtr="0" compatLnSpc="1"/>
          <a:lstStyle/>
          <a:p>
            <a:endParaRPr lang="id-ID">
              <a:ea typeface="微软雅黑" panose="020B0503020204020204" pitchFamily="34" charset="-122"/>
            </a:endParaRPr>
          </a:p>
        </p:txBody>
      </p:sp>
      <p:sp>
        <p:nvSpPr>
          <p:cNvPr id="95" name="PA_任意多边形 74"/>
          <p:cNvSpPr>
            <a:spLocks noEditPoints="1"/>
          </p:cNvSpPr>
          <p:nvPr>
            <p:custDataLst>
              <p:tags r:id="rId67"/>
            </p:custDataLst>
          </p:nvPr>
        </p:nvSpPr>
        <p:spPr bwMode="auto">
          <a:xfrm>
            <a:off x="8376425" y="2016357"/>
            <a:ext cx="376238" cy="460375"/>
          </a:xfrm>
          <a:custGeom>
            <a:avLst/>
            <a:gdLst>
              <a:gd name="T0" fmla="*/ 172 w 172"/>
              <a:gd name="T1" fmla="*/ 9 h 211"/>
              <a:gd name="T2" fmla="*/ 121 w 172"/>
              <a:gd name="T3" fmla="*/ 37 h 211"/>
              <a:gd name="T4" fmla="*/ 143 w 172"/>
              <a:gd name="T5" fmla="*/ 211 h 211"/>
              <a:gd name="T6" fmla="*/ 124 w 172"/>
              <a:gd name="T7" fmla="*/ 165 h 211"/>
              <a:gd name="T8" fmla="*/ 131 w 172"/>
              <a:gd name="T9" fmla="*/ 108 h 211"/>
              <a:gd name="T10" fmla="*/ 121 w 172"/>
              <a:gd name="T11" fmla="*/ 86 h 211"/>
              <a:gd name="T12" fmla="*/ 129 w 172"/>
              <a:gd name="T13" fmla="*/ 146 h 211"/>
              <a:gd name="T14" fmla="*/ 127 w 172"/>
              <a:gd name="T15" fmla="*/ 116 h 211"/>
              <a:gd name="T16" fmla="*/ 121 w 172"/>
              <a:gd name="T17" fmla="*/ 156 h 211"/>
              <a:gd name="T18" fmla="*/ 121 w 172"/>
              <a:gd name="T19" fmla="*/ 9 h 211"/>
              <a:gd name="T20" fmla="*/ 98 w 172"/>
              <a:gd name="T21" fmla="*/ 37 h 211"/>
              <a:gd name="T22" fmla="*/ 110 w 172"/>
              <a:gd name="T23" fmla="*/ 88 h 211"/>
              <a:gd name="T24" fmla="*/ 100 w 172"/>
              <a:gd name="T25" fmla="*/ 81 h 211"/>
              <a:gd name="T26" fmla="*/ 121 w 172"/>
              <a:gd name="T27" fmla="*/ 211 h 211"/>
              <a:gd name="T28" fmla="*/ 101 w 172"/>
              <a:gd name="T29" fmla="*/ 163 h 211"/>
              <a:gd name="T30" fmla="*/ 121 w 172"/>
              <a:gd name="T31" fmla="*/ 211 h 211"/>
              <a:gd name="T32" fmla="*/ 113 w 172"/>
              <a:gd name="T33" fmla="*/ 148 h 211"/>
              <a:gd name="T34" fmla="*/ 121 w 172"/>
              <a:gd name="T35" fmla="*/ 156 h 211"/>
              <a:gd name="T36" fmla="*/ 98 w 172"/>
              <a:gd name="T37" fmla="*/ 0 h 211"/>
              <a:gd name="T38" fmla="*/ 71 w 172"/>
              <a:gd name="T39" fmla="*/ 0 h 211"/>
              <a:gd name="T40" fmla="*/ 98 w 172"/>
              <a:gd name="T41" fmla="*/ 80 h 211"/>
              <a:gd name="T42" fmla="*/ 71 w 172"/>
              <a:gd name="T43" fmla="*/ 37 h 211"/>
              <a:gd name="T44" fmla="*/ 71 w 172"/>
              <a:gd name="T45" fmla="*/ 166 h 211"/>
              <a:gd name="T46" fmla="*/ 98 w 172"/>
              <a:gd name="T47" fmla="*/ 141 h 211"/>
              <a:gd name="T48" fmla="*/ 98 w 172"/>
              <a:gd name="T49" fmla="*/ 160 h 211"/>
              <a:gd name="T50" fmla="*/ 74 w 172"/>
              <a:gd name="T51" fmla="*/ 124 h 211"/>
              <a:gd name="T52" fmla="*/ 71 w 172"/>
              <a:gd name="T53" fmla="*/ 118 h 211"/>
              <a:gd name="T54" fmla="*/ 71 w 172"/>
              <a:gd name="T55" fmla="*/ 98 h 211"/>
              <a:gd name="T56" fmla="*/ 71 w 172"/>
              <a:gd name="T57" fmla="*/ 0 h 211"/>
              <a:gd name="T58" fmla="*/ 60 w 172"/>
              <a:gd name="T59" fmla="*/ 0 h 211"/>
              <a:gd name="T60" fmla="*/ 71 w 172"/>
              <a:gd name="T61" fmla="*/ 88 h 211"/>
              <a:gd name="T62" fmla="*/ 60 w 172"/>
              <a:gd name="T63" fmla="*/ 37 h 211"/>
              <a:gd name="T64" fmla="*/ 60 w 172"/>
              <a:gd name="T65" fmla="*/ 120 h 211"/>
              <a:gd name="T66" fmla="*/ 65 w 172"/>
              <a:gd name="T67" fmla="*/ 166 h 211"/>
              <a:gd name="T68" fmla="*/ 71 w 172"/>
              <a:gd name="T69" fmla="*/ 98 h 211"/>
              <a:gd name="T70" fmla="*/ 71 w 172"/>
              <a:gd name="T71" fmla="*/ 98 h 211"/>
              <a:gd name="T72" fmla="*/ 60 w 172"/>
              <a:gd name="T73" fmla="*/ 9 h 211"/>
              <a:gd name="T74" fmla="*/ 12 w 172"/>
              <a:gd name="T75" fmla="*/ 23 h 211"/>
              <a:gd name="T76" fmla="*/ 60 w 172"/>
              <a:gd name="T77" fmla="*/ 100 h 211"/>
              <a:gd name="T78" fmla="*/ 28 w 172"/>
              <a:gd name="T79" fmla="*/ 118 h 211"/>
              <a:gd name="T80" fmla="*/ 29 w 172"/>
              <a:gd name="T81" fmla="*/ 134 h 211"/>
              <a:gd name="T82" fmla="*/ 34 w 172"/>
              <a:gd name="T83" fmla="*/ 127 h 211"/>
              <a:gd name="T84" fmla="*/ 47 w 172"/>
              <a:gd name="T85" fmla="*/ 120 h 211"/>
              <a:gd name="T86" fmla="*/ 36 w 172"/>
              <a:gd name="T87" fmla="*/ 178 h 211"/>
              <a:gd name="T88" fmla="*/ 45 w 172"/>
              <a:gd name="T89" fmla="*/ 163 h 211"/>
              <a:gd name="T90" fmla="*/ 60 w 172"/>
              <a:gd name="T91" fmla="*/ 211 h 211"/>
              <a:gd name="T92" fmla="*/ 0 w 172"/>
              <a:gd name="T93" fmla="*/ 2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2" h="211">
                <a:moveTo>
                  <a:pt x="121" y="0"/>
                </a:moveTo>
                <a:cubicBezTo>
                  <a:pt x="172" y="0"/>
                  <a:pt x="172" y="0"/>
                  <a:pt x="172" y="0"/>
                </a:cubicBezTo>
                <a:cubicBezTo>
                  <a:pt x="172" y="9"/>
                  <a:pt x="172" y="9"/>
                  <a:pt x="172" y="9"/>
                </a:cubicBezTo>
                <a:cubicBezTo>
                  <a:pt x="121" y="9"/>
                  <a:pt x="121" y="9"/>
                  <a:pt x="121" y="9"/>
                </a:cubicBezTo>
                <a:cubicBezTo>
                  <a:pt x="121" y="0"/>
                  <a:pt x="121" y="0"/>
                  <a:pt x="121" y="0"/>
                </a:cubicBezTo>
                <a:close/>
                <a:moveTo>
                  <a:pt x="121" y="37"/>
                </a:moveTo>
                <a:cubicBezTo>
                  <a:pt x="172" y="37"/>
                  <a:pt x="172" y="37"/>
                  <a:pt x="172" y="37"/>
                </a:cubicBezTo>
                <a:cubicBezTo>
                  <a:pt x="172" y="183"/>
                  <a:pt x="172" y="183"/>
                  <a:pt x="172" y="183"/>
                </a:cubicBezTo>
                <a:cubicBezTo>
                  <a:pt x="172" y="198"/>
                  <a:pt x="159" y="211"/>
                  <a:pt x="143" y="211"/>
                </a:cubicBezTo>
                <a:cubicBezTo>
                  <a:pt x="121" y="211"/>
                  <a:pt x="121" y="211"/>
                  <a:pt x="121" y="211"/>
                </a:cubicBezTo>
                <a:cubicBezTo>
                  <a:pt x="121" y="166"/>
                  <a:pt x="121" y="166"/>
                  <a:pt x="121" y="166"/>
                </a:cubicBezTo>
                <a:cubicBezTo>
                  <a:pt x="122" y="166"/>
                  <a:pt x="123" y="166"/>
                  <a:pt x="124" y="165"/>
                </a:cubicBezTo>
                <a:cubicBezTo>
                  <a:pt x="130" y="163"/>
                  <a:pt x="134" y="159"/>
                  <a:pt x="138" y="153"/>
                </a:cubicBezTo>
                <a:cubicBezTo>
                  <a:pt x="142" y="145"/>
                  <a:pt x="145" y="137"/>
                  <a:pt x="145" y="128"/>
                </a:cubicBezTo>
                <a:cubicBezTo>
                  <a:pt x="145" y="115"/>
                  <a:pt x="140" y="108"/>
                  <a:pt x="131" y="108"/>
                </a:cubicBezTo>
                <a:cubicBezTo>
                  <a:pt x="128" y="108"/>
                  <a:pt x="125" y="109"/>
                  <a:pt x="121" y="111"/>
                </a:cubicBezTo>
                <a:cubicBezTo>
                  <a:pt x="127" y="85"/>
                  <a:pt x="127" y="85"/>
                  <a:pt x="127" y="85"/>
                </a:cubicBezTo>
                <a:cubicBezTo>
                  <a:pt x="121" y="86"/>
                  <a:pt x="121" y="86"/>
                  <a:pt x="121" y="86"/>
                </a:cubicBezTo>
                <a:cubicBezTo>
                  <a:pt x="121" y="37"/>
                  <a:pt x="121" y="37"/>
                  <a:pt x="121" y="37"/>
                </a:cubicBezTo>
                <a:close/>
                <a:moveTo>
                  <a:pt x="121" y="156"/>
                </a:moveTo>
                <a:cubicBezTo>
                  <a:pt x="123" y="155"/>
                  <a:pt x="126" y="152"/>
                  <a:pt x="129" y="146"/>
                </a:cubicBezTo>
                <a:cubicBezTo>
                  <a:pt x="131" y="140"/>
                  <a:pt x="133" y="134"/>
                  <a:pt x="133" y="129"/>
                </a:cubicBezTo>
                <a:cubicBezTo>
                  <a:pt x="133" y="123"/>
                  <a:pt x="132" y="119"/>
                  <a:pt x="129" y="117"/>
                </a:cubicBezTo>
                <a:cubicBezTo>
                  <a:pt x="129" y="117"/>
                  <a:pt x="128" y="116"/>
                  <a:pt x="127" y="116"/>
                </a:cubicBezTo>
                <a:cubicBezTo>
                  <a:pt x="126" y="116"/>
                  <a:pt x="124" y="117"/>
                  <a:pt x="123" y="117"/>
                </a:cubicBezTo>
                <a:cubicBezTo>
                  <a:pt x="122" y="117"/>
                  <a:pt x="121" y="117"/>
                  <a:pt x="121" y="118"/>
                </a:cubicBezTo>
                <a:lnTo>
                  <a:pt x="121" y="156"/>
                </a:lnTo>
                <a:close/>
                <a:moveTo>
                  <a:pt x="98" y="0"/>
                </a:moveTo>
                <a:cubicBezTo>
                  <a:pt x="121" y="0"/>
                  <a:pt x="121" y="0"/>
                  <a:pt x="121" y="0"/>
                </a:cubicBezTo>
                <a:cubicBezTo>
                  <a:pt x="121" y="9"/>
                  <a:pt x="121" y="9"/>
                  <a:pt x="121" y="9"/>
                </a:cubicBezTo>
                <a:cubicBezTo>
                  <a:pt x="98" y="9"/>
                  <a:pt x="98" y="9"/>
                  <a:pt x="98" y="9"/>
                </a:cubicBezTo>
                <a:cubicBezTo>
                  <a:pt x="98" y="0"/>
                  <a:pt x="98" y="0"/>
                  <a:pt x="98" y="0"/>
                </a:cubicBezTo>
                <a:close/>
                <a:moveTo>
                  <a:pt x="98" y="37"/>
                </a:moveTo>
                <a:cubicBezTo>
                  <a:pt x="121" y="37"/>
                  <a:pt x="121" y="37"/>
                  <a:pt x="121" y="37"/>
                </a:cubicBezTo>
                <a:cubicBezTo>
                  <a:pt x="121" y="86"/>
                  <a:pt x="121" y="86"/>
                  <a:pt x="121" y="86"/>
                </a:cubicBezTo>
                <a:cubicBezTo>
                  <a:pt x="110" y="88"/>
                  <a:pt x="110" y="88"/>
                  <a:pt x="110" y="88"/>
                </a:cubicBezTo>
                <a:cubicBezTo>
                  <a:pt x="98" y="141"/>
                  <a:pt x="98" y="141"/>
                  <a:pt x="98" y="141"/>
                </a:cubicBezTo>
                <a:cubicBezTo>
                  <a:pt x="98" y="90"/>
                  <a:pt x="98" y="90"/>
                  <a:pt x="98" y="90"/>
                </a:cubicBezTo>
                <a:cubicBezTo>
                  <a:pt x="100" y="81"/>
                  <a:pt x="100" y="81"/>
                  <a:pt x="100" y="81"/>
                </a:cubicBezTo>
                <a:cubicBezTo>
                  <a:pt x="100" y="81"/>
                  <a:pt x="99" y="81"/>
                  <a:pt x="98" y="80"/>
                </a:cubicBezTo>
                <a:cubicBezTo>
                  <a:pt x="98" y="37"/>
                  <a:pt x="98" y="37"/>
                  <a:pt x="98" y="37"/>
                </a:cubicBezTo>
                <a:close/>
                <a:moveTo>
                  <a:pt x="121" y="211"/>
                </a:moveTo>
                <a:cubicBezTo>
                  <a:pt x="98" y="211"/>
                  <a:pt x="98" y="211"/>
                  <a:pt x="98" y="211"/>
                </a:cubicBezTo>
                <a:cubicBezTo>
                  <a:pt x="98" y="160"/>
                  <a:pt x="98" y="160"/>
                  <a:pt x="98" y="160"/>
                </a:cubicBezTo>
                <a:cubicBezTo>
                  <a:pt x="99" y="161"/>
                  <a:pt x="100" y="162"/>
                  <a:pt x="101" y="163"/>
                </a:cubicBezTo>
                <a:cubicBezTo>
                  <a:pt x="103" y="166"/>
                  <a:pt x="107" y="167"/>
                  <a:pt x="112" y="167"/>
                </a:cubicBezTo>
                <a:cubicBezTo>
                  <a:pt x="115" y="167"/>
                  <a:pt x="118" y="167"/>
                  <a:pt x="121" y="166"/>
                </a:cubicBezTo>
                <a:cubicBezTo>
                  <a:pt x="121" y="211"/>
                  <a:pt x="121" y="211"/>
                  <a:pt x="121" y="211"/>
                </a:cubicBezTo>
                <a:close/>
                <a:moveTo>
                  <a:pt x="121" y="118"/>
                </a:moveTo>
                <a:cubicBezTo>
                  <a:pt x="120" y="118"/>
                  <a:pt x="120" y="118"/>
                  <a:pt x="120" y="119"/>
                </a:cubicBezTo>
                <a:cubicBezTo>
                  <a:pt x="113" y="148"/>
                  <a:pt x="113" y="148"/>
                  <a:pt x="113" y="148"/>
                </a:cubicBezTo>
                <a:cubicBezTo>
                  <a:pt x="113" y="149"/>
                  <a:pt x="113" y="150"/>
                  <a:pt x="113" y="151"/>
                </a:cubicBezTo>
                <a:cubicBezTo>
                  <a:pt x="113" y="154"/>
                  <a:pt x="115" y="156"/>
                  <a:pt x="119" y="156"/>
                </a:cubicBezTo>
                <a:cubicBezTo>
                  <a:pt x="120" y="156"/>
                  <a:pt x="120" y="156"/>
                  <a:pt x="121" y="156"/>
                </a:cubicBezTo>
                <a:lnTo>
                  <a:pt x="121" y="118"/>
                </a:lnTo>
                <a:close/>
                <a:moveTo>
                  <a:pt x="71" y="0"/>
                </a:moveTo>
                <a:cubicBezTo>
                  <a:pt x="98" y="0"/>
                  <a:pt x="98" y="0"/>
                  <a:pt x="98" y="0"/>
                </a:cubicBezTo>
                <a:cubicBezTo>
                  <a:pt x="98" y="9"/>
                  <a:pt x="98" y="9"/>
                  <a:pt x="98" y="9"/>
                </a:cubicBezTo>
                <a:cubicBezTo>
                  <a:pt x="71" y="9"/>
                  <a:pt x="71" y="9"/>
                  <a:pt x="71" y="9"/>
                </a:cubicBezTo>
                <a:cubicBezTo>
                  <a:pt x="71" y="0"/>
                  <a:pt x="71" y="0"/>
                  <a:pt x="71" y="0"/>
                </a:cubicBezTo>
                <a:close/>
                <a:moveTo>
                  <a:pt x="71" y="37"/>
                </a:moveTo>
                <a:cubicBezTo>
                  <a:pt x="98" y="37"/>
                  <a:pt x="98" y="37"/>
                  <a:pt x="98" y="37"/>
                </a:cubicBezTo>
                <a:cubicBezTo>
                  <a:pt x="98" y="80"/>
                  <a:pt x="98" y="80"/>
                  <a:pt x="98" y="80"/>
                </a:cubicBezTo>
                <a:cubicBezTo>
                  <a:pt x="96" y="80"/>
                  <a:pt x="94" y="80"/>
                  <a:pt x="91" y="80"/>
                </a:cubicBezTo>
                <a:cubicBezTo>
                  <a:pt x="85" y="80"/>
                  <a:pt x="78" y="83"/>
                  <a:pt x="71" y="88"/>
                </a:cubicBezTo>
                <a:cubicBezTo>
                  <a:pt x="71" y="37"/>
                  <a:pt x="71" y="37"/>
                  <a:pt x="71" y="37"/>
                </a:cubicBezTo>
                <a:close/>
                <a:moveTo>
                  <a:pt x="98" y="211"/>
                </a:moveTo>
                <a:cubicBezTo>
                  <a:pt x="71" y="211"/>
                  <a:pt x="71" y="211"/>
                  <a:pt x="71" y="211"/>
                </a:cubicBezTo>
                <a:cubicBezTo>
                  <a:pt x="71" y="166"/>
                  <a:pt x="71" y="166"/>
                  <a:pt x="71" y="166"/>
                </a:cubicBezTo>
                <a:cubicBezTo>
                  <a:pt x="82" y="166"/>
                  <a:pt x="82" y="166"/>
                  <a:pt x="82" y="166"/>
                </a:cubicBezTo>
                <a:cubicBezTo>
                  <a:pt x="98" y="90"/>
                  <a:pt x="98" y="90"/>
                  <a:pt x="98" y="90"/>
                </a:cubicBezTo>
                <a:cubicBezTo>
                  <a:pt x="98" y="141"/>
                  <a:pt x="98" y="141"/>
                  <a:pt x="98" y="141"/>
                </a:cubicBezTo>
                <a:cubicBezTo>
                  <a:pt x="97" y="146"/>
                  <a:pt x="97" y="146"/>
                  <a:pt x="97" y="146"/>
                </a:cubicBezTo>
                <a:cubicBezTo>
                  <a:pt x="97" y="148"/>
                  <a:pt x="97" y="150"/>
                  <a:pt x="97" y="152"/>
                </a:cubicBezTo>
                <a:cubicBezTo>
                  <a:pt x="97" y="155"/>
                  <a:pt x="97" y="158"/>
                  <a:pt x="98" y="160"/>
                </a:cubicBezTo>
                <a:cubicBezTo>
                  <a:pt x="98" y="211"/>
                  <a:pt x="98" y="211"/>
                  <a:pt x="98" y="211"/>
                </a:cubicBezTo>
                <a:close/>
                <a:moveTo>
                  <a:pt x="71" y="137"/>
                </a:moveTo>
                <a:cubicBezTo>
                  <a:pt x="74" y="124"/>
                  <a:pt x="74" y="124"/>
                  <a:pt x="74" y="124"/>
                </a:cubicBezTo>
                <a:cubicBezTo>
                  <a:pt x="73" y="124"/>
                  <a:pt x="72" y="124"/>
                  <a:pt x="71" y="123"/>
                </a:cubicBezTo>
                <a:cubicBezTo>
                  <a:pt x="71" y="137"/>
                  <a:pt x="71" y="137"/>
                  <a:pt x="71" y="137"/>
                </a:cubicBezTo>
                <a:close/>
                <a:moveTo>
                  <a:pt x="71" y="118"/>
                </a:moveTo>
                <a:cubicBezTo>
                  <a:pt x="73" y="118"/>
                  <a:pt x="74" y="119"/>
                  <a:pt x="75" y="119"/>
                </a:cubicBezTo>
                <a:cubicBezTo>
                  <a:pt x="82" y="88"/>
                  <a:pt x="82" y="88"/>
                  <a:pt x="82" y="88"/>
                </a:cubicBezTo>
                <a:cubicBezTo>
                  <a:pt x="79" y="90"/>
                  <a:pt x="75" y="93"/>
                  <a:pt x="71" y="98"/>
                </a:cubicBezTo>
                <a:lnTo>
                  <a:pt x="71" y="118"/>
                </a:lnTo>
                <a:close/>
                <a:moveTo>
                  <a:pt x="60" y="0"/>
                </a:moveTo>
                <a:cubicBezTo>
                  <a:pt x="71" y="0"/>
                  <a:pt x="71" y="0"/>
                  <a:pt x="71" y="0"/>
                </a:cubicBezTo>
                <a:cubicBezTo>
                  <a:pt x="71" y="9"/>
                  <a:pt x="71" y="9"/>
                  <a:pt x="71" y="9"/>
                </a:cubicBezTo>
                <a:cubicBezTo>
                  <a:pt x="60" y="9"/>
                  <a:pt x="60" y="9"/>
                  <a:pt x="60" y="9"/>
                </a:cubicBezTo>
                <a:cubicBezTo>
                  <a:pt x="60" y="0"/>
                  <a:pt x="60" y="0"/>
                  <a:pt x="60" y="0"/>
                </a:cubicBezTo>
                <a:close/>
                <a:moveTo>
                  <a:pt x="60" y="37"/>
                </a:moveTo>
                <a:cubicBezTo>
                  <a:pt x="71" y="37"/>
                  <a:pt x="71" y="37"/>
                  <a:pt x="71" y="37"/>
                </a:cubicBezTo>
                <a:cubicBezTo>
                  <a:pt x="71" y="88"/>
                  <a:pt x="71" y="88"/>
                  <a:pt x="71" y="88"/>
                </a:cubicBezTo>
                <a:cubicBezTo>
                  <a:pt x="71" y="89"/>
                  <a:pt x="71" y="89"/>
                  <a:pt x="71" y="89"/>
                </a:cubicBezTo>
                <a:cubicBezTo>
                  <a:pt x="67" y="92"/>
                  <a:pt x="64" y="96"/>
                  <a:pt x="60" y="100"/>
                </a:cubicBezTo>
                <a:cubicBezTo>
                  <a:pt x="60" y="37"/>
                  <a:pt x="60" y="37"/>
                  <a:pt x="60" y="37"/>
                </a:cubicBezTo>
                <a:close/>
                <a:moveTo>
                  <a:pt x="71" y="211"/>
                </a:moveTo>
                <a:cubicBezTo>
                  <a:pt x="60" y="211"/>
                  <a:pt x="60" y="211"/>
                  <a:pt x="60" y="211"/>
                </a:cubicBezTo>
                <a:cubicBezTo>
                  <a:pt x="60" y="120"/>
                  <a:pt x="60" y="120"/>
                  <a:pt x="60" y="120"/>
                </a:cubicBezTo>
                <a:cubicBezTo>
                  <a:pt x="64" y="121"/>
                  <a:pt x="68" y="122"/>
                  <a:pt x="71" y="123"/>
                </a:cubicBezTo>
                <a:cubicBezTo>
                  <a:pt x="71" y="137"/>
                  <a:pt x="71" y="137"/>
                  <a:pt x="71" y="137"/>
                </a:cubicBezTo>
                <a:cubicBezTo>
                  <a:pt x="65" y="166"/>
                  <a:pt x="65" y="166"/>
                  <a:pt x="65" y="166"/>
                </a:cubicBezTo>
                <a:cubicBezTo>
                  <a:pt x="71" y="166"/>
                  <a:pt x="71" y="166"/>
                  <a:pt x="71" y="166"/>
                </a:cubicBezTo>
                <a:cubicBezTo>
                  <a:pt x="71" y="211"/>
                  <a:pt x="71" y="211"/>
                  <a:pt x="71" y="211"/>
                </a:cubicBezTo>
                <a:close/>
                <a:moveTo>
                  <a:pt x="71" y="98"/>
                </a:moveTo>
                <a:cubicBezTo>
                  <a:pt x="68" y="102"/>
                  <a:pt x="65" y="108"/>
                  <a:pt x="61" y="115"/>
                </a:cubicBezTo>
                <a:cubicBezTo>
                  <a:pt x="65" y="116"/>
                  <a:pt x="68" y="117"/>
                  <a:pt x="71" y="118"/>
                </a:cubicBezTo>
                <a:lnTo>
                  <a:pt x="71" y="98"/>
                </a:lnTo>
                <a:close/>
                <a:moveTo>
                  <a:pt x="29" y="0"/>
                </a:moveTo>
                <a:cubicBezTo>
                  <a:pt x="60" y="0"/>
                  <a:pt x="60" y="0"/>
                  <a:pt x="60" y="0"/>
                </a:cubicBezTo>
                <a:cubicBezTo>
                  <a:pt x="60" y="9"/>
                  <a:pt x="60" y="9"/>
                  <a:pt x="60" y="9"/>
                </a:cubicBezTo>
                <a:cubicBezTo>
                  <a:pt x="26" y="9"/>
                  <a:pt x="26" y="9"/>
                  <a:pt x="26" y="9"/>
                </a:cubicBezTo>
                <a:cubicBezTo>
                  <a:pt x="18" y="9"/>
                  <a:pt x="12" y="15"/>
                  <a:pt x="12" y="23"/>
                </a:cubicBezTo>
                <a:cubicBezTo>
                  <a:pt x="12" y="23"/>
                  <a:pt x="12" y="23"/>
                  <a:pt x="12" y="23"/>
                </a:cubicBezTo>
                <a:cubicBezTo>
                  <a:pt x="12" y="30"/>
                  <a:pt x="18" y="37"/>
                  <a:pt x="26" y="37"/>
                </a:cubicBezTo>
                <a:cubicBezTo>
                  <a:pt x="60" y="37"/>
                  <a:pt x="60" y="37"/>
                  <a:pt x="60" y="37"/>
                </a:cubicBezTo>
                <a:cubicBezTo>
                  <a:pt x="60" y="100"/>
                  <a:pt x="60" y="100"/>
                  <a:pt x="60" y="100"/>
                </a:cubicBezTo>
                <a:cubicBezTo>
                  <a:pt x="57" y="104"/>
                  <a:pt x="54" y="109"/>
                  <a:pt x="51" y="114"/>
                </a:cubicBezTo>
                <a:cubicBezTo>
                  <a:pt x="48" y="114"/>
                  <a:pt x="46" y="113"/>
                  <a:pt x="45" y="113"/>
                </a:cubicBezTo>
                <a:cubicBezTo>
                  <a:pt x="38" y="113"/>
                  <a:pt x="32" y="115"/>
                  <a:pt x="28" y="118"/>
                </a:cubicBezTo>
                <a:cubicBezTo>
                  <a:pt x="23" y="120"/>
                  <a:pt x="21" y="124"/>
                  <a:pt x="21" y="128"/>
                </a:cubicBezTo>
                <a:cubicBezTo>
                  <a:pt x="21" y="130"/>
                  <a:pt x="22" y="131"/>
                  <a:pt x="23" y="133"/>
                </a:cubicBezTo>
                <a:cubicBezTo>
                  <a:pt x="24" y="134"/>
                  <a:pt x="26" y="134"/>
                  <a:pt x="29" y="134"/>
                </a:cubicBezTo>
                <a:cubicBezTo>
                  <a:pt x="30" y="134"/>
                  <a:pt x="31" y="134"/>
                  <a:pt x="33" y="133"/>
                </a:cubicBezTo>
                <a:cubicBezTo>
                  <a:pt x="34" y="132"/>
                  <a:pt x="35" y="131"/>
                  <a:pt x="35" y="130"/>
                </a:cubicBezTo>
                <a:cubicBezTo>
                  <a:pt x="35" y="129"/>
                  <a:pt x="34" y="128"/>
                  <a:pt x="34" y="127"/>
                </a:cubicBezTo>
                <a:cubicBezTo>
                  <a:pt x="34" y="127"/>
                  <a:pt x="33" y="126"/>
                  <a:pt x="33" y="126"/>
                </a:cubicBezTo>
                <a:cubicBezTo>
                  <a:pt x="34" y="124"/>
                  <a:pt x="35" y="123"/>
                  <a:pt x="38" y="122"/>
                </a:cubicBezTo>
                <a:cubicBezTo>
                  <a:pt x="40" y="121"/>
                  <a:pt x="43" y="120"/>
                  <a:pt x="47" y="120"/>
                </a:cubicBezTo>
                <a:cubicBezTo>
                  <a:pt x="44" y="125"/>
                  <a:pt x="42" y="129"/>
                  <a:pt x="40" y="134"/>
                </a:cubicBezTo>
                <a:cubicBezTo>
                  <a:pt x="33" y="148"/>
                  <a:pt x="30" y="159"/>
                  <a:pt x="30" y="167"/>
                </a:cubicBezTo>
                <a:cubicBezTo>
                  <a:pt x="30" y="173"/>
                  <a:pt x="32" y="176"/>
                  <a:pt x="36" y="178"/>
                </a:cubicBezTo>
                <a:cubicBezTo>
                  <a:pt x="37" y="179"/>
                  <a:pt x="41" y="180"/>
                  <a:pt x="45" y="180"/>
                </a:cubicBezTo>
                <a:cubicBezTo>
                  <a:pt x="44" y="178"/>
                  <a:pt x="44" y="176"/>
                  <a:pt x="44" y="173"/>
                </a:cubicBezTo>
                <a:cubicBezTo>
                  <a:pt x="44" y="170"/>
                  <a:pt x="44" y="167"/>
                  <a:pt x="45" y="163"/>
                </a:cubicBezTo>
                <a:cubicBezTo>
                  <a:pt x="47" y="150"/>
                  <a:pt x="52" y="136"/>
                  <a:pt x="59" y="120"/>
                </a:cubicBezTo>
                <a:cubicBezTo>
                  <a:pt x="59" y="120"/>
                  <a:pt x="60" y="120"/>
                  <a:pt x="60" y="120"/>
                </a:cubicBezTo>
                <a:cubicBezTo>
                  <a:pt x="60" y="211"/>
                  <a:pt x="60" y="211"/>
                  <a:pt x="60" y="211"/>
                </a:cubicBezTo>
                <a:cubicBezTo>
                  <a:pt x="29" y="211"/>
                  <a:pt x="29" y="211"/>
                  <a:pt x="29" y="211"/>
                </a:cubicBezTo>
                <a:cubicBezTo>
                  <a:pt x="13" y="211"/>
                  <a:pt x="0" y="198"/>
                  <a:pt x="0" y="183"/>
                </a:cubicBezTo>
                <a:cubicBezTo>
                  <a:pt x="0" y="29"/>
                  <a:pt x="0" y="29"/>
                  <a:pt x="0" y="29"/>
                </a:cubicBezTo>
                <a:cubicBezTo>
                  <a:pt x="0" y="13"/>
                  <a:pt x="13" y="0"/>
                  <a:pt x="29" y="0"/>
                </a:cubicBezTo>
                <a:close/>
              </a:path>
            </a:pathLst>
          </a:custGeom>
          <a:solidFill>
            <a:srgbClr val="FFCB32"/>
          </a:solidFill>
          <a:ln>
            <a:noFill/>
          </a:ln>
        </p:spPr>
        <p:txBody>
          <a:bodyPr vert="horz" wrap="square" lIns="91440" tIns="45720" rIns="91440" bIns="45720" numCol="1" anchor="t" anchorCtr="0" compatLnSpc="1"/>
          <a:lstStyle/>
          <a:p>
            <a:endParaRPr lang="id-ID">
              <a:ea typeface="微软雅黑" panose="020B0503020204020204" pitchFamily="34" charset="-122"/>
            </a:endParaRPr>
          </a:p>
        </p:txBody>
      </p:sp>
      <p:sp>
        <p:nvSpPr>
          <p:cNvPr id="96" name="PA_任意多边形 75"/>
          <p:cNvSpPr>
            <a:spLocks noEditPoints="1"/>
          </p:cNvSpPr>
          <p:nvPr>
            <p:custDataLst>
              <p:tags r:id="rId68"/>
            </p:custDataLst>
          </p:nvPr>
        </p:nvSpPr>
        <p:spPr bwMode="auto">
          <a:xfrm>
            <a:off x="9100325" y="2500544"/>
            <a:ext cx="569913" cy="571500"/>
          </a:xfrm>
          <a:custGeom>
            <a:avLst/>
            <a:gdLst>
              <a:gd name="T0" fmla="*/ 249 w 261"/>
              <a:gd name="T1" fmla="*/ 220 h 262"/>
              <a:gd name="T2" fmla="*/ 261 w 261"/>
              <a:gd name="T3" fmla="*/ 70 h 262"/>
              <a:gd name="T4" fmla="*/ 249 w 261"/>
              <a:gd name="T5" fmla="*/ 70 h 262"/>
              <a:gd name="T6" fmla="*/ 249 w 261"/>
              <a:gd name="T7" fmla="*/ 154 h 262"/>
              <a:gd name="T8" fmla="*/ 227 w 261"/>
              <a:gd name="T9" fmla="*/ 180 h 262"/>
              <a:gd name="T10" fmla="*/ 209 w 261"/>
              <a:gd name="T11" fmla="*/ 262 h 262"/>
              <a:gd name="T12" fmla="*/ 209 w 261"/>
              <a:gd name="T13" fmla="*/ 262 h 262"/>
              <a:gd name="T14" fmla="*/ 209 w 261"/>
              <a:gd name="T15" fmla="*/ 15 h 262"/>
              <a:gd name="T16" fmla="*/ 203 w 261"/>
              <a:gd name="T17" fmla="*/ 28 h 262"/>
              <a:gd name="T18" fmla="*/ 209 w 261"/>
              <a:gd name="T19" fmla="*/ 50 h 262"/>
              <a:gd name="T20" fmla="*/ 201 w 261"/>
              <a:gd name="T21" fmla="*/ 120 h 262"/>
              <a:gd name="T22" fmla="*/ 209 w 261"/>
              <a:gd name="T23" fmla="*/ 197 h 262"/>
              <a:gd name="T24" fmla="*/ 209 w 261"/>
              <a:gd name="T25" fmla="*/ 197 h 262"/>
              <a:gd name="T26" fmla="*/ 195 w 261"/>
              <a:gd name="T27" fmla="*/ 232 h 262"/>
              <a:gd name="T28" fmla="*/ 168 w 261"/>
              <a:gd name="T29" fmla="*/ 36 h 262"/>
              <a:gd name="T30" fmla="*/ 195 w 261"/>
              <a:gd name="T31" fmla="*/ 20 h 262"/>
              <a:gd name="T32" fmla="*/ 195 w 261"/>
              <a:gd name="T33" fmla="*/ 50 h 262"/>
              <a:gd name="T34" fmla="*/ 195 w 261"/>
              <a:gd name="T35" fmla="*/ 120 h 262"/>
              <a:gd name="T36" fmla="*/ 168 w 261"/>
              <a:gd name="T37" fmla="*/ 220 h 262"/>
              <a:gd name="T38" fmla="*/ 192 w 261"/>
              <a:gd name="T39" fmla="*/ 249 h 262"/>
              <a:gd name="T40" fmla="*/ 168 w 261"/>
              <a:gd name="T41" fmla="*/ 21 h 262"/>
              <a:gd name="T42" fmla="*/ 168 w 261"/>
              <a:gd name="T43" fmla="*/ 44 h 262"/>
              <a:gd name="T44" fmla="*/ 135 w 261"/>
              <a:gd name="T45" fmla="*/ 120 h 262"/>
              <a:gd name="T46" fmla="*/ 167 w 261"/>
              <a:gd name="T47" fmla="*/ 198 h 262"/>
              <a:gd name="T48" fmla="*/ 167 w 261"/>
              <a:gd name="T49" fmla="*/ 167 h 262"/>
              <a:gd name="T50" fmla="*/ 130 w 261"/>
              <a:gd name="T51" fmla="*/ 147 h 262"/>
              <a:gd name="T52" fmla="*/ 93 w 261"/>
              <a:gd name="T53" fmla="*/ 44 h 262"/>
              <a:gd name="T54" fmla="*/ 130 w 261"/>
              <a:gd name="T55" fmla="*/ 0 h 262"/>
              <a:gd name="T56" fmla="*/ 126 w 261"/>
              <a:gd name="T57" fmla="*/ 120 h 262"/>
              <a:gd name="T58" fmla="*/ 130 w 261"/>
              <a:gd name="T59" fmla="*/ 159 h 262"/>
              <a:gd name="T60" fmla="*/ 130 w 261"/>
              <a:gd name="T61" fmla="*/ 179 h 262"/>
              <a:gd name="T62" fmla="*/ 130 w 261"/>
              <a:gd name="T63" fmla="*/ 198 h 262"/>
              <a:gd name="T64" fmla="*/ 93 w 261"/>
              <a:gd name="T65" fmla="*/ 3 h 262"/>
              <a:gd name="T66" fmla="*/ 93 w 261"/>
              <a:gd name="T67" fmla="*/ 36 h 262"/>
              <a:gd name="T68" fmla="*/ 67 w 261"/>
              <a:gd name="T69" fmla="*/ 20 h 262"/>
              <a:gd name="T70" fmla="*/ 67 w 261"/>
              <a:gd name="T71" fmla="*/ 70 h 262"/>
              <a:gd name="T72" fmla="*/ 92 w 261"/>
              <a:gd name="T73" fmla="*/ 147 h 262"/>
              <a:gd name="T74" fmla="*/ 92 w 261"/>
              <a:gd name="T75" fmla="*/ 179 h 262"/>
              <a:gd name="T76" fmla="*/ 93 w 261"/>
              <a:gd name="T77" fmla="*/ 198 h 262"/>
              <a:gd name="T78" fmla="*/ 67 w 261"/>
              <a:gd name="T79" fmla="*/ 171 h 262"/>
              <a:gd name="T80" fmla="*/ 69 w 261"/>
              <a:gd name="T81" fmla="*/ 232 h 262"/>
              <a:gd name="T82" fmla="*/ 58 w 261"/>
              <a:gd name="T83" fmla="*/ 28 h 262"/>
              <a:gd name="T84" fmla="*/ 67 w 261"/>
              <a:gd name="T85" fmla="*/ 9 h 262"/>
              <a:gd name="T86" fmla="*/ 67 w 261"/>
              <a:gd name="T87" fmla="*/ 120 h 262"/>
              <a:gd name="T88" fmla="*/ 67 w 261"/>
              <a:gd name="T89" fmla="*/ 188 h 262"/>
              <a:gd name="T90" fmla="*/ 67 w 261"/>
              <a:gd name="T91" fmla="*/ 232 h 262"/>
              <a:gd name="T92" fmla="*/ 67 w 261"/>
              <a:gd name="T93" fmla="*/ 232 h 262"/>
              <a:gd name="T94" fmla="*/ 52 w 261"/>
              <a:gd name="T95" fmla="*/ 50 h 262"/>
              <a:gd name="T96" fmla="*/ 12 w 261"/>
              <a:gd name="T97" fmla="*/ 220 h 262"/>
              <a:gd name="T98" fmla="*/ 52 w 261"/>
              <a:gd name="T99" fmla="*/ 232 h 262"/>
              <a:gd name="T100" fmla="*/ 52 w 261"/>
              <a:gd name="T101" fmla="*/ 232 h 262"/>
              <a:gd name="T102" fmla="*/ 12 w 261"/>
              <a:gd name="T103" fmla="*/ 114 h 262"/>
              <a:gd name="T104" fmla="*/ 0 w 261"/>
              <a:gd name="T105" fmla="*/ 104 h 262"/>
              <a:gd name="T106" fmla="*/ 12 w 261"/>
              <a:gd name="T107" fmla="*/ 154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1" h="262">
                <a:moveTo>
                  <a:pt x="249" y="220"/>
                </a:moveTo>
                <a:cubicBezTo>
                  <a:pt x="249" y="154"/>
                  <a:pt x="249" y="154"/>
                  <a:pt x="249" y="154"/>
                </a:cubicBezTo>
                <a:cubicBezTo>
                  <a:pt x="251" y="157"/>
                  <a:pt x="252" y="160"/>
                  <a:pt x="252" y="164"/>
                </a:cubicBezTo>
                <a:cubicBezTo>
                  <a:pt x="252" y="220"/>
                  <a:pt x="252" y="220"/>
                  <a:pt x="252" y="220"/>
                </a:cubicBezTo>
                <a:cubicBezTo>
                  <a:pt x="249" y="220"/>
                  <a:pt x="249" y="220"/>
                  <a:pt x="249" y="220"/>
                </a:cubicBezTo>
                <a:close/>
                <a:moveTo>
                  <a:pt x="249" y="114"/>
                </a:moveTo>
                <a:cubicBezTo>
                  <a:pt x="249" y="70"/>
                  <a:pt x="249" y="70"/>
                  <a:pt x="249" y="70"/>
                </a:cubicBezTo>
                <a:cubicBezTo>
                  <a:pt x="250" y="70"/>
                  <a:pt x="250" y="70"/>
                  <a:pt x="250" y="69"/>
                </a:cubicBezTo>
                <a:cubicBezTo>
                  <a:pt x="257" y="67"/>
                  <a:pt x="257" y="67"/>
                  <a:pt x="257" y="67"/>
                </a:cubicBezTo>
                <a:cubicBezTo>
                  <a:pt x="259" y="66"/>
                  <a:pt x="261" y="67"/>
                  <a:pt x="261" y="70"/>
                </a:cubicBezTo>
                <a:cubicBezTo>
                  <a:pt x="261" y="104"/>
                  <a:pt x="261" y="104"/>
                  <a:pt x="261" y="104"/>
                </a:cubicBezTo>
                <a:cubicBezTo>
                  <a:pt x="261" y="107"/>
                  <a:pt x="259" y="110"/>
                  <a:pt x="257" y="111"/>
                </a:cubicBezTo>
                <a:cubicBezTo>
                  <a:pt x="250" y="113"/>
                  <a:pt x="250" y="113"/>
                  <a:pt x="250" y="113"/>
                </a:cubicBezTo>
                <a:cubicBezTo>
                  <a:pt x="250" y="114"/>
                  <a:pt x="250" y="114"/>
                  <a:pt x="249" y="114"/>
                </a:cubicBezTo>
                <a:close/>
                <a:moveTo>
                  <a:pt x="249" y="70"/>
                </a:moveTo>
                <a:cubicBezTo>
                  <a:pt x="249" y="114"/>
                  <a:pt x="249" y="114"/>
                  <a:pt x="249" y="114"/>
                </a:cubicBezTo>
                <a:cubicBezTo>
                  <a:pt x="248" y="114"/>
                  <a:pt x="246" y="112"/>
                  <a:pt x="246" y="110"/>
                </a:cubicBezTo>
                <a:cubicBezTo>
                  <a:pt x="246" y="76"/>
                  <a:pt x="246" y="76"/>
                  <a:pt x="246" y="76"/>
                </a:cubicBezTo>
                <a:cubicBezTo>
                  <a:pt x="246" y="74"/>
                  <a:pt x="248" y="71"/>
                  <a:pt x="249" y="70"/>
                </a:cubicBezTo>
                <a:close/>
                <a:moveTo>
                  <a:pt x="249" y="154"/>
                </a:moveTo>
                <a:cubicBezTo>
                  <a:pt x="246" y="150"/>
                  <a:pt x="241" y="146"/>
                  <a:pt x="235" y="146"/>
                </a:cubicBezTo>
                <a:cubicBezTo>
                  <a:pt x="235" y="50"/>
                  <a:pt x="235" y="50"/>
                  <a:pt x="235" y="50"/>
                </a:cubicBezTo>
                <a:cubicBezTo>
                  <a:pt x="209" y="50"/>
                  <a:pt x="209" y="50"/>
                  <a:pt x="209" y="50"/>
                </a:cubicBezTo>
                <a:cubicBezTo>
                  <a:pt x="209" y="162"/>
                  <a:pt x="209" y="162"/>
                  <a:pt x="209" y="162"/>
                </a:cubicBezTo>
                <a:cubicBezTo>
                  <a:pt x="219" y="162"/>
                  <a:pt x="227" y="170"/>
                  <a:pt x="227" y="180"/>
                </a:cubicBezTo>
                <a:cubicBezTo>
                  <a:pt x="227" y="189"/>
                  <a:pt x="219" y="197"/>
                  <a:pt x="209" y="197"/>
                </a:cubicBezTo>
                <a:cubicBezTo>
                  <a:pt x="209" y="220"/>
                  <a:pt x="209" y="220"/>
                  <a:pt x="209" y="220"/>
                </a:cubicBezTo>
                <a:cubicBezTo>
                  <a:pt x="249" y="220"/>
                  <a:pt x="249" y="220"/>
                  <a:pt x="249" y="220"/>
                </a:cubicBezTo>
                <a:cubicBezTo>
                  <a:pt x="249" y="154"/>
                  <a:pt x="249" y="154"/>
                  <a:pt x="249" y="154"/>
                </a:cubicBezTo>
                <a:close/>
                <a:moveTo>
                  <a:pt x="209" y="262"/>
                </a:moveTo>
                <a:cubicBezTo>
                  <a:pt x="209" y="232"/>
                  <a:pt x="209" y="232"/>
                  <a:pt x="209" y="232"/>
                </a:cubicBezTo>
                <a:cubicBezTo>
                  <a:pt x="226" y="232"/>
                  <a:pt x="226" y="232"/>
                  <a:pt x="226" y="232"/>
                </a:cubicBezTo>
                <a:cubicBezTo>
                  <a:pt x="226" y="249"/>
                  <a:pt x="226" y="249"/>
                  <a:pt x="226" y="249"/>
                </a:cubicBezTo>
                <a:cubicBezTo>
                  <a:pt x="226" y="257"/>
                  <a:pt x="220" y="262"/>
                  <a:pt x="213" y="262"/>
                </a:cubicBezTo>
                <a:cubicBezTo>
                  <a:pt x="209" y="262"/>
                  <a:pt x="209" y="262"/>
                  <a:pt x="209" y="262"/>
                </a:cubicBezTo>
                <a:close/>
                <a:moveTo>
                  <a:pt x="209" y="44"/>
                </a:moveTo>
                <a:cubicBezTo>
                  <a:pt x="209" y="15"/>
                  <a:pt x="209" y="15"/>
                  <a:pt x="209" y="15"/>
                </a:cubicBezTo>
                <a:cubicBezTo>
                  <a:pt x="225" y="23"/>
                  <a:pt x="235" y="33"/>
                  <a:pt x="235" y="44"/>
                </a:cubicBezTo>
                <a:lnTo>
                  <a:pt x="209" y="44"/>
                </a:lnTo>
                <a:close/>
                <a:moveTo>
                  <a:pt x="209" y="15"/>
                </a:moveTo>
                <a:cubicBezTo>
                  <a:pt x="209" y="44"/>
                  <a:pt x="209" y="44"/>
                  <a:pt x="209" y="44"/>
                </a:cubicBezTo>
                <a:cubicBezTo>
                  <a:pt x="195" y="44"/>
                  <a:pt x="195" y="44"/>
                  <a:pt x="195" y="44"/>
                </a:cubicBezTo>
                <a:cubicBezTo>
                  <a:pt x="195" y="37"/>
                  <a:pt x="195" y="37"/>
                  <a:pt x="195" y="37"/>
                </a:cubicBezTo>
                <a:cubicBezTo>
                  <a:pt x="195" y="37"/>
                  <a:pt x="195" y="37"/>
                  <a:pt x="195" y="37"/>
                </a:cubicBezTo>
                <a:cubicBezTo>
                  <a:pt x="199" y="37"/>
                  <a:pt x="203" y="33"/>
                  <a:pt x="203" y="28"/>
                </a:cubicBezTo>
                <a:cubicBezTo>
                  <a:pt x="203" y="24"/>
                  <a:pt x="199" y="20"/>
                  <a:pt x="195" y="20"/>
                </a:cubicBezTo>
                <a:cubicBezTo>
                  <a:pt x="195" y="20"/>
                  <a:pt x="195" y="20"/>
                  <a:pt x="195" y="20"/>
                </a:cubicBezTo>
                <a:cubicBezTo>
                  <a:pt x="195" y="9"/>
                  <a:pt x="195" y="9"/>
                  <a:pt x="195" y="9"/>
                </a:cubicBezTo>
                <a:cubicBezTo>
                  <a:pt x="200" y="11"/>
                  <a:pt x="205" y="13"/>
                  <a:pt x="209" y="15"/>
                </a:cubicBezTo>
                <a:close/>
                <a:moveTo>
                  <a:pt x="209" y="50"/>
                </a:moveTo>
                <a:cubicBezTo>
                  <a:pt x="209" y="162"/>
                  <a:pt x="209" y="162"/>
                  <a:pt x="209" y="162"/>
                </a:cubicBezTo>
                <a:cubicBezTo>
                  <a:pt x="209" y="162"/>
                  <a:pt x="209" y="162"/>
                  <a:pt x="209" y="162"/>
                </a:cubicBezTo>
                <a:cubicBezTo>
                  <a:pt x="203" y="162"/>
                  <a:pt x="198" y="166"/>
                  <a:pt x="195" y="171"/>
                </a:cubicBezTo>
                <a:cubicBezTo>
                  <a:pt x="195" y="120"/>
                  <a:pt x="195" y="120"/>
                  <a:pt x="195" y="120"/>
                </a:cubicBezTo>
                <a:cubicBezTo>
                  <a:pt x="201" y="120"/>
                  <a:pt x="201" y="120"/>
                  <a:pt x="201" y="120"/>
                </a:cubicBezTo>
                <a:cubicBezTo>
                  <a:pt x="201" y="70"/>
                  <a:pt x="201" y="70"/>
                  <a:pt x="201" y="70"/>
                </a:cubicBezTo>
                <a:cubicBezTo>
                  <a:pt x="195" y="70"/>
                  <a:pt x="195" y="70"/>
                  <a:pt x="195" y="70"/>
                </a:cubicBezTo>
                <a:cubicBezTo>
                  <a:pt x="195" y="50"/>
                  <a:pt x="195" y="50"/>
                  <a:pt x="195" y="50"/>
                </a:cubicBezTo>
                <a:cubicBezTo>
                  <a:pt x="209" y="50"/>
                  <a:pt x="209" y="50"/>
                  <a:pt x="209" y="50"/>
                </a:cubicBezTo>
                <a:close/>
                <a:moveTo>
                  <a:pt x="209" y="197"/>
                </a:moveTo>
                <a:cubicBezTo>
                  <a:pt x="209" y="220"/>
                  <a:pt x="209" y="220"/>
                  <a:pt x="209" y="220"/>
                </a:cubicBezTo>
                <a:cubicBezTo>
                  <a:pt x="195" y="220"/>
                  <a:pt x="195" y="220"/>
                  <a:pt x="195" y="220"/>
                </a:cubicBezTo>
                <a:cubicBezTo>
                  <a:pt x="195" y="188"/>
                  <a:pt x="195" y="188"/>
                  <a:pt x="195" y="188"/>
                </a:cubicBezTo>
                <a:cubicBezTo>
                  <a:pt x="198" y="193"/>
                  <a:pt x="203" y="197"/>
                  <a:pt x="209" y="197"/>
                </a:cubicBezTo>
                <a:cubicBezTo>
                  <a:pt x="209" y="197"/>
                  <a:pt x="209" y="197"/>
                  <a:pt x="209" y="197"/>
                </a:cubicBezTo>
                <a:close/>
                <a:moveTo>
                  <a:pt x="209" y="232"/>
                </a:moveTo>
                <a:cubicBezTo>
                  <a:pt x="209" y="262"/>
                  <a:pt x="209" y="262"/>
                  <a:pt x="209" y="262"/>
                </a:cubicBezTo>
                <a:cubicBezTo>
                  <a:pt x="206" y="262"/>
                  <a:pt x="206" y="262"/>
                  <a:pt x="206" y="262"/>
                </a:cubicBezTo>
                <a:cubicBezTo>
                  <a:pt x="201" y="262"/>
                  <a:pt x="197" y="260"/>
                  <a:pt x="195" y="257"/>
                </a:cubicBezTo>
                <a:cubicBezTo>
                  <a:pt x="195" y="232"/>
                  <a:pt x="195" y="232"/>
                  <a:pt x="195" y="232"/>
                </a:cubicBezTo>
                <a:lnTo>
                  <a:pt x="209" y="232"/>
                </a:lnTo>
                <a:close/>
                <a:moveTo>
                  <a:pt x="171" y="20"/>
                </a:moveTo>
                <a:cubicBezTo>
                  <a:pt x="175" y="20"/>
                  <a:pt x="179" y="24"/>
                  <a:pt x="179" y="28"/>
                </a:cubicBezTo>
                <a:cubicBezTo>
                  <a:pt x="179" y="33"/>
                  <a:pt x="175" y="37"/>
                  <a:pt x="171" y="37"/>
                </a:cubicBezTo>
                <a:cubicBezTo>
                  <a:pt x="170" y="37"/>
                  <a:pt x="169" y="37"/>
                  <a:pt x="168" y="36"/>
                </a:cubicBezTo>
                <a:cubicBezTo>
                  <a:pt x="168" y="44"/>
                  <a:pt x="168" y="44"/>
                  <a:pt x="168" y="44"/>
                </a:cubicBezTo>
                <a:cubicBezTo>
                  <a:pt x="195" y="44"/>
                  <a:pt x="195" y="44"/>
                  <a:pt x="195" y="44"/>
                </a:cubicBezTo>
                <a:cubicBezTo>
                  <a:pt x="195" y="37"/>
                  <a:pt x="195" y="37"/>
                  <a:pt x="195" y="37"/>
                </a:cubicBezTo>
                <a:cubicBezTo>
                  <a:pt x="190" y="37"/>
                  <a:pt x="186" y="33"/>
                  <a:pt x="186" y="28"/>
                </a:cubicBezTo>
                <a:cubicBezTo>
                  <a:pt x="186" y="24"/>
                  <a:pt x="190" y="20"/>
                  <a:pt x="195" y="20"/>
                </a:cubicBezTo>
                <a:cubicBezTo>
                  <a:pt x="195" y="9"/>
                  <a:pt x="195" y="9"/>
                  <a:pt x="195" y="9"/>
                </a:cubicBezTo>
                <a:cubicBezTo>
                  <a:pt x="187" y="6"/>
                  <a:pt x="178" y="4"/>
                  <a:pt x="168" y="3"/>
                </a:cubicBezTo>
                <a:cubicBezTo>
                  <a:pt x="168" y="21"/>
                  <a:pt x="168" y="21"/>
                  <a:pt x="168" y="21"/>
                </a:cubicBezTo>
                <a:cubicBezTo>
                  <a:pt x="169" y="20"/>
                  <a:pt x="170" y="20"/>
                  <a:pt x="171" y="20"/>
                </a:cubicBezTo>
                <a:close/>
                <a:moveTo>
                  <a:pt x="195" y="50"/>
                </a:moveTo>
                <a:cubicBezTo>
                  <a:pt x="195" y="70"/>
                  <a:pt x="195" y="70"/>
                  <a:pt x="195" y="70"/>
                </a:cubicBezTo>
                <a:cubicBezTo>
                  <a:pt x="168" y="70"/>
                  <a:pt x="168" y="70"/>
                  <a:pt x="168" y="70"/>
                </a:cubicBezTo>
                <a:cubicBezTo>
                  <a:pt x="168" y="50"/>
                  <a:pt x="168" y="50"/>
                  <a:pt x="168" y="50"/>
                </a:cubicBezTo>
                <a:cubicBezTo>
                  <a:pt x="195" y="50"/>
                  <a:pt x="195" y="50"/>
                  <a:pt x="195" y="50"/>
                </a:cubicBezTo>
                <a:close/>
                <a:moveTo>
                  <a:pt x="195" y="120"/>
                </a:moveTo>
                <a:cubicBezTo>
                  <a:pt x="195" y="171"/>
                  <a:pt x="195" y="171"/>
                  <a:pt x="195" y="171"/>
                </a:cubicBezTo>
                <a:cubicBezTo>
                  <a:pt x="193" y="173"/>
                  <a:pt x="192" y="176"/>
                  <a:pt x="192" y="180"/>
                </a:cubicBezTo>
                <a:cubicBezTo>
                  <a:pt x="192" y="183"/>
                  <a:pt x="193" y="186"/>
                  <a:pt x="195" y="188"/>
                </a:cubicBezTo>
                <a:cubicBezTo>
                  <a:pt x="195" y="220"/>
                  <a:pt x="195" y="220"/>
                  <a:pt x="195" y="220"/>
                </a:cubicBezTo>
                <a:cubicBezTo>
                  <a:pt x="168" y="220"/>
                  <a:pt x="168" y="220"/>
                  <a:pt x="168" y="220"/>
                </a:cubicBezTo>
                <a:cubicBezTo>
                  <a:pt x="168" y="120"/>
                  <a:pt x="168" y="120"/>
                  <a:pt x="168" y="120"/>
                </a:cubicBezTo>
                <a:cubicBezTo>
                  <a:pt x="195" y="120"/>
                  <a:pt x="195" y="120"/>
                  <a:pt x="195" y="120"/>
                </a:cubicBezTo>
                <a:close/>
                <a:moveTo>
                  <a:pt x="195" y="232"/>
                </a:moveTo>
                <a:cubicBezTo>
                  <a:pt x="195" y="257"/>
                  <a:pt x="195" y="257"/>
                  <a:pt x="195" y="257"/>
                </a:cubicBezTo>
                <a:cubicBezTo>
                  <a:pt x="193" y="254"/>
                  <a:pt x="192" y="252"/>
                  <a:pt x="192" y="249"/>
                </a:cubicBezTo>
                <a:cubicBezTo>
                  <a:pt x="192" y="232"/>
                  <a:pt x="192" y="232"/>
                  <a:pt x="192" y="232"/>
                </a:cubicBezTo>
                <a:lnTo>
                  <a:pt x="195" y="232"/>
                </a:lnTo>
                <a:close/>
                <a:moveTo>
                  <a:pt x="168" y="36"/>
                </a:moveTo>
                <a:cubicBezTo>
                  <a:pt x="165" y="35"/>
                  <a:pt x="162" y="32"/>
                  <a:pt x="162" y="28"/>
                </a:cubicBezTo>
                <a:cubicBezTo>
                  <a:pt x="162" y="25"/>
                  <a:pt x="165" y="22"/>
                  <a:pt x="168" y="21"/>
                </a:cubicBezTo>
                <a:cubicBezTo>
                  <a:pt x="168" y="3"/>
                  <a:pt x="168" y="3"/>
                  <a:pt x="168" y="3"/>
                </a:cubicBezTo>
                <a:cubicBezTo>
                  <a:pt x="157" y="1"/>
                  <a:pt x="144" y="0"/>
                  <a:pt x="131" y="0"/>
                </a:cubicBezTo>
                <a:cubicBezTo>
                  <a:pt x="130" y="0"/>
                  <a:pt x="130" y="0"/>
                  <a:pt x="130" y="0"/>
                </a:cubicBezTo>
                <a:cubicBezTo>
                  <a:pt x="130" y="44"/>
                  <a:pt x="130" y="44"/>
                  <a:pt x="130" y="44"/>
                </a:cubicBezTo>
                <a:cubicBezTo>
                  <a:pt x="168" y="44"/>
                  <a:pt x="168" y="44"/>
                  <a:pt x="168" y="44"/>
                </a:cubicBezTo>
                <a:cubicBezTo>
                  <a:pt x="168" y="36"/>
                  <a:pt x="168" y="36"/>
                  <a:pt x="168" y="36"/>
                </a:cubicBezTo>
                <a:close/>
                <a:moveTo>
                  <a:pt x="168" y="50"/>
                </a:moveTo>
                <a:cubicBezTo>
                  <a:pt x="168" y="70"/>
                  <a:pt x="168" y="70"/>
                  <a:pt x="168" y="70"/>
                </a:cubicBezTo>
                <a:cubicBezTo>
                  <a:pt x="135" y="70"/>
                  <a:pt x="135" y="70"/>
                  <a:pt x="135" y="70"/>
                </a:cubicBezTo>
                <a:cubicBezTo>
                  <a:pt x="135" y="120"/>
                  <a:pt x="135" y="120"/>
                  <a:pt x="135" y="120"/>
                </a:cubicBezTo>
                <a:cubicBezTo>
                  <a:pt x="168" y="120"/>
                  <a:pt x="168" y="120"/>
                  <a:pt x="168" y="120"/>
                </a:cubicBezTo>
                <a:cubicBezTo>
                  <a:pt x="168" y="220"/>
                  <a:pt x="168" y="220"/>
                  <a:pt x="168" y="220"/>
                </a:cubicBezTo>
                <a:cubicBezTo>
                  <a:pt x="130" y="220"/>
                  <a:pt x="130" y="220"/>
                  <a:pt x="130" y="220"/>
                </a:cubicBezTo>
                <a:cubicBezTo>
                  <a:pt x="130" y="198"/>
                  <a:pt x="130" y="198"/>
                  <a:pt x="130" y="198"/>
                </a:cubicBezTo>
                <a:cubicBezTo>
                  <a:pt x="167" y="198"/>
                  <a:pt x="167" y="198"/>
                  <a:pt x="167" y="198"/>
                </a:cubicBezTo>
                <a:cubicBezTo>
                  <a:pt x="167" y="187"/>
                  <a:pt x="167" y="187"/>
                  <a:pt x="167" y="187"/>
                </a:cubicBezTo>
                <a:cubicBezTo>
                  <a:pt x="130" y="187"/>
                  <a:pt x="130" y="187"/>
                  <a:pt x="130" y="187"/>
                </a:cubicBezTo>
                <a:cubicBezTo>
                  <a:pt x="130" y="179"/>
                  <a:pt x="130" y="179"/>
                  <a:pt x="130" y="179"/>
                </a:cubicBezTo>
                <a:cubicBezTo>
                  <a:pt x="167" y="179"/>
                  <a:pt x="167" y="179"/>
                  <a:pt x="167" y="179"/>
                </a:cubicBezTo>
                <a:cubicBezTo>
                  <a:pt x="167" y="167"/>
                  <a:pt x="167" y="167"/>
                  <a:pt x="167" y="167"/>
                </a:cubicBezTo>
                <a:cubicBezTo>
                  <a:pt x="130" y="167"/>
                  <a:pt x="130" y="167"/>
                  <a:pt x="130" y="167"/>
                </a:cubicBezTo>
                <a:cubicBezTo>
                  <a:pt x="130" y="159"/>
                  <a:pt x="130" y="159"/>
                  <a:pt x="130" y="159"/>
                </a:cubicBezTo>
                <a:cubicBezTo>
                  <a:pt x="167" y="159"/>
                  <a:pt x="167" y="159"/>
                  <a:pt x="167" y="159"/>
                </a:cubicBezTo>
                <a:cubicBezTo>
                  <a:pt x="167" y="147"/>
                  <a:pt x="167" y="147"/>
                  <a:pt x="167" y="147"/>
                </a:cubicBezTo>
                <a:cubicBezTo>
                  <a:pt x="130" y="147"/>
                  <a:pt x="130" y="147"/>
                  <a:pt x="130" y="147"/>
                </a:cubicBezTo>
                <a:cubicBezTo>
                  <a:pt x="130" y="50"/>
                  <a:pt x="130" y="50"/>
                  <a:pt x="130" y="50"/>
                </a:cubicBezTo>
                <a:lnTo>
                  <a:pt x="168" y="50"/>
                </a:lnTo>
                <a:close/>
                <a:moveTo>
                  <a:pt x="130" y="0"/>
                </a:moveTo>
                <a:cubicBezTo>
                  <a:pt x="130" y="44"/>
                  <a:pt x="130" y="44"/>
                  <a:pt x="130" y="44"/>
                </a:cubicBezTo>
                <a:cubicBezTo>
                  <a:pt x="93" y="44"/>
                  <a:pt x="93" y="44"/>
                  <a:pt x="93" y="44"/>
                </a:cubicBezTo>
                <a:cubicBezTo>
                  <a:pt x="93" y="36"/>
                  <a:pt x="93" y="36"/>
                  <a:pt x="93" y="36"/>
                </a:cubicBezTo>
                <a:cubicBezTo>
                  <a:pt x="96" y="35"/>
                  <a:pt x="99" y="32"/>
                  <a:pt x="99" y="28"/>
                </a:cubicBezTo>
                <a:cubicBezTo>
                  <a:pt x="99" y="25"/>
                  <a:pt x="96" y="22"/>
                  <a:pt x="93" y="21"/>
                </a:cubicBezTo>
                <a:cubicBezTo>
                  <a:pt x="93" y="3"/>
                  <a:pt x="93" y="3"/>
                  <a:pt x="93" y="3"/>
                </a:cubicBezTo>
                <a:cubicBezTo>
                  <a:pt x="104" y="1"/>
                  <a:pt x="117" y="0"/>
                  <a:pt x="130" y="0"/>
                </a:cubicBezTo>
                <a:close/>
                <a:moveTo>
                  <a:pt x="130" y="50"/>
                </a:moveTo>
                <a:cubicBezTo>
                  <a:pt x="130" y="147"/>
                  <a:pt x="130" y="147"/>
                  <a:pt x="130" y="147"/>
                </a:cubicBezTo>
                <a:cubicBezTo>
                  <a:pt x="93" y="147"/>
                  <a:pt x="93" y="147"/>
                  <a:pt x="93" y="147"/>
                </a:cubicBezTo>
                <a:cubicBezTo>
                  <a:pt x="93" y="120"/>
                  <a:pt x="93" y="120"/>
                  <a:pt x="93" y="120"/>
                </a:cubicBezTo>
                <a:cubicBezTo>
                  <a:pt x="126" y="120"/>
                  <a:pt x="126" y="120"/>
                  <a:pt x="126" y="120"/>
                </a:cubicBezTo>
                <a:cubicBezTo>
                  <a:pt x="126" y="70"/>
                  <a:pt x="126" y="70"/>
                  <a:pt x="126" y="70"/>
                </a:cubicBezTo>
                <a:cubicBezTo>
                  <a:pt x="93" y="70"/>
                  <a:pt x="93" y="70"/>
                  <a:pt x="93" y="70"/>
                </a:cubicBezTo>
                <a:cubicBezTo>
                  <a:pt x="93" y="50"/>
                  <a:pt x="93" y="50"/>
                  <a:pt x="93" y="50"/>
                </a:cubicBezTo>
                <a:cubicBezTo>
                  <a:pt x="130" y="50"/>
                  <a:pt x="130" y="50"/>
                  <a:pt x="130" y="50"/>
                </a:cubicBezTo>
                <a:close/>
                <a:moveTo>
                  <a:pt x="130" y="159"/>
                </a:moveTo>
                <a:cubicBezTo>
                  <a:pt x="130" y="167"/>
                  <a:pt x="130" y="167"/>
                  <a:pt x="130" y="167"/>
                </a:cubicBezTo>
                <a:cubicBezTo>
                  <a:pt x="93" y="167"/>
                  <a:pt x="93" y="167"/>
                  <a:pt x="93" y="167"/>
                </a:cubicBezTo>
                <a:cubicBezTo>
                  <a:pt x="93" y="159"/>
                  <a:pt x="93" y="159"/>
                  <a:pt x="93" y="159"/>
                </a:cubicBezTo>
                <a:cubicBezTo>
                  <a:pt x="130" y="159"/>
                  <a:pt x="130" y="159"/>
                  <a:pt x="130" y="159"/>
                </a:cubicBezTo>
                <a:close/>
                <a:moveTo>
                  <a:pt x="130" y="179"/>
                </a:moveTo>
                <a:cubicBezTo>
                  <a:pt x="130" y="187"/>
                  <a:pt x="130" y="187"/>
                  <a:pt x="130" y="187"/>
                </a:cubicBezTo>
                <a:cubicBezTo>
                  <a:pt x="93" y="187"/>
                  <a:pt x="93" y="187"/>
                  <a:pt x="93" y="187"/>
                </a:cubicBezTo>
                <a:cubicBezTo>
                  <a:pt x="93" y="179"/>
                  <a:pt x="93" y="179"/>
                  <a:pt x="93" y="179"/>
                </a:cubicBezTo>
                <a:cubicBezTo>
                  <a:pt x="130" y="179"/>
                  <a:pt x="130" y="179"/>
                  <a:pt x="130" y="179"/>
                </a:cubicBezTo>
                <a:close/>
                <a:moveTo>
                  <a:pt x="130" y="198"/>
                </a:moveTo>
                <a:cubicBezTo>
                  <a:pt x="130" y="220"/>
                  <a:pt x="130" y="220"/>
                  <a:pt x="130" y="220"/>
                </a:cubicBezTo>
                <a:cubicBezTo>
                  <a:pt x="93" y="220"/>
                  <a:pt x="93" y="220"/>
                  <a:pt x="93" y="220"/>
                </a:cubicBezTo>
                <a:cubicBezTo>
                  <a:pt x="93" y="198"/>
                  <a:pt x="93" y="198"/>
                  <a:pt x="93" y="198"/>
                </a:cubicBezTo>
                <a:lnTo>
                  <a:pt x="130" y="198"/>
                </a:lnTo>
                <a:close/>
                <a:moveTo>
                  <a:pt x="93" y="3"/>
                </a:moveTo>
                <a:cubicBezTo>
                  <a:pt x="93" y="21"/>
                  <a:pt x="93" y="21"/>
                  <a:pt x="93" y="21"/>
                </a:cubicBezTo>
                <a:cubicBezTo>
                  <a:pt x="92" y="20"/>
                  <a:pt x="92" y="20"/>
                  <a:pt x="91" y="20"/>
                </a:cubicBezTo>
                <a:cubicBezTo>
                  <a:pt x="86" y="20"/>
                  <a:pt x="83" y="24"/>
                  <a:pt x="83" y="28"/>
                </a:cubicBezTo>
                <a:cubicBezTo>
                  <a:pt x="83" y="33"/>
                  <a:pt x="86" y="37"/>
                  <a:pt x="91" y="37"/>
                </a:cubicBezTo>
                <a:cubicBezTo>
                  <a:pt x="92" y="37"/>
                  <a:pt x="92" y="37"/>
                  <a:pt x="93" y="36"/>
                </a:cubicBezTo>
                <a:cubicBezTo>
                  <a:pt x="93" y="44"/>
                  <a:pt x="93" y="44"/>
                  <a:pt x="93" y="44"/>
                </a:cubicBezTo>
                <a:cubicBezTo>
                  <a:pt x="67" y="44"/>
                  <a:pt x="67" y="44"/>
                  <a:pt x="67" y="44"/>
                </a:cubicBezTo>
                <a:cubicBezTo>
                  <a:pt x="67" y="37"/>
                  <a:pt x="67" y="37"/>
                  <a:pt x="67" y="37"/>
                </a:cubicBezTo>
                <a:cubicBezTo>
                  <a:pt x="71" y="37"/>
                  <a:pt x="75" y="33"/>
                  <a:pt x="75" y="28"/>
                </a:cubicBezTo>
                <a:cubicBezTo>
                  <a:pt x="75" y="24"/>
                  <a:pt x="71" y="20"/>
                  <a:pt x="67" y="20"/>
                </a:cubicBezTo>
                <a:cubicBezTo>
                  <a:pt x="67" y="9"/>
                  <a:pt x="67" y="9"/>
                  <a:pt x="67" y="9"/>
                </a:cubicBezTo>
                <a:cubicBezTo>
                  <a:pt x="75" y="6"/>
                  <a:pt x="84" y="4"/>
                  <a:pt x="93" y="3"/>
                </a:cubicBezTo>
                <a:close/>
                <a:moveTo>
                  <a:pt x="93" y="50"/>
                </a:moveTo>
                <a:cubicBezTo>
                  <a:pt x="93" y="70"/>
                  <a:pt x="93" y="70"/>
                  <a:pt x="93" y="70"/>
                </a:cubicBezTo>
                <a:cubicBezTo>
                  <a:pt x="67" y="70"/>
                  <a:pt x="67" y="70"/>
                  <a:pt x="67" y="70"/>
                </a:cubicBezTo>
                <a:cubicBezTo>
                  <a:pt x="67" y="50"/>
                  <a:pt x="67" y="50"/>
                  <a:pt x="67" y="50"/>
                </a:cubicBezTo>
                <a:cubicBezTo>
                  <a:pt x="93" y="50"/>
                  <a:pt x="93" y="50"/>
                  <a:pt x="93" y="50"/>
                </a:cubicBezTo>
                <a:close/>
                <a:moveTo>
                  <a:pt x="93" y="120"/>
                </a:moveTo>
                <a:cubicBezTo>
                  <a:pt x="93" y="147"/>
                  <a:pt x="93" y="147"/>
                  <a:pt x="93" y="147"/>
                </a:cubicBezTo>
                <a:cubicBezTo>
                  <a:pt x="92" y="147"/>
                  <a:pt x="92" y="147"/>
                  <a:pt x="92" y="147"/>
                </a:cubicBezTo>
                <a:cubicBezTo>
                  <a:pt x="92" y="159"/>
                  <a:pt x="92" y="159"/>
                  <a:pt x="92" y="159"/>
                </a:cubicBezTo>
                <a:cubicBezTo>
                  <a:pt x="93" y="159"/>
                  <a:pt x="93" y="159"/>
                  <a:pt x="93" y="159"/>
                </a:cubicBezTo>
                <a:cubicBezTo>
                  <a:pt x="93" y="167"/>
                  <a:pt x="93" y="167"/>
                  <a:pt x="93" y="167"/>
                </a:cubicBezTo>
                <a:cubicBezTo>
                  <a:pt x="92" y="167"/>
                  <a:pt x="92" y="167"/>
                  <a:pt x="92" y="167"/>
                </a:cubicBezTo>
                <a:cubicBezTo>
                  <a:pt x="92" y="179"/>
                  <a:pt x="92" y="179"/>
                  <a:pt x="92" y="179"/>
                </a:cubicBezTo>
                <a:cubicBezTo>
                  <a:pt x="93" y="179"/>
                  <a:pt x="93" y="179"/>
                  <a:pt x="93" y="179"/>
                </a:cubicBezTo>
                <a:cubicBezTo>
                  <a:pt x="93" y="187"/>
                  <a:pt x="93" y="187"/>
                  <a:pt x="93" y="187"/>
                </a:cubicBezTo>
                <a:cubicBezTo>
                  <a:pt x="92" y="187"/>
                  <a:pt x="92" y="187"/>
                  <a:pt x="92" y="187"/>
                </a:cubicBezTo>
                <a:cubicBezTo>
                  <a:pt x="92" y="198"/>
                  <a:pt x="92" y="198"/>
                  <a:pt x="92" y="198"/>
                </a:cubicBezTo>
                <a:cubicBezTo>
                  <a:pt x="93" y="198"/>
                  <a:pt x="93" y="198"/>
                  <a:pt x="93" y="198"/>
                </a:cubicBezTo>
                <a:cubicBezTo>
                  <a:pt x="93" y="220"/>
                  <a:pt x="93" y="220"/>
                  <a:pt x="93" y="220"/>
                </a:cubicBezTo>
                <a:cubicBezTo>
                  <a:pt x="67" y="220"/>
                  <a:pt x="67" y="220"/>
                  <a:pt x="67" y="220"/>
                </a:cubicBezTo>
                <a:cubicBezTo>
                  <a:pt x="67" y="188"/>
                  <a:pt x="67" y="188"/>
                  <a:pt x="67" y="188"/>
                </a:cubicBezTo>
                <a:cubicBezTo>
                  <a:pt x="68" y="186"/>
                  <a:pt x="69" y="183"/>
                  <a:pt x="69" y="180"/>
                </a:cubicBezTo>
                <a:cubicBezTo>
                  <a:pt x="69" y="176"/>
                  <a:pt x="68" y="173"/>
                  <a:pt x="67" y="171"/>
                </a:cubicBezTo>
                <a:cubicBezTo>
                  <a:pt x="67" y="120"/>
                  <a:pt x="67" y="120"/>
                  <a:pt x="67" y="120"/>
                </a:cubicBezTo>
                <a:cubicBezTo>
                  <a:pt x="93" y="120"/>
                  <a:pt x="93" y="120"/>
                  <a:pt x="93" y="120"/>
                </a:cubicBezTo>
                <a:close/>
                <a:moveTo>
                  <a:pt x="67" y="257"/>
                </a:moveTo>
                <a:cubicBezTo>
                  <a:pt x="67" y="232"/>
                  <a:pt x="67" y="232"/>
                  <a:pt x="67" y="232"/>
                </a:cubicBezTo>
                <a:cubicBezTo>
                  <a:pt x="69" y="232"/>
                  <a:pt x="69" y="232"/>
                  <a:pt x="69" y="232"/>
                </a:cubicBezTo>
                <a:cubicBezTo>
                  <a:pt x="69" y="249"/>
                  <a:pt x="69" y="249"/>
                  <a:pt x="69" y="249"/>
                </a:cubicBezTo>
                <a:cubicBezTo>
                  <a:pt x="69" y="252"/>
                  <a:pt x="68" y="254"/>
                  <a:pt x="67" y="257"/>
                </a:cubicBezTo>
                <a:close/>
                <a:moveTo>
                  <a:pt x="67" y="9"/>
                </a:moveTo>
                <a:cubicBezTo>
                  <a:pt x="67" y="20"/>
                  <a:pt x="67" y="20"/>
                  <a:pt x="67" y="20"/>
                </a:cubicBezTo>
                <a:cubicBezTo>
                  <a:pt x="62" y="20"/>
                  <a:pt x="58" y="24"/>
                  <a:pt x="58" y="28"/>
                </a:cubicBezTo>
                <a:cubicBezTo>
                  <a:pt x="58" y="33"/>
                  <a:pt x="62" y="37"/>
                  <a:pt x="67" y="37"/>
                </a:cubicBezTo>
                <a:cubicBezTo>
                  <a:pt x="67" y="44"/>
                  <a:pt x="67" y="44"/>
                  <a:pt x="67" y="44"/>
                </a:cubicBezTo>
                <a:cubicBezTo>
                  <a:pt x="52" y="44"/>
                  <a:pt x="52" y="44"/>
                  <a:pt x="52" y="44"/>
                </a:cubicBezTo>
                <a:cubicBezTo>
                  <a:pt x="52" y="15"/>
                  <a:pt x="52" y="15"/>
                  <a:pt x="52" y="15"/>
                </a:cubicBezTo>
                <a:cubicBezTo>
                  <a:pt x="56" y="13"/>
                  <a:pt x="61" y="11"/>
                  <a:pt x="67" y="9"/>
                </a:cubicBezTo>
                <a:close/>
                <a:moveTo>
                  <a:pt x="67" y="50"/>
                </a:moveTo>
                <a:cubicBezTo>
                  <a:pt x="67" y="70"/>
                  <a:pt x="67" y="70"/>
                  <a:pt x="67" y="70"/>
                </a:cubicBezTo>
                <a:cubicBezTo>
                  <a:pt x="60" y="70"/>
                  <a:pt x="60" y="70"/>
                  <a:pt x="60" y="70"/>
                </a:cubicBezTo>
                <a:cubicBezTo>
                  <a:pt x="60" y="120"/>
                  <a:pt x="60" y="120"/>
                  <a:pt x="60" y="120"/>
                </a:cubicBezTo>
                <a:cubicBezTo>
                  <a:pt x="67" y="120"/>
                  <a:pt x="67" y="120"/>
                  <a:pt x="67" y="120"/>
                </a:cubicBezTo>
                <a:cubicBezTo>
                  <a:pt x="67" y="171"/>
                  <a:pt x="67" y="171"/>
                  <a:pt x="67" y="171"/>
                </a:cubicBezTo>
                <a:cubicBezTo>
                  <a:pt x="64" y="166"/>
                  <a:pt x="58" y="162"/>
                  <a:pt x="52" y="162"/>
                </a:cubicBezTo>
                <a:cubicBezTo>
                  <a:pt x="52" y="50"/>
                  <a:pt x="52" y="50"/>
                  <a:pt x="52" y="50"/>
                </a:cubicBezTo>
                <a:cubicBezTo>
                  <a:pt x="67" y="50"/>
                  <a:pt x="67" y="50"/>
                  <a:pt x="67" y="50"/>
                </a:cubicBezTo>
                <a:close/>
                <a:moveTo>
                  <a:pt x="67" y="188"/>
                </a:moveTo>
                <a:cubicBezTo>
                  <a:pt x="67" y="220"/>
                  <a:pt x="67" y="220"/>
                  <a:pt x="67" y="220"/>
                </a:cubicBezTo>
                <a:cubicBezTo>
                  <a:pt x="52" y="220"/>
                  <a:pt x="52" y="220"/>
                  <a:pt x="52" y="220"/>
                </a:cubicBezTo>
                <a:cubicBezTo>
                  <a:pt x="52" y="197"/>
                  <a:pt x="52" y="197"/>
                  <a:pt x="52" y="197"/>
                </a:cubicBezTo>
                <a:cubicBezTo>
                  <a:pt x="58" y="197"/>
                  <a:pt x="64" y="193"/>
                  <a:pt x="67" y="188"/>
                </a:cubicBezTo>
                <a:close/>
                <a:moveTo>
                  <a:pt x="67" y="232"/>
                </a:moveTo>
                <a:cubicBezTo>
                  <a:pt x="67" y="257"/>
                  <a:pt x="67" y="257"/>
                  <a:pt x="67" y="257"/>
                </a:cubicBezTo>
                <a:cubicBezTo>
                  <a:pt x="64" y="260"/>
                  <a:pt x="60" y="262"/>
                  <a:pt x="56" y="262"/>
                </a:cubicBezTo>
                <a:cubicBezTo>
                  <a:pt x="52" y="262"/>
                  <a:pt x="52" y="262"/>
                  <a:pt x="52" y="262"/>
                </a:cubicBezTo>
                <a:cubicBezTo>
                  <a:pt x="52" y="232"/>
                  <a:pt x="52" y="232"/>
                  <a:pt x="52" y="232"/>
                </a:cubicBezTo>
                <a:lnTo>
                  <a:pt x="67" y="232"/>
                </a:lnTo>
                <a:close/>
                <a:moveTo>
                  <a:pt x="52" y="15"/>
                </a:moveTo>
                <a:cubicBezTo>
                  <a:pt x="52" y="44"/>
                  <a:pt x="52" y="44"/>
                  <a:pt x="52" y="44"/>
                </a:cubicBezTo>
                <a:cubicBezTo>
                  <a:pt x="27" y="44"/>
                  <a:pt x="27" y="44"/>
                  <a:pt x="27" y="44"/>
                </a:cubicBezTo>
                <a:cubicBezTo>
                  <a:pt x="27" y="33"/>
                  <a:pt x="36" y="23"/>
                  <a:pt x="52" y="15"/>
                </a:cubicBezTo>
                <a:close/>
                <a:moveTo>
                  <a:pt x="52" y="50"/>
                </a:moveTo>
                <a:cubicBezTo>
                  <a:pt x="52" y="162"/>
                  <a:pt x="52" y="162"/>
                  <a:pt x="52" y="162"/>
                </a:cubicBezTo>
                <a:cubicBezTo>
                  <a:pt x="42" y="162"/>
                  <a:pt x="35" y="170"/>
                  <a:pt x="35" y="180"/>
                </a:cubicBezTo>
                <a:cubicBezTo>
                  <a:pt x="35" y="189"/>
                  <a:pt x="42" y="197"/>
                  <a:pt x="52" y="197"/>
                </a:cubicBezTo>
                <a:cubicBezTo>
                  <a:pt x="52" y="220"/>
                  <a:pt x="52" y="220"/>
                  <a:pt x="52" y="220"/>
                </a:cubicBezTo>
                <a:cubicBezTo>
                  <a:pt x="12" y="220"/>
                  <a:pt x="12" y="220"/>
                  <a:pt x="12" y="220"/>
                </a:cubicBezTo>
                <a:cubicBezTo>
                  <a:pt x="12" y="154"/>
                  <a:pt x="12" y="154"/>
                  <a:pt x="12" y="154"/>
                </a:cubicBezTo>
                <a:cubicBezTo>
                  <a:pt x="15" y="150"/>
                  <a:pt x="21" y="146"/>
                  <a:pt x="27" y="146"/>
                </a:cubicBezTo>
                <a:cubicBezTo>
                  <a:pt x="27" y="50"/>
                  <a:pt x="27" y="50"/>
                  <a:pt x="27" y="50"/>
                </a:cubicBezTo>
                <a:cubicBezTo>
                  <a:pt x="52" y="50"/>
                  <a:pt x="52" y="50"/>
                  <a:pt x="52" y="50"/>
                </a:cubicBezTo>
                <a:close/>
                <a:moveTo>
                  <a:pt x="52" y="232"/>
                </a:moveTo>
                <a:cubicBezTo>
                  <a:pt x="52" y="262"/>
                  <a:pt x="52" y="262"/>
                  <a:pt x="52" y="262"/>
                </a:cubicBezTo>
                <a:cubicBezTo>
                  <a:pt x="48" y="262"/>
                  <a:pt x="48" y="262"/>
                  <a:pt x="48" y="262"/>
                </a:cubicBezTo>
                <a:cubicBezTo>
                  <a:pt x="41" y="262"/>
                  <a:pt x="35" y="257"/>
                  <a:pt x="35" y="249"/>
                </a:cubicBezTo>
                <a:cubicBezTo>
                  <a:pt x="35" y="232"/>
                  <a:pt x="35" y="232"/>
                  <a:pt x="35" y="232"/>
                </a:cubicBezTo>
                <a:cubicBezTo>
                  <a:pt x="52" y="232"/>
                  <a:pt x="52" y="232"/>
                  <a:pt x="52" y="232"/>
                </a:cubicBezTo>
                <a:close/>
                <a:moveTo>
                  <a:pt x="12" y="114"/>
                </a:moveTo>
                <a:cubicBezTo>
                  <a:pt x="14" y="114"/>
                  <a:pt x="15" y="112"/>
                  <a:pt x="15" y="110"/>
                </a:cubicBezTo>
                <a:cubicBezTo>
                  <a:pt x="15" y="76"/>
                  <a:pt x="15" y="76"/>
                  <a:pt x="15" y="76"/>
                </a:cubicBezTo>
                <a:cubicBezTo>
                  <a:pt x="15" y="74"/>
                  <a:pt x="14" y="71"/>
                  <a:pt x="12" y="70"/>
                </a:cubicBezTo>
                <a:lnTo>
                  <a:pt x="12" y="114"/>
                </a:lnTo>
                <a:close/>
                <a:moveTo>
                  <a:pt x="12" y="70"/>
                </a:moveTo>
                <a:cubicBezTo>
                  <a:pt x="12" y="114"/>
                  <a:pt x="12" y="114"/>
                  <a:pt x="12" y="114"/>
                </a:cubicBezTo>
                <a:cubicBezTo>
                  <a:pt x="12" y="114"/>
                  <a:pt x="11" y="114"/>
                  <a:pt x="11" y="113"/>
                </a:cubicBezTo>
                <a:cubicBezTo>
                  <a:pt x="4" y="111"/>
                  <a:pt x="4" y="111"/>
                  <a:pt x="4" y="111"/>
                </a:cubicBezTo>
                <a:cubicBezTo>
                  <a:pt x="2" y="110"/>
                  <a:pt x="0" y="107"/>
                  <a:pt x="0" y="104"/>
                </a:cubicBezTo>
                <a:cubicBezTo>
                  <a:pt x="0" y="70"/>
                  <a:pt x="0" y="70"/>
                  <a:pt x="0" y="70"/>
                </a:cubicBezTo>
                <a:cubicBezTo>
                  <a:pt x="0" y="67"/>
                  <a:pt x="2" y="66"/>
                  <a:pt x="4" y="67"/>
                </a:cubicBezTo>
                <a:cubicBezTo>
                  <a:pt x="11" y="69"/>
                  <a:pt x="11" y="69"/>
                  <a:pt x="11" y="69"/>
                </a:cubicBezTo>
                <a:cubicBezTo>
                  <a:pt x="11" y="70"/>
                  <a:pt x="12" y="70"/>
                  <a:pt x="12" y="70"/>
                </a:cubicBezTo>
                <a:close/>
                <a:moveTo>
                  <a:pt x="12" y="154"/>
                </a:moveTo>
                <a:cubicBezTo>
                  <a:pt x="12" y="220"/>
                  <a:pt x="12" y="220"/>
                  <a:pt x="12" y="220"/>
                </a:cubicBezTo>
                <a:cubicBezTo>
                  <a:pt x="9" y="220"/>
                  <a:pt x="9" y="220"/>
                  <a:pt x="9" y="220"/>
                </a:cubicBezTo>
                <a:cubicBezTo>
                  <a:pt x="9" y="164"/>
                  <a:pt x="9" y="164"/>
                  <a:pt x="9" y="164"/>
                </a:cubicBezTo>
                <a:cubicBezTo>
                  <a:pt x="9" y="160"/>
                  <a:pt x="10" y="157"/>
                  <a:pt x="12" y="154"/>
                </a:cubicBezTo>
                <a:close/>
              </a:path>
            </a:pathLst>
          </a:custGeom>
          <a:solidFill>
            <a:srgbClr val="FFCB32"/>
          </a:solidFill>
          <a:ln>
            <a:noFill/>
          </a:ln>
        </p:spPr>
        <p:txBody>
          <a:bodyPr vert="horz" wrap="square" lIns="91440" tIns="45720" rIns="91440" bIns="45720" numCol="1" anchor="t" anchorCtr="0" compatLnSpc="1"/>
          <a:lstStyle/>
          <a:p>
            <a:endParaRPr lang="id-ID">
              <a:ea typeface="微软雅黑" panose="020B0503020204020204" pitchFamily="34" charset="-122"/>
            </a:endParaRPr>
          </a:p>
        </p:txBody>
      </p:sp>
      <p:sp>
        <p:nvSpPr>
          <p:cNvPr id="97" name="PA_任意多边形 76"/>
          <p:cNvSpPr>
            <a:spLocks noEditPoints="1"/>
          </p:cNvSpPr>
          <p:nvPr>
            <p:custDataLst>
              <p:tags r:id="rId69"/>
            </p:custDataLst>
          </p:nvPr>
        </p:nvSpPr>
        <p:spPr bwMode="auto">
          <a:xfrm>
            <a:off x="8532000" y="3237144"/>
            <a:ext cx="642938" cy="487363"/>
          </a:xfrm>
          <a:custGeom>
            <a:avLst/>
            <a:gdLst>
              <a:gd name="T0" fmla="*/ 271 w 295"/>
              <a:gd name="T1" fmla="*/ 0 h 224"/>
              <a:gd name="T2" fmla="*/ 277 w 295"/>
              <a:gd name="T3" fmla="*/ 35 h 224"/>
              <a:gd name="T4" fmla="*/ 224 w 295"/>
              <a:gd name="T5" fmla="*/ 224 h 224"/>
              <a:gd name="T6" fmla="*/ 248 w 295"/>
              <a:gd name="T7" fmla="*/ 188 h 224"/>
              <a:gd name="T8" fmla="*/ 249 w 295"/>
              <a:gd name="T9" fmla="*/ 29 h 224"/>
              <a:gd name="T10" fmla="*/ 224 w 295"/>
              <a:gd name="T11" fmla="*/ 194 h 224"/>
              <a:gd name="T12" fmla="*/ 224 w 295"/>
              <a:gd name="T13" fmla="*/ 16 h 224"/>
              <a:gd name="T14" fmla="*/ 224 w 295"/>
              <a:gd name="T15" fmla="*/ 208 h 224"/>
              <a:gd name="T16" fmla="*/ 224 w 295"/>
              <a:gd name="T17" fmla="*/ 179 h 224"/>
              <a:gd name="T18" fmla="*/ 224 w 295"/>
              <a:gd name="T19" fmla="*/ 194 h 224"/>
              <a:gd name="T20" fmla="*/ 201 w 295"/>
              <a:gd name="T21" fmla="*/ 128 h 224"/>
              <a:gd name="T22" fmla="*/ 203 w 295"/>
              <a:gd name="T23" fmla="*/ 98 h 224"/>
              <a:gd name="T24" fmla="*/ 195 w 295"/>
              <a:gd name="T25" fmla="*/ 67 h 224"/>
              <a:gd name="T26" fmla="*/ 187 w 295"/>
              <a:gd name="T27" fmla="*/ 128 h 224"/>
              <a:gd name="T28" fmla="*/ 187 w 295"/>
              <a:gd name="T29" fmla="*/ 100 h 224"/>
              <a:gd name="T30" fmla="*/ 190 w 295"/>
              <a:gd name="T31" fmla="*/ 75 h 224"/>
              <a:gd name="T32" fmla="*/ 187 w 295"/>
              <a:gd name="T33" fmla="*/ 0 h 224"/>
              <a:gd name="T34" fmla="*/ 187 w 295"/>
              <a:gd name="T35" fmla="*/ 0 h 224"/>
              <a:gd name="T36" fmla="*/ 147 w 295"/>
              <a:gd name="T37" fmla="*/ 208 h 224"/>
              <a:gd name="T38" fmla="*/ 182 w 295"/>
              <a:gd name="T39" fmla="*/ 67 h 224"/>
              <a:gd name="T40" fmla="*/ 168 w 295"/>
              <a:gd name="T41" fmla="*/ 109 h 224"/>
              <a:gd name="T42" fmla="*/ 187 w 295"/>
              <a:gd name="T43" fmla="*/ 194 h 224"/>
              <a:gd name="T44" fmla="*/ 148 w 295"/>
              <a:gd name="T45" fmla="*/ 125 h 224"/>
              <a:gd name="T46" fmla="*/ 147 w 295"/>
              <a:gd name="T47" fmla="*/ 106 h 224"/>
              <a:gd name="T48" fmla="*/ 184 w 295"/>
              <a:gd name="T49" fmla="*/ 70 h 224"/>
              <a:gd name="T50" fmla="*/ 187 w 295"/>
              <a:gd name="T51" fmla="*/ 91 h 224"/>
              <a:gd name="T52" fmla="*/ 179 w 295"/>
              <a:gd name="T53" fmla="*/ 116 h 224"/>
              <a:gd name="T54" fmla="*/ 187 w 295"/>
              <a:gd name="T55" fmla="*/ 100 h 224"/>
              <a:gd name="T56" fmla="*/ 147 w 295"/>
              <a:gd name="T57" fmla="*/ 16 h 224"/>
              <a:gd name="T58" fmla="*/ 147 w 295"/>
              <a:gd name="T59" fmla="*/ 208 h 224"/>
              <a:gd name="T60" fmla="*/ 147 w 295"/>
              <a:gd name="T61" fmla="*/ 106 h 224"/>
              <a:gd name="T62" fmla="*/ 127 w 295"/>
              <a:gd name="T63" fmla="*/ 121 h 224"/>
              <a:gd name="T64" fmla="*/ 147 w 295"/>
              <a:gd name="T65" fmla="*/ 137 h 224"/>
              <a:gd name="T66" fmla="*/ 102 w 295"/>
              <a:gd name="T67" fmla="*/ 156 h 224"/>
              <a:gd name="T68" fmla="*/ 109 w 295"/>
              <a:gd name="T69" fmla="*/ 113 h 224"/>
              <a:gd name="T70" fmla="*/ 100 w 295"/>
              <a:gd name="T71" fmla="*/ 93 h 224"/>
              <a:gd name="T72" fmla="*/ 111 w 295"/>
              <a:gd name="T73" fmla="*/ 97 h 224"/>
              <a:gd name="T74" fmla="*/ 99 w 295"/>
              <a:gd name="T75" fmla="*/ 88 h 224"/>
              <a:gd name="T76" fmla="*/ 101 w 295"/>
              <a:gd name="T77" fmla="*/ 150 h 224"/>
              <a:gd name="T78" fmla="*/ 99 w 295"/>
              <a:gd name="T79" fmla="*/ 123 h 224"/>
              <a:gd name="T80" fmla="*/ 0 w 295"/>
              <a:gd name="T81" fmla="*/ 23 h 224"/>
              <a:gd name="T82" fmla="*/ 99 w 295"/>
              <a:gd name="T83" fmla="*/ 208 h 224"/>
              <a:gd name="T84" fmla="*/ 17 w 295"/>
              <a:gd name="T85" fmla="*/ 35 h 224"/>
              <a:gd name="T86" fmla="*/ 99 w 295"/>
              <a:gd name="T87" fmla="*/ 29 h 224"/>
              <a:gd name="T88" fmla="*/ 79 w 295"/>
              <a:gd name="T89" fmla="*/ 129 h 224"/>
              <a:gd name="T90" fmla="*/ 99 w 295"/>
              <a:gd name="T91" fmla="*/ 157 h 224"/>
              <a:gd name="T92" fmla="*/ 30 w 295"/>
              <a:gd name="T93" fmla="*/ 45 h 224"/>
              <a:gd name="T94" fmla="*/ 99 w 295"/>
              <a:gd name="T95" fmla="*/ 115 h 224"/>
              <a:gd name="T96" fmla="*/ 99 w 295"/>
              <a:gd name="T97" fmla="*/ 123 h 224"/>
              <a:gd name="T98" fmla="*/ 91 w 295"/>
              <a:gd name="T99" fmla="*/ 13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5" h="224">
                <a:moveTo>
                  <a:pt x="271" y="224"/>
                </a:moveTo>
                <a:cubicBezTo>
                  <a:pt x="284" y="224"/>
                  <a:pt x="295" y="213"/>
                  <a:pt x="295" y="200"/>
                </a:cubicBezTo>
                <a:cubicBezTo>
                  <a:pt x="295" y="23"/>
                  <a:pt x="295" y="23"/>
                  <a:pt x="295" y="23"/>
                </a:cubicBezTo>
                <a:cubicBezTo>
                  <a:pt x="295" y="10"/>
                  <a:pt x="284" y="0"/>
                  <a:pt x="271" y="0"/>
                </a:cubicBezTo>
                <a:cubicBezTo>
                  <a:pt x="224" y="0"/>
                  <a:pt x="224" y="0"/>
                  <a:pt x="224" y="0"/>
                </a:cubicBezTo>
                <a:cubicBezTo>
                  <a:pt x="224" y="16"/>
                  <a:pt x="224" y="16"/>
                  <a:pt x="224" y="16"/>
                </a:cubicBezTo>
                <a:cubicBezTo>
                  <a:pt x="258" y="16"/>
                  <a:pt x="258" y="16"/>
                  <a:pt x="258" y="16"/>
                </a:cubicBezTo>
                <a:cubicBezTo>
                  <a:pt x="268" y="16"/>
                  <a:pt x="277" y="24"/>
                  <a:pt x="277" y="35"/>
                </a:cubicBezTo>
                <a:cubicBezTo>
                  <a:pt x="277" y="189"/>
                  <a:pt x="277" y="189"/>
                  <a:pt x="277" y="189"/>
                </a:cubicBezTo>
                <a:cubicBezTo>
                  <a:pt x="277" y="199"/>
                  <a:pt x="268" y="208"/>
                  <a:pt x="258" y="208"/>
                </a:cubicBezTo>
                <a:cubicBezTo>
                  <a:pt x="224" y="208"/>
                  <a:pt x="224" y="208"/>
                  <a:pt x="224" y="208"/>
                </a:cubicBezTo>
                <a:cubicBezTo>
                  <a:pt x="224" y="224"/>
                  <a:pt x="224" y="224"/>
                  <a:pt x="224" y="224"/>
                </a:cubicBezTo>
                <a:cubicBezTo>
                  <a:pt x="271" y="224"/>
                  <a:pt x="271" y="224"/>
                  <a:pt x="271" y="224"/>
                </a:cubicBezTo>
                <a:close/>
                <a:moveTo>
                  <a:pt x="224" y="194"/>
                </a:moveTo>
                <a:cubicBezTo>
                  <a:pt x="224" y="188"/>
                  <a:pt x="224" y="188"/>
                  <a:pt x="224" y="188"/>
                </a:cubicBezTo>
                <a:cubicBezTo>
                  <a:pt x="248" y="188"/>
                  <a:pt x="248" y="188"/>
                  <a:pt x="248" y="188"/>
                </a:cubicBezTo>
                <a:cubicBezTo>
                  <a:pt x="248" y="179"/>
                  <a:pt x="248" y="179"/>
                  <a:pt x="248" y="179"/>
                </a:cubicBezTo>
                <a:cubicBezTo>
                  <a:pt x="224" y="179"/>
                  <a:pt x="224" y="179"/>
                  <a:pt x="224" y="179"/>
                </a:cubicBezTo>
                <a:cubicBezTo>
                  <a:pt x="224" y="29"/>
                  <a:pt x="224" y="29"/>
                  <a:pt x="224" y="29"/>
                </a:cubicBezTo>
                <a:cubicBezTo>
                  <a:pt x="249" y="29"/>
                  <a:pt x="249" y="29"/>
                  <a:pt x="249" y="29"/>
                </a:cubicBezTo>
                <a:cubicBezTo>
                  <a:pt x="257" y="29"/>
                  <a:pt x="264" y="36"/>
                  <a:pt x="264" y="45"/>
                </a:cubicBezTo>
                <a:cubicBezTo>
                  <a:pt x="264" y="179"/>
                  <a:pt x="264" y="179"/>
                  <a:pt x="264" y="179"/>
                </a:cubicBezTo>
                <a:cubicBezTo>
                  <a:pt x="264" y="187"/>
                  <a:pt x="257" y="194"/>
                  <a:pt x="249" y="194"/>
                </a:cubicBezTo>
                <a:lnTo>
                  <a:pt x="224" y="194"/>
                </a:lnTo>
                <a:close/>
                <a:moveTo>
                  <a:pt x="224" y="0"/>
                </a:moveTo>
                <a:cubicBezTo>
                  <a:pt x="187" y="0"/>
                  <a:pt x="187" y="0"/>
                  <a:pt x="187" y="0"/>
                </a:cubicBezTo>
                <a:cubicBezTo>
                  <a:pt x="187" y="16"/>
                  <a:pt x="187" y="16"/>
                  <a:pt x="187" y="16"/>
                </a:cubicBezTo>
                <a:cubicBezTo>
                  <a:pt x="224" y="16"/>
                  <a:pt x="224" y="16"/>
                  <a:pt x="224" y="16"/>
                </a:cubicBezTo>
                <a:cubicBezTo>
                  <a:pt x="224" y="0"/>
                  <a:pt x="224" y="0"/>
                  <a:pt x="224" y="0"/>
                </a:cubicBezTo>
                <a:close/>
                <a:moveTo>
                  <a:pt x="187" y="224"/>
                </a:moveTo>
                <a:cubicBezTo>
                  <a:pt x="224" y="224"/>
                  <a:pt x="224" y="224"/>
                  <a:pt x="224" y="224"/>
                </a:cubicBezTo>
                <a:cubicBezTo>
                  <a:pt x="224" y="208"/>
                  <a:pt x="224" y="208"/>
                  <a:pt x="224" y="208"/>
                </a:cubicBezTo>
                <a:cubicBezTo>
                  <a:pt x="187" y="208"/>
                  <a:pt x="187" y="208"/>
                  <a:pt x="187" y="208"/>
                </a:cubicBezTo>
                <a:cubicBezTo>
                  <a:pt x="187" y="224"/>
                  <a:pt x="187" y="224"/>
                  <a:pt x="187" y="224"/>
                </a:cubicBezTo>
                <a:close/>
                <a:moveTo>
                  <a:pt x="224" y="29"/>
                </a:moveTo>
                <a:cubicBezTo>
                  <a:pt x="224" y="179"/>
                  <a:pt x="224" y="179"/>
                  <a:pt x="224" y="179"/>
                </a:cubicBezTo>
                <a:cubicBezTo>
                  <a:pt x="200" y="179"/>
                  <a:pt x="200" y="179"/>
                  <a:pt x="200" y="179"/>
                </a:cubicBezTo>
                <a:cubicBezTo>
                  <a:pt x="200" y="188"/>
                  <a:pt x="200" y="188"/>
                  <a:pt x="200" y="188"/>
                </a:cubicBezTo>
                <a:cubicBezTo>
                  <a:pt x="224" y="188"/>
                  <a:pt x="224" y="188"/>
                  <a:pt x="224" y="188"/>
                </a:cubicBezTo>
                <a:cubicBezTo>
                  <a:pt x="224" y="194"/>
                  <a:pt x="224" y="194"/>
                  <a:pt x="224" y="194"/>
                </a:cubicBezTo>
                <a:cubicBezTo>
                  <a:pt x="187" y="194"/>
                  <a:pt x="187" y="194"/>
                  <a:pt x="187" y="194"/>
                </a:cubicBezTo>
                <a:cubicBezTo>
                  <a:pt x="187" y="135"/>
                  <a:pt x="187" y="135"/>
                  <a:pt x="187" y="135"/>
                </a:cubicBezTo>
                <a:cubicBezTo>
                  <a:pt x="188" y="135"/>
                  <a:pt x="189" y="134"/>
                  <a:pt x="189" y="134"/>
                </a:cubicBezTo>
                <a:cubicBezTo>
                  <a:pt x="194" y="133"/>
                  <a:pt x="197" y="131"/>
                  <a:pt x="201" y="128"/>
                </a:cubicBezTo>
                <a:cubicBezTo>
                  <a:pt x="204" y="124"/>
                  <a:pt x="206" y="121"/>
                  <a:pt x="207" y="117"/>
                </a:cubicBezTo>
                <a:cubicBezTo>
                  <a:pt x="208" y="115"/>
                  <a:pt x="208" y="113"/>
                  <a:pt x="208" y="111"/>
                </a:cubicBezTo>
                <a:cubicBezTo>
                  <a:pt x="208" y="109"/>
                  <a:pt x="208" y="107"/>
                  <a:pt x="207" y="104"/>
                </a:cubicBezTo>
                <a:cubicBezTo>
                  <a:pt x="207" y="102"/>
                  <a:pt x="205" y="100"/>
                  <a:pt x="203" y="98"/>
                </a:cubicBezTo>
                <a:cubicBezTo>
                  <a:pt x="200" y="96"/>
                  <a:pt x="197" y="94"/>
                  <a:pt x="193" y="94"/>
                </a:cubicBezTo>
                <a:cubicBezTo>
                  <a:pt x="197" y="91"/>
                  <a:pt x="199" y="88"/>
                  <a:pt x="201" y="85"/>
                </a:cubicBezTo>
                <a:cubicBezTo>
                  <a:pt x="202" y="81"/>
                  <a:pt x="202" y="78"/>
                  <a:pt x="201" y="74"/>
                </a:cubicBezTo>
                <a:cubicBezTo>
                  <a:pt x="200" y="71"/>
                  <a:pt x="198" y="69"/>
                  <a:pt x="195" y="67"/>
                </a:cubicBezTo>
                <a:cubicBezTo>
                  <a:pt x="193" y="66"/>
                  <a:pt x="190" y="66"/>
                  <a:pt x="187" y="66"/>
                </a:cubicBezTo>
                <a:cubicBezTo>
                  <a:pt x="187" y="29"/>
                  <a:pt x="187" y="29"/>
                  <a:pt x="187" y="29"/>
                </a:cubicBezTo>
                <a:cubicBezTo>
                  <a:pt x="224" y="29"/>
                  <a:pt x="224" y="29"/>
                  <a:pt x="224" y="29"/>
                </a:cubicBezTo>
                <a:close/>
                <a:moveTo>
                  <a:pt x="187" y="128"/>
                </a:moveTo>
                <a:cubicBezTo>
                  <a:pt x="187" y="128"/>
                  <a:pt x="188" y="128"/>
                  <a:pt x="188" y="128"/>
                </a:cubicBezTo>
                <a:cubicBezTo>
                  <a:pt x="191" y="127"/>
                  <a:pt x="193" y="125"/>
                  <a:pt x="194" y="122"/>
                </a:cubicBezTo>
                <a:cubicBezTo>
                  <a:pt x="195" y="118"/>
                  <a:pt x="195" y="115"/>
                  <a:pt x="194" y="111"/>
                </a:cubicBezTo>
                <a:cubicBezTo>
                  <a:pt x="193" y="106"/>
                  <a:pt x="191" y="103"/>
                  <a:pt x="187" y="100"/>
                </a:cubicBezTo>
                <a:cubicBezTo>
                  <a:pt x="187" y="128"/>
                  <a:pt x="187" y="128"/>
                  <a:pt x="187" y="128"/>
                </a:cubicBezTo>
                <a:close/>
                <a:moveTo>
                  <a:pt x="187" y="91"/>
                </a:moveTo>
                <a:cubicBezTo>
                  <a:pt x="189" y="87"/>
                  <a:pt x="190" y="84"/>
                  <a:pt x="190" y="80"/>
                </a:cubicBezTo>
                <a:cubicBezTo>
                  <a:pt x="190" y="78"/>
                  <a:pt x="190" y="77"/>
                  <a:pt x="190" y="75"/>
                </a:cubicBezTo>
                <a:cubicBezTo>
                  <a:pt x="189" y="74"/>
                  <a:pt x="189" y="72"/>
                  <a:pt x="188" y="71"/>
                </a:cubicBezTo>
                <a:cubicBezTo>
                  <a:pt x="187" y="71"/>
                  <a:pt x="187" y="71"/>
                  <a:pt x="187" y="71"/>
                </a:cubicBezTo>
                <a:lnTo>
                  <a:pt x="187" y="91"/>
                </a:lnTo>
                <a:close/>
                <a:moveTo>
                  <a:pt x="187" y="0"/>
                </a:moveTo>
                <a:cubicBezTo>
                  <a:pt x="147" y="0"/>
                  <a:pt x="147" y="0"/>
                  <a:pt x="147" y="0"/>
                </a:cubicBezTo>
                <a:cubicBezTo>
                  <a:pt x="147" y="16"/>
                  <a:pt x="147" y="16"/>
                  <a:pt x="147" y="16"/>
                </a:cubicBezTo>
                <a:cubicBezTo>
                  <a:pt x="187" y="16"/>
                  <a:pt x="187" y="16"/>
                  <a:pt x="187" y="16"/>
                </a:cubicBezTo>
                <a:cubicBezTo>
                  <a:pt x="187" y="0"/>
                  <a:pt x="187" y="0"/>
                  <a:pt x="187" y="0"/>
                </a:cubicBezTo>
                <a:close/>
                <a:moveTo>
                  <a:pt x="147" y="224"/>
                </a:moveTo>
                <a:cubicBezTo>
                  <a:pt x="187" y="224"/>
                  <a:pt x="187" y="224"/>
                  <a:pt x="187" y="224"/>
                </a:cubicBezTo>
                <a:cubicBezTo>
                  <a:pt x="187" y="208"/>
                  <a:pt x="187" y="208"/>
                  <a:pt x="187" y="208"/>
                </a:cubicBezTo>
                <a:cubicBezTo>
                  <a:pt x="147" y="208"/>
                  <a:pt x="147" y="208"/>
                  <a:pt x="147" y="208"/>
                </a:cubicBezTo>
                <a:cubicBezTo>
                  <a:pt x="147" y="224"/>
                  <a:pt x="147" y="224"/>
                  <a:pt x="147" y="224"/>
                </a:cubicBezTo>
                <a:close/>
                <a:moveTo>
                  <a:pt x="187" y="29"/>
                </a:moveTo>
                <a:cubicBezTo>
                  <a:pt x="187" y="66"/>
                  <a:pt x="187" y="66"/>
                  <a:pt x="187" y="66"/>
                </a:cubicBezTo>
                <a:cubicBezTo>
                  <a:pt x="185" y="66"/>
                  <a:pt x="184" y="66"/>
                  <a:pt x="182" y="67"/>
                </a:cubicBezTo>
                <a:cubicBezTo>
                  <a:pt x="176" y="68"/>
                  <a:pt x="172" y="71"/>
                  <a:pt x="169" y="75"/>
                </a:cubicBezTo>
                <a:cubicBezTo>
                  <a:pt x="167" y="80"/>
                  <a:pt x="166" y="84"/>
                  <a:pt x="167" y="88"/>
                </a:cubicBezTo>
                <a:cubicBezTo>
                  <a:pt x="168" y="93"/>
                  <a:pt x="172" y="97"/>
                  <a:pt x="177" y="98"/>
                </a:cubicBezTo>
                <a:cubicBezTo>
                  <a:pt x="173" y="101"/>
                  <a:pt x="169" y="105"/>
                  <a:pt x="168" y="109"/>
                </a:cubicBezTo>
                <a:cubicBezTo>
                  <a:pt x="166" y="113"/>
                  <a:pt x="165" y="117"/>
                  <a:pt x="167" y="122"/>
                </a:cubicBezTo>
                <a:cubicBezTo>
                  <a:pt x="168" y="126"/>
                  <a:pt x="170" y="130"/>
                  <a:pt x="175" y="133"/>
                </a:cubicBezTo>
                <a:cubicBezTo>
                  <a:pt x="178" y="135"/>
                  <a:pt x="182" y="135"/>
                  <a:pt x="187" y="135"/>
                </a:cubicBezTo>
                <a:cubicBezTo>
                  <a:pt x="187" y="194"/>
                  <a:pt x="187" y="194"/>
                  <a:pt x="187" y="194"/>
                </a:cubicBezTo>
                <a:cubicBezTo>
                  <a:pt x="147" y="194"/>
                  <a:pt x="147" y="194"/>
                  <a:pt x="147" y="194"/>
                </a:cubicBezTo>
                <a:cubicBezTo>
                  <a:pt x="147" y="137"/>
                  <a:pt x="147" y="137"/>
                  <a:pt x="147" y="137"/>
                </a:cubicBezTo>
                <a:cubicBezTo>
                  <a:pt x="148" y="137"/>
                  <a:pt x="148" y="137"/>
                  <a:pt x="148" y="137"/>
                </a:cubicBezTo>
                <a:cubicBezTo>
                  <a:pt x="148" y="125"/>
                  <a:pt x="148" y="125"/>
                  <a:pt x="148" y="125"/>
                </a:cubicBezTo>
                <a:cubicBezTo>
                  <a:pt x="159" y="123"/>
                  <a:pt x="159" y="123"/>
                  <a:pt x="159" y="123"/>
                </a:cubicBezTo>
                <a:cubicBezTo>
                  <a:pt x="158" y="112"/>
                  <a:pt x="158" y="112"/>
                  <a:pt x="158" y="112"/>
                </a:cubicBezTo>
                <a:cubicBezTo>
                  <a:pt x="147" y="115"/>
                  <a:pt x="147" y="115"/>
                  <a:pt x="147" y="115"/>
                </a:cubicBezTo>
                <a:cubicBezTo>
                  <a:pt x="147" y="106"/>
                  <a:pt x="147" y="106"/>
                  <a:pt x="147" y="106"/>
                </a:cubicBezTo>
                <a:cubicBezTo>
                  <a:pt x="147" y="29"/>
                  <a:pt x="147" y="29"/>
                  <a:pt x="147" y="29"/>
                </a:cubicBezTo>
                <a:cubicBezTo>
                  <a:pt x="187" y="29"/>
                  <a:pt x="187" y="29"/>
                  <a:pt x="187" y="29"/>
                </a:cubicBezTo>
                <a:close/>
                <a:moveTo>
                  <a:pt x="187" y="71"/>
                </a:moveTo>
                <a:cubicBezTo>
                  <a:pt x="186" y="70"/>
                  <a:pt x="185" y="70"/>
                  <a:pt x="184" y="70"/>
                </a:cubicBezTo>
                <a:cubicBezTo>
                  <a:pt x="181" y="71"/>
                  <a:pt x="179" y="73"/>
                  <a:pt x="178" y="76"/>
                </a:cubicBezTo>
                <a:cubicBezTo>
                  <a:pt x="177" y="78"/>
                  <a:pt x="177" y="81"/>
                  <a:pt x="178" y="83"/>
                </a:cubicBezTo>
                <a:cubicBezTo>
                  <a:pt x="179" y="88"/>
                  <a:pt x="181" y="91"/>
                  <a:pt x="185" y="93"/>
                </a:cubicBezTo>
                <a:cubicBezTo>
                  <a:pt x="186" y="92"/>
                  <a:pt x="187" y="91"/>
                  <a:pt x="187" y="91"/>
                </a:cubicBezTo>
                <a:cubicBezTo>
                  <a:pt x="187" y="71"/>
                  <a:pt x="187" y="71"/>
                  <a:pt x="187" y="71"/>
                </a:cubicBezTo>
                <a:close/>
                <a:moveTo>
                  <a:pt x="187" y="100"/>
                </a:moveTo>
                <a:cubicBezTo>
                  <a:pt x="187" y="100"/>
                  <a:pt x="186" y="100"/>
                  <a:pt x="186" y="99"/>
                </a:cubicBezTo>
                <a:cubicBezTo>
                  <a:pt x="181" y="104"/>
                  <a:pt x="179" y="110"/>
                  <a:pt x="179" y="116"/>
                </a:cubicBezTo>
                <a:cubicBezTo>
                  <a:pt x="179" y="118"/>
                  <a:pt x="179" y="120"/>
                  <a:pt x="180" y="121"/>
                </a:cubicBezTo>
                <a:cubicBezTo>
                  <a:pt x="180" y="124"/>
                  <a:pt x="182" y="126"/>
                  <a:pt x="183" y="127"/>
                </a:cubicBezTo>
                <a:cubicBezTo>
                  <a:pt x="184" y="128"/>
                  <a:pt x="186" y="128"/>
                  <a:pt x="187" y="128"/>
                </a:cubicBezTo>
                <a:lnTo>
                  <a:pt x="187" y="100"/>
                </a:lnTo>
                <a:close/>
                <a:moveTo>
                  <a:pt x="147" y="0"/>
                </a:moveTo>
                <a:cubicBezTo>
                  <a:pt x="99" y="0"/>
                  <a:pt x="99" y="0"/>
                  <a:pt x="99" y="0"/>
                </a:cubicBezTo>
                <a:cubicBezTo>
                  <a:pt x="99" y="16"/>
                  <a:pt x="99" y="16"/>
                  <a:pt x="99" y="16"/>
                </a:cubicBezTo>
                <a:cubicBezTo>
                  <a:pt x="147" y="16"/>
                  <a:pt x="147" y="16"/>
                  <a:pt x="147" y="16"/>
                </a:cubicBezTo>
                <a:cubicBezTo>
                  <a:pt x="147" y="0"/>
                  <a:pt x="147" y="0"/>
                  <a:pt x="147" y="0"/>
                </a:cubicBezTo>
                <a:close/>
                <a:moveTo>
                  <a:pt x="99" y="224"/>
                </a:moveTo>
                <a:cubicBezTo>
                  <a:pt x="147" y="224"/>
                  <a:pt x="147" y="224"/>
                  <a:pt x="147" y="224"/>
                </a:cubicBezTo>
                <a:cubicBezTo>
                  <a:pt x="147" y="208"/>
                  <a:pt x="147" y="208"/>
                  <a:pt x="147" y="208"/>
                </a:cubicBezTo>
                <a:cubicBezTo>
                  <a:pt x="99" y="208"/>
                  <a:pt x="99" y="208"/>
                  <a:pt x="99" y="208"/>
                </a:cubicBezTo>
                <a:cubicBezTo>
                  <a:pt x="99" y="224"/>
                  <a:pt x="99" y="224"/>
                  <a:pt x="99" y="224"/>
                </a:cubicBezTo>
                <a:close/>
                <a:moveTo>
                  <a:pt x="147" y="29"/>
                </a:moveTo>
                <a:cubicBezTo>
                  <a:pt x="147" y="106"/>
                  <a:pt x="147" y="106"/>
                  <a:pt x="147" y="106"/>
                </a:cubicBezTo>
                <a:cubicBezTo>
                  <a:pt x="147" y="104"/>
                  <a:pt x="147" y="104"/>
                  <a:pt x="147" y="104"/>
                </a:cubicBezTo>
                <a:cubicBezTo>
                  <a:pt x="137" y="107"/>
                  <a:pt x="137" y="107"/>
                  <a:pt x="137" y="107"/>
                </a:cubicBezTo>
                <a:cubicBezTo>
                  <a:pt x="138" y="118"/>
                  <a:pt x="138" y="118"/>
                  <a:pt x="138" y="118"/>
                </a:cubicBezTo>
                <a:cubicBezTo>
                  <a:pt x="127" y="121"/>
                  <a:pt x="127" y="121"/>
                  <a:pt x="127" y="121"/>
                </a:cubicBezTo>
                <a:cubicBezTo>
                  <a:pt x="127" y="131"/>
                  <a:pt x="127" y="131"/>
                  <a:pt x="127" y="131"/>
                </a:cubicBezTo>
                <a:cubicBezTo>
                  <a:pt x="138" y="128"/>
                  <a:pt x="138" y="128"/>
                  <a:pt x="138" y="128"/>
                </a:cubicBezTo>
                <a:cubicBezTo>
                  <a:pt x="138" y="139"/>
                  <a:pt x="138" y="139"/>
                  <a:pt x="138" y="139"/>
                </a:cubicBezTo>
                <a:cubicBezTo>
                  <a:pt x="147" y="137"/>
                  <a:pt x="147" y="137"/>
                  <a:pt x="147" y="137"/>
                </a:cubicBezTo>
                <a:cubicBezTo>
                  <a:pt x="147" y="194"/>
                  <a:pt x="147" y="194"/>
                  <a:pt x="147" y="194"/>
                </a:cubicBezTo>
                <a:cubicBezTo>
                  <a:pt x="99" y="194"/>
                  <a:pt x="99" y="194"/>
                  <a:pt x="99" y="194"/>
                </a:cubicBezTo>
                <a:cubicBezTo>
                  <a:pt x="99" y="157"/>
                  <a:pt x="99" y="157"/>
                  <a:pt x="99" y="157"/>
                </a:cubicBezTo>
                <a:cubicBezTo>
                  <a:pt x="100" y="157"/>
                  <a:pt x="101" y="157"/>
                  <a:pt x="102" y="156"/>
                </a:cubicBezTo>
                <a:cubicBezTo>
                  <a:pt x="109" y="155"/>
                  <a:pt x="113" y="151"/>
                  <a:pt x="117" y="145"/>
                </a:cubicBezTo>
                <a:cubicBezTo>
                  <a:pt x="120" y="139"/>
                  <a:pt x="121" y="132"/>
                  <a:pt x="119" y="124"/>
                </a:cubicBezTo>
                <a:cubicBezTo>
                  <a:pt x="118" y="120"/>
                  <a:pt x="116" y="117"/>
                  <a:pt x="114" y="115"/>
                </a:cubicBezTo>
                <a:cubicBezTo>
                  <a:pt x="112" y="114"/>
                  <a:pt x="111" y="113"/>
                  <a:pt x="109" y="113"/>
                </a:cubicBezTo>
                <a:cubicBezTo>
                  <a:pt x="108" y="112"/>
                  <a:pt x="105" y="113"/>
                  <a:pt x="103" y="113"/>
                </a:cubicBezTo>
                <a:cubicBezTo>
                  <a:pt x="101" y="114"/>
                  <a:pt x="100" y="114"/>
                  <a:pt x="99" y="115"/>
                </a:cubicBezTo>
                <a:cubicBezTo>
                  <a:pt x="99" y="93"/>
                  <a:pt x="99" y="93"/>
                  <a:pt x="99" y="93"/>
                </a:cubicBezTo>
                <a:cubicBezTo>
                  <a:pt x="100" y="93"/>
                  <a:pt x="100" y="93"/>
                  <a:pt x="100" y="93"/>
                </a:cubicBezTo>
                <a:cubicBezTo>
                  <a:pt x="102" y="93"/>
                  <a:pt x="103" y="93"/>
                  <a:pt x="104" y="94"/>
                </a:cubicBezTo>
                <a:cubicBezTo>
                  <a:pt x="105" y="94"/>
                  <a:pt x="106" y="95"/>
                  <a:pt x="106" y="97"/>
                </a:cubicBezTo>
                <a:cubicBezTo>
                  <a:pt x="106" y="98"/>
                  <a:pt x="106" y="99"/>
                  <a:pt x="105" y="100"/>
                </a:cubicBezTo>
                <a:cubicBezTo>
                  <a:pt x="108" y="99"/>
                  <a:pt x="110" y="98"/>
                  <a:pt x="111" y="97"/>
                </a:cubicBezTo>
                <a:cubicBezTo>
                  <a:pt x="112" y="95"/>
                  <a:pt x="112" y="93"/>
                  <a:pt x="111" y="92"/>
                </a:cubicBezTo>
                <a:cubicBezTo>
                  <a:pt x="111" y="90"/>
                  <a:pt x="110" y="89"/>
                  <a:pt x="107" y="88"/>
                </a:cubicBezTo>
                <a:cubicBezTo>
                  <a:pt x="105" y="87"/>
                  <a:pt x="103" y="87"/>
                  <a:pt x="100" y="88"/>
                </a:cubicBezTo>
                <a:cubicBezTo>
                  <a:pt x="99" y="88"/>
                  <a:pt x="99" y="88"/>
                  <a:pt x="99" y="88"/>
                </a:cubicBezTo>
                <a:cubicBezTo>
                  <a:pt x="99" y="29"/>
                  <a:pt x="99" y="29"/>
                  <a:pt x="99" y="29"/>
                </a:cubicBezTo>
                <a:cubicBezTo>
                  <a:pt x="147" y="29"/>
                  <a:pt x="147" y="29"/>
                  <a:pt x="147" y="29"/>
                </a:cubicBezTo>
                <a:close/>
                <a:moveTo>
                  <a:pt x="99" y="150"/>
                </a:moveTo>
                <a:cubicBezTo>
                  <a:pt x="100" y="150"/>
                  <a:pt x="101" y="150"/>
                  <a:pt x="101" y="150"/>
                </a:cubicBezTo>
                <a:cubicBezTo>
                  <a:pt x="105" y="149"/>
                  <a:pt x="107" y="146"/>
                  <a:pt x="109" y="142"/>
                </a:cubicBezTo>
                <a:cubicBezTo>
                  <a:pt x="110" y="137"/>
                  <a:pt x="111" y="133"/>
                  <a:pt x="110" y="129"/>
                </a:cubicBezTo>
                <a:cubicBezTo>
                  <a:pt x="108" y="123"/>
                  <a:pt x="106" y="120"/>
                  <a:pt x="103" y="121"/>
                </a:cubicBezTo>
                <a:cubicBezTo>
                  <a:pt x="101" y="121"/>
                  <a:pt x="100" y="122"/>
                  <a:pt x="99" y="123"/>
                </a:cubicBezTo>
                <a:lnTo>
                  <a:pt x="99" y="150"/>
                </a:lnTo>
                <a:close/>
                <a:moveTo>
                  <a:pt x="99" y="0"/>
                </a:moveTo>
                <a:cubicBezTo>
                  <a:pt x="23" y="0"/>
                  <a:pt x="23" y="0"/>
                  <a:pt x="23" y="0"/>
                </a:cubicBezTo>
                <a:cubicBezTo>
                  <a:pt x="10" y="0"/>
                  <a:pt x="0" y="10"/>
                  <a:pt x="0" y="23"/>
                </a:cubicBezTo>
                <a:cubicBezTo>
                  <a:pt x="0" y="200"/>
                  <a:pt x="0" y="200"/>
                  <a:pt x="0" y="200"/>
                </a:cubicBezTo>
                <a:cubicBezTo>
                  <a:pt x="0" y="213"/>
                  <a:pt x="10" y="224"/>
                  <a:pt x="23" y="224"/>
                </a:cubicBezTo>
                <a:cubicBezTo>
                  <a:pt x="99" y="224"/>
                  <a:pt x="99" y="224"/>
                  <a:pt x="99" y="224"/>
                </a:cubicBezTo>
                <a:cubicBezTo>
                  <a:pt x="99" y="208"/>
                  <a:pt x="99" y="208"/>
                  <a:pt x="99" y="208"/>
                </a:cubicBezTo>
                <a:cubicBezTo>
                  <a:pt x="37" y="208"/>
                  <a:pt x="37" y="208"/>
                  <a:pt x="37" y="208"/>
                </a:cubicBezTo>
                <a:cubicBezTo>
                  <a:pt x="37" y="208"/>
                  <a:pt x="37" y="208"/>
                  <a:pt x="37" y="208"/>
                </a:cubicBezTo>
                <a:cubicBezTo>
                  <a:pt x="26" y="208"/>
                  <a:pt x="17" y="199"/>
                  <a:pt x="17" y="189"/>
                </a:cubicBezTo>
                <a:cubicBezTo>
                  <a:pt x="17" y="35"/>
                  <a:pt x="17" y="35"/>
                  <a:pt x="17" y="35"/>
                </a:cubicBezTo>
                <a:cubicBezTo>
                  <a:pt x="17" y="24"/>
                  <a:pt x="26" y="16"/>
                  <a:pt x="37" y="16"/>
                </a:cubicBezTo>
                <a:cubicBezTo>
                  <a:pt x="99" y="16"/>
                  <a:pt x="99" y="16"/>
                  <a:pt x="99" y="16"/>
                </a:cubicBezTo>
                <a:cubicBezTo>
                  <a:pt x="99" y="0"/>
                  <a:pt x="99" y="0"/>
                  <a:pt x="99" y="0"/>
                </a:cubicBezTo>
                <a:close/>
                <a:moveTo>
                  <a:pt x="99" y="29"/>
                </a:moveTo>
                <a:cubicBezTo>
                  <a:pt x="99" y="88"/>
                  <a:pt x="99" y="88"/>
                  <a:pt x="99" y="88"/>
                </a:cubicBezTo>
                <a:cubicBezTo>
                  <a:pt x="93" y="89"/>
                  <a:pt x="89" y="93"/>
                  <a:pt x="85" y="97"/>
                </a:cubicBezTo>
                <a:cubicBezTo>
                  <a:pt x="82" y="102"/>
                  <a:pt x="80" y="109"/>
                  <a:pt x="79" y="116"/>
                </a:cubicBezTo>
                <a:cubicBezTo>
                  <a:pt x="78" y="120"/>
                  <a:pt x="78" y="124"/>
                  <a:pt x="79" y="129"/>
                </a:cubicBezTo>
                <a:cubicBezTo>
                  <a:pt x="79" y="134"/>
                  <a:pt x="80" y="138"/>
                  <a:pt x="81" y="142"/>
                </a:cubicBezTo>
                <a:cubicBezTo>
                  <a:pt x="81" y="144"/>
                  <a:pt x="81" y="144"/>
                  <a:pt x="81" y="144"/>
                </a:cubicBezTo>
                <a:cubicBezTo>
                  <a:pt x="82" y="146"/>
                  <a:pt x="82" y="148"/>
                  <a:pt x="83" y="150"/>
                </a:cubicBezTo>
                <a:cubicBezTo>
                  <a:pt x="86" y="156"/>
                  <a:pt x="92" y="158"/>
                  <a:pt x="99" y="157"/>
                </a:cubicBezTo>
                <a:cubicBezTo>
                  <a:pt x="99" y="194"/>
                  <a:pt x="99" y="194"/>
                  <a:pt x="99" y="194"/>
                </a:cubicBezTo>
                <a:cubicBezTo>
                  <a:pt x="46" y="194"/>
                  <a:pt x="46" y="194"/>
                  <a:pt x="46" y="194"/>
                </a:cubicBezTo>
                <a:cubicBezTo>
                  <a:pt x="37" y="194"/>
                  <a:pt x="30" y="187"/>
                  <a:pt x="30" y="179"/>
                </a:cubicBezTo>
                <a:cubicBezTo>
                  <a:pt x="30" y="45"/>
                  <a:pt x="30" y="45"/>
                  <a:pt x="30" y="45"/>
                </a:cubicBezTo>
                <a:cubicBezTo>
                  <a:pt x="30" y="36"/>
                  <a:pt x="37" y="29"/>
                  <a:pt x="46" y="29"/>
                </a:cubicBezTo>
                <a:cubicBezTo>
                  <a:pt x="99" y="29"/>
                  <a:pt x="99" y="29"/>
                  <a:pt x="99" y="29"/>
                </a:cubicBezTo>
                <a:close/>
                <a:moveTo>
                  <a:pt x="99" y="93"/>
                </a:moveTo>
                <a:cubicBezTo>
                  <a:pt x="99" y="115"/>
                  <a:pt x="99" y="115"/>
                  <a:pt x="99" y="115"/>
                </a:cubicBezTo>
                <a:cubicBezTo>
                  <a:pt x="98" y="115"/>
                  <a:pt x="97" y="116"/>
                  <a:pt x="96" y="118"/>
                </a:cubicBezTo>
                <a:cubicBezTo>
                  <a:pt x="94" y="120"/>
                  <a:pt x="93" y="122"/>
                  <a:pt x="94" y="125"/>
                </a:cubicBezTo>
                <a:cubicBezTo>
                  <a:pt x="94" y="127"/>
                  <a:pt x="95" y="128"/>
                  <a:pt x="97" y="129"/>
                </a:cubicBezTo>
                <a:cubicBezTo>
                  <a:pt x="97" y="127"/>
                  <a:pt x="98" y="125"/>
                  <a:pt x="99" y="123"/>
                </a:cubicBezTo>
                <a:cubicBezTo>
                  <a:pt x="99" y="150"/>
                  <a:pt x="99" y="150"/>
                  <a:pt x="99" y="150"/>
                </a:cubicBezTo>
                <a:cubicBezTo>
                  <a:pt x="98" y="150"/>
                  <a:pt x="97" y="149"/>
                  <a:pt x="96" y="149"/>
                </a:cubicBezTo>
                <a:cubicBezTo>
                  <a:pt x="95" y="148"/>
                  <a:pt x="94" y="146"/>
                  <a:pt x="93" y="142"/>
                </a:cubicBezTo>
                <a:cubicBezTo>
                  <a:pt x="92" y="140"/>
                  <a:pt x="92" y="137"/>
                  <a:pt x="91" y="133"/>
                </a:cubicBezTo>
                <a:cubicBezTo>
                  <a:pt x="91" y="128"/>
                  <a:pt x="90" y="124"/>
                  <a:pt x="90" y="119"/>
                </a:cubicBezTo>
                <a:cubicBezTo>
                  <a:pt x="90" y="111"/>
                  <a:pt x="91" y="104"/>
                  <a:pt x="93" y="100"/>
                </a:cubicBezTo>
                <a:cubicBezTo>
                  <a:pt x="95" y="97"/>
                  <a:pt x="97" y="94"/>
                  <a:pt x="99" y="93"/>
                </a:cubicBezTo>
                <a:close/>
              </a:path>
            </a:pathLst>
          </a:custGeom>
          <a:solidFill>
            <a:srgbClr val="FFCB32"/>
          </a:solidFill>
          <a:ln>
            <a:noFill/>
          </a:ln>
        </p:spPr>
        <p:txBody>
          <a:bodyPr vert="horz" wrap="square" lIns="91440" tIns="45720" rIns="91440" bIns="45720" numCol="1" anchor="t" anchorCtr="0" compatLnSpc="1"/>
          <a:lstStyle/>
          <a:p>
            <a:endParaRPr lang="id-ID">
              <a:ea typeface="微软雅黑" panose="020B0503020204020204" pitchFamily="34" charset="-122"/>
            </a:endParaRPr>
          </a:p>
        </p:txBody>
      </p:sp>
      <p:sp>
        <p:nvSpPr>
          <p:cNvPr id="98" name="PA_任意多边形 77"/>
          <p:cNvSpPr/>
          <p:nvPr>
            <p:custDataLst>
              <p:tags r:id="rId70"/>
            </p:custDataLst>
          </p:nvPr>
        </p:nvSpPr>
        <p:spPr bwMode="auto">
          <a:xfrm>
            <a:off x="8812988" y="2522769"/>
            <a:ext cx="214313" cy="160338"/>
          </a:xfrm>
          <a:custGeom>
            <a:avLst/>
            <a:gdLst>
              <a:gd name="T0" fmla="*/ 69 w 98"/>
              <a:gd name="T1" fmla="*/ 0 h 74"/>
              <a:gd name="T2" fmla="*/ 49 w 98"/>
              <a:gd name="T3" fmla="*/ 8 h 74"/>
              <a:gd name="T4" fmla="*/ 30 w 98"/>
              <a:gd name="T5" fmla="*/ 0 h 74"/>
              <a:gd name="T6" fmla="*/ 0 w 98"/>
              <a:gd name="T7" fmla="*/ 29 h 74"/>
              <a:gd name="T8" fmla="*/ 51 w 98"/>
              <a:gd name="T9" fmla="*/ 74 h 74"/>
              <a:gd name="T10" fmla="*/ 98 w 98"/>
              <a:gd name="T11" fmla="*/ 29 h 74"/>
              <a:gd name="T12" fmla="*/ 69 w 98"/>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98" h="74">
                <a:moveTo>
                  <a:pt x="69" y="0"/>
                </a:moveTo>
                <a:cubicBezTo>
                  <a:pt x="61" y="0"/>
                  <a:pt x="54" y="3"/>
                  <a:pt x="49" y="8"/>
                </a:cubicBezTo>
                <a:cubicBezTo>
                  <a:pt x="44" y="3"/>
                  <a:pt x="37" y="0"/>
                  <a:pt x="30" y="0"/>
                </a:cubicBezTo>
                <a:cubicBezTo>
                  <a:pt x="13" y="0"/>
                  <a:pt x="0" y="13"/>
                  <a:pt x="0" y="29"/>
                </a:cubicBezTo>
                <a:cubicBezTo>
                  <a:pt x="0" y="47"/>
                  <a:pt x="15" y="74"/>
                  <a:pt x="51" y="74"/>
                </a:cubicBezTo>
                <a:cubicBezTo>
                  <a:pt x="88" y="74"/>
                  <a:pt x="98" y="45"/>
                  <a:pt x="98" y="29"/>
                </a:cubicBezTo>
                <a:cubicBezTo>
                  <a:pt x="98" y="13"/>
                  <a:pt x="85" y="0"/>
                  <a:pt x="69" y="0"/>
                </a:cubicBezTo>
                <a:close/>
              </a:path>
            </a:pathLst>
          </a:custGeom>
          <a:solidFill>
            <a:srgbClr val="404040"/>
          </a:solidFill>
          <a:ln>
            <a:noFill/>
          </a:ln>
          <a:extLst/>
        </p:spPr>
        <p:txBody>
          <a:bodyPr vert="horz" wrap="square" lIns="91440" tIns="45720" rIns="91440" bIns="45720" numCol="1" anchor="t" anchorCtr="0" compatLnSpc="1"/>
          <a:lstStyle/>
          <a:p>
            <a:endParaRPr lang="id-ID">
              <a:ea typeface="微软雅黑" panose="020B0503020204020204" pitchFamily="34" charset="-122"/>
            </a:endParaRPr>
          </a:p>
        </p:txBody>
      </p:sp>
      <p:sp>
        <p:nvSpPr>
          <p:cNvPr id="99" name="PA_任意多边形 78"/>
          <p:cNvSpPr/>
          <p:nvPr>
            <p:custDataLst>
              <p:tags r:id="rId71"/>
            </p:custDataLst>
          </p:nvPr>
        </p:nvSpPr>
        <p:spPr bwMode="auto">
          <a:xfrm>
            <a:off x="8908238" y="2481494"/>
            <a:ext cx="58738" cy="73025"/>
          </a:xfrm>
          <a:custGeom>
            <a:avLst/>
            <a:gdLst>
              <a:gd name="T0" fmla="*/ 6 w 27"/>
              <a:gd name="T1" fmla="*/ 34 h 34"/>
              <a:gd name="T2" fmla="*/ 13 w 27"/>
              <a:gd name="T3" fmla="*/ 0 h 34"/>
              <a:gd name="T4" fmla="*/ 27 w 27"/>
              <a:gd name="T5" fmla="*/ 3 h 34"/>
              <a:gd name="T6" fmla="*/ 6 w 27"/>
              <a:gd name="T7" fmla="*/ 34 h 34"/>
            </a:gdLst>
            <a:ahLst/>
            <a:cxnLst>
              <a:cxn ang="0">
                <a:pos x="T0" y="T1"/>
              </a:cxn>
              <a:cxn ang="0">
                <a:pos x="T2" y="T3"/>
              </a:cxn>
              <a:cxn ang="0">
                <a:pos x="T4" y="T5"/>
              </a:cxn>
              <a:cxn ang="0">
                <a:pos x="T6" y="T7"/>
              </a:cxn>
            </a:cxnLst>
            <a:rect l="0" t="0" r="r" b="b"/>
            <a:pathLst>
              <a:path w="27" h="34">
                <a:moveTo>
                  <a:pt x="6" y="34"/>
                </a:moveTo>
                <a:cubicBezTo>
                  <a:pt x="0" y="22"/>
                  <a:pt x="4" y="9"/>
                  <a:pt x="13" y="0"/>
                </a:cubicBezTo>
                <a:cubicBezTo>
                  <a:pt x="27" y="3"/>
                  <a:pt x="27" y="3"/>
                  <a:pt x="27" y="3"/>
                </a:cubicBezTo>
                <a:cubicBezTo>
                  <a:pt x="14" y="10"/>
                  <a:pt x="6" y="18"/>
                  <a:pt x="6" y="34"/>
                </a:cubicBezTo>
                <a:close/>
              </a:path>
            </a:pathLst>
          </a:custGeom>
          <a:solidFill>
            <a:srgbClr val="404040"/>
          </a:solidFill>
          <a:ln>
            <a:noFill/>
          </a:ln>
          <a:extLst/>
        </p:spPr>
        <p:txBody>
          <a:bodyPr vert="horz" wrap="square" lIns="91440" tIns="45720" rIns="91440" bIns="45720" numCol="1" anchor="t" anchorCtr="0" compatLnSpc="1"/>
          <a:lstStyle/>
          <a:p>
            <a:endParaRPr lang="id-ID">
              <a:ea typeface="微软雅黑" panose="020B0503020204020204" pitchFamily="34" charset="-122"/>
            </a:endParaRPr>
          </a:p>
        </p:txBody>
      </p:sp>
      <p:sp>
        <p:nvSpPr>
          <p:cNvPr id="100" name="PA_任意多边形 79"/>
          <p:cNvSpPr>
            <a:spLocks noEditPoints="1"/>
          </p:cNvSpPr>
          <p:nvPr>
            <p:custDataLst>
              <p:tags r:id="rId72"/>
            </p:custDataLst>
          </p:nvPr>
        </p:nvSpPr>
        <p:spPr bwMode="auto">
          <a:xfrm>
            <a:off x="8574863" y="3818169"/>
            <a:ext cx="225425" cy="312738"/>
          </a:xfrm>
          <a:custGeom>
            <a:avLst/>
            <a:gdLst>
              <a:gd name="T0" fmla="*/ 87 w 103"/>
              <a:gd name="T1" fmla="*/ 88 h 143"/>
              <a:gd name="T2" fmla="*/ 103 w 103"/>
              <a:gd name="T3" fmla="*/ 112 h 143"/>
              <a:gd name="T4" fmla="*/ 102 w 103"/>
              <a:gd name="T5" fmla="*/ 143 h 143"/>
              <a:gd name="T6" fmla="*/ 87 w 103"/>
              <a:gd name="T7" fmla="*/ 137 h 143"/>
              <a:gd name="T8" fmla="*/ 87 w 103"/>
              <a:gd name="T9" fmla="*/ 134 h 143"/>
              <a:gd name="T10" fmla="*/ 91 w 103"/>
              <a:gd name="T11" fmla="*/ 136 h 143"/>
              <a:gd name="T12" fmla="*/ 100 w 103"/>
              <a:gd name="T13" fmla="*/ 130 h 143"/>
              <a:gd name="T14" fmla="*/ 100 w 103"/>
              <a:gd name="T15" fmla="*/ 113 h 143"/>
              <a:gd name="T16" fmla="*/ 100 w 103"/>
              <a:gd name="T17" fmla="*/ 113 h 143"/>
              <a:gd name="T18" fmla="*/ 99 w 103"/>
              <a:gd name="T19" fmla="*/ 111 h 143"/>
              <a:gd name="T20" fmla="*/ 92 w 103"/>
              <a:gd name="T21" fmla="*/ 110 h 143"/>
              <a:gd name="T22" fmla="*/ 90 w 103"/>
              <a:gd name="T23" fmla="*/ 116 h 143"/>
              <a:gd name="T24" fmla="*/ 87 w 103"/>
              <a:gd name="T25" fmla="*/ 115 h 143"/>
              <a:gd name="T26" fmla="*/ 87 w 103"/>
              <a:gd name="T27" fmla="*/ 88 h 143"/>
              <a:gd name="T28" fmla="*/ 73 w 103"/>
              <a:gd name="T29" fmla="*/ 132 h 143"/>
              <a:gd name="T30" fmla="*/ 32 w 103"/>
              <a:gd name="T31" fmla="*/ 70 h 143"/>
              <a:gd name="T32" fmla="*/ 28 w 103"/>
              <a:gd name="T33" fmla="*/ 68 h 143"/>
              <a:gd name="T34" fmla="*/ 28 w 103"/>
              <a:gd name="T35" fmla="*/ 67 h 143"/>
              <a:gd name="T36" fmla="*/ 28 w 103"/>
              <a:gd name="T37" fmla="*/ 63 h 143"/>
              <a:gd name="T38" fmla="*/ 29 w 103"/>
              <a:gd name="T39" fmla="*/ 65 h 143"/>
              <a:gd name="T40" fmla="*/ 34 w 103"/>
              <a:gd name="T41" fmla="*/ 66 h 143"/>
              <a:gd name="T42" fmla="*/ 41 w 103"/>
              <a:gd name="T43" fmla="*/ 61 h 143"/>
              <a:gd name="T44" fmla="*/ 41 w 103"/>
              <a:gd name="T45" fmla="*/ 61 h 143"/>
              <a:gd name="T46" fmla="*/ 37 w 103"/>
              <a:gd name="T47" fmla="*/ 59 h 143"/>
              <a:gd name="T48" fmla="*/ 28 w 103"/>
              <a:gd name="T49" fmla="*/ 45 h 143"/>
              <a:gd name="T50" fmla="*/ 28 w 103"/>
              <a:gd name="T51" fmla="*/ 26 h 143"/>
              <a:gd name="T52" fmla="*/ 39 w 103"/>
              <a:gd name="T53" fmla="*/ 19 h 143"/>
              <a:gd name="T54" fmla="*/ 44 w 103"/>
              <a:gd name="T55" fmla="*/ 21 h 143"/>
              <a:gd name="T56" fmla="*/ 61 w 103"/>
              <a:gd name="T57" fmla="*/ 46 h 143"/>
              <a:gd name="T58" fmla="*/ 61 w 103"/>
              <a:gd name="T59" fmla="*/ 50 h 143"/>
              <a:gd name="T60" fmla="*/ 87 w 103"/>
              <a:gd name="T61" fmla="*/ 88 h 143"/>
              <a:gd name="T62" fmla="*/ 87 w 103"/>
              <a:gd name="T63" fmla="*/ 115 h 143"/>
              <a:gd name="T64" fmla="*/ 84 w 103"/>
              <a:gd name="T65" fmla="*/ 116 h 143"/>
              <a:gd name="T66" fmla="*/ 82 w 103"/>
              <a:gd name="T67" fmla="*/ 122 h 143"/>
              <a:gd name="T68" fmla="*/ 75 w 103"/>
              <a:gd name="T69" fmla="*/ 121 h 143"/>
              <a:gd name="T70" fmla="*/ 74 w 103"/>
              <a:gd name="T71" fmla="*/ 128 h 143"/>
              <a:gd name="T72" fmla="*/ 75 w 103"/>
              <a:gd name="T73" fmla="*/ 130 h 143"/>
              <a:gd name="T74" fmla="*/ 87 w 103"/>
              <a:gd name="T75" fmla="*/ 134 h 143"/>
              <a:gd name="T76" fmla="*/ 87 w 103"/>
              <a:gd name="T77" fmla="*/ 137 h 143"/>
              <a:gd name="T78" fmla="*/ 73 w 103"/>
              <a:gd name="T79" fmla="*/ 132 h 143"/>
              <a:gd name="T80" fmla="*/ 28 w 103"/>
              <a:gd name="T81" fmla="*/ 4 h 143"/>
              <a:gd name="T82" fmla="*/ 28 w 103"/>
              <a:gd name="T83" fmla="*/ 24 h 143"/>
              <a:gd name="T84" fmla="*/ 36 w 103"/>
              <a:gd name="T85" fmla="*/ 15 h 143"/>
              <a:gd name="T86" fmla="*/ 32 w 103"/>
              <a:gd name="T87" fmla="*/ 8 h 143"/>
              <a:gd name="T88" fmla="*/ 28 w 103"/>
              <a:gd name="T89" fmla="*/ 4 h 143"/>
              <a:gd name="T90" fmla="*/ 28 w 103"/>
              <a:gd name="T91" fmla="*/ 67 h 143"/>
              <a:gd name="T92" fmla="*/ 11 w 103"/>
              <a:gd name="T93" fmla="*/ 43 h 143"/>
              <a:gd name="T94" fmla="*/ 11 w 103"/>
              <a:gd name="T95" fmla="*/ 37 h 143"/>
              <a:gd name="T96" fmla="*/ 5 w 103"/>
              <a:gd name="T97" fmla="*/ 27 h 143"/>
              <a:gd name="T98" fmla="*/ 9 w 103"/>
              <a:gd name="T99" fmla="*/ 4 h 143"/>
              <a:gd name="T100" fmla="*/ 28 w 103"/>
              <a:gd name="T101" fmla="*/ 4 h 143"/>
              <a:gd name="T102" fmla="*/ 28 w 103"/>
              <a:gd name="T103" fmla="*/ 24 h 143"/>
              <a:gd name="T104" fmla="*/ 21 w 103"/>
              <a:gd name="T105" fmla="*/ 31 h 143"/>
              <a:gd name="T106" fmla="*/ 28 w 103"/>
              <a:gd name="T107" fmla="*/ 26 h 143"/>
              <a:gd name="T108" fmla="*/ 28 w 103"/>
              <a:gd name="T109" fmla="*/ 45 h 143"/>
              <a:gd name="T110" fmla="*/ 22 w 103"/>
              <a:gd name="T111" fmla="*/ 37 h 143"/>
              <a:gd name="T112" fmla="*/ 22 w 103"/>
              <a:gd name="T113" fmla="*/ 33 h 143"/>
              <a:gd name="T114" fmla="*/ 15 w 103"/>
              <a:gd name="T115" fmla="*/ 37 h 143"/>
              <a:gd name="T116" fmla="*/ 14 w 103"/>
              <a:gd name="T117" fmla="*/ 43 h 143"/>
              <a:gd name="T118" fmla="*/ 28 w 103"/>
              <a:gd name="T119" fmla="*/ 63 h 143"/>
              <a:gd name="T120" fmla="*/ 28 w 103"/>
              <a:gd name="T121" fmla="*/ 6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3" h="143">
                <a:moveTo>
                  <a:pt x="87" y="88"/>
                </a:moveTo>
                <a:cubicBezTo>
                  <a:pt x="103" y="112"/>
                  <a:pt x="103" y="112"/>
                  <a:pt x="103" y="112"/>
                </a:cubicBezTo>
                <a:cubicBezTo>
                  <a:pt x="102" y="143"/>
                  <a:pt x="102" y="143"/>
                  <a:pt x="102" y="143"/>
                </a:cubicBezTo>
                <a:cubicBezTo>
                  <a:pt x="87" y="137"/>
                  <a:pt x="87" y="137"/>
                  <a:pt x="87" y="137"/>
                </a:cubicBezTo>
                <a:cubicBezTo>
                  <a:pt x="87" y="134"/>
                  <a:pt x="87" y="134"/>
                  <a:pt x="87" y="134"/>
                </a:cubicBezTo>
                <a:cubicBezTo>
                  <a:pt x="91" y="136"/>
                  <a:pt x="91" y="136"/>
                  <a:pt x="91" y="136"/>
                </a:cubicBezTo>
                <a:cubicBezTo>
                  <a:pt x="100" y="130"/>
                  <a:pt x="100" y="130"/>
                  <a:pt x="100" y="130"/>
                </a:cubicBezTo>
                <a:cubicBezTo>
                  <a:pt x="100" y="113"/>
                  <a:pt x="100" y="113"/>
                  <a:pt x="100" y="113"/>
                </a:cubicBezTo>
                <a:cubicBezTo>
                  <a:pt x="100" y="113"/>
                  <a:pt x="100" y="113"/>
                  <a:pt x="100" y="113"/>
                </a:cubicBezTo>
                <a:cubicBezTo>
                  <a:pt x="99" y="111"/>
                  <a:pt x="99" y="111"/>
                  <a:pt x="99" y="111"/>
                </a:cubicBezTo>
                <a:cubicBezTo>
                  <a:pt x="98" y="109"/>
                  <a:pt x="95" y="108"/>
                  <a:pt x="92" y="110"/>
                </a:cubicBezTo>
                <a:cubicBezTo>
                  <a:pt x="90" y="111"/>
                  <a:pt x="89" y="114"/>
                  <a:pt x="90" y="116"/>
                </a:cubicBezTo>
                <a:cubicBezTo>
                  <a:pt x="89" y="115"/>
                  <a:pt x="88" y="115"/>
                  <a:pt x="87" y="115"/>
                </a:cubicBezTo>
                <a:lnTo>
                  <a:pt x="87" y="88"/>
                </a:lnTo>
                <a:close/>
                <a:moveTo>
                  <a:pt x="73" y="132"/>
                </a:moveTo>
                <a:cubicBezTo>
                  <a:pt x="32" y="70"/>
                  <a:pt x="32" y="70"/>
                  <a:pt x="32" y="70"/>
                </a:cubicBezTo>
                <a:cubicBezTo>
                  <a:pt x="30" y="70"/>
                  <a:pt x="29" y="69"/>
                  <a:pt x="28" y="68"/>
                </a:cubicBezTo>
                <a:cubicBezTo>
                  <a:pt x="28" y="67"/>
                  <a:pt x="28" y="67"/>
                  <a:pt x="28" y="67"/>
                </a:cubicBezTo>
                <a:cubicBezTo>
                  <a:pt x="28" y="63"/>
                  <a:pt x="28" y="63"/>
                  <a:pt x="28" y="63"/>
                </a:cubicBezTo>
                <a:cubicBezTo>
                  <a:pt x="29" y="65"/>
                  <a:pt x="29" y="65"/>
                  <a:pt x="29" y="65"/>
                </a:cubicBezTo>
                <a:cubicBezTo>
                  <a:pt x="30" y="67"/>
                  <a:pt x="33" y="67"/>
                  <a:pt x="34" y="66"/>
                </a:cubicBezTo>
                <a:cubicBezTo>
                  <a:pt x="41" y="61"/>
                  <a:pt x="41" y="61"/>
                  <a:pt x="41" y="61"/>
                </a:cubicBezTo>
                <a:cubicBezTo>
                  <a:pt x="41" y="61"/>
                  <a:pt x="41" y="61"/>
                  <a:pt x="41" y="61"/>
                </a:cubicBezTo>
                <a:cubicBezTo>
                  <a:pt x="40" y="61"/>
                  <a:pt x="38" y="61"/>
                  <a:pt x="37" y="59"/>
                </a:cubicBezTo>
                <a:cubicBezTo>
                  <a:pt x="28" y="45"/>
                  <a:pt x="28" y="45"/>
                  <a:pt x="28" y="45"/>
                </a:cubicBezTo>
                <a:cubicBezTo>
                  <a:pt x="28" y="26"/>
                  <a:pt x="28" y="26"/>
                  <a:pt x="28" y="26"/>
                </a:cubicBezTo>
                <a:cubicBezTo>
                  <a:pt x="39" y="19"/>
                  <a:pt x="39" y="19"/>
                  <a:pt x="39" y="19"/>
                </a:cubicBezTo>
                <a:cubicBezTo>
                  <a:pt x="41" y="18"/>
                  <a:pt x="43" y="19"/>
                  <a:pt x="44" y="21"/>
                </a:cubicBezTo>
                <a:cubicBezTo>
                  <a:pt x="61" y="46"/>
                  <a:pt x="61" y="46"/>
                  <a:pt x="61" y="46"/>
                </a:cubicBezTo>
                <a:cubicBezTo>
                  <a:pt x="62" y="47"/>
                  <a:pt x="62" y="49"/>
                  <a:pt x="61" y="50"/>
                </a:cubicBezTo>
                <a:cubicBezTo>
                  <a:pt x="87" y="88"/>
                  <a:pt x="87" y="88"/>
                  <a:pt x="87" y="88"/>
                </a:cubicBezTo>
                <a:cubicBezTo>
                  <a:pt x="87" y="115"/>
                  <a:pt x="87" y="115"/>
                  <a:pt x="87" y="115"/>
                </a:cubicBezTo>
                <a:cubicBezTo>
                  <a:pt x="86" y="115"/>
                  <a:pt x="85" y="115"/>
                  <a:pt x="84" y="116"/>
                </a:cubicBezTo>
                <a:cubicBezTo>
                  <a:pt x="82" y="117"/>
                  <a:pt x="81" y="120"/>
                  <a:pt x="82" y="122"/>
                </a:cubicBezTo>
                <a:cubicBezTo>
                  <a:pt x="80" y="120"/>
                  <a:pt x="77" y="120"/>
                  <a:pt x="75" y="121"/>
                </a:cubicBezTo>
                <a:cubicBezTo>
                  <a:pt x="73" y="123"/>
                  <a:pt x="72" y="126"/>
                  <a:pt x="74" y="128"/>
                </a:cubicBezTo>
                <a:cubicBezTo>
                  <a:pt x="75" y="130"/>
                  <a:pt x="75" y="130"/>
                  <a:pt x="75" y="130"/>
                </a:cubicBezTo>
                <a:cubicBezTo>
                  <a:pt x="87" y="134"/>
                  <a:pt x="87" y="134"/>
                  <a:pt x="87" y="134"/>
                </a:cubicBezTo>
                <a:cubicBezTo>
                  <a:pt x="87" y="137"/>
                  <a:pt x="87" y="137"/>
                  <a:pt x="87" y="137"/>
                </a:cubicBezTo>
                <a:cubicBezTo>
                  <a:pt x="73" y="132"/>
                  <a:pt x="73" y="132"/>
                  <a:pt x="73" y="132"/>
                </a:cubicBezTo>
                <a:close/>
                <a:moveTo>
                  <a:pt x="28" y="4"/>
                </a:moveTo>
                <a:cubicBezTo>
                  <a:pt x="28" y="24"/>
                  <a:pt x="28" y="24"/>
                  <a:pt x="28" y="24"/>
                </a:cubicBezTo>
                <a:cubicBezTo>
                  <a:pt x="36" y="15"/>
                  <a:pt x="36" y="15"/>
                  <a:pt x="36" y="15"/>
                </a:cubicBezTo>
                <a:cubicBezTo>
                  <a:pt x="32" y="8"/>
                  <a:pt x="32" y="8"/>
                  <a:pt x="32" y="8"/>
                </a:cubicBezTo>
                <a:cubicBezTo>
                  <a:pt x="31" y="7"/>
                  <a:pt x="29" y="5"/>
                  <a:pt x="28" y="4"/>
                </a:cubicBezTo>
                <a:close/>
                <a:moveTo>
                  <a:pt x="28" y="67"/>
                </a:moveTo>
                <a:cubicBezTo>
                  <a:pt x="11" y="43"/>
                  <a:pt x="11" y="43"/>
                  <a:pt x="11" y="43"/>
                </a:cubicBezTo>
                <a:cubicBezTo>
                  <a:pt x="10" y="41"/>
                  <a:pt x="10" y="38"/>
                  <a:pt x="11" y="37"/>
                </a:cubicBezTo>
                <a:cubicBezTo>
                  <a:pt x="5" y="27"/>
                  <a:pt x="5" y="27"/>
                  <a:pt x="5" y="27"/>
                </a:cubicBezTo>
                <a:cubicBezTo>
                  <a:pt x="0" y="19"/>
                  <a:pt x="2" y="9"/>
                  <a:pt x="9" y="4"/>
                </a:cubicBezTo>
                <a:cubicBezTo>
                  <a:pt x="15" y="0"/>
                  <a:pt x="22" y="0"/>
                  <a:pt x="28" y="4"/>
                </a:cubicBezTo>
                <a:cubicBezTo>
                  <a:pt x="28" y="24"/>
                  <a:pt x="28" y="24"/>
                  <a:pt x="28" y="24"/>
                </a:cubicBezTo>
                <a:cubicBezTo>
                  <a:pt x="21" y="31"/>
                  <a:pt x="21" y="31"/>
                  <a:pt x="21" y="31"/>
                </a:cubicBezTo>
                <a:cubicBezTo>
                  <a:pt x="28" y="26"/>
                  <a:pt x="28" y="26"/>
                  <a:pt x="28" y="26"/>
                </a:cubicBezTo>
                <a:cubicBezTo>
                  <a:pt x="28" y="45"/>
                  <a:pt x="28" y="45"/>
                  <a:pt x="28" y="45"/>
                </a:cubicBezTo>
                <a:cubicBezTo>
                  <a:pt x="22" y="37"/>
                  <a:pt x="22" y="37"/>
                  <a:pt x="22" y="37"/>
                </a:cubicBezTo>
                <a:cubicBezTo>
                  <a:pt x="21" y="36"/>
                  <a:pt x="21" y="34"/>
                  <a:pt x="22" y="33"/>
                </a:cubicBezTo>
                <a:cubicBezTo>
                  <a:pt x="15" y="37"/>
                  <a:pt x="15" y="37"/>
                  <a:pt x="15" y="37"/>
                </a:cubicBezTo>
                <a:cubicBezTo>
                  <a:pt x="14" y="39"/>
                  <a:pt x="13" y="41"/>
                  <a:pt x="14" y="43"/>
                </a:cubicBezTo>
                <a:cubicBezTo>
                  <a:pt x="28" y="63"/>
                  <a:pt x="28" y="63"/>
                  <a:pt x="28" y="63"/>
                </a:cubicBezTo>
                <a:lnTo>
                  <a:pt x="28" y="67"/>
                </a:lnTo>
                <a:close/>
              </a:path>
            </a:pathLst>
          </a:custGeom>
          <a:solidFill>
            <a:srgbClr val="404040"/>
          </a:solidFill>
          <a:ln>
            <a:noFill/>
          </a:ln>
          <a:extLst/>
        </p:spPr>
        <p:txBody>
          <a:bodyPr vert="horz" wrap="square" lIns="91440" tIns="45720" rIns="91440" bIns="45720" numCol="1" anchor="t" anchorCtr="0" compatLnSpc="1"/>
          <a:lstStyle/>
          <a:p>
            <a:endParaRPr lang="id-ID">
              <a:ea typeface="微软雅黑" panose="020B0503020204020204" pitchFamily="34" charset="-122"/>
            </a:endParaRPr>
          </a:p>
        </p:txBody>
      </p:sp>
      <p:sp>
        <p:nvSpPr>
          <p:cNvPr id="101" name="PA_任意多边形 80"/>
          <p:cNvSpPr>
            <a:spLocks noEditPoints="1"/>
          </p:cNvSpPr>
          <p:nvPr>
            <p:custDataLst>
              <p:tags r:id="rId73"/>
            </p:custDataLst>
          </p:nvPr>
        </p:nvSpPr>
        <p:spPr bwMode="auto">
          <a:xfrm>
            <a:off x="10306825" y="2214794"/>
            <a:ext cx="282575" cy="309563"/>
          </a:xfrm>
          <a:custGeom>
            <a:avLst/>
            <a:gdLst>
              <a:gd name="T0" fmla="*/ 101 w 130"/>
              <a:gd name="T1" fmla="*/ 65 h 142"/>
              <a:gd name="T2" fmla="*/ 97 w 130"/>
              <a:gd name="T3" fmla="*/ 81 h 142"/>
              <a:gd name="T4" fmla="*/ 97 w 130"/>
              <a:gd name="T5" fmla="*/ 94 h 142"/>
              <a:gd name="T6" fmla="*/ 100 w 130"/>
              <a:gd name="T7" fmla="*/ 95 h 142"/>
              <a:gd name="T8" fmla="*/ 111 w 130"/>
              <a:gd name="T9" fmla="*/ 112 h 142"/>
              <a:gd name="T10" fmla="*/ 97 w 130"/>
              <a:gd name="T11" fmla="*/ 103 h 142"/>
              <a:gd name="T12" fmla="*/ 97 w 130"/>
              <a:gd name="T13" fmla="*/ 28 h 142"/>
              <a:gd name="T14" fmla="*/ 111 w 130"/>
              <a:gd name="T15" fmla="*/ 19 h 142"/>
              <a:gd name="T16" fmla="*/ 100 w 130"/>
              <a:gd name="T17" fmla="*/ 35 h 142"/>
              <a:gd name="T18" fmla="*/ 97 w 130"/>
              <a:gd name="T19" fmla="*/ 36 h 142"/>
              <a:gd name="T20" fmla="*/ 127 w 130"/>
              <a:gd name="T21" fmla="*/ 62 h 142"/>
              <a:gd name="T22" fmla="*/ 108 w 130"/>
              <a:gd name="T23" fmla="*/ 65 h 142"/>
              <a:gd name="T24" fmla="*/ 127 w 130"/>
              <a:gd name="T25" fmla="*/ 69 h 142"/>
              <a:gd name="T26" fmla="*/ 127 w 130"/>
              <a:gd name="T27" fmla="*/ 62 h 142"/>
              <a:gd name="T28" fmla="*/ 67 w 130"/>
              <a:gd name="T29" fmla="*/ 142 h 142"/>
              <a:gd name="T30" fmla="*/ 85 w 130"/>
              <a:gd name="T31" fmla="*/ 95 h 142"/>
              <a:gd name="T32" fmla="*/ 97 w 130"/>
              <a:gd name="T33" fmla="*/ 50 h 142"/>
              <a:gd name="T34" fmla="*/ 65 w 130"/>
              <a:gd name="T35" fmla="*/ 37 h 142"/>
              <a:gd name="T36" fmla="*/ 93 w 130"/>
              <a:gd name="T37" fmla="*/ 65 h 142"/>
              <a:gd name="T38" fmla="*/ 79 w 130"/>
              <a:gd name="T39" fmla="*/ 90 h 142"/>
              <a:gd name="T40" fmla="*/ 78 w 130"/>
              <a:gd name="T41" fmla="*/ 110 h 142"/>
              <a:gd name="T42" fmla="*/ 65 w 130"/>
              <a:gd name="T43" fmla="*/ 142 h 142"/>
              <a:gd name="T44" fmla="*/ 97 w 130"/>
              <a:gd name="T45" fmla="*/ 36 h 142"/>
              <a:gd name="T46" fmla="*/ 95 w 130"/>
              <a:gd name="T47" fmla="*/ 31 h 142"/>
              <a:gd name="T48" fmla="*/ 97 w 130"/>
              <a:gd name="T49" fmla="*/ 94 h 142"/>
              <a:gd name="T50" fmla="*/ 95 w 130"/>
              <a:gd name="T51" fmla="*/ 100 h 142"/>
              <a:gd name="T52" fmla="*/ 97 w 130"/>
              <a:gd name="T53" fmla="*/ 94 h 142"/>
              <a:gd name="T54" fmla="*/ 65 w 130"/>
              <a:gd name="T55" fmla="*/ 0 h 142"/>
              <a:gd name="T56" fmla="*/ 68 w 130"/>
              <a:gd name="T57" fmla="*/ 3 h 142"/>
              <a:gd name="T58" fmla="*/ 65 w 130"/>
              <a:gd name="T59" fmla="*/ 23 h 142"/>
              <a:gd name="T60" fmla="*/ 65 w 130"/>
              <a:gd name="T61" fmla="*/ 23 h 142"/>
              <a:gd name="T62" fmla="*/ 32 w 130"/>
              <a:gd name="T63" fmla="*/ 50 h 142"/>
              <a:gd name="T64" fmla="*/ 45 w 130"/>
              <a:gd name="T65" fmla="*/ 96 h 142"/>
              <a:gd name="T66" fmla="*/ 63 w 130"/>
              <a:gd name="T67" fmla="*/ 142 h 142"/>
              <a:gd name="T68" fmla="*/ 65 w 130"/>
              <a:gd name="T69" fmla="*/ 110 h 142"/>
              <a:gd name="T70" fmla="*/ 52 w 130"/>
              <a:gd name="T71" fmla="*/ 93 h 142"/>
              <a:gd name="T72" fmla="*/ 36 w 130"/>
              <a:gd name="T73" fmla="*/ 65 h 142"/>
              <a:gd name="T74" fmla="*/ 65 w 130"/>
              <a:gd name="T75" fmla="*/ 37 h 142"/>
              <a:gd name="T76" fmla="*/ 65 w 130"/>
              <a:gd name="T77" fmla="*/ 29 h 142"/>
              <a:gd name="T78" fmla="*/ 65 w 130"/>
              <a:gd name="T79" fmla="*/ 0 h 142"/>
              <a:gd name="T80" fmla="*/ 62 w 130"/>
              <a:gd name="T81" fmla="*/ 20 h 142"/>
              <a:gd name="T82" fmla="*/ 65 w 130"/>
              <a:gd name="T83" fmla="*/ 0 h 142"/>
              <a:gd name="T84" fmla="*/ 32 w 130"/>
              <a:gd name="T85" fmla="*/ 94 h 142"/>
              <a:gd name="T86" fmla="*/ 35 w 130"/>
              <a:gd name="T87" fmla="*/ 100 h 142"/>
              <a:gd name="T88" fmla="*/ 32 w 130"/>
              <a:gd name="T89" fmla="*/ 36 h 142"/>
              <a:gd name="T90" fmla="*/ 35 w 130"/>
              <a:gd name="T91" fmla="*/ 31 h 142"/>
              <a:gd name="T92" fmla="*/ 32 w 130"/>
              <a:gd name="T93" fmla="*/ 36 h 142"/>
              <a:gd name="T94" fmla="*/ 29 w 130"/>
              <a:gd name="T95" fmla="*/ 65 h 142"/>
              <a:gd name="T96" fmla="*/ 32 w 130"/>
              <a:gd name="T97" fmla="*/ 50 h 142"/>
              <a:gd name="T98" fmla="*/ 32 w 130"/>
              <a:gd name="T99" fmla="*/ 36 h 142"/>
              <a:gd name="T100" fmla="*/ 30 w 130"/>
              <a:gd name="T101" fmla="*/ 35 h 142"/>
              <a:gd name="T102" fmla="*/ 19 w 130"/>
              <a:gd name="T103" fmla="*/ 19 h 142"/>
              <a:gd name="T104" fmla="*/ 32 w 130"/>
              <a:gd name="T105" fmla="*/ 28 h 142"/>
              <a:gd name="T106" fmla="*/ 32 w 130"/>
              <a:gd name="T107" fmla="*/ 103 h 142"/>
              <a:gd name="T108" fmla="*/ 19 w 130"/>
              <a:gd name="T109" fmla="*/ 112 h 142"/>
              <a:gd name="T110" fmla="*/ 30 w 130"/>
              <a:gd name="T111" fmla="*/ 95 h 142"/>
              <a:gd name="T112" fmla="*/ 32 w 130"/>
              <a:gd name="T113" fmla="*/ 94 h 142"/>
              <a:gd name="T114" fmla="*/ 22 w 130"/>
              <a:gd name="T115" fmla="*/ 65 h 142"/>
              <a:gd name="T116" fmla="*/ 3 w 130"/>
              <a:gd name="T117" fmla="*/ 62 h 142"/>
              <a:gd name="T118" fmla="*/ 3 w 130"/>
              <a:gd name="T119" fmla="*/ 69 h 142"/>
              <a:gd name="T120" fmla="*/ 22 w 130"/>
              <a:gd name="T121" fmla="*/ 6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 h="142">
                <a:moveTo>
                  <a:pt x="97" y="81"/>
                </a:moveTo>
                <a:cubicBezTo>
                  <a:pt x="100" y="76"/>
                  <a:pt x="101" y="71"/>
                  <a:pt x="101" y="65"/>
                </a:cubicBezTo>
                <a:cubicBezTo>
                  <a:pt x="101" y="60"/>
                  <a:pt x="100" y="55"/>
                  <a:pt x="97" y="50"/>
                </a:cubicBezTo>
                <a:cubicBezTo>
                  <a:pt x="97" y="81"/>
                  <a:pt x="97" y="81"/>
                  <a:pt x="97" y="81"/>
                </a:cubicBezTo>
                <a:close/>
                <a:moveTo>
                  <a:pt x="97" y="103"/>
                </a:moveTo>
                <a:cubicBezTo>
                  <a:pt x="97" y="94"/>
                  <a:pt x="97" y="94"/>
                  <a:pt x="97" y="94"/>
                </a:cubicBezTo>
                <a:cubicBezTo>
                  <a:pt x="98" y="94"/>
                  <a:pt x="99" y="95"/>
                  <a:pt x="100" y="95"/>
                </a:cubicBezTo>
                <a:cubicBezTo>
                  <a:pt x="100" y="95"/>
                  <a:pt x="100" y="95"/>
                  <a:pt x="100" y="95"/>
                </a:cubicBezTo>
                <a:cubicBezTo>
                  <a:pt x="111" y="107"/>
                  <a:pt x="111" y="107"/>
                  <a:pt x="111" y="107"/>
                </a:cubicBezTo>
                <a:cubicBezTo>
                  <a:pt x="113" y="108"/>
                  <a:pt x="113" y="110"/>
                  <a:pt x="111" y="112"/>
                </a:cubicBezTo>
                <a:cubicBezTo>
                  <a:pt x="110" y="113"/>
                  <a:pt x="108" y="113"/>
                  <a:pt x="106" y="112"/>
                </a:cubicBezTo>
                <a:cubicBezTo>
                  <a:pt x="97" y="103"/>
                  <a:pt x="97" y="103"/>
                  <a:pt x="97" y="103"/>
                </a:cubicBezTo>
                <a:close/>
                <a:moveTo>
                  <a:pt x="97" y="36"/>
                </a:moveTo>
                <a:cubicBezTo>
                  <a:pt x="97" y="28"/>
                  <a:pt x="97" y="28"/>
                  <a:pt x="97" y="28"/>
                </a:cubicBezTo>
                <a:cubicBezTo>
                  <a:pt x="106" y="19"/>
                  <a:pt x="106" y="19"/>
                  <a:pt x="106" y="19"/>
                </a:cubicBezTo>
                <a:cubicBezTo>
                  <a:pt x="108" y="18"/>
                  <a:pt x="110" y="18"/>
                  <a:pt x="111" y="19"/>
                </a:cubicBezTo>
                <a:cubicBezTo>
                  <a:pt x="113" y="20"/>
                  <a:pt x="113" y="23"/>
                  <a:pt x="111" y="24"/>
                </a:cubicBezTo>
                <a:cubicBezTo>
                  <a:pt x="100" y="35"/>
                  <a:pt x="100" y="35"/>
                  <a:pt x="100" y="35"/>
                </a:cubicBezTo>
                <a:cubicBezTo>
                  <a:pt x="100" y="35"/>
                  <a:pt x="100" y="35"/>
                  <a:pt x="100" y="35"/>
                </a:cubicBezTo>
                <a:cubicBezTo>
                  <a:pt x="99" y="36"/>
                  <a:pt x="98" y="36"/>
                  <a:pt x="97" y="36"/>
                </a:cubicBezTo>
                <a:close/>
                <a:moveTo>
                  <a:pt x="127" y="62"/>
                </a:moveTo>
                <a:cubicBezTo>
                  <a:pt x="127" y="62"/>
                  <a:pt x="127" y="62"/>
                  <a:pt x="127" y="62"/>
                </a:cubicBezTo>
                <a:cubicBezTo>
                  <a:pt x="111" y="62"/>
                  <a:pt x="111" y="62"/>
                  <a:pt x="111" y="62"/>
                </a:cubicBezTo>
                <a:cubicBezTo>
                  <a:pt x="109" y="62"/>
                  <a:pt x="108" y="64"/>
                  <a:pt x="108" y="65"/>
                </a:cubicBezTo>
                <a:cubicBezTo>
                  <a:pt x="108" y="67"/>
                  <a:pt x="109" y="69"/>
                  <a:pt x="111" y="69"/>
                </a:cubicBezTo>
                <a:cubicBezTo>
                  <a:pt x="127" y="69"/>
                  <a:pt x="127" y="69"/>
                  <a:pt x="127" y="69"/>
                </a:cubicBezTo>
                <a:cubicBezTo>
                  <a:pt x="129" y="69"/>
                  <a:pt x="130" y="67"/>
                  <a:pt x="130" y="65"/>
                </a:cubicBezTo>
                <a:cubicBezTo>
                  <a:pt x="130" y="64"/>
                  <a:pt x="129" y="62"/>
                  <a:pt x="127" y="62"/>
                </a:cubicBezTo>
                <a:close/>
                <a:moveTo>
                  <a:pt x="65" y="142"/>
                </a:moveTo>
                <a:cubicBezTo>
                  <a:pt x="67" y="142"/>
                  <a:pt x="67" y="142"/>
                  <a:pt x="67" y="142"/>
                </a:cubicBezTo>
                <a:cubicBezTo>
                  <a:pt x="77" y="142"/>
                  <a:pt x="85" y="134"/>
                  <a:pt x="85" y="124"/>
                </a:cubicBezTo>
                <a:cubicBezTo>
                  <a:pt x="85" y="95"/>
                  <a:pt x="85" y="95"/>
                  <a:pt x="85" y="95"/>
                </a:cubicBezTo>
                <a:cubicBezTo>
                  <a:pt x="90" y="92"/>
                  <a:pt x="95" y="87"/>
                  <a:pt x="97" y="81"/>
                </a:cubicBezTo>
                <a:cubicBezTo>
                  <a:pt x="97" y="50"/>
                  <a:pt x="97" y="50"/>
                  <a:pt x="97" y="50"/>
                </a:cubicBezTo>
                <a:cubicBezTo>
                  <a:pt x="92" y="38"/>
                  <a:pt x="79" y="29"/>
                  <a:pt x="65" y="29"/>
                </a:cubicBezTo>
                <a:cubicBezTo>
                  <a:pt x="65" y="37"/>
                  <a:pt x="65" y="37"/>
                  <a:pt x="65" y="37"/>
                </a:cubicBezTo>
                <a:cubicBezTo>
                  <a:pt x="73" y="37"/>
                  <a:pt x="80" y="40"/>
                  <a:pt x="85" y="45"/>
                </a:cubicBezTo>
                <a:cubicBezTo>
                  <a:pt x="90" y="50"/>
                  <a:pt x="93" y="57"/>
                  <a:pt x="93" y="65"/>
                </a:cubicBezTo>
                <a:cubicBezTo>
                  <a:pt x="93" y="76"/>
                  <a:pt x="88" y="85"/>
                  <a:pt x="79" y="90"/>
                </a:cubicBezTo>
                <a:cubicBezTo>
                  <a:pt x="79" y="90"/>
                  <a:pt x="79" y="90"/>
                  <a:pt x="79" y="90"/>
                </a:cubicBezTo>
                <a:cubicBezTo>
                  <a:pt x="78" y="91"/>
                  <a:pt x="78" y="92"/>
                  <a:pt x="78" y="93"/>
                </a:cubicBezTo>
                <a:cubicBezTo>
                  <a:pt x="78" y="110"/>
                  <a:pt x="78" y="110"/>
                  <a:pt x="78" y="110"/>
                </a:cubicBezTo>
                <a:cubicBezTo>
                  <a:pt x="65" y="110"/>
                  <a:pt x="65" y="110"/>
                  <a:pt x="65" y="110"/>
                </a:cubicBezTo>
                <a:cubicBezTo>
                  <a:pt x="65" y="142"/>
                  <a:pt x="65" y="142"/>
                  <a:pt x="65" y="142"/>
                </a:cubicBezTo>
                <a:close/>
                <a:moveTo>
                  <a:pt x="97" y="28"/>
                </a:moveTo>
                <a:cubicBezTo>
                  <a:pt x="97" y="36"/>
                  <a:pt x="97" y="36"/>
                  <a:pt x="97" y="36"/>
                </a:cubicBezTo>
                <a:cubicBezTo>
                  <a:pt x="97" y="36"/>
                  <a:pt x="96" y="36"/>
                  <a:pt x="95" y="35"/>
                </a:cubicBezTo>
                <a:cubicBezTo>
                  <a:pt x="94" y="34"/>
                  <a:pt x="94" y="32"/>
                  <a:pt x="95" y="31"/>
                </a:cubicBezTo>
                <a:cubicBezTo>
                  <a:pt x="97" y="28"/>
                  <a:pt x="97" y="28"/>
                  <a:pt x="97" y="28"/>
                </a:cubicBezTo>
                <a:close/>
                <a:moveTo>
                  <a:pt x="97" y="94"/>
                </a:moveTo>
                <a:cubicBezTo>
                  <a:pt x="97" y="103"/>
                  <a:pt x="97" y="103"/>
                  <a:pt x="97" y="103"/>
                </a:cubicBezTo>
                <a:cubicBezTo>
                  <a:pt x="95" y="100"/>
                  <a:pt x="95" y="100"/>
                  <a:pt x="95" y="100"/>
                </a:cubicBezTo>
                <a:cubicBezTo>
                  <a:pt x="94" y="99"/>
                  <a:pt x="94" y="97"/>
                  <a:pt x="95" y="95"/>
                </a:cubicBezTo>
                <a:cubicBezTo>
                  <a:pt x="96" y="95"/>
                  <a:pt x="97" y="94"/>
                  <a:pt x="97" y="94"/>
                </a:cubicBezTo>
                <a:close/>
                <a:moveTo>
                  <a:pt x="65" y="23"/>
                </a:moveTo>
                <a:cubicBezTo>
                  <a:pt x="65" y="0"/>
                  <a:pt x="65" y="0"/>
                  <a:pt x="65" y="0"/>
                </a:cubicBezTo>
                <a:cubicBezTo>
                  <a:pt x="65" y="0"/>
                  <a:pt x="65" y="0"/>
                  <a:pt x="65" y="0"/>
                </a:cubicBezTo>
                <a:cubicBezTo>
                  <a:pt x="67" y="0"/>
                  <a:pt x="68" y="2"/>
                  <a:pt x="68" y="3"/>
                </a:cubicBezTo>
                <a:cubicBezTo>
                  <a:pt x="68" y="20"/>
                  <a:pt x="68" y="20"/>
                  <a:pt x="68" y="20"/>
                </a:cubicBezTo>
                <a:cubicBezTo>
                  <a:pt x="68" y="21"/>
                  <a:pt x="67" y="23"/>
                  <a:pt x="65" y="23"/>
                </a:cubicBezTo>
                <a:cubicBezTo>
                  <a:pt x="65" y="23"/>
                  <a:pt x="65" y="23"/>
                  <a:pt x="65" y="23"/>
                </a:cubicBezTo>
                <a:cubicBezTo>
                  <a:pt x="65" y="23"/>
                  <a:pt x="65" y="23"/>
                  <a:pt x="65" y="23"/>
                </a:cubicBezTo>
                <a:close/>
                <a:moveTo>
                  <a:pt x="65" y="29"/>
                </a:moveTo>
                <a:cubicBezTo>
                  <a:pt x="50" y="29"/>
                  <a:pt x="38" y="37"/>
                  <a:pt x="32" y="50"/>
                </a:cubicBezTo>
                <a:cubicBezTo>
                  <a:pt x="32" y="81"/>
                  <a:pt x="32" y="81"/>
                  <a:pt x="32" y="81"/>
                </a:cubicBezTo>
                <a:cubicBezTo>
                  <a:pt x="35" y="87"/>
                  <a:pt x="40" y="92"/>
                  <a:pt x="45" y="96"/>
                </a:cubicBezTo>
                <a:cubicBezTo>
                  <a:pt x="45" y="124"/>
                  <a:pt x="45" y="124"/>
                  <a:pt x="45" y="124"/>
                </a:cubicBezTo>
                <a:cubicBezTo>
                  <a:pt x="45" y="134"/>
                  <a:pt x="53" y="142"/>
                  <a:pt x="63" y="142"/>
                </a:cubicBezTo>
                <a:cubicBezTo>
                  <a:pt x="65" y="142"/>
                  <a:pt x="65" y="142"/>
                  <a:pt x="65" y="142"/>
                </a:cubicBezTo>
                <a:cubicBezTo>
                  <a:pt x="65" y="110"/>
                  <a:pt x="65" y="110"/>
                  <a:pt x="65" y="110"/>
                </a:cubicBezTo>
                <a:cubicBezTo>
                  <a:pt x="52" y="110"/>
                  <a:pt x="52" y="110"/>
                  <a:pt x="52" y="110"/>
                </a:cubicBezTo>
                <a:cubicBezTo>
                  <a:pt x="52" y="93"/>
                  <a:pt x="52" y="93"/>
                  <a:pt x="52" y="93"/>
                </a:cubicBezTo>
                <a:cubicBezTo>
                  <a:pt x="52" y="92"/>
                  <a:pt x="52" y="91"/>
                  <a:pt x="51" y="90"/>
                </a:cubicBezTo>
                <a:cubicBezTo>
                  <a:pt x="42" y="85"/>
                  <a:pt x="36" y="76"/>
                  <a:pt x="36" y="65"/>
                </a:cubicBezTo>
                <a:cubicBezTo>
                  <a:pt x="36" y="57"/>
                  <a:pt x="39" y="50"/>
                  <a:pt x="44" y="45"/>
                </a:cubicBezTo>
                <a:cubicBezTo>
                  <a:pt x="50" y="40"/>
                  <a:pt x="57" y="37"/>
                  <a:pt x="65" y="37"/>
                </a:cubicBezTo>
                <a:cubicBezTo>
                  <a:pt x="65" y="37"/>
                  <a:pt x="65" y="37"/>
                  <a:pt x="65" y="37"/>
                </a:cubicBezTo>
                <a:cubicBezTo>
                  <a:pt x="65" y="29"/>
                  <a:pt x="65" y="29"/>
                  <a:pt x="65" y="29"/>
                </a:cubicBezTo>
                <a:cubicBezTo>
                  <a:pt x="65" y="29"/>
                  <a:pt x="65" y="29"/>
                  <a:pt x="65" y="29"/>
                </a:cubicBezTo>
                <a:close/>
                <a:moveTo>
                  <a:pt x="65" y="0"/>
                </a:moveTo>
                <a:cubicBezTo>
                  <a:pt x="65" y="23"/>
                  <a:pt x="65" y="23"/>
                  <a:pt x="65" y="23"/>
                </a:cubicBezTo>
                <a:cubicBezTo>
                  <a:pt x="63" y="23"/>
                  <a:pt x="62" y="21"/>
                  <a:pt x="62" y="20"/>
                </a:cubicBezTo>
                <a:cubicBezTo>
                  <a:pt x="62" y="3"/>
                  <a:pt x="62" y="3"/>
                  <a:pt x="62" y="3"/>
                </a:cubicBezTo>
                <a:cubicBezTo>
                  <a:pt x="62" y="2"/>
                  <a:pt x="63" y="0"/>
                  <a:pt x="65" y="0"/>
                </a:cubicBezTo>
                <a:close/>
                <a:moveTo>
                  <a:pt x="32" y="103"/>
                </a:moveTo>
                <a:cubicBezTo>
                  <a:pt x="32" y="94"/>
                  <a:pt x="32" y="94"/>
                  <a:pt x="32" y="94"/>
                </a:cubicBezTo>
                <a:cubicBezTo>
                  <a:pt x="33" y="94"/>
                  <a:pt x="34" y="95"/>
                  <a:pt x="35" y="95"/>
                </a:cubicBezTo>
                <a:cubicBezTo>
                  <a:pt x="36" y="97"/>
                  <a:pt x="36" y="99"/>
                  <a:pt x="35" y="100"/>
                </a:cubicBezTo>
                <a:cubicBezTo>
                  <a:pt x="32" y="103"/>
                  <a:pt x="32" y="103"/>
                  <a:pt x="32" y="103"/>
                </a:cubicBezTo>
                <a:close/>
                <a:moveTo>
                  <a:pt x="32" y="36"/>
                </a:moveTo>
                <a:cubicBezTo>
                  <a:pt x="32" y="28"/>
                  <a:pt x="32" y="28"/>
                  <a:pt x="32" y="28"/>
                </a:cubicBezTo>
                <a:cubicBezTo>
                  <a:pt x="35" y="31"/>
                  <a:pt x="35" y="31"/>
                  <a:pt x="35" y="31"/>
                </a:cubicBezTo>
                <a:cubicBezTo>
                  <a:pt x="36" y="32"/>
                  <a:pt x="36" y="34"/>
                  <a:pt x="35" y="35"/>
                </a:cubicBezTo>
                <a:cubicBezTo>
                  <a:pt x="34" y="36"/>
                  <a:pt x="33" y="36"/>
                  <a:pt x="32" y="36"/>
                </a:cubicBezTo>
                <a:close/>
                <a:moveTo>
                  <a:pt x="32" y="50"/>
                </a:moveTo>
                <a:cubicBezTo>
                  <a:pt x="30" y="54"/>
                  <a:pt x="29" y="60"/>
                  <a:pt x="29" y="65"/>
                </a:cubicBezTo>
                <a:cubicBezTo>
                  <a:pt x="29" y="71"/>
                  <a:pt x="30" y="76"/>
                  <a:pt x="32" y="81"/>
                </a:cubicBezTo>
                <a:cubicBezTo>
                  <a:pt x="32" y="50"/>
                  <a:pt x="32" y="50"/>
                  <a:pt x="32" y="50"/>
                </a:cubicBezTo>
                <a:close/>
                <a:moveTo>
                  <a:pt x="32" y="28"/>
                </a:moveTo>
                <a:cubicBezTo>
                  <a:pt x="32" y="36"/>
                  <a:pt x="32" y="36"/>
                  <a:pt x="32" y="36"/>
                </a:cubicBezTo>
                <a:cubicBezTo>
                  <a:pt x="32" y="36"/>
                  <a:pt x="31" y="36"/>
                  <a:pt x="30" y="35"/>
                </a:cubicBezTo>
                <a:cubicBezTo>
                  <a:pt x="30" y="35"/>
                  <a:pt x="30" y="35"/>
                  <a:pt x="30" y="35"/>
                </a:cubicBezTo>
                <a:cubicBezTo>
                  <a:pt x="19" y="24"/>
                  <a:pt x="19" y="24"/>
                  <a:pt x="19" y="24"/>
                </a:cubicBezTo>
                <a:cubicBezTo>
                  <a:pt x="17" y="23"/>
                  <a:pt x="17" y="20"/>
                  <a:pt x="19" y="19"/>
                </a:cubicBezTo>
                <a:cubicBezTo>
                  <a:pt x="20" y="18"/>
                  <a:pt x="22" y="18"/>
                  <a:pt x="24" y="19"/>
                </a:cubicBezTo>
                <a:cubicBezTo>
                  <a:pt x="32" y="28"/>
                  <a:pt x="32" y="28"/>
                  <a:pt x="32" y="28"/>
                </a:cubicBezTo>
                <a:close/>
                <a:moveTo>
                  <a:pt x="32" y="94"/>
                </a:moveTo>
                <a:cubicBezTo>
                  <a:pt x="32" y="103"/>
                  <a:pt x="32" y="103"/>
                  <a:pt x="32" y="103"/>
                </a:cubicBezTo>
                <a:cubicBezTo>
                  <a:pt x="24" y="112"/>
                  <a:pt x="24" y="112"/>
                  <a:pt x="24" y="112"/>
                </a:cubicBezTo>
                <a:cubicBezTo>
                  <a:pt x="22" y="113"/>
                  <a:pt x="20" y="113"/>
                  <a:pt x="19" y="112"/>
                </a:cubicBezTo>
                <a:cubicBezTo>
                  <a:pt x="17" y="110"/>
                  <a:pt x="17" y="108"/>
                  <a:pt x="19" y="107"/>
                </a:cubicBezTo>
                <a:cubicBezTo>
                  <a:pt x="30" y="95"/>
                  <a:pt x="30" y="95"/>
                  <a:pt x="30" y="95"/>
                </a:cubicBezTo>
                <a:cubicBezTo>
                  <a:pt x="30" y="95"/>
                  <a:pt x="30" y="95"/>
                  <a:pt x="30" y="95"/>
                </a:cubicBezTo>
                <a:cubicBezTo>
                  <a:pt x="31" y="95"/>
                  <a:pt x="32" y="95"/>
                  <a:pt x="32" y="94"/>
                </a:cubicBezTo>
                <a:close/>
                <a:moveTo>
                  <a:pt x="22" y="65"/>
                </a:moveTo>
                <a:cubicBezTo>
                  <a:pt x="22" y="65"/>
                  <a:pt x="22" y="65"/>
                  <a:pt x="22" y="65"/>
                </a:cubicBezTo>
                <a:cubicBezTo>
                  <a:pt x="22" y="64"/>
                  <a:pt x="21" y="62"/>
                  <a:pt x="19" y="62"/>
                </a:cubicBezTo>
                <a:cubicBezTo>
                  <a:pt x="3" y="62"/>
                  <a:pt x="3" y="62"/>
                  <a:pt x="3" y="62"/>
                </a:cubicBezTo>
                <a:cubicBezTo>
                  <a:pt x="1" y="62"/>
                  <a:pt x="0" y="64"/>
                  <a:pt x="0" y="65"/>
                </a:cubicBezTo>
                <a:cubicBezTo>
                  <a:pt x="0" y="67"/>
                  <a:pt x="1" y="69"/>
                  <a:pt x="3" y="69"/>
                </a:cubicBezTo>
                <a:cubicBezTo>
                  <a:pt x="19" y="69"/>
                  <a:pt x="19" y="69"/>
                  <a:pt x="19" y="69"/>
                </a:cubicBezTo>
                <a:cubicBezTo>
                  <a:pt x="21" y="69"/>
                  <a:pt x="22" y="67"/>
                  <a:pt x="22" y="65"/>
                </a:cubicBezTo>
                <a:close/>
              </a:path>
            </a:pathLst>
          </a:custGeom>
          <a:solidFill>
            <a:srgbClr val="404040"/>
          </a:solidFill>
          <a:ln>
            <a:noFill/>
          </a:ln>
          <a:extLst/>
        </p:spPr>
        <p:txBody>
          <a:bodyPr vert="horz" wrap="square" lIns="91440" tIns="45720" rIns="91440" bIns="45720" numCol="1" anchor="t" anchorCtr="0" compatLnSpc="1"/>
          <a:lstStyle/>
          <a:p>
            <a:endParaRPr lang="id-ID">
              <a:ea typeface="微软雅黑" panose="020B0503020204020204" pitchFamily="34" charset="-122"/>
            </a:endParaRPr>
          </a:p>
        </p:txBody>
      </p:sp>
      <p:sp>
        <p:nvSpPr>
          <p:cNvPr id="102" name="PA_任意多边形 81"/>
          <p:cNvSpPr>
            <a:spLocks noEditPoints="1"/>
          </p:cNvSpPr>
          <p:nvPr>
            <p:custDataLst>
              <p:tags r:id="rId74"/>
            </p:custDataLst>
          </p:nvPr>
        </p:nvSpPr>
        <p:spPr bwMode="auto">
          <a:xfrm>
            <a:off x="8893950" y="1798869"/>
            <a:ext cx="427038" cy="614363"/>
          </a:xfrm>
          <a:custGeom>
            <a:avLst/>
            <a:gdLst>
              <a:gd name="T0" fmla="*/ 98 w 196"/>
              <a:gd name="T1" fmla="*/ 5 h 282"/>
              <a:gd name="T2" fmla="*/ 113 w 196"/>
              <a:gd name="T3" fmla="*/ 0 h 282"/>
              <a:gd name="T4" fmla="*/ 155 w 196"/>
              <a:gd name="T5" fmla="*/ 128 h 282"/>
              <a:gd name="T6" fmla="*/ 108 w 196"/>
              <a:gd name="T7" fmla="*/ 143 h 282"/>
              <a:gd name="T8" fmla="*/ 98 w 196"/>
              <a:gd name="T9" fmla="*/ 111 h 282"/>
              <a:gd name="T10" fmla="*/ 98 w 196"/>
              <a:gd name="T11" fmla="*/ 5 h 282"/>
              <a:gd name="T12" fmla="*/ 98 w 196"/>
              <a:gd name="T13" fmla="*/ 222 h 282"/>
              <a:gd name="T14" fmla="*/ 136 w 196"/>
              <a:gd name="T15" fmla="*/ 209 h 282"/>
              <a:gd name="T16" fmla="*/ 107 w 196"/>
              <a:gd name="T17" fmla="*/ 209 h 282"/>
              <a:gd name="T18" fmla="*/ 107 w 196"/>
              <a:gd name="T19" fmla="*/ 192 h 282"/>
              <a:gd name="T20" fmla="*/ 152 w 196"/>
              <a:gd name="T21" fmla="*/ 192 h 282"/>
              <a:gd name="T22" fmla="*/ 189 w 196"/>
              <a:gd name="T23" fmla="*/ 192 h 282"/>
              <a:gd name="T24" fmla="*/ 196 w 196"/>
              <a:gd name="T25" fmla="*/ 192 h 282"/>
              <a:gd name="T26" fmla="*/ 196 w 196"/>
              <a:gd name="T27" fmla="*/ 209 h 282"/>
              <a:gd name="T28" fmla="*/ 180 w 196"/>
              <a:gd name="T29" fmla="*/ 209 h 282"/>
              <a:gd name="T30" fmla="*/ 134 w 196"/>
              <a:gd name="T31" fmla="*/ 247 h 282"/>
              <a:gd name="T32" fmla="*/ 169 w 196"/>
              <a:gd name="T33" fmla="*/ 267 h 282"/>
              <a:gd name="T34" fmla="*/ 169 w 196"/>
              <a:gd name="T35" fmla="*/ 282 h 282"/>
              <a:gd name="T36" fmla="*/ 98 w 196"/>
              <a:gd name="T37" fmla="*/ 282 h 282"/>
              <a:gd name="T38" fmla="*/ 98 w 196"/>
              <a:gd name="T39" fmla="*/ 268 h 282"/>
              <a:gd name="T40" fmla="*/ 111 w 196"/>
              <a:gd name="T41" fmla="*/ 255 h 282"/>
              <a:gd name="T42" fmla="*/ 98 w 196"/>
              <a:gd name="T43" fmla="*/ 242 h 282"/>
              <a:gd name="T44" fmla="*/ 98 w 196"/>
              <a:gd name="T45" fmla="*/ 222 h 282"/>
              <a:gd name="T46" fmla="*/ 67 w 196"/>
              <a:gd name="T47" fmla="*/ 15 h 282"/>
              <a:gd name="T48" fmla="*/ 98 w 196"/>
              <a:gd name="T49" fmla="*/ 5 h 282"/>
              <a:gd name="T50" fmla="*/ 98 w 196"/>
              <a:gd name="T51" fmla="*/ 111 h 282"/>
              <a:gd name="T52" fmla="*/ 92 w 196"/>
              <a:gd name="T53" fmla="*/ 92 h 282"/>
              <a:gd name="T54" fmla="*/ 33 w 196"/>
              <a:gd name="T55" fmla="*/ 157 h 282"/>
              <a:gd name="T56" fmla="*/ 98 w 196"/>
              <a:gd name="T57" fmla="*/ 222 h 282"/>
              <a:gd name="T58" fmla="*/ 98 w 196"/>
              <a:gd name="T59" fmla="*/ 222 h 282"/>
              <a:gd name="T60" fmla="*/ 98 w 196"/>
              <a:gd name="T61" fmla="*/ 242 h 282"/>
              <a:gd name="T62" fmla="*/ 85 w 196"/>
              <a:gd name="T63" fmla="*/ 255 h 282"/>
              <a:gd name="T64" fmla="*/ 98 w 196"/>
              <a:gd name="T65" fmla="*/ 268 h 282"/>
              <a:gd name="T66" fmla="*/ 98 w 196"/>
              <a:gd name="T67" fmla="*/ 282 h 282"/>
              <a:gd name="T68" fmla="*/ 27 w 196"/>
              <a:gd name="T69" fmla="*/ 282 h 282"/>
              <a:gd name="T70" fmla="*/ 27 w 196"/>
              <a:gd name="T71" fmla="*/ 267 h 282"/>
              <a:gd name="T72" fmla="*/ 61 w 196"/>
              <a:gd name="T73" fmla="*/ 247 h 282"/>
              <a:gd name="T74" fmla="*/ 0 w 196"/>
              <a:gd name="T75" fmla="*/ 157 h 282"/>
              <a:gd name="T76" fmla="*/ 82 w 196"/>
              <a:gd name="T77" fmla="*/ 61 h 282"/>
              <a:gd name="T78" fmla="*/ 67 w 196"/>
              <a:gd name="T79" fmla="*/ 15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6" h="282">
                <a:moveTo>
                  <a:pt x="98" y="5"/>
                </a:moveTo>
                <a:cubicBezTo>
                  <a:pt x="113" y="0"/>
                  <a:pt x="113" y="0"/>
                  <a:pt x="113" y="0"/>
                </a:cubicBezTo>
                <a:cubicBezTo>
                  <a:pt x="155" y="128"/>
                  <a:pt x="155" y="128"/>
                  <a:pt x="155" y="128"/>
                </a:cubicBezTo>
                <a:cubicBezTo>
                  <a:pt x="108" y="143"/>
                  <a:pt x="108" y="143"/>
                  <a:pt x="108" y="143"/>
                </a:cubicBezTo>
                <a:cubicBezTo>
                  <a:pt x="98" y="111"/>
                  <a:pt x="98" y="111"/>
                  <a:pt x="98" y="111"/>
                </a:cubicBezTo>
                <a:cubicBezTo>
                  <a:pt x="98" y="5"/>
                  <a:pt x="98" y="5"/>
                  <a:pt x="98" y="5"/>
                </a:cubicBezTo>
                <a:close/>
                <a:moveTo>
                  <a:pt x="98" y="222"/>
                </a:moveTo>
                <a:cubicBezTo>
                  <a:pt x="112" y="222"/>
                  <a:pt x="125" y="217"/>
                  <a:pt x="136" y="209"/>
                </a:cubicBezTo>
                <a:cubicBezTo>
                  <a:pt x="107" y="209"/>
                  <a:pt x="107" y="209"/>
                  <a:pt x="107" y="209"/>
                </a:cubicBezTo>
                <a:cubicBezTo>
                  <a:pt x="107" y="192"/>
                  <a:pt x="107" y="192"/>
                  <a:pt x="107" y="192"/>
                </a:cubicBezTo>
                <a:cubicBezTo>
                  <a:pt x="152" y="192"/>
                  <a:pt x="152" y="192"/>
                  <a:pt x="152" y="192"/>
                </a:cubicBezTo>
                <a:cubicBezTo>
                  <a:pt x="189" y="192"/>
                  <a:pt x="189" y="192"/>
                  <a:pt x="189" y="192"/>
                </a:cubicBezTo>
                <a:cubicBezTo>
                  <a:pt x="196" y="192"/>
                  <a:pt x="196" y="192"/>
                  <a:pt x="196" y="192"/>
                </a:cubicBezTo>
                <a:cubicBezTo>
                  <a:pt x="196" y="209"/>
                  <a:pt x="196" y="209"/>
                  <a:pt x="196" y="209"/>
                </a:cubicBezTo>
                <a:cubicBezTo>
                  <a:pt x="180" y="209"/>
                  <a:pt x="180" y="209"/>
                  <a:pt x="180" y="209"/>
                </a:cubicBezTo>
                <a:cubicBezTo>
                  <a:pt x="169" y="226"/>
                  <a:pt x="153" y="239"/>
                  <a:pt x="134" y="247"/>
                </a:cubicBezTo>
                <a:cubicBezTo>
                  <a:pt x="154" y="251"/>
                  <a:pt x="169" y="257"/>
                  <a:pt x="169" y="267"/>
                </a:cubicBezTo>
                <a:cubicBezTo>
                  <a:pt x="169" y="282"/>
                  <a:pt x="169" y="282"/>
                  <a:pt x="169" y="282"/>
                </a:cubicBezTo>
                <a:cubicBezTo>
                  <a:pt x="98" y="282"/>
                  <a:pt x="98" y="282"/>
                  <a:pt x="98" y="282"/>
                </a:cubicBezTo>
                <a:cubicBezTo>
                  <a:pt x="98" y="268"/>
                  <a:pt x="98" y="268"/>
                  <a:pt x="98" y="268"/>
                </a:cubicBezTo>
                <a:cubicBezTo>
                  <a:pt x="105" y="268"/>
                  <a:pt x="111" y="262"/>
                  <a:pt x="111" y="255"/>
                </a:cubicBezTo>
                <a:cubicBezTo>
                  <a:pt x="111" y="248"/>
                  <a:pt x="105" y="242"/>
                  <a:pt x="98" y="242"/>
                </a:cubicBezTo>
                <a:lnTo>
                  <a:pt x="98" y="222"/>
                </a:lnTo>
                <a:close/>
                <a:moveTo>
                  <a:pt x="67" y="15"/>
                </a:moveTo>
                <a:cubicBezTo>
                  <a:pt x="98" y="5"/>
                  <a:pt x="98" y="5"/>
                  <a:pt x="98" y="5"/>
                </a:cubicBezTo>
                <a:cubicBezTo>
                  <a:pt x="98" y="111"/>
                  <a:pt x="98" y="111"/>
                  <a:pt x="98" y="111"/>
                </a:cubicBezTo>
                <a:cubicBezTo>
                  <a:pt x="92" y="92"/>
                  <a:pt x="92" y="92"/>
                  <a:pt x="92" y="92"/>
                </a:cubicBezTo>
                <a:cubicBezTo>
                  <a:pt x="59" y="95"/>
                  <a:pt x="33" y="123"/>
                  <a:pt x="33" y="157"/>
                </a:cubicBezTo>
                <a:cubicBezTo>
                  <a:pt x="33" y="193"/>
                  <a:pt x="62" y="222"/>
                  <a:pt x="98" y="222"/>
                </a:cubicBezTo>
                <a:cubicBezTo>
                  <a:pt x="98" y="222"/>
                  <a:pt x="98" y="222"/>
                  <a:pt x="98" y="222"/>
                </a:cubicBezTo>
                <a:cubicBezTo>
                  <a:pt x="98" y="242"/>
                  <a:pt x="98" y="242"/>
                  <a:pt x="98" y="242"/>
                </a:cubicBezTo>
                <a:cubicBezTo>
                  <a:pt x="91" y="242"/>
                  <a:pt x="85" y="248"/>
                  <a:pt x="85" y="255"/>
                </a:cubicBezTo>
                <a:cubicBezTo>
                  <a:pt x="85" y="262"/>
                  <a:pt x="91" y="268"/>
                  <a:pt x="98" y="268"/>
                </a:cubicBezTo>
                <a:cubicBezTo>
                  <a:pt x="98" y="282"/>
                  <a:pt x="98" y="282"/>
                  <a:pt x="98" y="282"/>
                </a:cubicBezTo>
                <a:cubicBezTo>
                  <a:pt x="27" y="282"/>
                  <a:pt x="27" y="282"/>
                  <a:pt x="27" y="282"/>
                </a:cubicBezTo>
                <a:cubicBezTo>
                  <a:pt x="27" y="267"/>
                  <a:pt x="27" y="267"/>
                  <a:pt x="27" y="267"/>
                </a:cubicBezTo>
                <a:cubicBezTo>
                  <a:pt x="27" y="257"/>
                  <a:pt x="41" y="251"/>
                  <a:pt x="61" y="247"/>
                </a:cubicBezTo>
                <a:cubicBezTo>
                  <a:pt x="26" y="233"/>
                  <a:pt x="0" y="198"/>
                  <a:pt x="0" y="157"/>
                </a:cubicBezTo>
                <a:cubicBezTo>
                  <a:pt x="0" y="108"/>
                  <a:pt x="36" y="68"/>
                  <a:pt x="82" y="61"/>
                </a:cubicBezTo>
                <a:lnTo>
                  <a:pt x="67" y="15"/>
                </a:lnTo>
                <a:close/>
              </a:path>
            </a:pathLst>
          </a:custGeom>
          <a:solidFill>
            <a:srgbClr val="404040"/>
          </a:solidFill>
          <a:ln>
            <a:noFill/>
          </a:ln>
          <a:extLst/>
        </p:spPr>
        <p:txBody>
          <a:bodyPr vert="horz" wrap="square" lIns="91440" tIns="45720" rIns="91440" bIns="45720" numCol="1" anchor="t" anchorCtr="0" compatLnSpc="1"/>
          <a:lstStyle/>
          <a:p>
            <a:endParaRPr lang="id-ID">
              <a:ea typeface="微软雅黑" panose="020B0503020204020204" pitchFamily="34" charset="-122"/>
            </a:endParaRPr>
          </a:p>
        </p:txBody>
      </p:sp>
      <p:sp>
        <p:nvSpPr>
          <p:cNvPr id="103" name="PA_任意多边形 82"/>
          <p:cNvSpPr>
            <a:spLocks noEditPoints="1"/>
          </p:cNvSpPr>
          <p:nvPr>
            <p:custDataLst>
              <p:tags r:id="rId75"/>
            </p:custDataLst>
          </p:nvPr>
        </p:nvSpPr>
        <p:spPr bwMode="auto">
          <a:xfrm>
            <a:off x="8741550" y="1711557"/>
            <a:ext cx="246063" cy="217488"/>
          </a:xfrm>
          <a:custGeom>
            <a:avLst/>
            <a:gdLst>
              <a:gd name="T0" fmla="*/ 103 w 113"/>
              <a:gd name="T1" fmla="*/ 31 h 100"/>
              <a:gd name="T2" fmla="*/ 57 w 113"/>
              <a:gd name="T3" fmla="*/ 0 h 100"/>
              <a:gd name="T4" fmla="*/ 57 w 113"/>
              <a:gd name="T5" fmla="*/ 9 h 100"/>
              <a:gd name="T6" fmla="*/ 95 w 113"/>
              <a:gd name="T7" fmla="*/ 35 h 100"/>
              <a:gd name="T8" fmla="*/ 72 w 113"/>
              <a:gd name="T9" fmla="*/ 88 h 100"/>
              <a:gd name="T10" fmla="*/ 57 w 113"/>
              <a:gd name="T11" fmla="*/ 91 h 100"/>
              <a:gd name="T12" fmla="*/ 57 w 113"/>
              <a:gd name="T13" fmla="*/ 100 h 100"/>
              <a:gd name="T14" fmla="*/ 75 w 113"/>
              <a:gd name="T15" fmla="*/ 96 h 100"/>
              <a:gd name="T16" fmla="*/ 103 w 113"/>
              <a:gd name="T17" fmla="*/ 31 h 100"/>
              <a:gd name="T18" fmla="*/ 57 w 113"/>
              <a:gd name="T19" fmla="*/ 0 h 100"/>
              <a:gd name="T20" fmla="*/ 38 w 113"/>
              <a:gd name="T21" fmla="*/ 4 h 100"/>
              <a:gd name="T22" fmla="*/ 11 w 113"/>
              <a:gd name="T23" fmla="*/ 68 h 100"/>
              <a:gd name="T24" fmla="*/ 57 w 113"/>
              <a:gd name="T25" fmla="*/ 100 h 100"/>
              <a:gd name="T26" fmla="*/ 57 w 113"/>
              <a:gd name="T27" fmla="*/ 91 h 100"/>
              <a:gd name="T28" fmla="*/ 19 w 113"/>
              <a:gd name="T29" fmla="*/ 65 h 100"/>
              <a:gd name="T30" fmla="*/ 19 w 113"/>
              <a:gd name="T31" fmla="*/ 65 h 100"/>
              <a:gd name="T32" fmla="*/ 42 w 113"/>
              <a:gd name="T33" fmla="*/ 12 h 100"/>
              <a:gd name="T34" fmla="*/ 57 w 113"/>
              <a:gd name="T35" fmla="*/ 9 h 100"/>
              <a:gd name="T36" fmla="*/ 57 w 113"/>
              <a:gd name="T3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00">
                <a:moveTo>
                  <a:pt x="103" y="31"/>
                </a:moveTo>
                <a:cubicBezTo>
                  <a:pt x="95" y="12"/>
                  <a:pt x="77" y="0"/>
                  <a:pt x="57" y="0"/>
                </a:cubicBezTo>
                <a:cubicBezTo>
                  <a:pt x="57" y="9"/>
                  <a:pt x="57" y="9"/>
                  <a:pt x="57" y="9"/>
                </a:cubicBezTo>
                <a:cubicBezTo>
                  <a:pt x="73" y="9"/>
                  <a:pt x="88" y="19"/>
                  <a:pt x="95" y="35"/>
                </a:cubicBezTo>
                <a:cubicBezTo>
                  <a:pt x="103" y="56"/>
                  <a:pt x="93" y="79"/>
                  <a:pt x="72" y="88"/>
                </a:cubicBezTo>
                <a:cubicBezTo>
                  <a:pt x="67" y="90"/>
                  <a:pt x="62" y="91"/>
                  <a:pt x="57" y="91"/>
                </a:cubicBezTo>
                <a:cubicBezTo>
                  <a:pt x="57" y="100"/>
                  <a:pt x="57" y="100"/>
                  <a:pt x="57" y="100"/>
                </a:cubicBezTo>
                <a:cubicBezTo>
                  <a:pt x="63" y="100"/>
                  <a:pt x="69" y="99"/>
                  <a:pt x="75" y="96"/>
                </a:cubicBezTo>
                <a:cubicBezTo>
                  <a:pt x="101" y="86"/>
                  <a:pt x="113" y="57"/>
                  <a:pt x="103" y="31"/>
                </a:cubicBezTo>
                <a:close/>
                <a:moveTo>
                  <a:pt x="57" y="0"/>
                </a:moveTo>
                <a:cubicBezTo>
                  <a:pt x="51" y="0"/>
                  <a:pt x="44" y="1"/>
                  <a:pt x="38" y="4"/>
                </a:cubicBezTo>
                <a:cubicBezTo>
                  <a:pt x="13" y="14"/>
                  <a:pt x="0" y="43"/>
                  <a:pt x="11" y="68"/>
                </a:cubicBezTo>
                <a:cubicBezTo>
                  <a:pt x="18" y="88"/>
                  <a:pt x="37" y="100"/>
                  <a:pt x="57" y="100"/>
                </a:cubicBezTo>
                <a:cubicBezTo>
                  <a:pt x="57" y="91"/>
                  <a:pt x="57" y="91"/>
                  <a:pt x="57" y="91"/>
                </a:cubicBezTo>
                <a:cubicBezTo>
                  <a:pt x="41" y="90"/>
                  <a:pt x="26" y="81"/>
                  <a:pt x="19" y="65"/>
                </a:cubicBezTo>
                <a:cubicBezTo>
                  <a:pt x="19" y="65"/>
                  <a:pt x="19" y="65"/>
                  <a:pt x="19" y="65"/>
                </a:cubicBezTo>
                <a:cubicBezTo>
                  <a:pt x="11" y="44"/>
                  <a:pt x="21" y="21"/>
                  <a:pt x="42" y="12"/>
                </a:cubicBezTo>
                <a:cubicBezTo>
                  <a:pt x="47" y="10"/>
                  <a:pt x="52" y="9"/>
                  <a:pt x="57" y="9"/>
                </a:cubicBezTo>
                <a:lnTo>
                  <a:pt x="57" y="0"/>
                </a:lnTo>
                <a:close/>
              </a:path>
            </a:pathLst>
          </a:custGeom>
          <a:solidFill>
            <a:srgbClr val="404040"/>
          </a:solidFill>
          <a:ln>
            <a:noFill/>
          </a:ln>
          <a:extLst/>
        </p:spPr>
        <p:txBody>
          <a:bodyPr vert="horz" wrap="square" lIns="91440" tIns="45720" rIns="91440" bIns="45720" numCol="1" anchor="t" anchorCtr="0" compatLnSpc="1"/>
          <a:lstStyle/>
          <a:p>
            <a:endParaRPr lang="id-ID">
              <a:ea typeface="微软雅黑" panose="020B0503020204020204" pitchFamily="34" charset="-122"/>
            </a:endParaRPr>
          </a:p>
        </p:txBody>
      </p:sp>
      <p:sp>
        <p:nvSpPr>
          <p:cNvPr id="104" name="PA_任意多边形 83"/>
          <p:cNvSpPr/>
          <p:nvPr>
            <p:custDataLst>
              <p:tags r:id="rId76"/>
            </p:custDataLst>
          </p:nvPr>
        </p:nvSpPr>
        <p:spPr bwMode="auto">
          <a:xfrm>
            <a:off x="8671700" y="1841732"/>
            <a:ext cx="107950" cy="68263"/>
          </a:xfrm>
          <a:custGeom>
            <a:avLst/>
            <a:gdLst>
              <a:gd name="T0" fmla="*/ 7 w 68"/>
              <a:gd name="T1" fmla="*/ 43 h 43"/>
              <a:gd name="T2" fmla="*/ 0 w 68"/>
              <a:gd name="T3" fmla="*/ 25 h 43"/>
              <a:gd name="T4" fmla="*/ 62 w 68"/>
              <a:gd name="T5" fmla="*/ 0 h 43"/>
              <a:gd name="T6" fmla="*/ 68 w 68"/>
              <a:gd name="T7" fmla="*/ 18 h 43"/>
              <a:gd name="T8" fmla="*/ 7 w 68"/>
              <a:gd name="T9" fmla="*/ 43 h 43"/>
            </a:gdLst>
            <a:ahLst/>
            <a:cxnLst>
              <a:cxn ang="0">
                <a:pos x="T0" y="T1"/>
              </a:cxn>
              <a:cxn ang="0">
                <a:pos x="T2" y="T3"/>
              </a:cxn>
              <a:cxn ang="0">
                <a:pos x="T4" y="T5"/>
              </a:cxn>
              <a:cxn ang="0">
                <a:pos x="T6" y="T7"/>
              </a:cxn>
              <a:cxn ang="0">
                <a:pos x="T8" y="T9"/>
              </a:cxn>
            </a:cxnLst>
            <a:rect l="0" t="0" r="r" b="b"/>
            <a:pathLst>
              <a:path w="68" h="43">
                <a:moveTo>
                  <a:pt x="7" y="43"/>
                </a:moveTo>
                <a:lnTo>
                  <a:pt x="0" y="25"/>
                </a:lnTo>
                <a:lnTo>
                  <a:pt x="62" y="0"/>
                </a:lnTo>
                <a:lnTo>
                  <a:pt x="68" y="18"/>
                </a:lnTo>
                <a:lnTo>
                  <a:pt x="7" y="43"/>
                </a:lnTo>
                <a:close/>
              </a:path>
            </a:pathLst>
          </a:custGeom>
          <a:solidFill>
            <a:srgbClr val="404040"/>
          </a:solidFill>
          <a:ln>
            <a:noFill/>
          </a:ln>
          <a:extLst/>
        </p:spPr>
        <p:txBody>
          <a:bodyPr vert="horz" wrap="square" lIns="91440" tIns="45720" rIns="91440" bIns="45720" numCol="1" anchor="t" anchorCtr="0" compatLnSpc="1"/>
          <a:lstStyle/>
          <a:p>
            <a:endParaRPr lang="id-ID">
              <a:ea typeface="微软雅黑" panose="020B0503020204020204" pitchFamily="34" charset="-122"/>
            </a:endParaRPr>
          </a:p>
        </p:txBody>
      </p:sp>
      <p:sp>
        <p:nvSpPr>
          <p:cNvPr id="105" name="PA_任意多边形 84"/>
          <p:cNvSpPr/>
          <p:nvPr>
            <p:custDataLst>
              <p:tags r:id="rId77"/>
            </p:custDataLst>
          </p:nvPr>
        </p:nvSpPr>
        <p:spPr bwMode="auto">
          <a:xfrm>
            <a:off x="8603438" y="1851257"/>
            <a:ext cx="146050" cy="88900"/>
          </a:xfrm>
          <a:custGeom>
            <a:avLst/>
            <a:gdLst>
              <a:gd name="T0" fmla="*/ 16 w 67"/>
              <a:gd name="T1" fmla="*/ 39 h 41"/>
              <a:gd name="T2" fmla="*/ 2 w 67"/>
              <a:gd name="T3" fmla="*/ 33 h 41"/>
              <a:gd name="T4" fmla="*/ 8 w 67"/>
              <a:gd name="T5" fmla="*/ 19 h 41"/>
              <a:gd name="T6" fmla="*/ 50 w 67"/>
              <a:gd name="T7" fmla="*/ 2 h 41"/>
              <a:gd name="T8" fmla="*/ 64 w 67"/>
              <a:gd name="T9" fmla="*/ 8 h 41"/>
              <a:gd name="T10" fmla="*/ 58 w 67"/>
              <a:gd name="T11" fmla="*/ 22 h 41"/>
              <a:gd name="T12" fmla="*/ 16 w 67"/>
              <a:gd name="T13" fmla="*/ 39 h 41"/>
            </a:gdLst>
            <a:ahLst/>
            <a:cxnLst>
              <a:cxn ang="0">
                <a:pos x="T0" y="T1"/>
              </a:cxn>
              <a:cxn ang="0">
                <a:pos x="T2" y="T3"/>
              </a:cxn>
              <a:cxn ang="0">
                <a:pos x="T4" y="T5"/>
              </a:cxn>
              <a:cxn ang="0">
                <a:pos x="T6" y="T7"/>
              </a:cxn>
              <a:cxn ang="0">
                <a:pos x="T8" y="T9"/>
              </a:cxn>
              <a:cxn ang="0">
                <a:pos x="T10" y="T11"/>
              </a:cxn>
              <a:cxn ang="0">
                <a:pos x="T12" y="T13"/>
              </a:cxn>
            </a:cxnLst>
            <a:rect l="0" t="0" r="r" b="b"/>
            <a:pathLst>
              <a:path w="67" h="41">
                <a:moveTo>
                  <a:pt x="16" y="39"/>
                </a:moveTo>
                <a:cubicBezTo>
                  <a:pt x="10" y="41"/>
                  <a:pt x="4" y="39"/>
                  <a:pt x="2" y="33"/>
                </a:cubicBezTo>
                <a:cubicBezTo>
                  <a:pt x="0" y="28"/>
                  <a:pt x="2" y="21"/>
                  <a:pt x="8" y="19"/>
                </a:cubicBezTo>
                <a:cubicBezTo>
                  <a:pt x="50" y="2"/>
                  <a:pt x="50" y="2"/>
                  <a:pt x="50" y="2"/>
                </a:cubicBezTo>
                <a:cubicBezTo>
                  <a:pt x="56" y="0"/>
                  <a:pt x="62" y="3"/>
                  <a:pt x="64" y="8"/>
                </a:cubicBezTo>
                <a:cubicBezTo>
                  <a:pt x="67" y="14"/>
                  <a:pt x="64" y="20"/>
                  <a:pt x="58" y="22"/>
                </a:cubicBezTo>
                <a:lnTo>
                  <a:pt x="16" y="39"/>
                </a:lnTo>
                <a:close/>
              </a:path>
            </a:pathLst>
          </a:custGeom>
          <a:solidFill>
            <a:srgbClr val="404040"/>
          </a:solidFill>
          <a:ln>
            <a:noFill/>
          </a:ln>
          <a:extLst/>
        </p:spPr>
        <p:txBody>
          <a:bodyPr vert="horz" wrap="square" lIns="91440" tIns="45720" rIns="91440" bIns="45720" numCol="1" anchor="t" anchorCtr="0" compatLnSpc="1"/>
          <a:lstStyle/>
          <a:p>
            <a:endParaRPr lang="id-ID">
              <a:ea typeface="微软雅黑" panose="020B0503020204020204" pitchFamily="34" charset="-122"/>
            </a:endParaRPr>
          </a:p>
        </p:txBody>
      </p:sp>
      <p:sp>
        <p:nvSpPr>
          <p:cNvPr id="106" name="PA_任意多边形 85"/>
          <p:cNvSpPr>
            <a:spLocks noEditPoints="1"/>
          </p:cNvSpPr>
          <p:nvPr>
            <p:custDataLst>
              <p:tags r:id="rId78"/>
            </p:custDataLst>
          </p:nvPr>
        </p:nvSpPr>
        <p:spPr bwMode="auto">
          <a:xfrm>
            <a:off x="8519300" y="3010132"/>
            <a:ext cx="446088" cy="158750"/>
          </a:xfrm>
          <a:custGeom>
            <a:avLst/>
            <a:gdLst>
              <a:gd name="T0" fmla="*/ 142 w 205"/>
              <a:gd name="T1" fmla="*/ 5 h 73"/>
              <a:gd name="T2" fmla="*/ 157 w 205"/>
              <a:gd name="T3" fmla="*/ 2 h 73"/>
              <a:gd name="T4" fmla="*/ 164 w 205"/>
              <a:gd name="T5" fmla="*/ 5 h 73"/>
              <a:gd name="T6" fmla="*/ 179 w 205"/>
              <a:gd name="T7" fmla="*/ 2 h 73"/>
              <a:gd name="T8" fmla="*/ 202 w 205"/>
              <a:gd name="T9" fmla="*/ 18 h 73"/>
              <a:gd name="T10" fmla="*/ 187 w 205"/>
              <a:gd name="T11" fmla="*/ 42 h 73"/>
              <a:gd name="T12" fmla="*/ 177 w 205"/>
              <a:gd name="T13" fmla="*/ 43 h 73"/>
              <a:gd name="T14" fmla="*/ 166 w 205"/>
              <a:gd name="T15" fmla="*/ 18 h 73"/>
              <a:gd name="T16" fmla="*/ 172 w 205"/>
              <a:gd name="T17" fmla="*/ 45 h 73"/>
              <a:gd name="T18" fmla="*/ 167 w 205"/>
              <a:gd name="T19" fmla="*/ 50 h 73"/>
              <a:gd name="T20" fmla="*/ 142 w 205"/>
              <a:gd name="T21" fmla="*/ 55 h 73"/>
              <a:gd name="T22" fmla="*/ 142 w 205"/>
              <a:gd name="T23" fmla="*/ 20 h 73"/>
              <a:gd name="T24" fmla="*/ 158 w 205"/>
              <a:gd name="T25" fmla="*/ 17 h 73"/>
              <a:gd name="T26" fmla="*/ 163 w 205"/>
              <a:gd name="T27" fmla="*/ 19 h 73"/>
              <a:gd name="T28" fmla="*/ 161 w 205"/>
              <a:gd name="T29" fmla="*/ 9 h 73"/>
              <a:gd name="T30" fmla="*/ 155 w 205"/>
              <a:gd name="T31" fmla="*/ 5 h 73"/>
              <a:gd name="T32" fmla="*/ 142 w 205"/>
              <a:gd name="T33" fmla="*/ 8 h 73"/>
              <a:gd name="T34" fmla="*/ 142 w 205"/>
              <a:gd name="T35" fmla="*/ 5 h 73"/>
              <a:gd name="T36" fmla="*/ 28 w 205"/>
              <a:gd name="T37" fmla="*/ 30 h 73"/>
              <a:gd name="T38" fmla="*/ 116 w 205"/>
              <a:gd name="T39" fmla="*/ 13 h 73"/>
              <a:gd name="T40" fmla="*/ 121 w 205"/>
              <a:gd name="T41" fmla="*/ 9 h 73"/>
              <a:gd name="T42" fmla="*/ 142 w 205"/>
              <a:gd name="T43" fmla="*/ 5 h 73"/>
              <a:gd name="T44" fmla="*/ 142 w 205"/>
              <a:gd name="T45" fmla="*/ 8 h 73"/>
              <a:gd name="T46" fmla="*/ 124 w 205"/>
              <a:gd name="T47" fmla="*/ 11 h 73"/>
              <a:gd name="T48" fmla="*/ 120 w 205"/>
              <a:gd name="T49" fmla="*/ 17 h 73"/>
              <a:gd name="T50" fmla="*/ 122 w 205"/>
              <a:gd name="T51" fmla="*/ 28 h 73"/>
              <a:gd name="T52" fmla="*/ 122 w 205"/>
              <a:gd name="T53" fmla="*/ 28 h 73"/>
              <a:gd name="T54" fmla="*/ 126 w 205"/>
              <a:gd name="T55" fmla="*/ 24 h 73"/>
              <a:gd name="T56" fmla="*/ 142 w 205"/>
              <a:gd name="T57" fmla="*/ 20 h 73"/>
              <a:gd name="T58" fmla="*/ 142 w 205"/>
              <a:gd name="T59" fmla="*/ 55 h 73"/>
              <a:gd name="T60" fmla="*/ 130 w 205"/>
              <a:gd name="T61" fmla="*/ 57 h 73"/>
              <a:gd name="T62" fmla="*/ 125 w 205"/>
              <a:gd name="T63" fmla="*/ 56 h 73"/>
              <a:gd name="T64" fmla="*/ 35 w 205"/>
              <a:gd name="T65" fmla="*/ 73 h 73"/>
              <a:gd name="T66" fmla="*/ 28 w 205"/>
              <a:gd name="T67" fmla="*/ 70 h 73"/>
              <a:gd name="T68" fmla="*/ 28 w 205"/>
              <a:gd name="T69" fmla="*/ 67 h 73"/>
              <a:gd name="T70" fmla="*/ 35 w 205"/>
              <a:gd name="T71" fmla="*/ 70 h 73"/>
              <a:gd name="T72" fmla="*/ 35 w 205"/>
              <a:gd name="T73" fmla="*/ 70 h 73"/>
              <a:gd name="T74" fmla="*/ 37 w 205"/>
              <a:gd name="T75" fmla="*/ 70 h 73"/>
              <a:gd name="T76" fmla="*/ 42 w 205"/>
              <a:gd name="T77" fmla="*/ 62 h 73"/>
              <a:gd name="T78" fmla="*/ 36 w 205"/>
              <a:gd name="T79" fmla="*/ 57 h 73"/>
              <a:gd name="T80" fmla="*/ 40 w 205"/>
              <a:gd name="T81" fmla="*/ 50 h 73"/>
              <a:gd name="T82" fmla="*/ 34 w 205"/>
              <a:gd name="T83" fmla="*/ 45 h 73"/>
              <a:gd name="T84" fmla="*/ 37 w 205"/>
              <a:gd name="T85" fmla="*/ 38 h 73"/>
              <a:gd name="T86" fmla="*/ 30 w 205"/>
              <a:gd name="T87" fmla="*/ 33 h 73"/>
              <a:gd name="T88" fmla="*/ 28 w 205"/>
              <a:gd name="T89" fmla="*/ 33 h 73"/>
              <a:gd name="T90" fmla="*/ 28 w 205"/>
              <a:gd name="T91" fmla="*/ 34 h 73"/>
              <a:gd name="T92" fmla="*/ 28 w 205"/>
              <a:gd name="T93" fmla="*/ 30 h 73"/>
              <a:gd name="T94" fmla="*/ 26 w 205"/>
              <a:gd name="T95" fmla="*/ 31 h 73"/>
              <a:gd name="T96" fmla="*/ 28 w 205"/>
              <a:gd name="T97" fmla="*/ 30 h 73"/>
              <a:gd name="T98" fmla="*/ 28 w 205"/>
              <a:gd name="T99" fmla="*/ 34 h 73"/>
              <a:gd name="T100" fmla="*/ 13 w 205"/>
              <a:gd name="T101" fmla="*/ 49 h 73"/>
              <a:gd name="T102" fmla="*/ 15 w 205"/>
              <a:gd name="T103" fmla="*/ 62 h 73"/>
              <a:gd name="T104" fmla="*/ 28 w 205"/>
              <a:gd name="T105" fmla="*/ 67 h 73"/>
              <a:gd name="T106" fmla="*/ 28 w 205"/>
              <a:gd name="T107" fmla="*/ 70 h 73"/>
              <a:gd name="T108" fmla="*/ 0 w 205"/>
              <a:gd name="T109" fmla="*/ 58 h 73"/>
              <a:gd name="T110" fmla="*/ 26 w 205"/>
              <a:gd name="T111" fmla="*/ 3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5" h="73">
                <a:moveTo>
                  <a:pt x="142" y="5"/>
                </a:moveTo>
                <a:cubicBezTo>
                  <a:pt x="157" y="2"/>
                  <a:pt x="157" y="2"/>
                  <a:pt x="157" y="2"/>
                </a:cubicBezTo>
                <a:cubicBezTo>
                  <a:pt x="160" y="1"/>
                  <a:pt x="163" y="3"/>
                  <a:pt x="164" y="5"/>
                </a:cubicBezTo>
                <a:cubicBezTo>
                  <a:pt x="179" y="2"/>
                  <a:pt x="179" y="2"/>
                  <a:pt x="179" y="2"/>
                </a:cubicBezTo>
                <a:cubicBezTo>
                  <a:pt x="190" y="0"/>
                  <a:pt x="200" y="7"/>
                  <a:pt x="202" y="18"/>
                </a:cubicBezTo>
                <a:cubicBezTo>
                  <a:pt x="205" y="29"/>
                  <a:pt x="197" y="39"/>
                  <a:pt x="187" y="42"/>
                </a:cubicBezTo>
                <a:cubicBezTo>
                  <a:pt x="177" y="43"/>
                  <a:pt x="177" y="43"/>
                  <a:pt x="177" y="43"/>
                </a:cubicBezTo>
                <a:cubicBezTo>
                  <a:pt x="166" y="18"/>
                  <a:pt x="166" y="18"/>
                  <a:pt x="166" y="18"/>
                </a:cubicBezTo>
                <a:cubicBezTo>
                  <a:pt x="172" y="45"/>
                  <a:pt x="172" y="45"/>
                  <a:pt x="172" y="45"/>
                </a:cubicBezTo>
                <a:cubicBezTo>
                  <a:pt x="172" y="47"/>
                  <a:pt x="170" y="50"/>
                  <a:pt x="167" y="50"/>
                </a:cubicBezTo>
                <a:cubicBezTo>
                  <a:pt x="142" y="55"/>
                  <a:pt x="142" y="55"/>
                  <a:pt x="142" y="55"/>
                </a:cubicBezTo>
                <a:cubicBezTo>
                  <a:pt x="142" y="20"/>
                  <a:pt x="142" y="20"/>
                  <a:pt x="142" y="20"/>
                </a:cubicBezTo>
                <a:cubicBezTo>
                  <a:pt x="158" y="17"/>
                  <a:pt x="158" y="17"/>
                  <a:pt x="158" y="17"/>
                </a:cubicBezTo>
                <a:cubicBezTo>
                  <a:pt x="160" y="17"/>
                  <a:pt x="162" y="18"/>
                  <a:pt x="163" y="19"/>
                </a:cubicBezTo>
                <a:cubicBezTo>
                  <a:pt x="161" y="9"/>
                  <a:pt x="161" y="9"/>
                  <a:pt x="161" y="9"/>
                </a:cubicBezTo>
                <a:cubicBezTo>
                  <a:pt x="161" y="6"/>
                  <a:pt x="158" y="5"/>
                  <a:pt x="155" y="5"/>
                </a:cubicBezTo>
                <a:cubicBezTo>
                  <a:pt x="142" y="8"/>
                  <a:pt x="142" y="8"/>
                  <a:pt x="142" y="8"/>
                </a:cubicBezTo>
                <a:lnTo>
                  <a:pt x="142" y="5"/>
                </a:lnTo>
                <a:close/>
                <a:moveTo>
                  <a:pt x="28" y="30"/>
                </a:moveTo>
                <a:cubicBezTo>
                  <a:pt x="116" y="13"/>
                  <a:pt x="116" y="13"/>
                  <a:pt x="116" y="13"/>
                </a:cubicBezTo>
                <a:cubicBezTo>
                  <a:pt x="117" y="11"/>
                  <a:pt x="119" y="9"/>
                  <a:pt x="121" y="9"/>
                </a:cubicBezTo>
                <a:cubicBezTo>
                  <a:pt x="142" y="5"/>
                  <a:pt x="142" y="5"/>
                  <a:pt x="142" y="5"/>
                </a:cubicBezTo>
                <a:cubicBezTo>
                  <a:pt x="142" y="8"/>
                  <a:pt x="142" y="8"/>
                  <a:pt x="142" y="8"/>
                </a:cubicBezTo>
                <a:cubicBezTo>
                  <a:pt x="124" y="11"/>
                  <a:pt x="124" y="11"/>
                  <a:pt x="124" y="11"/>
                </a:cubicBezTo>
                <a:cubicBezTo>
                  <a:pt x="121" y="12"/>
                  <a:pt x="119" y="15"/>
                  <a:pt x="120" y="17"/>
                </a:cubicBezTo>
                <a:cubicBezTo>
                  <a:pt x="122" y="28"/>
                  <a:pt x="122" y="28"/>
                  <a:pt x="122" y="28"/>
                </a:cubicBezTo>
                <a:cubicBezTo>
                  <a:pt x="122" y="28"/>
                  <a:pt x="122" y="28"/>
                  <a:pt x="122" y="28"/>
                </a:cubicBezTo>
                <a:cubicBezTo>
                  <a:pt x="122" y="26"/>
                  <a:pt x="124" y="24"/>
                  <a:pt x="126" y="24"/>
                </a:cubicBezTo>
                <a:cubicBezTo>
                  <a:pt x="142" y="20"/>
                  <a:pt x="142" y="20"/>
                  <a:pt x="142" y="20"/>
                </a:cubicBezTo>
                <a:cubicBezTo>
                  <a:pt x="142" y="55"/>
                  <a:pt x="142" y="55"/>
                  <a:pt x="142" y="55"/>
                </a:cubicBezTo>
                <a:cubicBezTo>
                  <a:pt x="130" y="57"/>
                  <a:pt x="130" y="57"/>
                  <a:pt x="130" y="57"/>
                </a:cubicBezTo>
                <a:cubicBezTo>
                  <a:pt x="128" y="58"/>
                  <a:pt x="126" y="57"/>
                  <a:pt x="125" y="56"/>
                </a:cubicBezTo>
                <a:cubicBezTo>
                  <a:pt x="35" y="73"/>
                  <a:pt x="35" y="73"/>
                  <a:pt x="35" y="73"/>
                </a:cubicBezTo>
                <a:cubicBezTo>
                  <a:pt x="28" y="70"/>
                  <a:pt x="28" y="70"/>
                  <a:pt x="28" y="70"/>
                </a:cubicBezTo>
                <a:cubicBezTo>
                  <a:pt x="28" y="67"/>
                  <a:pt x="28" y="67"/>
                  <a:pt x="28" y="67"/>
                </a:cubicBezTo>
                <a:cubicBezTo>
                  <a:pt x="35" y="70"/>
                  <a:pt x="35" y="70"/>
                  <a:pt x="35" y="70"/>
                </a:cubicBezTo>
                <a:cubicBezTo>
                  <a:pt x="35" y="70"/>
                  <a:pt x="35" y="70"/>
                  <a:pt x="35" y="70"/>
                </a:cubicBezTo>
                <a:cubicBezTo>
                  <a:pt x="37" y="70"/>
                  <a:pt x="37" y="70"/>
                  <a:pt x="37" y="70"/>
                </a:cubicBezTo>
                <a:cubicBezTo>
                  <a:pt x="41" y="69"/>
                  <a:pt x="43" y="66"/>
                  <a:pt x="42" y="62"/>
                </a:cubicBezTo>
                <a:cubicBezTo>
                  <a:pt x="42" y="59"/>
                  <a:pt x="39" y="57"/>
                  <a:pt x="36" y="57"/>
                </a:cubicBezTo>
                <a:cubicBezTo>
                  <a:pt x="39" y="56"/>
                  <a:pt x="40" y="53"/>
                  <a:pt x="40" y="50"/>
                </a:cubicBezTo>
                <a:cubicBezTo>
                  <a:pt x="39" y="47"/>
                  <a:pt x="37" y="45"/>
                  <a:pt x="34" y="45"/>
                </a:cubicBezTo>
                <a:cubicBezTo>
                  <a:pt x="36" y="44"/>
                  <a:pt x="38" y="41"/>
                  <a:pt x="37" y="38"/>
                </a:cubicBezTo>
                <a:cubicBezTo>
                  <a:pt x="37" y="34"/>
                  <a:pt x="33" y="32"/>
                  <a:pt x="30" y="33"/>
                </a:cubicBezTo>
                <a:cubicBezTo>
                  <a:pt x="28" y="33"/>
                  <a:pt x="28" y="33"/>
                  <a:pt x="28" y="33"/>
                </a:cubicBezTo>
                <a:cubicBezTo>
                  <a:pt x="28" y="34"/>
                  <a:pt x="28" y="34"/>
                  <a:pt x="28" y="34"/>
                </a:cubicBezTo>
                <a:lnTo>
                  <a:pt x="28" y="30"/>
                </a:lnTo>
                <a:close/>
                <a:moveTo>
                  <a:pt x="26" y="31"/>
                </a:moveTo>
                <a:cubicBezTo>
                  <a:pt x="28" y="30"/>
                  <a:pt x="28" y="30"/>
                  <a:pt x="28" y="30"/>
                </a:cubicBezTo>
                <a:cubicBezTo>
                  <a:pt x="28" y="34"/>
                  <a:pt x="28" y="34"/>
                  <a:pt x="28" y="34"/>
                </a:cubicBezTo>
                <a:cubicBezTo>
                  <a:pt x="13" y="49"/>
                  <a:pt x="13" y="49"/>
                  <a:pt x="13" y="49"/>
                </a:cubicBezTo>
                <a:cubicBezTo>
                  <a:pt x="15" y="62"/>
                  <a:pt x="15" y="62"/>
                  <a:pt x="15" y="62"/>
                </a:cubicBezTo>
                <a:cubicBezTo>
                  <a:pt x="28" y="67"/>
                  <a:pt x="28" y="67"/>
                  <a:pt x="28" y="67"/>
                </a:cubicBezTo>
                <a:cubicBezTo>
                  <a:pt x="28" y="70"/>
                  <a:pt x="28" y="70"/>
                  <a:pt x="28" y="70"/>
                </a:cubicBezTo>
                <a:cubicBezTo>
                  <a:pt x="0" y="58"/>
                  <a:pt x="0" y="58"/>
                  <a:pt x="0" y="58"/>
                </a:cubicBezTo>
                <a:lnTo>
                  <a:pt x="26" y="31"/>
                </a:lnTo>
                <a:close/>
              </a:path>
            </a:pathLst>
          </a:custGeom>
          <a:solidFill>
            <a:srgbClr val="404040"/>
          </a:solidFill>
          <a:ln>
            <a:noFill/>
          </a:ln>
          <a:extLst/>
        </p:spPr>
        <p:txBody>
          <a:bodyPr vert="horz" wrap="square" lIns="91440" tIns="45720" rIns="91440" bIns="45720" numCol="1" anchor="t" anchorCtr="0" compatLnSpc="1"/>
          <a:lstStyle/>
          <a:p>
            <a:endParaRPr lang="id-ID">
              <a:ea typeface="微软雅黑" panose="020B0503020204020204" pitchFamily="34" charset="-122"/>
            </a:endParaRPr>
          </a:p>
        </p:txBody>
      </p:sp>
      <p:sp>
        <p:nvSpPr>
          <p:cNvPr id="107" name="PA_任意多边形 86"/>
          <p:cNvSpPr/>
          <p:nvPr>
            <p:custDataLst>
              <p:tags r:id="rId79"/>
            </p:custDataLst>
          </p:nvPr>
        </p:nvSpPr>
        <p:spPr bwMode="auto">
          <a:xfrm>
            <a:off x="10367150" y="3419707"/>
            <a:ext cx="246063" cy="315913"/>
          </a:xfrm>
          <a:custGeom>
            <a:avLst/>
            <a:gdLst>
              <a:gd name="T0" fmla="*/ 113 w 113"/>
              <a:gd name="T1" fmla="*/ 25 h 145"/>
              <a:gd name="T2" fmla="*/ 108 w 113"/>
              <a:gd name="T3" fmla="*/ 22 h 145"/>
              <a:gd name="T4" fmla="*/ 42 w 113"/>
              <a:gd name="T5" fmla="*/ 128 h 145"/>
              <a:gd name="T6" fmla="*/ 19 w 113"/>
              <a:gd name="T7" fmla="*/ 132 h 145"/>
              <a:gd name="T8" fmla="*/ 12 w 113"/>
              <a:gd name="T9" fmla="*/ 109 h 145"/>
              <a:gd name="T10" fmla="*/ 78 w 113"/>
              <a:gd name="T11" fmla="*/ 3 h 145"/>
              <a:gd name="T12" fmla="*/ 73 w 113"/>
              <a:gd name="T13" fmla="*/ 0 h 145"/>
              <a:gd name="T14" fmla="*/ 6 w 113"/>
              <a:gd name="T15" fmla="*/ 107 h 145"/>
              <a:gd name="T16" fmla="*/ 15 w 113"/>
              <a:gd name="T17" fmla="*/ 138 h 145"/>
              <a:gd name="T18" fmla="*/ 47 w 113"/>
              <a:gd name="T19" fmla="*/ 132 h 145"/>
              <a:gd name="T20" fmla="*/ 113 w 113"/>
              <a:gd name="T21" fmla="*/ 2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 h="145">
                <a:moveTo>
                  <a:pt x="113" y="25"/>
                </a:moveTo>
                <a:cubicBezTo>
                  <a:pt x="108" y="22"/>
                  <a:pt x="108" y="22"/>
                  <a:pt x="108" y="22"/>
                </a:cubicBezTo>
                <a:cubicBezTo>
                  <a:pt x="42" y="128"/>
                  <a:pt x="42" y="128"/>
                  <a:pt x="42" y="128"/>
                </a:cubicBezTo>
                <a:cubicBezTo>
                  <a:pt x="38" y="135"/>
                  <a:pt x="27" y="137"/>
                  <a:pt x="19" y="132"/>
                </a:cubicBezTo>
                <a:cubicBezTo>
                  <a:pt x="11" y="127"/>
                  <a:pt x="8" y="117"/>
                  <a:pt x="12" y="109"/>
                </a:cubicBezTo>
                <a:cubicBezTo>
                  <a:pt x="78" y="3"/>
                  <a:pt x="78" y="3"/>
                  <a:pt x="78" y="3"/>
                </a:cubicBezTo>
                <a:cubicBezTo>
                  <a:pt x="73" y="0"/>
                  <a:pt x="73" y="0"/>
                  <a:pt x="73" y="0"/>
                </a:cubicBezTo>
                <a:cubicBezTo>
                  <a:pt x="6" y="107"/>
                  <a:pt x="6" y="107"/>
                  <a:pt x="6" y="107"/>
                </a:cubicBezTo>
                <a:cubicBezTo>
                  <a:pt x="0" y="117"/>
                  <a:pt x="4" y="131"/>
                  <a:pt x="15" y="138"/>
                </a:cubicBezTo>
                <a:cubicBezTo>
                  <a:pt x="26" y="145"/>
                  <a:pt x="40" y="142"/>
                  <a:pt x="47" y="132"/>
                </a:cubicBezTo>
                <a:lnTo>
                  <a:pt x="113" y="25"/>
                </a:lnTo>
                <a:close/>
              </a:path>
            </a:pathLst>
          </a:custGeom>
          <a:solidFill>
            <a:srgbClr val="404040"/>
          </a:solidFill>
          <a:ln>
            <a:noFill/>
          </a:ln>
          <a:extLst/>
        </p:spPr>
        <p:txBody>
          <a:bodyPr vert="horz" wrap="square" lIns="91440" tIns="45720" rIns="91440" bIns="45720" numCol="1" anchor="t" anchorCtr="0" compatLnSpc="1"/>
          <a:lstStyle/>
          <a:p>
            <a:endParaRPr lang="id-ID">
              <a:ea typeface="微软雅黑" panose="020B0503020204020204" pitchFamily="34" charset="-122"/>
            </a:endParaRPr>
          </a:p>
        </p:txBody>
      </p:sp>
      <p:sp>
        <p:nvSpPr>
          <p:cNvPr id="108" name="PA_任意多边形 87"/>
          <p:cNvSpPr/>
          <p:nvPr>
            <p:custDataLst>
              <p:tags r:id="rId80"/>
            </p:custDataLst>
          </p:nvPr>
        </p:nvSpPr>
        <p:spPr bwMode="auto">
          <a:xfrm>
            <a:off x="10506850" y="3408594"/>
            <a:ext cx="119063" cy="82550"/>
          </a:xfrm>
          <a:custGeom>
            <a:avLst/>
            <a:gdLst>
              <a:gd name="T0" fmla="*/ 54 w 55"/>
              <a:gd name="T1" fmla="*/ 35 h 38"/>
              <a:gd name="T2" fmla="*/ 48 w 55"/>
              <a:gd name="T3" fmla="*/ 37 h 38"/>
              <a:gd name="T4" fmla="*/ 3 w 55"/>
              <a:gd name="T5" fmla="*/ 9 h 38"/>
              <a:gd name="T6" fmla="*/ 2 w 55"/>
              <a:gd name="T7" fmla="*/ 3 h 38"/>
              <a:gd name="T8" fmla="*/ 8 w 55"/>
              <a:gd name="T9" fmla="*/ 1 h 38"/>
              <a:gd name="T10" fmla="*/ 53 w 55"/>
              <a:gd name="T11" fmla="*/ 29 h 38"/>
              <a:gd name="T12" fmla="*/ 54 w 55"/>
              <a:gd name="T13" fmla="*/ 35 h 38"/>
            </a:gdLst>
            <a:ahLst/>
            <a:cxnLst>
              <a:cxn ang="0">
                <a:pos x="T0" y="T1"/>
              </a:cxn>
              <a:cxn ang="0">
                <a:pos x="T2" y="T3"/>
              </a:cxn>
              <a:cxn ang="0">
                <a:pos x="T4" y="T5"/>
              </a:cxn>
              <a:cxn ang="0">
                <a:pos x="T6" y="T7"/>
              </a:cxn>
              <a:cxn ang="0">
                <a:pos x="T8" y="T9"/>
              </a:cxn>
              <a:cxn ang="0">
                <a:pos x="T10" y="T11"/>
              </a:cxn>
              <a:cxn ang="0">
                <a:pos x="T12" y="T13"/>
              </a:cxn>
            </a:cxnLst>
            <a:rect l="0" t="0" r="r" b="b"/>
            <a:pathLst>
              <a:path w="55" h="38">
                <a:moveTo>
                  <a:pt x="54" y="35"/>
                </a:moveTo>
                <a:cubicBezTo>
                  <a:pt x="53" y="37"/>
                  <a:pt x="50" y="38"/>
                  <a:pt x="48" y="37"/>
                </a:cubicBezTo>
                <a:cubicBezTo>
                  <a:pt x="3" y="9"/>
                  <a:pt x="3" y="9"/>
                  <a:pt x="3" y="9"/>
                </a:cubicBezTo>
                <a:cubicBezTo>
                  <a:pt x="1" y="7"/>
                  <a:pt x="0" y="5"/>
                  <a:pt x="2" y="3"/>
                </a:cubicBezTo>
                <a:cubicBezTo>
                  <a:pt x="3" y="1"/>
                  <a:pt x="6" y="0"/>
                  <a:pt x="8" y="1"/>
                </a:cubicBezTo>
                <a:cubicBezTo>
                  <a:pt x="53" y="29"/>
                  <a:pt x="53" y="29"/>
                  <a:pt x="53" y="29"/>
                </a:cubicBezTo>
                <a:cubicBezTo>
                  <a:pt x="55" y="31"/>
                  <a:pt x="55" y="33"/>
                  <a:pt x="54" y="35"/>
                </a:cubicBezTo>
                <a:close/>
              </a:path>
            </a:pathLst>
          </a:custGeom>
          <a:solidFill>
            <a:srgbClr val="404040"/>
          </a:solidFill>
          <a:ln>
            <a:noFill/>
          </a:ln>
          <a:extLst/>
        </p:spPr>
        <p:txBody>
          <a:bodyPr vert="horz" wrap="square" lIns="91440" tIns="45720" rIns="91440" bIns="45720" numCol="1" anchor="t" anchorCtr="0" compatLnSpc="1"/>
          <a:lstStyle/>
          <a:p>
            <a:endParaRPr lang="id-ID">
              <a:ea typeface="微软雅黑" panose="020B0503020204020204" pitchFamily="34" charset="-122"/>
            </a:endParaRPr>
          </a:p>
        </p:txBody>
      </p:sp>
      <p:sp>
        <p:nvSpPr>
          <p:cNvPr id="109" name="PA_任意多边形 88"/>
          <p:cNvSpPr/>
          <p:nvPr>
            <p:custDataLst>
              <p:tags r:id="rId81"/>
            </p:custDataLst>
          </p:nvPr>
        </p:nvSpPr>
        <p:spPr bwMode="auto">
          <a:xfrm>
            <a:off x="10414775" y="3473682"/>
            <a:ext cx="163513" cy="227013"/>
          </a:xfrm>
          <a:custGeom>
            <a:avLst/>
            <a:gdLst>
              <a:gd name="T0" fmla="*/ 75 w 75"/>
              <a:gd name="T1" fmla="*/ 4 h 104"/>
              <a:gd name="T2" fmla="*/ 69 w 75"/>
              <a:gd name="T3" fmla="*/ 0 h 104"/>
              <a:gd name="T4" fmla="*/ 10 w 75"/>
              <a:gd name="T5" fmla="*/ 95 h 104"/>
              <a:gd name="T6" fmla="*/ 0 w 75"/>
              <a:gd name="T7" fmla="*/ 100 h 104"/>
              <a:gd name="T8" fmla="*/ 1 w 75"/>
              <a:gd name="T9" fmla="*/ 101 h 104"/>
              <a:gd name="T10" fmla="*/ 17 w 75"/>
              <a:gd name="T11" fmla="*/ 98 h 104"/>
              <a:gd name="T12" fmla="*/ 75 w 75"/>
              <a:gd name="T13" fmla="*/ 4 h 104"/>
            </a:gdLst>
            <a:ahLst/>
            <a:cxnLst>
              <a:cxn ang="0">
                <a:pos x="T0" y="T1"/>
              </a:cxn>
              <a:cxn ang="0">
                <a:pos x="T2" y="T3"/>
              </a:cxn>
              <a:cxn ang="0">
                <a:pos x="T4" y="T5"/>
              </a:cxn>
              <a:cxn ang="0">
                <a:pos x="T6" y="T7"/>
              </a:cxn>
              <a:cxn ang="0">
                <a:pos x="T8" y="T9"/>
              </a:cxn>
              <a:cxn ang="0">
                <a:pos x="T10" y="T11"/>
              </a:cxn>
              <a:cxn ang="0">
                <a:pos x="T12" y="T13"/>
              </a:cxn>
            </a:cxnLst>
            <a:rect l="0" t="0" r="r" b="b"/>
            <a:pathLst>
              <a:path w="75" h="104">
                <a:moveTo>
                  <a:pt x="75" y="4"/>
                </a:moveTo>
                <a:cubicBezTo>
                  <a:pt x="69" y="0"/>
                  <a:pt x="69" y="0"/>
                  <a:pt x="69" y="0"/>
                </a:cubicBezTo>
                <a:cubicBezTo>
                  <a:pt x="10" y="95"/>
                  <a:pt x="10" y="95"/>
                  <a:pt x="10" y="95"/>
                </a:cubicBezTo>
                <a:cubicBezTo>
                  <a:pt x="8" y="98"/>
                  <a:pt x="4" y="100"/>
                  <a:pt x="0" y="100"/>
                </a:cubicBezTo>
                <a:cubicBezTo>
                  <a:pt x="0" y="100"/>
                  <a:pt x="1" y="100"/>
                  <a:pt x="1" y="101"/>
                </a:cubicBezTo>
                <a:cubicBezTo>
                  <a:pt x="7" y="104"/>
                  <a:pt x="14" y="103"/>
                  <a:pt x="17" y="98"/>
                </a:cubicBezTo>
                <a:lnTo>
                  <a:pt x="75" y="4"/>
                </a:lnTo>
                <a:close/>
              </a:path>
            </a:pathLst>
          </a:custGeom>
          <a:solidFill>
            <a:srgbClr val="404040"/>
          </a:solidFill>
          <a:ln>
            <a:noFill/>
          </a:ln>
          <a:extLst/>
        </p:spPr>
        <p:txBody>
          <a:bodyPr vert="horz" wrap="square" lIns="91440" tIns="45720" rIns="91440" bIns="45720" numCol="1" anchor="t" anchorCtr="0" compatLnSpc="1"/>
          <a:lstStyle/>
          <a:p>
            <a:endParaRPr lang="id-ID">
              <a:ea typeface="微软雅黑" panose="020B0503020204020204" pitchFamily="34" charset="-122"/>
            </a:endParaRPr>
          </a:p>
        </p:txBody>
      </p:sp>
      <p:sp>
        <p:nvSpPr>
          <p:cNvPr id="110" name="PA_任意多边形 89"/>
          <p:cNvSpPr>
            <a:spLocks noEditPoints="1"/>
          </p:cNvSpPr>
          <p:nvPr>
            <p:custDataLst>
              <p:tags r:id="rId82"/>
            </p:custDataLst>
          </p:nvPr>
        </p:nvSpPr>
        <p:spPr bwMode="auto">
          <a:xfrm>
            <a:off x="10033775" y="2181457"/>
            <a:ext cx="222250" cy="161925"/>
          </a:xfrm>
          <a:custGeom>
            <a:avLst/>
            <a:gdLst>
              <a:gd name="T0" fmla="*/ 84 w 102"/>
              <a:gd name="T1" fmla="*/ 71 h 74"/>
              <a:gd name="T2" fmla="*/ 79 w 102"/>
              <a:gd name="T3" fmla="*/ 69 h 74"/>
              <a:gd name="T4" fmla="*/ 79 w 102"/>
              <a:gd name="T5" fmla="*/ 69 h 74"/>
              <a:gd name="T6" fmla="*/ 79 w 102"/>
              <a:gd name="T7" fmla="*/ 52 h 74"/>
              <a:gd name="T8" fmla="*/ 86 w 102"/>
              <a:gd name="T9" fmla="*/ 49 h 74"/>
              <a:gd name="T10" fmla="*/ 90 w 102"/>
              <a:gd name="T11" fmla="*/ 38 h 74"/>
              <a:gd name="T12" fmla="*/ 79 w 102"/>
              <a:gd name="T13" fmla="*/ 31 h 74"/>
              <a:gd name="T14" fmla="*/ 85 w 102"/>
              <a:gd name="T15" fmla="*/ 20 h 74"/>
              <a:gd name="T16" fmla="*/ 79 w 102"/>
              <a:gd name="T17" fmla="*/ 16 h 74"/>
              <a:gd name="T18" fmla="*/ 72 w 102"/>
              <a:gd name="T19" fmla="*/ 3 h 74"/>
              <a:gd name="T20" fmla="*/ 79 w 102"/>
              <a:gd name="T21" fmla="*/ 16 h 74"/>
              <a:gd name="T22" fmla="*/ 72 w 102"/>
              <a:gd name="T23" fmla="*/ 21 h 74"/>
              <a:gd name="T24" fmla="*/ 72 w 102"/>
              <a:gd name="T25" fmla="*/ 9 h 74"/>
              <a:gd name="T26" fmla="*/ 79 w 102"/>
              <a:gd name="T27" fmla="*/ 73 h 74"/>
              <a:gd name="T28" fmla="*/ 72 w 102"/>
              <a:gd name="T29" fmla="*/ 69 h 74"/>
              <a:gd name="T30" fmla="*/ 79 w 102"/>
              <a:gd name="T31" fmla="*/ 73 h 74"/>
              <a:gd name="T32" fmla="*/ 79 w 102"/>
              <a:gd name="T33" fmla="*/ 34 h 74"/>
              <a:gd name="T34" fmla="*/ 75 w 102"/>
              <a:gd name="T35" fmla="*/ 45 h 74"/>
              <a:gd name="T36" fmla="*/ 79 w 102"/>
              <a:gd name="T37" fmla="*/ 52 h 74"/>
              <a:gd name="T38" fmla="*/ 72 w 102"/>
              <a:gd name="T39" fmla="*/ 25 h 74"/>
              <a:gd name="T40" fmla="*/ 79 w 102"/>
              <a:gd name="T41" fmla="*/ 31 h 74"/>
              <a:gd name="T42" fmla="*/ 72 w 102"/>
              <a:gd name="T43" fmla="*/ 3 h 74"/>
              <a:gd name="T44" fmla="*/ 71 w 102"/>
              <a:gd name="T45" fmla="*/ 8 h 74"/>
              <a:gd name="T46" fmla="*/ 66 w 102"/>
              <a:gd name="T47" fmla="*/ 2 h 74"/>
              <a:gd name="T48" fmla="*/ 66 w 102"/>
              <a:gd name="T49" fmla="*/ 73 h 74"/>
              <a:gd name="T50" fmla="*/ 67 w 102"/>
              <a:gd name="T51" fmla="*/ 65 h 74"/>
              <a:gd name="T52" fmla="*/ 72 w 102"/>
              <a:gd name="T53" fmla="*/ 74 h 74"/>
              <a:gd name="T54" fmla="*/ 72 w 102"/>
              <a:gd name="T55" fmla="*/ 21 h 74"/>
              <a:gd name="T56" fmla="*/ 72 w 102"/>
              <a:gd name="T57" fmla="*/ 52 h 74"/>
              <a:gd name="T58" fmla="*/ 66 w 102"/>
              <a:gd name="T59" fmla="*/ 57 h 74"/>
              <a:gd name="T60" fmla="*/ 69 w 102"/>
              <a:gd name="T61" fmla="*/ 16 h 74"/>
              <a:gd name="T62" fmla="*/ 22 w 102"/>
              <a:gd name="T63" fmla="*/ 10 h 74"/>
              <a:gd name="T64" fmla="*/ 66 w 102"/>
              <a:gd name="T65" fmla="*/ 5 h 74"/>
              <a:gd name="T66" fmla="*/ 64 w 102"/>
              <a:gd name="T67" fmla="*/ 6 h 74"/>
              <a:gd name="T68" fmla="*/ 66 w 102"/>
              <a:gd name="T69" fmla="*/ 16 h 74"/>
              <a:gd name="T70" fmla="*/ 66 w 102"/>
              <a:gd name="T71" fmla="*/ 64 h 74"/>
              <a:gd name="T72" fmla="*/ 37 w 102"/>
              <a:gd name="T73" fmla="*/ 57 h 74"/>
              <a:gd name="T74" fmla="*/ 22 w 102"/>
              <a:gd name="T75" fmla="*/ 49 h 74"/>
              <a:gd name="T76" fmla="*/ 27 w 102"/>
              <a:gd name="T77" fmla="*/ 48 h 74"/>
              <a:gd name="T78" fmla="*/ 22 w 102"/>
              <a:gd name="T79" fmla="*/ 27 h 74"/>
              <a:gd name="T80" fmla="*/ 2 w 102"/>
              <a:gd name="T81" fmla="*/ 41 h 74"/>
              <a:gd name="T82" fmla="*/ 22 w 102"/>
              <a:gd name="T83" fmla="*/ 10 h 74"/>
              <a:gd name="T84" fmla="*/ 17 w 102"/>
              <a:gd name="T85" fmla="*/ 28 h 74"/>
              <a:gd name="T86" fmla="*/ 22 w 102"/>
              <a:gd name="T87" fmla="*/ 49 h 74"/>
              <a:gd name="T88" fmla="*/ 2 w 102"/>
              <a:gd name="T89" fmla="*/ 4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2" h="74">
                <a:moveTo>
                  <a:pt x="79" y="7"/>
                </a:moveTo>
                <a:cubicBezTo>
                  <a:pt x="102" y="22"/>
                  <a:pt x="98" y="62"/>
                  <a:pt x="84" y="71"/>
                </a:cubicBezTo>
                <a:cubicBezTo>
                  <a:pt x="82" y="72"/>
                  <a:pt x="80" y="73"/>
                  <a:pt x="79" y="73"/>
                </a:cubicBezTo>
                <a:cubicBezTo>
                  <a:pt x="79" y="69"/>
                  <a:pt x="79" y="69"/>
                  <a:pt x="79" y="69"/>
                </a:cubicBezTo>
                <a:cubicBezTo>
                  <a:pt x="79" y="69"/>
                  <a:pt x="79" y="69"/>
                  <a:pt x="79" y="69"/>
                </a:cubicBezTo>
                <a:cubicBezTo>
                  <a:pt x="79" y="69"/>
                  <a:pt x="79" y="69"/>
                  <a:pt x="79" y="69"/>
                </a:cubicBezTo>
                <a:cubicBezTo>
                  <a:pt x="83" y="67"/>
                  <a:pt x="85" y="61"/>
                  <a:pt x="83" y="57"/>
                </a:cubicBezTo>
                <a:cubicBezTo>
                  <a:pt x="82" y="55"/>
                  <a:pt x="80" y="53"/>
                  <a:pt x="79" y="52"/>
                </a:cubicBezTo>
                <a:cubicBezTo>
                  <a:pt x="79" y="49"/>
                  <a:pt x="79" y="49"/>
                  <a:pt x="79" y="49"/>
                </a:cubicBezTo>
                <a:cubicBezTo>
                  <a:pt x="81" y="50"/>
                  <a:pt x="84" y="50"/>
                  <a:pt x="86" y="49"/>
                </a:cubicBezTo>
                <a:cubicBezTo>
                  <a:pt x="86" y="49"/>
                  <a:pt x="86" y="49"/>
                  <a:pt x="86" y="49"/>
                </a:cubicBezTo>
                <a:cubicBezTo>
                  <a:pt x="90" y="47"/>
                  <a:pt x="92" y="42"/>
                  <a:pt x="90" y="38"/>
                </a:cubicBezTo>
                <a:cubicBezTo>
                  <a:pt x="88" y="34"/>
                  <a:pt x="83" y="32"/>
                  <a:pt x="79" y="34"/>
                </a:cubicBezTo>
                <a:cubicBezTo>
                  <a:pt x="79" y="31"/>
                  <a:pt x="79" y="31"/>
                  <a:pt x="79" y="31"/>
                </a:cubicBezTo>
                <a:cubicBezTo>
                  <a:pt x="80" y="31"/>
                  <a:pt x="81" y="30"/>
                  <a:pt x="82" y="30"/>
                </a:cubicBezTo>
                <a:cubicBezTo>
                  <a:pt x="86" y="28"/>
                  <a:pt x="87" y="24"/>
                  <a:pt x="85" y="20"/>
                </a:cubicBezTo>
                <a:cubicBezTo>
                  <a:pt x="85" y="20"/>
                  <a:pt x="85" y="20"/>
                  <a:pt x="85" y="20"/>
                </a:cubicBezTo>
                <a:cubicBezTo>
                  <a:pt x="84" y="17"/>
                  <a:pt x="81" y="16"/>
                  <a:pt x="79" y="16"/>
                </a:cubicBezTo>
                <a:lnTo>
                  <a:pt x="79" y="7"/>
                </a:lnTo>
                <a:close/>
                <a:moveTo>
                  <a:pt x="72" y="3"/>
                </a:moveTo>
                <a:cubicBezTo>
                  <a:pt x="74" y="4"/>
                  <a:pt x="76" y="5"/>
                  <a:pt x="79" y="7"/>
                </a:cubicBezTo>
                <a:cubicBezTo>
                  <a:pt x="79" y="16"/>
                  <a:pt x="79" y="16"/>
                  <a:pt x="79" y="16"/>
                </a:cubicBezTo>
                <a:cubicBezTo>
                  <a:pt x="77" y="16"/>
                  <a:pt x="76" y="16"/>
                  <a:pt x="75" y="17"/>
                </a:cubicBezTo>
                <a:cubicBezTo>
                  <a:pt x="73" y="17"/>
                  <a:pt x="72" y="19"/>
                  <a:pt x="72" y="21"/>
                </a:cubicBezTo>
                <a:cubicBezTo>
                  <a:pt x="72" y="13"/>
                  <a:pt x="72" y="13"/>
                  <a:pt x="72" y="13"/>
                </a:cubicBezTo>
                <a:cubicBezTo>
                  <a:pt x="72" y="12"/>
                  <a:pt x="72" y="10"/>
                  <a:pt x="72" y="9"/>
                </a:cubicBezTo>
                <a:cubicBezTo>
                  <a:pt x="72" y="3"/>
                  <a:pt x="72" y="3"/>
                  <a:pt x="72" y="3"/>
                </a:cubicBezTo>
                <a:close/>
                <a:moveTo>
                  <a:pt x="79" y="73"/>
                </a:moveTo>
                <a:cubicBezTo>
                  <a:pt x="76" y="74"/>
                  <a:pt x="74" y="74"/>
                  <a:pt x="72" y="74"/>
                </a:cubicBezTo>
                <a:cubicBezTo>
                  <a:pt x="72" y="69"/>
                  <a:pt x="72" y="69"/>
                  <a:pt x="72" y="69"/>
                </a:cubicBezTo>
                <a:cubicBezTo>
                  <a:pt x="74" y="70"/>
                  <a:pt x="76" y="70"/>
                  <a:pt x="79" y="69"/>
                </a:cubicBezTo>
                <a:cubicBezTo>
                  <a:pt x="79" y="73"/>
                  <a:pt x="79" y="73"/>
                  <a:pt x="79" y="73"/>
                </a:cubicBezTo>
                <a:close/>
                <a:moveTo>
                  <a:pt x="79" y="31"/>
                </a:moveTo>
                <a:cubicBezTo>
                  <a:pt x="79" y="34"/>
                  <a:pt x="79" y="34"/>
                  <a:pt x="79" y="34"/>
                </a:cubicBezTo>
                <a:cubicBezTo>
                  <a:pt x="78" y="34"/>
                  <a:pt x="78" y="34"/>
                  <a:pt x="78" y="34"/>
                </a:cubicBezTo>
                <a:cubicBezTo>
                  <a:pt x="74" y="36"/>
                  <a:pt x="73" y="41"/>
                  <a:pt x="75" y="45"/>
                </a:cubicBezTo>
                <a:cubicBezTo>
                  <a:pt x="76" y="47"/>
                  <a:pt x="77" y="48"/>
                  <a:pt x="79" y="49"/>
                </a:cubicBezTo>
                <a:cubicBezTo>
                  <a:pt x="79" y="52"/>
                  <a:pt x="79" y="52"/>
                  <a:pt x="79" y="52"/>
                </a:cubicBezTo>
                <a:cubicBezTo>
                  <a:pt x="76" y="51"/>
                  <a:pt x="74" y="51"/>
                  <a:pt x="72" y="52"/>
                </a:cubicBezTo>
                <a:cubicBezTo>
                  <a:pt x="72" y="25"/>
                  <a:pt x="72" y="25"/>
                  <a:pt x="72" y="25"/>
                </a:cubicBezTo>
                <a:cubicBezTo>
                  <a:pt x="72" y="26"/>
                  <a:pt x="72" y="26"/>
                  <a:pt x="72" y="26"/>
                </a:cubicBezTo>
                <a:cubicBezTo>
                  <a:pt x="73" y="29"/>
                  <a:pt x="76" y="31"/>
                  <a:pt x="79" y="31"/>
                </a:cubicBezTo>
                <a:close/>
                <a:moveTo>
                  <a:pt x="66" y="2"/>
                </a:moveTo>
                <a:cubicBezTo>
                  <a:pt x="68" y="2"/>
                  <a:pt x="70" y="3"/>
                  <a:pt x="72" y="3"/>
                </a:cubicBezTo>
                <a:cubicBezTo>
                  <a:pt x="72" y="9"/>
                  <a:pt x="72" y="9"/>
                  <a:pt x="72" y="9"/>
                </a:cubicBezTo>
                <a:cubicBezTo>
                  <a:pt x="71" y="9"/>
                  <a:pt x="71" y="9"/>
                  <a:pt x="71" y="8"/>
                </a:cubicBezTo>
                <a:cubicBezTo>
                  <a:pt x="70" y="7"/>
                  <a:pt x="68" y="5"/>
                  <a:pt x="66" y="5"/>
                </a:cubicBezTo>
                <a:cubicBezTo>
                  <a:pt x="66" y="2"/>
                  <a:pt x="66" y="2"/>
                  <a:pt x="66" y="2"/>
                </a:cubicBezTo>
                <a:close/>
                <a:moveTo>
                  <a:pt x="72" y="74"/>
                </a:moveTo>
                <a:cubicBezTo>
                  <a:pt x="70" y="74"/>
                  <a:pt x="68" y="73"/>
                  <a:pt x="66" y="73"/>
                </a:cubicBezTo>
                <a:cubicBezTo>
                  <a:pt x="66" y="64"/>
                  <a:pt x="66" y="64"/>
                  <a:pt x="66" y="64"/>
                </a:cubicBezTo>
                <a:cubicBezTo>
                  <a:pt x="66" y="64"/>
                  <a:pt x="67" y="64"/>
                  <a:pt x="67" y="65"/>
                </a:cubicBezTo>
                <a:cubicBezTo>
                  <a:pt x="68" y="67"/>
                  <a:pt x="70" y="68"/>
                  <a:pt x="72" y="69"/>
                </a:cubicBezTo>
                <a:cubicBezTo>
                  <a:pt x="72" y="74"/>
                  <a:pt x="72" y="74"/>
                  <a:pt x="72" y="74"/>
                </a:cubicBezTo>
                <a:close/>
                <a:moveTo>
                  <a:pt x="72" y="13"/>
                </a:moveTo>
                <a:cubicBezTo>
                  <a:pt x="72" y="21"/>
                  <a:pt x="72" y="21"/>
                  <a:pt x="72" y="21"/>
                </a:cubicBezTo>
                <a:cubicBezTo>
                  <a:pt x="71" y="22"/>
                  <a:pt x="71" y="24"/>
                  <a:pt x="72" y="25"/>
                </a:cubicBezTo>
                <a:cubicBezTo>
                  <a:pt x="72" y="52"/>
                  <a:pt x="72" y="52"/>
                  <a:pt x="72" y="52"/>
                </a:cubicBezTo>
                <a:cubicBezTo>
                  <a:pt x="71" y="52"/>
                  <a:pt x="71" y="52"/>
                  <a:pt x="71" y="52"/>
                </a:cubicBezTo>
                <a:cubicBezTo>
                  <a:pt x="69" y="54"/>
                  <a:pt x="67" y="55"/>
                  <a:pt x="66" y="57"/>
                </a:cubicBezTo>
                <a:cubicBezTo>
                  <a:pt x="66" y="16"/>
                  <a:pt x="66" y="16"/>
                  <a:pt x="66" y="16"/>
                </a:cubicBezTo>
                <a:cubicBezTo>
                  <a:pt x="67" y="16"/>
                  <a:pt x="68" y="16"/>
                  <a:pt x="69" y="16"/>
                </a:cubicBezTo>
                <a:cubicBezTo>
                  <a:pt x="70" y="15"/>
                  <a:pt x="71" y="14"/>
                  <a:pt x="72" y="13"/>
                </a:cubicBezTo>
                <a:close/>
                <a:moveTo>
                  <a:pt x="22" y="10"/>
                </a:moveTo>
                <a:cubicBezTo>
                  <a:pt x="41" y="2"/>
                  <a:pt x="55" y="0"/>
                  <a:pt x="66" y="2"/>
                </a:cubicBezTo>
                <a:cubicBezTo>
                  <a:pt x="66" y="5"/>
                  <a:pt x="66" y="5"/>
                  <a:pt x="66" y="5"/>
                </a:cubicBezTo>
                <a:cubicBezTo>
                  <a:pt x="65" y="5"/>
                  <a:pt x="65" y="6"/>
                  <a:pt x="64" y="6"/>
                </a:cubicBezTo>
                <a:cubicBezTo>
                  <a:pt x="64" y="6"/>
                  <a:pt x="64" y="6"/>
                  <a:pt x="64" y="6"/>
                </a:cubicBezTo>
                <a:cubicBezTo>
                  <a:pt x="61" y="7"/>
                  <a:pt x="60" y="11"/>
                  <a:pt x="61" y="13"/>
                </a:cubicBezTo>
                <a:cubicBezTo>
                  <a:pt x="62" y="15"/>
                  <a:pt x="64" y="16"/>
                  <a:pt x="66" y="16"/>
                </a:cubicBezTo>
                <a:cubicBezTo>
                  <a:pt x="66" y="57"/>
                  <a:pt x="66" y="57"/>
                  <a:pt x="66" y="57"/>
                </a:cubicBezTo>
                <a:cubicBezTo>
                  <a:pt x="66" y="59"/>
                  <a:pt x="66" y="62"/>
                  <a:pt x="66" y="64"/>
                </a:cubicBezTo>
                <a:cubicBezTo>
                  <a:pt x="66" y="73"/>
                  <a:pt x="66" y="73"/>
                  <a:pt x="66" y="73"/>
                </a:cubicBezTo>
                <a:cubicBezTo>
                  <a:pt x="56" y="68"/>
                  <a:pt x="48" y="56"/>
                  <a:pt x="37" y="57"/>
                </a:cubicBezTo>
                <a:cubicBezTo>
                  <a:pt x="32" y="57"/>
                  <a:pt x="27" y="58"/>
                  <a:pt x="22" y="57"/>
                </a:cubicBezTo>
                <a:cubicBezTo>
                  <a:pt x="22" y="49"/>
                  <a:pt x="22" y="49"/>
                  <a:pt x="22" y="49"/>
                </a:cubicBezTo>
                <a:cubicBezTo>
                  <a:pt x="24" y="49"/>
                  <a:pt x="25" y="48"/>
                  <a:pt x="27" y="48"/>
                </a:cubicBezTo>
                <a:cubicBezTo>
                  <a:pt x="27" y="48"/>
                  <a:pt x="27" y="48"/>
                  <a:pt x="27" y="48"/>
                </a:cubicBezTo>
                <a:cubicBezTo>
                  <a:pt x="32" y="45"/>
                  <a:pt x="34" y="38"/>
                  <a:pt x="32" y="33"/>
                </a:cubicBezTo>
                <a:cubicBezTo>
                  <a:pt x="30" y="29"/>
                  <a:pt x="26" y="27"/>
                  <a:pt x="22" y="27"/>
                </a:cubicBezTo>
                <a:lnTo>
                  <a:pt x="22" y="10"/>
                </a:lnTo>
                <a:close/>
                <a:moveTo>
                  <a:pt x="2" y="41"/>
                </a:moveTo>
                <a:cubicBezTo>
                  <a:pt x="0" y="23"/>
                  <a:pt x="18" y="12"/>
                  <a:pt x="18" y="12"/>
                </a:cubicBezTo>
                <a:cubicBezTo>
                  <a:pt x="20" y="12"/>
                  <a:pt x="21" y="11"/>
                  <a:pt x="22" y="10"/>
                </a:cubicBezTo>
                <a:cubicBezTo>
                  <a:pt x="22" y="27"/>
                  <a:pt x="22" y="27"/>
                  <a:pt x="22" y="27"/>
                </a:cubicBezTo>
                <a:cubicBezTo>
                  <a:pt x="20" y="27"/>
                  <a:pt x="19" y="27"/>
                  <a:pt x="17" y="28"/>
                </a:cubicBezTo>
                <a:cubicBezTo>
                  <a:pt x="12" y="31"/>
                  <a:pt x="9" y="37"/>
                  <a:pt x="12" y="43"/>
                </a:cubicBezTo>
                <a:cubicBezTo>
                  <a:pt x="14" y="47"/>
                  <a:pt x="18" y="49"/>
                  <a:pt x="22" y="49"/>
                </a:cubicBezTo>
                <a:cubicBezTo>
                  <a:pt x="22" y="57"/>
                  <a:pt x="22" y="57"/>
                  <a:pt x="22" y="57"/>
                </a:cubicBezTo>
                <a:cubicBezTo>
                  <a:pt x="12" y="57"/>
                  <a:pt x="4" y="53"/>
                  <a:pt x="2" y="41"/>
                </a:cubicBezTo>
                <a:close/>
              </a:path>
            </a:pathLst>
          </a:custGeom>
          <a:solidFill>
            <a:srgbClr val="404040"/>
          </a:solidFill>
          <a:ln>
            <a:noFill/>
          </a:ln>
          <a:extLst/>
        </p:spPr>
        <p:txBody>
          <a:bodyPr vert="horz" wrap="square" lIns="91440" tIns="45720" rIns="91440" bIns="45720" numCol="1" anchor="t" anchorCtr="0" compatLnSpc="1"/>
          <a:lstStyle/>
          <a:p>
            <a:endParaRPr lang="id-ID">
              <a:ea typeface="微软雅黑" panose="020B0503020204020204" pitchFamily="34" charset="-122"/>
            </a:endParaRPr>
          </a:p>
        </p:txBody>
      </p:sp>
      <p:sp>
        <p:nvSpPr>
          <p:cNvPr id="111" name="PA_任意多边形 90"/>
          <p:cNvSpPr/>
          <p:nvPr>
            <p:custDataLst>
              <p:tags r:id="rId83"/>
            </p:custDataLst>
          </p:nvPr>
        </p:nvSpPr>
        <p:spPr bwMode="auto">
          <a:xfrm>
            <a:off x="8181163" y="3241907"/>
            <a:ext cx="206375" cy="266700"/>
          </a:xfrm>
          <a:custGeom>
            <a:avLst/>
            <a:gdLst>
              <a:gd name="T0" fmla="*/ 0 w 95"/>
              <a:gd name="T1" fmla="*/ 21 h 123"/>
              <a:gd name="T2" fmla="*/ 4 w 95"/>
              <a:gd name="T3" fmla="*/ 19 h 123"/>
              <a:gd name="T4" fmla="*/ 59 w 95"/>
              <a:gd name="T5" fmla="*/ 109 h 123"/>
              <a:gd name="T6" fmla="*/ 79 w 95"/>
              <a:gd name="T7" fmla="*/ 112 h 123"/>
              <a:gd name="T8" fmla="*/ 85 w 95"/>
              <a:gd name="T9" fmla="*/ 93 h 123"/>
              <a:gd name="T10" fmla="*/ 29 w 95"/>
              <a:gd name="T11" fmla="*/ 3 h 123"/>
              <a:gd name="T12" fmla="*/ 34 w 95"/>
              <a:gd name="T13" fmla="*/ 0 h 123"/>
              <a:gd name="T14" fmla="*/ 90 w 95"/>
              <a:gd name="T15" fmla="*/ 91 h 123"/>
              <a:gd name="T16" fmla="*/ 82 w 95"/>
              <a:gd name="T17" fmla="*/ 117 h 123"/>
              <a:gd name="T18" fmla="*/ 56 w 95"/>
              <a:gd name="T19" fmla="*/ 112 h 123"/>
              <a:gd name="T20" fmla="*/ 0 w 95"/>
              <a:gd name="T21" fmla="*/ 2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123">
                <a:moveTo>
                  <a:pt x="0" y="21"/>
                </a:moveTo>
                <a:cubicBezTo>
                  <a:pt x="4" y="19"/>
                  <a:pt x="4" y="19"/>
                  <a:pt x="4" y="19"/>
                </a:cubicBezTo>
                <a:cubicBezTo>
                  <a:pt x="59" y="109"/>
                  <a:pt x="59" y="109"/>
                  <a:pt x="59" y="109"/>
                </a:cubicBezTo>
                <a:cubicBezTo>
                  <a:pt x="63" y="115"/>
                  <a:pt x="72" y="117"/>
                  <a:pt x="79" y="112"/>
                </a:cubicBezTo>
                <a:cubicBezTo>
                  <a:pt x="87" y="108"/>
                  <a:pt x="89" y="99"/>
                  <a:pt x="85" y="93"/>
                </a:cubicBezTo>
                <a:cubicBezTo>
                  <a:pt x="29" y="3"/>
                  <a:pt x="29" y="3"/>
                  <a:pt x="29" y="3"/>
                </a:cubicBezTo>
                <a:cubicBezTo>
                  <a:pt x="34" y="0"/>
                  <a:pt x="34" y="0"/>
                  <a:pt x="34" y="0"/>
                </a:cubicBezTo>
                <a:cubicBezTo>
                  <a:pt x="90" y="91"/>
                  <a:pt x="90" y="91"/>
                  <a:pt x="90" y="91"/>
                </a:cubicBezTo>
                <a:cubicBezTo>
                  <a:pt x="95" y="100"/>
                  <a:pt x="92" y="111"/>
                  <a:pt x="82" y="117"/>
                </a:cubicBezTo>
                <a:cubicBezTo>
                  <a:pt x="73" y="123"/>
                  <a:pt x="61" y="121"/>
                  <a:pt x="56" y="112"/>
                </a:cubicBezTo>
                <a:lnTo>
                  <a:pt x="0" y="21"/>
                </a:lnTo>
                <a:close/>
              </a:path>
            </a:pathLst>
          </a:custGeom>
          <a:solidFill>
            <a:srgbClr val="404040"/>
          </a:solidFill>
          <a:ln>
            <a:noFill/>
          </a:ln>
          <a:extLst/>
        </p:spPr>
        <p:txBody>
          <a:bodyPr vert="horz" wrap="square" lIns="91440" tIns="45720" rIns="91440" bIns="45720" numCol="1" anchor="t" anchorCtr="0" compatLnSpc="1"/>
          <a:lstStyle/>
          <a:p>
            <a:endParaRPr lang="id-ID">
              <a:ea typeface="微软雅黑" panose="020B0503020204020204" pitchFamily="34" charset="-122"/>
            </a:endParaRPr>
          </a:p>
        </p:txBody>
      </p:sp>
      <p:sp>
        <p:nvSpPr>
          <p:cNvPr id="112" name="PA_任意多边形 91"/>
          <p:cNvSpPr/>
          <p:nvPr>
            <p:custDataLst>
              <p:tags r:id="rId84"/>
            </p:custDataLst>
          </p:nvPr>
        </p:nvSpPr>
        <p:spPr bwMode="auto">
          <a:xfrm>
            <a:off x="8168463" y="3232382"/>
            <a:ext cx="101600" cy="69850"/>
          </a:xfrm>
          <a:custGeom>
            <a:avLst/>
            <a:gdLst>
              <a:gd name="T0" fmla="*/ 1 w 47"/>
              <a:gd name="T1" fmla="*/ 30 h 32"/>
              <a:gd name="T2" fmla="*/ 6 w 47"/>
              <a:gd name="T3" fmla="*/ 31 h 32"/>
              <a:gd name="T4" fmla="*/ 44 w 47"/>
              <a:gd name="T5" fmla="*/ 7 h 32"/>
              <a:gd name="T6" fmla="*/ 46 w 47"/>
              <a:gd name="T7" fmla="*/ 2 h 32"/>
              <a:gd name="T8" fmla="*/ 41 w 47"/>
              <a:gd name="T9" fmla="*/ 1 h 32"/>
              <a:gd name="T10" fmla="*/ 2 w 47"/>
              <a:gd name="T11" fmla="*/ 25 h 32"/>
              <a:gd name="T12" fmla="*/ 1 w 47"/>
              <a:gd name="T13" fmla="*/ 30 h 32"/>
            </a:gdLst>
            <a:ahLst/>
            <a:cxnLst>
              <a:cxn ang="0">
                <a:pos x="T0" y="T1"/>
              </a:cxn>
              <a:cxn ang="0">
                <a:pos x="T2" y="T3"/>
              </a:cxn>
              <a:cxn ang="0">
                <a:pos x="T4" y="T5"/>
              </a:cxn>
              <a:cxn ang="0">
                <a:pos x="T6" y="T7"/>
              </a:cxn>
              <a:cxn ang="0">
                <a:pos x="T8" y="T9"/>
              </a:cxn>
              <a:cxn ang="0">
                <a:pos x="T10" y="T11"/>
              </a:cxn>
              <a:cxn ang="0">
                <a:pos x="T12" y="T13"/>
              </a:cxn>
            </a:cxnLst>
            <a:rect l="0" t="0" r="r" b="b"/>
            <a:pathLst>
              <a:path w="47" h="32">
                <a:moveTo>
                  <a:pt x="1" y="30"/>
                </a:moveTo>
                <a:cubicBezTo>
                  <a:pt x="2" y="32"/>
                  <a:pt x="4" y="32"/>
                  <a:pt x="6" y="31"/>
                </a:cubicBezTo>
                <a:cubicBezTo>
                  <a:pt x="44" y="7"/>
                  <a:pt x="44" y="7"/>
                  <a:pt x="44" y="7"/>
                </a:cubicBezTo>
                <a:cubicBezTo>
                  <a:pt x="46" y="6"/>
                  <a:pt x="47" y="4"/>
                  <a:pt x="46" y="2"/>
                </a:cubicBezTo>
                <a:cubicBezTo>
                  <a:pt x="45" y="1"/>
                  <a:pt x="42" y="0"/>
                  <a:pt x="41" y="1"/>
                </a:cubicBezTo>
                <a:cubicBezTo>
                  <a:pt x="2" y="25"/>
                  <a:pt x="2" y="25"/>
                  <a:pt x="2" y="25"/>
                </a:cubicBezTo>
                <a:cubicBezTo>
                  <a:pt x="1" y="26"/>
                  <a:pt x="0" y="28"/>
                  <a:pt x="1" y="30"/>
                </a:cubicBezTo>
                <a:close/>
              </a:path>
            </a:pathLst>
          </a:custGeom>
          <a:solidFill>
            <a:srgbClr val="404040"/>
          </a:solidFill>
          <a:ln>
            <a:noFill/>
          </a:ln>
          <a:extLst/>
        </p:spPr>
        <p:txBody>
          <a:bodyPr vert="horz" wrap="square" lIns="91440" tIns="45720" rIns="91440" bIns="45720" numCol="1" anchor="t" anchorCtr="0" compatLnSpc="1"/>
          <a:lstStyle/>
          <a:p>
            <a:endParaRPr lang="id-ID">
              <a:ea typeface="微软雅黑" panose="020B0503020204020204" pitchFamily="34" charset="-122"/>
            </a:endParaRPr>
          </a:p>
        </p:txBody>
      </p:sp>
      <p:sp>
        <p:nvSpPr>
          <p:cNvPr id="113" name="PA_任意多边形 92"/>
          <p:cNvSpPr/>
          <p:nvPr>
            <p:custDataLst>
              <p:tags r:id="rId85"/>
            </p:custDataLst>
          </p:nvPr>
        </p:nvSpPr>
        <p:spPr bwMode="auto">
          <a:xfrm>
            <a:off x="8209738" y="3289532"/>
            <a:ext cx="139700" cy="192088"/>
          </a:xfrm>
          <a:custGeom>
            <a:avLst/>
            <a:gdLst>
              <a:gd name="T0" fmla="*/ 0 w 64"/>
              <a:gd name="T1" fmla="*/ 3 h 88"/>
              <a:gd name="T2" fmla="*/ 5 w 64"/>
              <a:gd name="T3" fmla="*/ 0 h 88"/>
              <a:gd name="T4" fmla="*/ 55 w 64"/>
              <a:gd name="T5" fmla="*/ 80 h 88"/>
              <a:gd name="T6" fmla="*/ 64 w 64"/>
              <a:gd name="T7" fmla="*/ 85 h 88"/>
              <a:gd name="T8" fmla="*/ 63 w 64"/>
              <a:gd name="T9" fmla="*/ 85 h 88"/>
              <a:gd name="T10" fmla="*/ 49 w 64"/>
              <a:gd name="T11" fmla="*/ 82 h 88"/>
              <a:gd name="T12" fmla="*/ 0 w 64"/>
              <a:gd name="T13" fmla="*/ 3 h 88"/>
            </a:gdLst>
            <a:ahLst/>
            <a:cxnLst>
              <a:cxn ang="0">
                <a:pos x="T0" y="T1"/>
              </a:cxn>
              <a:cxn ang="0">
                <a:pos x="T2" y="T3"/>
              </a:cxn>
              <a:cxn ang="0">
                <a:pos x="T4" y="T5"/>
              </a:cxn>
              <a:cxn ang="0">
                <a:pos x="T6" y="T7"/>
              </a:cxn>
              <a:cxn ang="0">
                <a:pos x="T8" y="T9"/>
              </a:cxn>
              <a:cxn ang="0">
                <a:pos x="T10" y="T11"/>
              </a:cxn>
              <a:cxn ang="0">
                <a:pos x="T12" y="T13"/>
              </a:cxn>
            </a:cxnLst>
            <a:rect l="0" t="0" r="r" b="b"/>
            <a:pathLst>
              <a:path w="64" h="88">
                <a:moveTo>
                  <a:pt x="0" y="3"/>
                </a:moveTo>
                <a:cubicBezTo>
                  <a:pt x="5" y="0"/>
                  <a:pt x="5" y="0"/>
                  <a:pt x="5" y="0"/>
                </a:cubicBezTo>
                <a:cubicBezTo>
                  <a:pt x="55" y="80"/>
                  <a:pt x="55" y="80"/>
                  <a:pt x="55" y="80"/>
                </a:cubicBezTo>
                <a:cubicBezTo>
                  <a:pt x="57" y="83"/>
                  <a:pt x="60" y="85"/>
                  <a:pt x="64" y="85"/>
                </a:cubicBezTo>
                <a:cubicBezTo>
                  <a:pt x="63" y="85"/>
                  <a:pt x="63" y="85"/>
                  <a:pt x="63" y="85"/>
                </a:cubicBezTo>
                <a:cubicBezTo>
                  <a:pt x="58" y="88"/>
                  <a:pt x="52" y="87"/>
                  <a:pt x="49" y="82"/>
                </a:cubicBezTo>
                <a:lnTo>
                  <a:pt x="0" y="3"/>
                </a:lnTo>
                <a:close/>
              </a:path>
            </a:pathLst>
          </a:custGeom>
          <a:solidFill>
            <a:srgbClr val="404040"/>
          </a:solidFill>
          <a:ln>
            <a:noFill/>
          </a:ln>
          <a:extLst/>
        </p:spPr>
        <p:txBody>
          <a:bodyPr vert="horz" wrap="square" lIns="91440" tIns="45720" rIns="91440" bIns="45720" numCol="1" anchor="t" anchorCtr="0" compatLnSpc="1"/>
          <a:lstStyle/>
          <a:p>
            <a:endParaRPr lang="id-ID">
              <a:ea typeface="微软雅黑" panose="020B0503020204020204" pitchFamily="34" charset="-122"/>
            </a:endParaRPr>
          </a:p>
        </p:txBody>
      </p:sp>
      <p:sp>
        <p:nvSpPr>
          <p:cNvPr id="114" name="PA_任意多边形 93"/>
          <p:cNvSpPr>
            <a:spLocks noEditPoints="1"/>
          </p:cNvSpPr>
          <p:nvPr>
            <p:custDataLst>
              <p:tags r:id="rId86"/>
            </p:custDataLst>
          </p:nvPr>
        </p:nvSpPr>
        <p:spPr bwMode="auto">
          <a:xfrm>
            <a:off x="9541650" y="4892907"/>
            <a:ext cx="219075" cy="239713"/>
          </a:xfrm>
          <a:custGeom>
            <a:avLst/>
            <a:gdLst>
              <a:gd name="T0" fmla="*/ 78 w 101"/>
              <a:gd name="T1" fmla="*/ 51 h 110"/>
              <a:gd name="T2" fmla="*/ 75 w 101"/>
              <a:gd name="T3" fmla="*/ 63 h 110"/>
              <a:gd name="T4" fmla="*/ 75 w 101"/>
              <a:gd name="T5" fmla="*/ 73 h 110"/>
              <a:gd name="T6" fmla="*/ 77 w 101"/>
              <a:gd name="T7" fmla="*/ 74 h 110"/>
              <a:gd name="T8" fmla="*/ 86 w 101"/>
              <a:gd name="T9" fmla="*/ 86 h 110"/>
              <a:gd name="T10" fmla="*/ 75 w 101"/>
              <a:gd name="T11" fmla="*/ 80 h 110"/>
              <a:gd name="T12" fmla="*/ 75 w 101"/>
              <a:gd name="T13" fmla="*/ 22 h 110"/>
              <a:gd name="T14" fmla="*/ 86 w 101"/>
              <a:gd name="T15" fmla="*/ 15 h 110"/>
              <a:gd name="T16" fmla="*/ 77 w 101"/>
              <a:gd name="T17" fmla="*/ 28 h 110"/>
              <a:gd name="T18" fmla="*/ 75 w 101"/>
              <a:gd name="T19" fmla="*/ 28 h 110"/>
              <a:gd name="T20" fmla="*/ 98 w 101"/>
              <a:gd name="T21" fmla="*/ 48 h 110"/>
              <a:gd name="T22" fmla="*/ 83 w 101"/>
              <a:gd name="T23" fmla="*/ 51 h 110"/>
              <a:gd name="T24" fmla="*/ 98 w 101"/>
              <a:gd name="T25" fmla="*/ 53 h 110"/>
              <a:gd name="T26" fmla="*/ 98 w 101"/>
              <a:gd name="T27" fmla="*/ 48 h 110"/>
              <a:gd name="T28" fmla="*/ 52 w 101"/>
              <a:gd name="T29" fmla="*/ 110 h 110"/>
              <a:gd name="T30" fmla="*/ 66 w 101"/>
              <a:gd name="T31" fmla="*/ 74 h 110"/>
              <a:gd name="T32" fmla="*/ 75 w 101"/>
              <a:gd name="T33" fmla="*/ 39 h 110"/>
              <a:gd name="T34" fmla="*/ 50 w 101"/>
              <a:gd name="T35" fmla="*/ 29 h 110"/>
              <a:gd name="T36" fmla="*/ 72 w 101"/>
              <a:gd name="T37" fmla="*/ 51 h 110"/>
              <a:gd name="T38" fmla="*/ 62 w 101"/>
              <a:gd name="T39" fmla="*/ 70 h 110"/>
              <a:gd name="T40" fmla="*/ 60 w 101"/>
              <a:gd name="T41" fmla="*/ 85 h 110"/>
              <a:gd name="T42" fmla="*/ 50 w 101"/>
              <a:gd name="T43" fmla="*/ 110 h 110"/>
              <a:gd name="T44" fmla="*/ 75 w 101"/>
              <a:gd name="T45" fmla="*/ 28 h 110"/>
              <a:gd name="T46" fmla="*/ 74 w 101"/>
              <a:gd name="T47" fmla="*/ 24 h 110"/>
              <a:gd name="T48" fmla="*/ 75 w 101"/>
              <a:gd name="T49" fmla="*/ 73 h 110"/>
              <a:gd name="T50" fmla="*/ 74 w 101"/>
              <a:gd name="T51" fmla="*/ 78 h 110"/>
              <a:gd name="T52" fmla="*/ 75 w 101"/>
              <a:gd name="T53" fmla="*/ 73 h 110"/>
              <a:gd name="T54" fmla="*/ 50 w 101"/>
              <a:gd name="T55" fmla="*/ 0 h 110"/>
              <a:gd name="T56" fmla="*/ 53 w 101"/>
              <a:gd name="T57" fmla="*/ 3 h 110"/>
              <a:gd name="T58" fmla="*/ 50 w 101"/>
              <a:gd name="T59" fmla="*/ 18 h 110"/>
              <a:gd name="T60" fmla="*/ 50 w 101"/>
              <a:gd name="T61" fmla="*/ 23 h 110"/>
              <a:gd name="T62" fmla="*/ 25 w 101"/>
              <a:gd name="T63" fmla="*/ 63 h 110"/>
              <a:gd name="T64" fmla="*/ 35 w 101"/>
              <a:gd name="T65" fmla="*/ 96 h 110"/>
              <a:gd name="T66" fmla="*/ 50 w 101"/>
              <a:gd name="T67" fmla="*/ 110 h 110"/>
              <a:gd name="T68" fmla="*/ 41 w 101"/>
              <a:gd name="T69" fmla="*/ 85 h 110"/>
              <a:gd name="T70" fmla="*/ 39 w 101"/>
              <a:gd name="T71" fmla="*/ 70 h 110"/>
              <a:gd name="T72" fmla="*/ 34 w 101"/>
              <a:gd name="T73" fmla="*/ 35 h 110"/>
              <a:gd name="T74" fmla="*/ 50 w 101"/>
              <a:gd name="T75" fmla="*/ 23 h 110"/>
              <a:gd name="T76" fmla="*/ 50 w 101"/>
              <a:gd name="T77" fmla="*/ 18 h 110"/>
              <a:gd name="T78" fmla="*/ 48 w 101"/>
              <a:gd name="T79" fmla="*/ 3 h 110"/>
              <a:gd name="T80" fmla="*/ 25 w 101"/>
              <a:gd name="T81" fmla="*/ 80 h 110"/>
              <a:gd name="T82" fmla="*/ 27 w 101"/>
              <a:gd name="T83" fmla="*/ 74 h 110"/>
              <a:gd name="T84" fmla="*/ 25 w 101"/>
              <a:gd name="T85" fmla="*/ 80 h 110"/>
              <a:gd name="T86" fmla="*/ 25 w 101"/>
              <a:gd name="T87" fmla="*/ 22 h 110"/>
              <a:gd name="T88" fmla="*/ 27 w 101"/>
              <a:gd name="T89" fmla="*/ 28 h 110"/>
              <a:gd name="T90" fmla="*/ 25 w 101"/>
              <a:gd name="T91" fmla="*/ 39 h 110"/>
              <a:gd name="T92" fmla="*/ 25 w 101"/>
              <a:gd name="T93" fmla="*/ 63 h 110"/>
              <a:gd name="T94" fmla="*/ 25 w 101"/>
              <a:gd name="T95" fmla="*/ 22 h 110"/>
              <a:gd name="T96" fmla="*/ 23 w 101"/>
              <a:gd name="T97" fmla="*/ 28 h 110"/>
              <a:gd name="T98" fmla="*/ 15 w 101"/>
              <a:gd name="T99" fmla="*/ 19 h 110"/>
              <a:gd name="T100" fmla="*/ 18 w 101"/>
              <a:gd name="T101" fmla="*/ 15 h 110"/>
              <a:gd name="T102" fmla="*/ 25 w 101"/>
              <a:gd name="T103" fmla="*/ 73 h 110"/>
              <a:gd name="T104" fmla="*/ 18 w 101"/>
              <a:gd name="T105" fmla="*/ 86 h 110"/>
              <a:gd name="T106" fmla="*/ 15 w 101"/>
              <a:gd name="T107" fmla="*/ 83 h 110"/>
              <a:gd name="T108" fmla="*/ 23 w 101"/>
              <a:gd name="T109" fmla="*/ 74 h 110"/>
              <a:gd name="T110" fmla="*/ 18 w 101"/>
              <a:gd name="T111" fmla="*/ 51 h 110"/>
              <a:gd name="T112" fmla="*/ 15 w 101"/>
              <a:gd name="T113" fmla="*/ 48 h 110"/>
              <a:gd name="T114" fmla="*/ 0 w 101"/>
              <a:gd name="T115" fmla="*/ 51 h 110"/>
              <a:gd name="T116" fmla="*/ 15 w 101"/>
              <a:gd name="T117" fmla="*/ 5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110">
                <a:moveTo>
                  <a:pt x="75" y="63"/>
                </a:moveTo>
                <a:cubicBezTo>
                  <a:pt x="77" y="59"/>
                  <a:pt x="78" y="55"/>
                  <a:pt x="78" y="51"/>
                </a:cubicBezTo>
                <a:cubicBezTo>
                  <a:pt x="78" y="47"/>
                  <a:pt x="77" y="43"/>
                  <a:pt x="75" y="39"/>
                </a:cubicBezTo>
                <a:cubicBezTo>
                  <a:pt x="75" y="63"/>
                  <a:pt x="75" y="63"/>
                  <a:pt x="75" y="63"/>
                </a:cubicBezTo>
                <a:close/>
                <a:moveTo>
                  <a:pt x="75" y="80"/>
                </a:moveTo>
                <a:cubicBezTo>
                  <a:pt x="75" y="73"/>
                  <a:pt x="75" y="73"/>
                  <a:pt x="75" y="73"/>
                </a:cubicBezTo>
                <a:cubicBezTo>
                  <a:pt x="76" y="73"/>
                  <a:pt x="77" y="73"/>
                  <a:pt x="77" y="74"/>
                </a:cubicBezTo>
                <a:cubicBezTo>
                  <a:pt x="77" y="74"/>
                  <a:pt x="77" y="74"/>
                  <a:pt x="77" y="74"/>
                </a:cubicBezTo>
                <a:cubicBezTo>
                  <a:pt x="86" y="83"/>
                  <a:pt x="86" y="83"/>
                  <a:pt x="86" y="83"/>
                </a:cubicBezTo>
                <a:cubicBezTo>
                  <a:pt x="87" y="84"/>
                  <a:pt x="87" y="85"/>
                  <a:pt x="86" y="86"/>
                </a:cubicBezTo>
                <a:cubicBezTo>
                  <a:pt x="85" y="87"/>
                  <a:pt x="83" y="87"/>
                  <a:pt x="82" y="86"/>
                </a:cubicBezTo>
                <a:cubicBezTo>
                  <a:pt x="75" y="80"/>
                  <a:pt x="75" y="80"/>
                  <a:pt x="75" y="80"/>
                </a:cubicBezTo>
                <a:close/>
                <a:moveTo>
                  <a:pt x="75" y="28"/>
                </a:moveTo>
                <a:cubicBezTo>
                  <a:pt x="75" y="22"/>
                  <a:pt x="75" y="22"/>
                  <a:pt x="75" y="22"/>
                </a:cubicBezTo>
                <a:cubicBezTo>
                  <a:pt x="82" y="15"/>
                  <a:pt x="82" y="15"/>
                  <a:pt x="82" y="15"/>
                </a:cubicBezTo>
                <a:cubicBezTo>
                  <a:pt x="83" y="14"/>
                  <a:pt x="85" y="14"/>
                  <a:pt x="86" y="15"/>
                </a:cubicBezTo>
                <a:cubicBezTo>
                  <a:pt x="87" y="16"/>
                  <a:pt x="87" y="18"/>
                  <a:pt x="86" y="19"/>
                </a:cubicBezTo>
                <a:cubicBezTo>
                  <a:pt x="77" y="28"/>
                  <a:pt x="77" y="28"/>
                  <a:pt x="77" y="28"/>
                </a:cubicBezTo>
                <a:cubicBezTo>
                  <a:pt x="77" y="28"/>
                  <a:pt x="77" y="28"/>
                  <a:pt x="77" y="28"/>
                </a:cubicBezTo>
                <a:cubicBezTo>
                  <a:pt x="77" y="28"/>
                  <a:pt x="76" y="28"/>
                  <a:pt x="75" y="28"/>
                </a:cubicBezTo>
                <a:close/>
                <a:moveTo>
                  <a:pt x="98" y="48"/>
                </a:moveTo>
                <a:cubicBezTo>
                  <a:pt x="98" y="48"/>
                  <a:pt x="98" y="48"/>
                  <a:pt x="98" y="48"/>
                </a:cubicBezTo>
                <a:cubicBezTo>
                  <a:pt x="86" y="48"/>
                  <a:pt x="86" y="48"/>
                  <a:pt x="86" y="48"/>
                </a:cubicBezTo>
                <a:cubicBezTo>
                  <a:pt x="84" y="48"/>
                  <a:pt x="83" y="49"/>
                  <a:pt x="83" y="51"/>
                </a:cubicBezTo>
                <a:cubicBezTo>
                  <a:pt x="83" y="52"/>
                  <a:pt x="84" y="53"/>
                  <a:pt x="86" y="53"/>
                </a:cubicBezTo>
                <a:cubicBezTo>
                  <a:pt x="98" y="53"/>
                  <a:pt x="98" y="53"/>
                  <a:pt x="98" y="53"/>
                </a:cubicBezTo>
                <a:cubicBezTo>
                  <a:pt x="100" y="53"/>
                  <a:pt x="101" y="52"/>
                  <a:pt x="101" y="51"/>
                </a:cubicBezTo>
                <a:cubicBezTo>
                  <a:pt x="101" y="49"/>
                  <a:pt x="100" y="48"/>
                  <a:pt x="98" y="48"/>
                </a:cubicBezTo>
                <a:close/>
                <a:moveTo>
                  <a:pt x="50" y="110"/>
                </a:moveTo>
                <a:cubicBezTo>
                  <a:pt x="52" y="110"/>
                  <a:pt x="52" y="110"/>
                  <a:pt x="52" y="110"/>
                </a:cubicBezTo>
                <a:cubicBezTo>
                  <a:pt x="60" y="110"/>
                  <a:pt x="66" y="104"/>
                  <a:pt x="66" y="96"/>
                </a:cubicBezTo>
                <a:cubicBezTo>
                  <a:pt x="66" y="74"/>
                  <a:pt x="66" y="74"/>
                  <a:pt x="66" y="74"/>
                </a:cubicBezTo>
                <a:cubicBezTo>
                  <a:pt x="70" y="71"/>
                  <a:pt x="73" y="67"/>
                  <a:pt x="75" y="63"/>
                </a:cubicBezTo>
                <a:cubicBezTo>
                  <a:pt x="75" y="39"/>
                  <a:pt x="75" y="39"/>
                  <a:pt x="75" y="39"/>
                </a:cubicBezTo>
                <a:cubicBezTo>
                  <a:pt x="71" y="29"/>
                  <a:pt x="61" y="23"/>
                  <a:pt x="50" y="23"/>
                </a:cubicBezTo>
                <a:cubicBezTo>
                  <a:pt x="50" y="29"/>
                  <a:pt x="50" y="29"/>
                  <a:pt x="50" y="29"/>
                </a:cubicBezTo>
                <a:cubicBezTo>
                  <a:pt x="56" y="29"/>
                  <a:pt x="62" y="31"/>
                  <a:pt x="66" y="35"/>
                </a:cubicBezTo>
                <a:cubicBezTo>
                  <a:pt x="70" y="39"/>
                  <a:pt x="72" y="45"/>
                  <a:pt x="72" y="51"/>
                </a:cubicBezTo>
                <a:cubicBezTo>
                  <a:pt x="72" y="59"/>
                  <a:pt x="68" y="66"/>
                  <a:pt x="62" y="70"/>
                </a:cubicBezTo>
                <a:cubicBezTo>
                  <a:pt x="62" y="70"/>
                  <a:pt x="62" y="70"/>
                  <a:pt x="62" y="70"/>
                </a:cubicBezTo>
                <a:cubicBezTo>
                  <a:pt x="61" y="70"/>
                  <a:pt x="60" y="71"/>
                  <a:pt x="60" y="72"/>
                </a:cubicBezTo>
                <a:cubicBezTo>
                  <a:pt x="60" y="85"/>
                  <a:pt x="60" y="85"/>
                  <a:pt x="60" y="85"/>
                </a:cubicBezTo>
                <a:cubicBezTo>
                  <a:pt x="50" y="85"/>
                  <a:pt x="50" y="85"/>
                  <a:pt x="50" y="85"/>
                </a:cubicBezTo>
                <a:cubicBezTo>
                  <a:pt x="50" y="110"/>
                  <a:pt x="50" y="110"/>
                  <a:pt x="50" y="110"/>
                </a:cubicBezTo>
                <a:close/>
                <a:moveTo>
                  <a:pt x="75" y="22"/>
                </a:moveTo>
                <a:cubicBezTo>
                  <a:pt x="75" y="28"/>
                  <a:pt x="75" y="28"/>
                  <a:pt x="75" y="28"/>
                </a:cubicBezTo>
                <a:cubicBezTo>
                  <a:pt x="75" y="28"/>
                  <a:pt x="74" y="28"/>
                  <a:pt x="74" y="28"/>
                </a:cubicBezTo>
                <a:cubicBezTo>
                  <a:pt x="72" y="27"/>
                  <a:pt x="72" y="25"/>
                  <a:pt x="74" y="24"/>
                </a:cubicBezTo>
                <a:cubicBezTo>
                  <a:pt x="75" y="22"/>
                  <a:pt x="75" y="22"/>
                  <a:pt x="75" y="22"/>
                </a:cubicBezTo>
                <a:close/>
                <a:moveTo>
                  <a:pt x="75" y="73"/>
                </a:moveTo>
                <a:cubicBezTo>
                  <a:pt x="75" y="80"/>
                  <a:pt x="75" y="80"/>
                  <a:pt x="75" y="80"/>
                </a:cubicBezTo>
                <a:cubicBezTo>
                  <a:pt x="74" y="78"/>
                  <a:pt x="74" y="78"/>
                  <a:pt x="74" y="78"/>
                </a:cubicBezTo>
                <a:cubicBezTo>
                  <a:pt x="72" y="77"/>
                  <a:pt x="72" y="75"/>
                  <a:pt x="74" y="74"/>
                </a:cubicBezTo>
                <a:cubicBezTo>
                  <a:pt x="74" y="73"/>
                  <a:pt x="75" y="73"/>
                  <a:pt x="75" y="73"/>
                </a:cubicBezTo>
                <a:close/>
                <a:moveTo>
                  <a:pt x="50" y="18"/>
                </a:moveTo>
                <a:cubicBezTo>
                  <a:pt x="50" y="0"/>
                  <a:pt x="50" y="0"/>
                  <a:pt x="50" y="0"/>
                </a:cubicBezTo>
                <a:cubicBezTo>
                  <a:pt x="50" y="0"/>
                  <a:pt x="50" y="0"/>
                  <a:pt x="50" y="0"/>
                </a:cubicBezTo>
                <a:cubicBezTo>
                  <a:pt x="52" y="0"/>
                  <a:pt x="53" y="2"/>
                  <a:pt x="53" y="3"/>
                </a:cubicBezTo>
                <a:cubicBezTo>
                  <a:pt x="53" y="15"/>
                  <a:pt x="53" y="15"/>
                  <a:pt x="53" y="15"/>
                </a:cubicBezTo>
                <a:cubicBezTo>
                  <a:pt x="53" y="17"/>
                  <a:pt x="52" y="18"/>
                  <a:pt x="50" y="18"/>
                </a:cubicBezTo>
                <a:cubicBezTo>
                  <a:pt x="50" y="18"/>
                  <a:pt x="50" y="18"/>
                  <a:pt x="50" y="18"/>
                </a:cubicBezTo>
                <a:close/>
                <a:moveTo>
                  <a:pt x="50" y="23"/>
                </a:moveTo>
                <a:cubicBezTo>
                  <a:pt x="39" y="23"/>
                  <a:pt x="30" y="29"/>
                  <a:pt x="25" y="39"/>
                </a:cubicBezTo>
                <a:cubicBezTo>
                  <a:pt x="25" y="63"/>
                  <a:pt x="25" y="63"/>
                  <a:pt x="25" y="63"/>
                </a:cubicBezTo>
                <a:cubicBezTo>
                  <a:pt x="27" y="68"/>
                  <a:pt x="31" y="71"/>
                  <a:pt x="35" y="74"/>
                </a:cubicBezTo>
                <a:cubicBezTo>
                  <a:pt x="35" y="96"/>
                  <a:pt x="35" y="96"/>
                  <a:pt x="35" y="96"/>
                </a:cubicBezTo>
                <a:cubicBezTo>
                  <a:pt x="35" y="104"/>
                  <a:pt x="41" y="110"/>
                  <a:pt x="49" y="110"/>
                </a:cubicBezTo>
                <a:cubicBezTo>
                  <a:pt x="50" y="110"/>
                  <a:pt x="50" y="110"/>
                  <a:pt x="50" y="110"/>
                </a:cubicBezTo>
                <a:cubicBezTo>
                  <a:pt x="50" y="85"/>
                  <a:pt x="50" y="85"/>
                  <a:pt x="50" y="85"/>
                </a:cubicBezTo>
                <a:cubicBezTo>
                  <a:pt x="41" y="85"/>
                  <a:pt x="41" y="85"/>
                  <a:pt x="41" y="85"/>
                </a:cubicBezTo>
                <a:cubicBezTo>
                  <a:pt x="41" y="72"/>
                  <a:pt x="41" y="72"/>
                  <a:pt x="41" y="72"/>
                </a:cubicBezTo>
                <a:cubicBezTo>
                  <a:pt x="41" y="71"/>
                  <a:pt x="40" y="71"/>
                  <a:pt x="39" y="70"/>
                </a:cubicBezTo>
                <a:cubicBezTo>
                  <a:pt x="33" y="66"/>
                  <a:pt x="28" y="59"/>
                  <a:pt x="28" y="51"/>
                </a:cubicBezTo>
                <a:cubicBezTo>
                  <a:pt x="28" y="45"/>
                  <a:pt x="30" y="39"/>
                  <a:pt x="34" y="35"/>
                </a:cubicBezTo>
                <a:cubicBezTo>
                  <a:pt x="39" y="31"/>
                  <a:pt x="44" y="29"/>
                  <a:pt x="50" y="29"/>
                </a:cubicBezTo>
                <a:cubicBezTo>
                  <a:pt x="50" y="23"/>
                  <a:pt x="50" y="23"/>
                  <a:pt x="50" y="23"/>
                </a:cubicBezTo>
                <a:close/>
                <a:moveTo>
                  <a:pt x="50" y="0"/>
                </a:moveTo>
                <a:cubicBezTo>
                  <a:pt x="50" y="18"/>
                  <a:pt x="50" y="18"/>
                  <a:pt x="50" y="18"/>
                </a:cubicBezTo>
                <a:cubicBezTo>
                  <a:pt x="49" y="18"/>
                  <a:pt x="48" y="17"/>
                  <a:pt x="48" y="15"/>
                </a:cubicBezTo>
                <a:cubicBezTo>
                  <a:pt x="48" y="3"/>
                  <a:pt x="48" y="3"/>
                  <a:pt x="48" y="3"/>
                </a:cubicBezTo>
                <a:cubicBezTo>
                  <a:pt x="48" y="2"/>
                  <a:pt x="49" y="1"/>
                  <a:pt x="50" y="0"/>
                </a:cubicBezTo>
                <a:close/>
                <a:moveTo>
                  <a:pt x="25" y="80"/>
                </a:moveTo>
                <a:cubicBezTo>
                  <a:pt x="25" y="73"/>
                  <a:pt x="25" y="73"/>
                  <a:pt x="25" y="73"/>
                </a:cubicBezTo>
                <a:cubicBezTo>
                  <a:pt x="26" y="73"/>
                  <a:pt x="27" y="73"/>
                  <a:pt x="27" y="74"/>
                </a:cubicBezTo>
                <a:cubicBezTo>
                  <a:pt x="28" y="75"/>
                  <a:pt x="28" y="77"/>
                  <a:pt x="27" y="78"/>
                </a:cubicBezTo>
                <a:cubicBezTo>
                  <a:pt x="25" y="80"/>
                  <a:pt x="25" y="80"/>
                  <a:pt x="25" y="80"/>
                </a:cubicBezTo>
                <a:close/>
                <a:moveTo>
                  <a:pt x="25" y="28"/>
                </a:moveTo>
                <a:cubicBezTo>
                  <a:pt x="25" y="22"/>
                  <a:pt x="25" y="22"/>
                  <a:pt x="25" y="22"/>
                </a:cubicBezTo>
                <a:cubicBezTo>
                  <a:pt x="27" y="24"/>
                  <a:pt x="27" y="24"/>
                  <a:pt x="27" y="24"/>
                </a:cubicBezTo>
                <a:cubicBezTo>
                  <a:pt x="28" y="25"/>
                  <a:pt x="28" y="27"/>
                  <a:pt x="27" y="28"/>
                </a:cubicBezTo>
                <a:cubicBezTo>
                  <a:pt x="27" y="28"/>
                  <a:pt x="26" y="28"/>
                  <a:pt x="25" y="28"/>
                </a:cubicBezTo>
                <a:close/>
                <a:moveTo>
                  <a:pt x="25" y="39"/>
                </a:moveTo>
                <a:cubicBezTo>
                  <a:pt x="23" y="42"/>
                  <a:pt x="22" y="46"/>
                  <a:pt x="22" y="51"/>
                </a:cubicBezTo>
                <a:cubicBezTo>
                  <a:pt x="22" y="55"/>
                  <a:pt x="23" y="59"/>
                  <a:pt x="25" y="63"/>
                </a:cubicBezTo>
                <a:cubicBezTo>
                  <a:pt x="25" y="39"/>
                  <a:pt x="25" y="39"/>
                  <a:pt x="25" y="39"/>
                </a:cubicBezTo>
                <a:close/>
                <a:moveTo>
                  <a:pt x="25" y="22"/>
                </a:moveTo>
                <a:cubicBezTo>
                  <a:pt x="25" y="28"/>
                  <a:pt x="25" y="28"/>
                  <a:pt x="25" y="28"/>
                </a:cubicBezTo>
                <a:cubicBezTo>
                  <a:pt x="25" y="28"/>
                  <a:pt x="24" y="28"/>
                  <a:pt x="23" y="28"/>
                </a:cubicBezTo>
                <a:cubicBezTo>
                  <a:pt x="23" y="28"/>
                  <a:pt x="23" y="28"/>
                  <a:pt x="23" y="28"/>
                </a:cubicBezTo>
                <a:cubicBezTo>
                  <a:pt x="15" y="19"/>
                  <a:pt x="15" y="19"/>
                  <a:pt x="15" y="19"/>
                </a:cubicBezTo>
                <a:cubicBezTo>
                  <a:pt x="14" y="18"/>
                  <a:pt x="14" y="16"/>
                  <a:pt x="15" y="15"/>
                </a:cubicBezTo>
                <a:cubicBezTo>
                  <a:pt x="16" y="14"/>
                  <a:pt x="17" y="14"/>
                  <a:pt x="18" y="15"/>
                </a:cubicBezTo>
                <a:cubicBezTo>
                  <a:pt x="25" y="22"/>
                  <a:pt x="25" y="22"/>
                  <a:pt x="25" y="22"/>
                </a:cubicBezTo>
                <a:close/>
                <a:moveTo>
                  <a:pt x="25" y="73"/>
                </a:moveTo>
                <a:cubicBezTo>
                  <a:pt x="25" y="80"/>
                  <a:pt x="25" y="80"/>
                  <a:pt x="25" y="80"/>
                </a:cubicBezTo>
                <a:cubicBezTo>
                  <a:pt x="18" y="86"/>
                  <a:pt x="18" y="86"/>
                  <a:pt x="18" y="86"/>
                </a:cubicBezTo>
                <a:cubicBezTo>
                  <a:pt x="17" y="87"/>
                  <a:pt x="16" y="87"/>
                  <a:pt x="15" y="86"/>
                </a:cubicBezTo>
                <a:cubicBezTo>
                  <a:pt x="14" y="85"/>
                  <a:pt x="14" y="84"/>
                  <a:pt x="15" y="83"/>
                </a:cubicBezTo>
                <a:cubicBezTo>
                  <a:pt x="23" y="74"/>
                  <a:pt x="23" y="74"/>
                  <a:pt x="23" y="74"/>
                </a:cubicBezTo>
                <a:cubicBezTo>
                  <a:pt x="23" y="74"/>
                  <a:pt x="23" y="74"/>
                  <a:pt x="23" y="74"/>
                </a:cubicBezTo>
                <a:cubicBezTo>
                  <a:pt x="24" y="74"/>
                  <a:pt x="25" y="73"/>
                  <a:pt x="25" y="73"/>
                </a:cubicBezTo>
                <a:close/>
                <a:moveTo>
                  <a:pt x="18" y="51"/>
                </a:moveTo>
                <a:cubicBezTo>
                  <a:pt x="18" y="51"/>
                  <a:pt x="18" y="51"/>
                  <a:pt x="18" y="51"/>
                </a:cubicBezTo>
                <a:cubicBezTo>
                  <a:pt x="18" y="49"/>
                  <a:pt x="16" y="48"/>
                  <a:pt x="15" y="48"/>
                </a:cubicBezTo>
                <a:cubicBezTo>
                  <a:pt x="3" y="48"/>
                  <a:pt x="3" y="48"/>
                  <a:pt x="3" y="48"/>
                </a:cubicBezTo>
                <a:cubicBezTo>
                  <a:pt x="1" y="48"/>
                  <a:pt x="0" y="49"/>
                  <a:pt x="0" y="51"/>
                </a:cubicBezTo>
                <a:cubicBezTo>
                  <a:pt x="0" y="52"/>
                  <a:pt x="1" y="53"/>
                  <a:pt x="3" y="53"/>
                </a:cubicBezTo>
                <a:cubicBezTo>
                  <a:pt x="15" y="53"/>
                  <a:pt x="15" y="53"/>
                  <a:pt x="15" y="53"/>
                </a:cubicBezTo>
                <a:cubicBezTo>
                  <a:pt x="16" y="53"/>
                  <a:pt x="18" y="52"/>
                  <a:pt x="18" y="51"/>
                </a:cubicBezTo>
                <a:close/>
              </a:path>
            </a:pathLst>
          </a:custGeom>
          <a:solidFill>
            <a:srgbClr val="404040"/>
          </a:solidFill>
          <a:ln>
            <a:noFill/>
          </a:ln>
          <a:extLst/>
        </p:spPr>
        <p:txBody>
          <a:bodyPr vert="horz" wrap="square" lIns="91440" tIns="45720" rIns="91440" bIns="45720" numCol="1" anchor="t" anchorCtr="0" compatLnSpc="1"/>
          <a:lstStyle/>
          <a:p>
            <a:endParaRPr lang="id-ID">
              <a:ea typeface="微软雅黑" panose="020B0503020204020204" pitchFamily="34" charset="-122"/>
            </a:endParaRPr>
          </a:p>
        </p:txBody>
      </p:sp>
      <p:sp>
        <p:nvSpPr>
          <p:cNvPr id="115" name="PA_任意多边形 94"/>
          <p:cNvSpPr/>
          <p:nvPr>
            <p:custDataLst>
              <p:tags r:id="rId87"/>
            </p:custDataLst>
          </p:nvPr>
        </p:nvSpPr>
        <p:spPr bwMode="auto">
          <a:xfrm>
            <a:off x="9276538" y="3313344"/>
            <a:ext cx="63500" cy="60325"/>
          </a:xfrm>
          <a:custGeom>
            <a:avLst/>
            <a:gdLst>
              <a:gd name="T0" fmla="*/ 28 w 29"/>
              <a:gd name="T1" fmla="*/ 16 h 28"/>
              <a:gd name="T2" fmla="*/ 12 w 29"/>
              <a:gd name="T3" fmla="*/ 27 h 28"/>
              <a:gd name="T4" fmla="*/ 1 w 29"/>
              <a:gd name="T5" fmla="*/ 12 h 28"/>
              <a:gd name="T6" fmla="*/ 17 w 29"/>
              <a:gd name="T7" fmla="*/ 1 h 28"/>
              <a:gd name="T8" fmla="*/ 28 w 29"/>
              <a:gd name="T9" fmla="*/ 16 h 28"/>
            </a:gdLst>
            <a:ahLst/>
            <a:cxnLst>
              <a:cxn ang="0">
                <a:pos x="T0" y="T1"/>
              </a:cxn>
              <a:cxn ang="0">
                <a:pos x="T2" y="T3"/>
              </a:cxn>
              <a:cxn ang="0">
                <a:pos x="T4" y="T5"/>
              </a:cxn>
              <a:cxn ang="0">
                <a:pos x="T6" y="T7"/>
              </a:cxn>
              <a:cxn ang="0">
                <a:pos x="T8" y="T9"/>
              </a:cxn>
            </a:cxnLst>
            <a:rect l="0" t="0" r="r" b="b"/>
            <a:pathLst>
              <a:path w="29" h="28">
                <a:moveTo>
                  <a:pt x="28" y="16"/>
                </a:moveTo>
                <a:cubicBezTo>
                  <a:pt x="26" y="23"/>
                  <a:pt x="19" y="28"/>
                  <a:pt x="12" y="27"/>
                </a:cubicBezTo>
                <a:cubicBezTo>
                  <a:pt x="5" y="26"/>
                  <a:pt x="0" y="19"/>
                  <a:pt x="1" y="12"/>
                </a:cubicBezTo>
                <a:cubicBezTo>
                  <a:pt x="3" y="4"/>
                  <a:pt x="10" y="0"/>
                  <a:pt x="17" y="1"/>
                </a:cubicBezTo>
                <a:cubicBezTo>
                  <a:pt x="24" y="2"/>
                  <a:pt x="29" y="9"/>
                  <a:pt x="28" y="16"/>
                </a:cubicBezTo>
                <a:close/>
              </a:path>
            </a:pathLst>
          </a:custGeom>
          <a:solidFill>
            <a:srgbClr val="404040"/>
          </a:solidFill>
          <a:ln>
            <a:noFill/>
          </a:ln>
          <a:extLst/>
        </p:spPr>
        <p:txBody>
          <a:bodyPr vert="horz" wrap="square" lIns="91440" tIns="45720" rIns="91440" bIns="45720" numCol="1" anchor="t" anchorCtr="0" compatLnSpc="1"/>
          <a:lstStyle/>
          <a:p>
            <a:endParaRPr lang="id-ID">
              <a:ea typeface="微软雅黑" panose="020B0503020204020204" pitchFamily="34" charset="-122"/>
            </a:endParaRPr>
          </a:p>
        </p:txBody>
      </p:sp>
      <p:sp>
        <p:nvSpPr>
          <p:cNvPr id="116" name="PA_任意多边形 95"/>
          <p:cNvSpPr/>
          <p:nvPr>
            <p:custDataLst>
              <p:tags r:id="rId88"/>
            </p:custDataLst>
          </p:nvPr>
        </p:nvSpPr>
        <p:spPr bwMode="auto">
          <a:xfrm>
            <a:off x="9262250" y="3130782"/>
            <a:ext cx="58738" cy="196850"/>
          </a:xfrm>
          <a:custGeom>
            <a:avLst/>
            <a:gdLst>
              <a:gd name="T0" fmla="*/ 27 w 27"/>
              <a:gd name="T1" fmla="*/ 90 h 91"/>
              <a:gd name="T2" fmla="*/ 12 w 27"/>
              <a:gd name="T3" fmla="*/ 14 h 91"/>
              <a:gd name="T4" fmla="*/ 1 w 27"/>
              <a:gd name="T5" fmla="*/ 0 h 91"/>
              <a:gd name="T6" fmla="*/ 17 w 27"/>
              <a:gd name="T7" fmla="*/ 91 h 91"/>
              <a:gd name="T8" fmla="*/ 27 w 27"/>
              <a:gd name="T9" fmla="*/ 90 h 91"/>
            </a:gdLst>
            <a:ahLst/>
            <a:cxnLst>
              <a:cxn ang="0">
                <a:pos x="T0" y="T1"/>
              </a:cxn>
              <a:cxn ang="0">
                <a:pos x="T2" y="T3"/>
              </a:cxn>
              <a:cxn ang="0">
                <a:pos x="T4" y="T5"/>
              </a:cxn>
              <a:cxn ang="0">
                <a:pos x="T6" y="T7"/>
              </a:cxn>
              <a:cxn ang="0">
                <a:pos x="T8" y="T9"/>
              </a:cxn>
            </a:cxnLst>
            <a:rect l="0" t="0" r="r" b="b"/>
            <a:pathLst>
              <a:path w="27" h="91">
                <a:moveTo>
                  <a:pt x="27" y="90"/>
                </a:moveTo>
                <a:cubicBezTo>
                  <a:pt x="27" y="90"/>
                  <a:pt x="12" y="14"/>
                  <a:pt x="12" y="14"/>
                </a:cubicBezTo>
                <a:cubicBezTo>
                  <a:pt x="12" y="14"/>
                  <a:pt x="3" y="0"/>
                  <a:pt x="1" y="0"/>
                </a:cubicBezTo>
                <a:cubicBezTo>
                  <a:pt x="0" y="0"/>
                  <a:pt x="17" y="91"/>
                  <a:pt x="17" y="91"/>
                </a:cubicBezTo>
                <a:lnTo>
                  <a:pt x="27" y="90"/>
                </a:lnTo>
                <a:close/>
              </a:path>
            </a:pathLst>
          </a:custGeom>
          <a:solidFill>
            <a:srgbClr val="404040"/>
          </a:solidFill>
          <a:ln>
            <a:noFill/>
          </a:ln>
          <a:extLst/>
        </p:spPr>
        <p:txBody>
          <a:bodyPr vert="horz" wrap="square" lIns="91440" tIns="45720" rIns="91440" bIns="45720" numCol="1" anchor="t" anchorCtr="0" compatLnSpc="1"/>
          <a:lstStyle/>
          <a:p>
            <a:endParaRPr lang="id-ID">
              <a:ea typeface="微软雅黑" panose="020B0503020204020204" pitchFamily="34" charset="-122"/>
            </a:endParaRPr>
          </a:p>
        </p:txBody>
      </p:sp>
      <p:sp>
        <p:nvSpPr>
          <p:cNvPr id="117" name="PA_任意多边形 96"/>
          <p:cNvSpPr/>
          <p:nvPr>
            <p:custDataLst>
              <p:tags r:id="rId89"/>
            </p:custDataLst>
          </p:nvPr>
        </p:nvSpPr>
        <p:spPr bwMode="auto">
          <a:xfrm>
            <a:off x="9303525" y="3162532"/>
            <a:ext cx="127000" cy="169863"/>
          </a:xfrm>
          <a:custGeom>
            <a:avLst/>
            <a:gdLst>
              <a:gd name="T0" fmla="*/ 1 w 80"/>
              <a:gd name="T1" fmla="*/ 99 h 107"/>
              <a:gd name="T2" fmla="*/ 60 w 80"/>
              <a:gd name="T3" fmla="*/ 13 h 107"/>
              <a:gd name="T4" fmla="*/ 80 w 80"/>
              <a:gd name="T5" fmla="*/ 0 h 107"/>
              <a:gd name="T6" fmla="*/ 71 w 80"/>
              <a:gd name="T7" fmla="*/ 21 h 107"/>
              <a:gd name="T8" fmla="*/ 12 w 80"/>
              <a:gd name="T9" fmla="*/ 107 h 107"/>
              <a:gd name="T10" fmla="*/ 0 w 80"/>
              <a:gd name="T11" fmla="*/ 100 h 107"/>
              <a:gd name="T12" fmla="*/ 1 w 80"/>
              <a:gd name="T13" fmla="*/ 99 h 107"/>
            </a:gdLst>
            <a:ahLst/>
            <a:cxnLst>
              <a:cxn ang="0">
                <a:pos x="T0" y="T1"/>
              </a:cxn>
              <a:cxn ang="0">
                <a:pos x="T2" y="T3"/>
              </a:cxn>
              <a:cxn ang="0">
                <a:pos x="T4" y="T5"/>
              </a:cxn>
              <a:cxn ang="0">
                <a:pos x="T6" y="T7"/>
              </a:cxn>
              <a:cxn ang="0">
                <a:pos x="T8" y="T9"/>
              </a:cxn>
              <a:cxn ang="0">
                <a:pos x="T10" y="T11"/>
              </a:cxn>
              <a:cxn ang="0">
                <a:pos x="T12" y="T13"/>
              </a:cxn>
            </a:cxnLst>
            <a:rect l="0" t="0" r="r" b="b"/>
            <a:pathLst>
              <a:path w="80" h="107">
                <a:moveTo>
                  <a:pt x="1" y="99"/>
                </a:moveTo>
                <a:lnTo>
                  <a:pt x="60" y="13"/>
                </a:lnTo>
                <a:lnTo>
                  <a:pt x="80" y="0"/>
                </a:lnTo>
                <a:lnTo>
                  <a:pt x="71" y="21"/>
                </a:lnTo>
                <a:lnTo>
                  <a:pt x="12" y="107"/>
                </a:lnTo>
                <a:lnTo>
                  <a:pt x="0" y="100"/>
                </a:lnTo>
                <a:lnTo>
                  <a:pt x="1" y="99"/>
                </a:lnTo>
                <a:close/>
              </a:path>
            </a:pathLst>
          </a:custGeom>
          <a:solidFill>
            <a:srgbClr val="404040"/>
          </a:solidFill>
          <a:ln>
            <a:noFill/>
          </a:ln>
          <a:extLst/>
        </p:spPr>
        <p:txBody>
          <a:bodyPr vert="horz" wrap="square" lIns="91440" tIns="45720" rIns="91440" bIns="45720" numCol="1" anchor="t" anchorCtr="0" compatLnSpc="1"/>
          <a:lstStyle/>
          <a:p>
            <a:endParaRPr lang="id-ID">
              <a:ea typeface="微软雅黑" panose="020B0503020204020204" pitchFamily="34" charset="-122"/>
            </a:endParaRPr>
          </a:p>
        </p:txBody>
      </p:sp>
      <p:sp>
        <p:nvSpPr>
          <p:cNvPr id="118" name="PA_任意多边形 97"/>
          <p:cNvSpPr/>
          <p:nvPr>
            <p:custDataLst>
              <p:tags r:id="rId90"/>
            </p:custDataLst>
          </p:nvPr>
        </p:nvSpPr>
        <p:spPr bwMode="auto">
          <a:xfrm>
            <a:off x="9292413" y="3359382"/>
            <a:ext cx="15875" cy="31750"/>
          </a:xfrm>
          <a:custGeom>
            <a:avLst/>
            <a:gdLst>
              <a:gd name="T0" fmla="*/ 2 w 7"/>
              <a:gd name="T1" fmla="*/ 3 h 15"/>
              <a:gd name="T2" fmla="*/ 5 w 7"/>
              <a:gd name="T3" fmla="*/ 1 h 15"/>
              <a:gd name="T4" fmla="*/ 7 w 7"/>
              <a:gd name="T5" fmla="*/ 3 h 15"/>
              <a:gd name="T6" fmla="*/ 5 w 7"/>
              <a:gd name="T7" fmla="*/ 13 h 15"/>
              <a:gd name="T8" fmla="*/ 3 w 7"/>
              <a:gd name="T9" fmla="*/ 15 h 15"/>
              <a:gd name="T10" fmla="*/ 1 w 7"/>
              <a:gd name="T11" fmla="*/ 12 h 15"/>
              <a:gd name="T12" fmla="*/ 2 w 7"/>
              <a:gd name="T13" fmla="*/ 3 h 15"/>
            </a:gdLst>
            <a:ahLst/>
            <a:cxnLst>
              <a:cxn ang="0">
                <a:pos x="T0" y="T1"/>
              </a:cxn>
              <a:cxn ang="0">
                <a:pos x="T2" y="T3"/>
              </a:cxn>
              <a:cxn ang="0">
                <a:pos x="T4" y="T5"/>
              </a:cxn>
              <a:cxn ang="0">
                <a:pos x="T6" y="T7"/>
              </a:cxn>
              <a:cxn ang="0">
                <a:pos x="T8" y="T9"/>
              </a:cxn>
              <a:cxn ang="0">
                <a:pos x="T10" y="T11"/>
              </a:cxn>
              <a:cxn ang="0">
                <a:pos x="T12" y="T13"/>
              </a:cxn>
            </a:cxnLst>
            <a:rect l="0" t="0" r="r" b="b"/>
            <a:pathLst>
              <a:path w="7" h="15">
                <a:moveTo>
                  <a:pt x="2" y="3"/>
                </a:moveTo>
                <a:cubicBezTo>
                  <a:pt x="3" y="1"/>
                  <a:pt x="4" y="0"/>
                  <a:pt x="5" y="1"/>
                </a:cubicBezTo>
                <a:cubicBezTo>
                  <a:pt x="6" y="1"/>
                  <a:pt x="7" y="2"/>
                  <a:pt x="7" y="3"/>
                </a:cubicBezTo>
                <a:cubicBezTo>
                  <a:pt x="5" y="13"/>
                  <a:pt x="5" y="13"/>
                  <a:pt x="5" y="13"/>
                </a:cubicBezTo>
                <a:cubicBezTo>
                  <a:pt x="5" y="14"/>
                  <a:pt x="4" y="15"/>
                  <a:pt x="3" y="15"/>
                </a:cubicBezTo>
                <a:cubicBezTo>
                  <a:pt x="1" y="15"/>
                  <a:pt x="0" y="13"/>
                  <a:pt x="1" y="12"/>
                </a:cubicBezTo>
                <a:lnTo>
                  <a:pt x="2" y="3"/>
                </a:lnTo>
                <a:close/>
              </a:path>
            </a:pathLst>
          </a:custGeom>
          <a:solidFill>
            <a:srgbClr val="404040"/>
          </a:solidFill>
          <a:ln>
            <a:noFill/>
          </a:ln>
          <a:extLst/>
        </p:spPr>
        <p:txBody>
          <a:bodyPr vert="horz" wrap="square" lIns="91440" tIns="45720" rIns="91440" bIns="45720" numCol="1" anchor="t" anchorCtr="0" compatLnSpc="1"/>
          <a:lstStyle/>
          <a:p>
            <a:endParaRPr lang="id-ID">
              <a:ea typeface="微软雅黑" panose="020B0503020204020204" pitchFamily="34" charset="-122"/>
            </a:endParaRPr>
          </a:p>
        </p:txBody>
      </p:sp>
      <p:sp>
        <p:nvSpPr>
          <p:cNvPr id="119" name="PA_任意多边形 98"/>
          <p:cNvSpPr>
            <a:spLocks noEditPoints="1"/>
          </p:cNvSpPr>
          <p:nvPr>
            <p:custDataLst>
              <p:tags r:id="rId91"/>
            </p:custDataLst>
          </p:nvPr>
        </p:nvSpPr>
        <p:spPr bwMode="auto">
          <a:xfrm>
            <a:off x="9241613" y="1751244"/>
            <a:ext cx="220663" cy="236538"/>
          </a:xfrm>
          <a:custGeom>
            <a:avLst/>
            <a:gdLst>
              <a:gd name="T0" fmla="*/ 78 w 101"/>
              <a:gd name="T1" fmla="*/ 50 h 109"/>
              <a:gd name="T2" fmla="*/ 76 w 101"/>
              <a:gd name="T3" fmla="*/ 62 h 109"/>
              <a:gd name="T4" fmla="*/ 76 w 101"/>
              <a:gd name="T5" fmla="*/ 73 h 109"/>
              <a:gd name="T6" fmla="*/ 78 w 101"/>
              <a:gd name="T7" fmla="*/ 73 h 109"/>
              <a:gd name="T8" fmla="*/ 86 w 101"/>
              <a:gd name="T9" fmla="*/ 86 h 109"/>
              <a:gd name="T10" fmla="*/ 76 w 101"/>
              <a:gd name="T11" fmla="*/ 79 h 109"/>
              <a:gd name="T12" fmla="*/ 76 w 101"/>
              <a:gd name="T13" fmla="*/ 22 h 109"/>
              <a:gd name="T14" fmla="*/ 86 w 101"/>
              <a:gd name="T15" fmla="*/ 15 h 109"/>
              <a:gd name="T16" fmla="*/ 78 w 101"/>
              <a:gd name="T17" fmla="*/ 27 h 109"/>
              <a:gd name="T18" fmla="*/ 76 w 101"/>
              <a:gd name="T19" fmla="*/ 28 h 109"/>
              <a:gd name="T20" fmla="*/ 99 w 101"/>
              <a:gd name="T21" fmla="*/ 48 h 109"/>
              <a:gd name="T22" fmla="*/ 84 w 101"/>
              <a:gd name="T23" fmla="*/ 50 h 109"/>
              <a:gd name="T24" fmla="*/ 99 w 101"/>
              <a:gd name="T25" fmla="*/ 53 h 109"/>
              <a:gd name="T26" fmla="*/ 99 w 101"/>
              <a:gd name="T27" fmla="*/ 48 h 109"/>
              <a:gd name="T28" fmla="*/ 53 w 101"/>
              <a:gd name="T29" fmla="*/ 109 h 109"/>
              <a:gd name="T30" fmla="*/ 66 w 101"/>
              <a:gd name="T31" fmla="*/ 73 h 109"/>
              <a:gd name="T32" fmla="*/ 76 w 101"/>
              <a:gd name="T33" fmla="*/ 38 h 109"/>
              <a:gd name="T34" fmla="*/ 51 w 101"/>
              <a:gd name="T35" fmla="*/ 28 h 109"/>
              <a:gd name="T36" fmla="*/ 73 w 101"/>
              <a:gd name="T37" fmla="*/ 50 h 109"/>
              <a:gd name="T38" fmla="*/ 62 w 101"/>
              <a:gd name="T39" fmla="*/ 69 h 109"/>
              <a:gd name="T40" fmla="*/ 61 w 101"/>
              <a:gd name="T41" fmla="*/ 84 h 109"/>
              <a:gd name="T42" fmla="*/ 51 w 101"/>
              <a:gd name="T43" fmla="*/ 109 h 109"/>
              <a:gd name="T44" fmla="*/ 76 w 101"/>
              <a:gd name="T45" fmla="*/ 28 h 109"/>
              <a:gd name="T46" fmla="*/ 74 w 101"/>
              <a:gd name="T47" fmla="*/ 23 h 109"/>
              <a:gd name="T48" fmla="*/ 76 w 101"/>
              <a:gd name="T49" fmla="*/ 73 h 109"/>
              <a:gd name="T50" fmla="*/ 74 w 101"/>
              <a:gd name="T51" fmla="*/ 77 h 109"/>
              <a:gd name="T52" fmla="*/ 76 w 101"/>
              <a:gd name="T53" fmla="*/ 73 h 109"/>
              <a:gd name="T54" fmla="*/ 51 w 101"/>
              <a:gd name="T55" fmla="*/ 0 h 109"/>
              <a:gd name="T56" fmla="*/ 53 w 101"/>
              <a:gd name="T57" fmla="*/ 2 h 109"/>
              <a:gd name="T58" fmla="*/ 51 w 101"/>
              <a:gd name="T59" fmla="*/ 17 h 109"/>
              <a:gd name="T60" fmla="*/ 51 w 101"/>
              <a:gd name="T61" fmla="*/ 22 h 109"/>
              <a:gd name="T62" fmla="*/ 26 w 101"/>
              <a:gd name="T63" fmla="*/ 62 h 109"/>
              <a:gd name="T64" fmla="*/ 35 w 101"/>
              <a:gd name="T65" fmla="*/ 95 h 109"/>
              <a:gd name="T66" fmla="*/ 51 w 101"/>
              <a:gd name="T67" fmla="*/ 109 h 109"/>
              <a:gd name="T68" fmla="*/ 41 w 101"/>
              <a:gd name="T69" fmla="*/ 84 h 109"/>
              <a:gd name="T70" fmla="*/ 40 w 101"/>
              <a:gd name="T71" fmla="*/ 69 h 109"/>
              <a:gd name="T72" fmla="*/ 35 w 101"/>
              <a:gd name="T73" fmla="*/ 35 h 109"/>
              <a:gd name="T74" fmla="*/ 51 w 101"/>
              <a:gd name="T75" fmla="*/ 22 h 109"/>
              <a:gd name="T76" fmla="*/ 51 w 101"/>
              <a:gd name="T77" fmla="*/ 17 h 109"/>
              <a:gd name="T78" fmla="*/ 48 w 101"/>
              <a:gd name="T79" fmla="*/ 2 h 109"/>
              <a:gd name="T80" fmla="*/ 26 w 101"/>
              <a:gd name="T81" fmla="*/ 79 h 109"/>
              <a:gd name="T82" fmla="*/ 28 w 101"/>
              <a:gd name="T83" fmla="*/ 73 h 109"/>
              <a:gd name="T84" fmla="*/ 26 w 101"/>
              <a:gd name="T85" fmla="*/ 79 h 109"/>
              <a:gd name="T86" fmla="*/ 26 w 101"/>
              <a:gd name="T87" fmla="*/ 21 h 109"/>
              <a:gd name="T88" fmla="*/ 28 w 101"/>
              <a:gd name="T89" fmla="*/ 27 h 109"/>
              <a:gd name="T90" fmla="*/ 26 w 101"/>
              <a:gd name="T91" fmla="*/ 38 h 109"/>
              <a:gd name="T92" fmla="*/ 26 w 101"/>
              <a:gd name="T93" fmla="*/ 62 h 109"/>
              <a:gd name="T94" fmla="*/ 26 w 101"/>
              <a:gd name="T95" fmla="*/ 21 h 109"/>
              <a:gd name="T96" fmla="*/ 24 w 101"/>
              <a:gd name="T97" fmla="*/ 27 h 109"/>
              <a:gd name="T98" fmla="*/ 15 w 101"/>
              <a:gd name="T99" fmla="*/ 18 h 109"/>
              <a:gd name="T100" fmla="*/ 19 w 101"/>
              <a:gd name="T101" fmla="*/ 15 h 109"/>
              <a:gd name="T102" fmla="*/ 26 w 101"/>
              <a:gd name="T103" fmla="*/ 73 h 109"/>
              <a:gd name="T104" fmla="*/ 19 w 101"/>
              <a:gd name="T105" fmla="*/ 86 h 109"/>
              <a:gd name="T106" fmla="*/ 15 w 101"/>
              <a:gd name="T107" fmla="*/ 82 h 109"/>
              <a:gd name="T108" fmla="*/ 24 w 101"/>
              <a:gd name="T109" fmla="*/ 73 h 109"/>
              <a:gd name="T110" fmla="*/ 18 w 101"/>
              <a:gd name="T111" fmla="*/ 50 h 109"/>
              <a:gd name="T112" fmla="*/ 15 w 101"/>
              <a:gd name="T113" fmla="*/ 48 h 109"/>
              <a:gd name="T114" fmla="*/ 0 w 101"/>
              <a:gd name="T115" fmla="*/ 50 h 109"/>
              <a:gd name="T116" fmla="*/ 15 w 101"/>
              <a:gd name="T117" fmla="*/ 5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109">
                <a:moveTo>
                  <a:pt x="76" y="62"/>
                </a:moveTo>
                <a:cubicBezTo>
                  <a:pt x="78" y="58"/>
                  <a:pt x="78" y="54"/>
                  <a:pt x="78" y="50"/>
                </a:cubicBezTo>
                <a:cubicBezTo>
                  <a:pt x="78" y="46"/>
                  <a:pt x="78" y="42"/>
                  <a:pt x="76" y="38"/>
                </a:cubicBezTo>
                <a:cubicBezTo>
                  <a:pt x="76" y="62"/>
                  <a:pt x="76" y="62"/>
                  <a:pt x="76" y="62"/>
                </a:cubicBezTo>
                <a:close/>
                <a:moveTo>
                  <a:pt x="76" y="79"/>
                </a:moveTo>
                <a:cubicBezTo>
                  <a:pt x="76" y="73"/>
                  <a:pt x="76" y="73"/>
                  <a:pt x="76" y="73"/>
                </a:cubicBezTo>
                <a:cubicBezTo>
                  <a:pt x="77" y="73"/>
                  <a:pt x="77" y="73"/>
                  <a:pt x="78" y="73"/>
                </a:cubicBezTo>
                <a:cubicBezTo>
                  <a:pt x="78" y="73"/>
                  <a:pt x="78" y="73"/>
                  <a:pt x="78" y="73"/>
                </a:cubicBezTo>
                <a:cubicBezTo>
                  <a:pt x="86" y="82"/>
                  <a:pt x="86" y="82"/>
                  <a:pt x="86" y="82"/>
                </a:cubicBezTo>
                <a:cubicBezTo>
                  <a:pt x="87" y="83"/>
                  <a:pt x="87" y="85"/>
                  <a:pt x="86" y="86"/>
                </a:cubicBezTo>
                <a:cubicBezTo>
                  <a:pt x="85" y="87"/>
                  <a:pt x="84" y="87"/>
                  <a:pt x="83" y="86"/>
                </a:cubicBezTo>
                <a:cubicBezTo>
                  <a:pt x="76" y="79"/>
                  <a:pt x="76" y="79"/>
                  <a:pt x="76" y="79"/>
                </a:cubicBezTo>
                <a:close/>
                <a:moveTo>
                  <a:pt x="76" y="28"/>
                </a:moveTo>
                <a:cubicBezTo>
                  <a:pt x="76" y="22"/>
                  <a:pt x="76" y="22"/>
                  <a:pt x="76" y="22"/>
                </a:cubicBezTo>
                <a:cubicBezTo>
                  <a:pt x="83" y="15"/>
                  <a:pt x="83" y="15"/>
                  <a:pt x="83" y="15"/>
                </a:cubicBezTo>
                <a:cubicBezTo>
                  <a:pt x="84" y="14"/>
                  <a:pt x="85" y="14"/>
                  <a:pt x="86" y="15"/>
                </a:cubicBezTo>
                <a:cubicBezTo>
                  <a:pt x="87" y="16"/>
                  <a:pt x="87" y="17"/>
                  <a:pt x="86" y="18"/>
                </a:cubicBezTo>
                <a:cubicBezTo>
                  <a:pt x="78" y="27"/>
                  <a:pt x="78" y="27"/>
                  <a:pt x="78" y="27"/>
                </a:cubicBezTo>
                <a:cubicBezTo>
                  <a:pt x="78" y="27"/>
                  <a:pt x="78" y="27"/>
                  <a:pt x="78" y="27"/>
                </a:cubicBezTo>
                <a:cubicBezTo>
                  <a:pt x="77" y="28"/>
                  <a:pt x="77" y="28"/>
                  <a:pt x="76" y="28"/>
                </a:cubicBezTo>
                <a:close/>
                <a:moveTo>
                  <a:pt x="99" y="48"/>
                </a:moveTo>
                <a:cubicBezTo>
                  <a:pt x="99" y="48"/>
                  <a:pt x="99" y="48"/>
                  <a:pt x="99" y="48"/>
                </a:cubicBezTo>
                <a:cubicBezTo>
                  <a:pt x="86" y="48"/>
                  <a:pt x="86" y="48"/>
                  <a:pt x="86" y="48"/>
                </a:cubicBezTo>
                <a:cubicBezTo>
                  <a:pt x="85" y="48"/>
                  <a:pt x="84" y="49"/>
                  <a:pt x="84" y="50"/>
                </a:cubicBezTo>
                <a:cubicBezTo>
                  <a:pt x="84" y="52"/>
                  <a:pt x="85" y="53"/>
                  <a:pt x="86" y="53"/>
                </a:cubicBezTo>
                <a:cubicBezTo>
                  <a:pt x="99" y="53"/>
                  <a:pt x="99" y="53"/>
                  <a:pt x="99" y="53"/>
                </a:cubicBezTo>
                <a:cubicBezTo>
                  <a:pt x="100" y="53"/>
                  <a:pt x="101" y="52"/>
                  <a:pt x="101" y="50"/>
                </a:cubicBezTo>
                <a:cubicBezTo>
                  <a:pt x="101" y="49"/>
                  <a:pt x="100" y="48"/>
                  <a:pt x="99" y="48"/>
                </a:cubicBezTo>
                <a:close/>
                <a:moveTo>
                  <a:pt x="51" y="109"/>
                </a:moveTo>
                <a:cubicBezTo>
                  <a:pt x="53" y="109"/>
                  <a:pt x="53" y="109"/>
                  <a:pt x="53" y="109"/>
                </a:cubicBezTo>
                <a:cubicBezTo>
                  <a:pt x="60" y="109"/>
                  <a:pt x="66" y="103"/>
                  <a:pt x="66" y="95"/>
                </a:cubicBezTo>
                <a:cubicBezTo>
                  <a:pt x="66" y="73"/>
                  <a:pt x="66" y="73"/>
                  <a:pt x="66" y="73"/>
                </a:cubicBezTo>
                <a:cubicBezTo>
                  <a:pt x="70" y="70"/>
                  <a:pt x="74" y="67"/>
                  <a:pt x="76" y="62"/>
                </a:cubicBezTo>
                <a:cubicBezTo>
                  <a:pt x="76" y="38"/>
                  <a:pt x="76" y="38"/>
                  <a:pt x="76" y="38"/>
                </a:cubicBezTo>
                <a:cubicBezTo>
                  <a:pt x="71" y="29"/>
                  <a:pt x="62" y="22"/>
                  <a:pt x="51" y="22"/>
                </a:cubicBezTo>
                <a:cubicBezTo>
                  <a:pt x="51" y="28"/>
                  <a:pt x="51" y="28"/>
                  <a:pt x="51" y="28"/>
                </a:cubicBezTo>
                <a:cubicBezTo>
                  <a:pt x="57" y="28"/>
                  <a:pt x="62" y="31"/>
                  <a:pt x="66" y="35"/>
                </a:cubicBezTo>
                <a:cubicBezTo>
                  <a:pt x="70" y="39"/>
                  <a:pt x="73" y="44"/>
                  <a:pt x="73" y="50"/>
                </a:cubicBezTo>
                <a:cubicBezTo>
                  <a:pt x="73" y="58"/>
                  <a:pt x="68" y="65"/>
                  <a:pt x="62" y="69"/>
                </a:cubicBezTo>
                <a:cubicBezTo>
                  <a:pt x="62" y="69"/>
                  <a:pt x="62" y="69"/>
                  <a:pt x="62" y="69"/>
                </a:cubicBezTo>
                <a:cubicBezTo>
                  <a:pt x="61" y="70"/>
                  <a:pt x="61" y="71"/>
                  <a:pt x="61" y="72"/>
                </a:cubicBezTo>
                <a:cubicBezTo>
                  <a:pt x="61" y="84"/>
                  <a:pt x="61" y="84"/>
                  <a:pt x="61" y="84"/>
                </a:cubicBezTo>
                <a:cubicBezTo>
                  <a:pt x="51" y="84"/>
                  <a:pt x="51" y="84"/>
                  <a:pt x="51" y="84"/>
                </a:cubicBezTo>
                <a:cubicBezTo>
                  <a:pt x="51" y="109"/>
                  <a:pt x="51" y="109"/>
                  <a:pt x="51" y="109"/>
                </a:cubicBezTo>
                <a:close/>
                <a:moveTo>
                  <a:pt x="76" y="22"/>
                </a:moveTo>
                <a:cubicBezTo>
                  <a:pt x="76" y="28"/>
                  <a:pt x="76" y="28"/>
                  <a:pt x="76" y="28"/>
                </a:cubicBezTo>
                <a:cubicBezTo>
                  <a:pt x="75" y="28"/>
                  <a:pt x="75" y="28"/>
                  <a:pt x="74" y="27"/>
                </a:cubicBezTo>
                <a:cubicBezTo>
                  <a:pt x="73" y="26"/>
                  <a:pt x="73" y="24"/>
                  <a:pt x="74" y="23"/>
                </a:cubicBezTo>
                <a:cubicBezTo>
                  <a:pt x="76" y="22"/>
                  <a:pt x="76" y="22"/>
                  <a:pt x="76" y="22"/>
                </a:cubicBezTo>
                <a:close/>
                <a:moveTo>
                  <a:pt x="76" y="73"/>
                </a:moveTo>
                <a:cubicBezTo>
                  <a:pt x="76" y="79"/>
                  <a:pt x="76" y="79"/>
                  <a:pt x="76" y="79"/>
                </a:cubicBezTo>
                <a:cubicBezTo>
                  <a:pt x="74" y="77"/>
                  <a:pt x="74" y="77"/>
                  <a:pt x="74" y="77"/>
                </a:cubicBezTo>
                <a:cubicBezTo>
                  <a:pt x="73" y="76"/>
                  <a:pt x="73" y="74"/>
                  <a:pt x="74" y="73"/>
                </a:cubicBezTo>
                <a:cubicBezTo>
                  <a:pt x="75" y="73"/>
                  <a:pt x="75" y="73"/>
                  <a:pt x="76" y="73"/>
                </a:cubicBezTo>
                <a:close/>
                <a:moveTo>
                  <a:pt x="51" y="17"/>
                </a:moveTo>
                <a:cubicBezTo>
                  <a:pt x="51" y="0"/>
                  <a:pt x="51" y="0"/>
                  <a:pt x="51" y="0"/>
                </a:cubicBezTo>
                <a:cubicBezTo>
                  <a:pt x="51" y="0"/>
                  <a:pt x="51" y="0"/>
                  <a:pt x="51" y="0"/>
                </a:cubicBezTo>
                <a:cubicBezTo>
                  <a:pt x="52" y="0"/>
                  <a:pt x="53" y="1"/>
                  <a:pt x="53" y="2"/>
                </a:cubicBezTo>
                <a:cubicBezTo>
                  <a:pt x="53" y="15"/>
                  <a:pt x="53" y="15"/>
                  <a:pt x="53" y="15"/>
                </a:cubicBezTo>
                <a:cubicBezTo>
                  <a:pt x="53" y="16"/>
                  <a:pt x="52" y="17"/>
                  <a:pt x="51" y="17"/>
                </a:cubicBezTo>
                <a:cubicBezTo>
                  <a:pt x="51" y="17"/>
                  <a:pt x="51" y="17"/>
                  <a:pt x="51" y="17"/>
                </a:cubicBezTo>
                <a:close/>
                <a:moveTo>
                  <a:pt x="51" y="22"/>
                </a:moveTo>
                <a:cubicBezTo>
                  <a:pt x="40" y="22"/>
                  <a:pt x="30" y="29"/>
                  <a:pt x="26" y="38"/>
                </a:cubicBezTo>
                <a:cubicBezTo>
                  <a:pt x="26" y="62"/>
                  <a:pt x="26" y="62"/>
                  <a:pt x="26" y="62"/>
                </a:cubicBezTo>
                <a:cubicBezTo>
                  <a:pt x="28" y="67"/>
                  <a:pt x="31" y="71"/>
                  <a:pt x="35" y="74"/>
                </a:cubicBezTo>
                <a:cubicBezTo>
                  <a:pt x="35" y="95"/>
                  <a:pt x="35" y="95"/>
                  <a:pt x="35" y="95"/>
                </a:cubicBezTo>
                <a:cubicBezTo>
                  <a:pt x="35" y="103"/>
                  <a:pt x="42" y="109"/>
                  <a:pt x="49" y="109"/>
                </a:cubicBezTo>
                <a:cubicBezTo>
                  <a:pt x="51" y="109"/>
                  <a:pt x="51" y="109"/>
                  <a:pt x="51" y="109"/>
                </a:cubicBezTo>
                <a:cubicBezTo>
                  <a:pt x="51" y="84"/>
                  <a:pt x="51" y="84"/>
                  <a:pt x="51" y="84"/>
                </a:cubicBezTo>
                <a:cubicBezTo>
                  <a:pt x="41" y="84"/>
                  <a:pt x="41" y="84"/>
                  <a:pt x="41" y="84"/>
                </a:cubicBezTo>
                <a:cubicBezTo>
                  <a:pt x="41" y="72"/>
                  <a:pt x="41" y="72"/>
                  <a:pt x="41" y="72"/>
                </a:cubicBezTo>
                <a:cubicBezTo>
                  <a:pt x="41" y="71"/>
                  <a:pt x="41" y="70"/>
                  <a:pt x="40" y="69"/>
                </a:cubicBezTo>
                <a:cubicBezTo>
                  <a:pt x="33" y="66"/>
                  <a:pt x="28" y="58"/>
                  <a:pt x="28" y="50"/>
                </a:cubicBezTo>
                <a:cubicBezTo>
                  <a:pt x="28" y="44"/>
                  <a:pt x="31" y="39"/>
                  <a:pt x="35" y="35"/>
                </a:cubicBezTo>
                <a:cubicBezTo>
                  <a:pt x="39" y="31"/>
                  <a:pt x="44" y="28"/>
                  <a:pt x="51" y="28"/>
                </a:cubicBezTo>
                <a:cubicBezTo>
                  <a:pt x="51" y="22"/>
                  <a:pt x="51" y="22"/>
                  <a:pt x="51" y="22"/>
                </a:cubicBezTo>
                <a:close/>
                <a:moveTo>
                  <a:pt x="51" y="0"/>
                </a:moveTo>
                <a:cubicBezTo>
                  <a:pt x="51" y="17"/>
                  <a:pt x="51" y="17"/>
                  <a:pt x="51" y="17"/>
                </a:cubicBezTo>
                <a:cubicBezTo>
                  <a:pt x="49" y="17"/>
                  <a:pt x="48" y="16"/>
                  <a:pt x="48" y="15"/>
                </a:cubicBezTo>
                <a:cubicBezTo>
                  <a:pt x="48" y="2"/>
                  <a:pt x="48" y="2"/>
                  <a:pt x="48" y="2"/>
                </a:cubicBezTo>
                <a:cubicBezTo>
                  <a:pt x="48" y="1"/>
                  <a:pt x="49" y="0"/>
                  <a:pt x="51" y="0"/>
                </a:cubicBezTo>
                <a:close/>
                <a:moveTo>
                  <a:pt x="26" y="79"/>
                </a:moveTo>
                <a:cubicBezTo>
                  <a:pt x="26" y="73"/>
                  <a:pt x="26" y="73"/>
                  <a:pt x="26" y="73"/>
                </a:cubicBezTo>
                <a:cubicBezTo>
                  <a:pt x="26" y="73"/>
                  <a:pt x="27" y="73"/>
                  <a:pt x="28" y="73"/>
                </a:cubicBezTo>
                <a:cubicBezTo>
                  <a:pt x="29" y="74"/>
                  <a:pt x="29" y="76"/>
                  <a:pt x="28" y="77"/>
                </a:cubicBezTo>
                <a:cubicBezTo>
                  <a:pt x="26" y="79"/>
                  <a:pt x="26" y="79"/>
                  <a:pt x="26" y="79"/>
                </a:cubicBezTo>
                <a:close/>
                <a:moveTo>
                  <a:pt x="26" y="28"/>
                </a:moveTo>
                <a:cubicBezTo>
                  <a:pt x="26" y="21"/>
                  <a:pt x="26" y="21"/>
                  <a:pt x="26" y="21"/>
                </a:cubicBezTo>
                <a:cubicBezTo>
                  <a:pt x="28" y="23"/>
                  <a:pt x="28" y="23"/>
                  <a:pt x="28" y="23"/>
                </a:cubicBezTo>
                <a:cubicBezTo>
                  <a:pt x="29" y="24"/>
                  <a:pt x="29" y="26"/>
                  <a:pt x="28" y="27"/>
                </a:cubicBezTo>
                <a:cubicBezTo>
                  <a:pt x="27" y="28"/>
                  <a:pt x="26" y="28"/>
                  <a:pt x="26" y="28"/>
                </a:cubicBezTo>
                <a:close/>
                <a:moveTo>
                  <a:pt x="26" y="38"/>
                </a:moveTo>
                <a:cubicBezTo>
                  <a:pt x="24" y="42"/>
                  <a:pt x="23" y="46"/>
                  <a:pt x="23" y="50"/>
                </a:cubicBezTo>
                <a:cubicBezTo>
                  <a:pt x="23" y="55"/>
                  <a:pt x="24" y="59"/>
                  <a:pt x="26" y="62"/>
                </a:cubicBezTo>
                <a:cubicBezTo>
                  <a:pt x="26" y="38"/>
                  <a:pt x="26" y="38"/>
                  <a:pt x="26" y="38"/>
                </a:cubicBezTo>
                <a:close/>
                <a:moveTo>
                  <a:pt x="26" y="21"/>
                </a:moveTo>
                <a:cubicBezTo>
                  <a:pt x="26" y="28"/>
                  <a:pt x="26" y="28"/>
                  <a:pt x="26" y="28"/>
                </a:cubicBezTo>
                <a:cubicBezTo>
                  <a:pt x="25" y="28"/>
                  <a:pt x="24" y="27"/>
                  <a:pt x="24" y="27"/>
                </a:cubicBezTo>
                <a:cubicBezTo>
                  <a:pt x="24" y="27"/>
                  <a:pt x="24" y="27"/>
                  <a:pt x="24" y="27"/>
                </a:cubicBezTo>
                <a:cubicBezTo>
                  <a:pt x="15" y="18"/>
                  <a:pt x="15" y="18"/>
                  <a:pt x="15" y="18"/>
                </a:cubicBezTo>
                <a:cubicBezTo>
                  <a:pt x="14" y="17"/>
                  <a:pt x="14" y="16"/>
                  <a:pt x="15" y="15"/>
                </a:cubicBezTo>
                <a:cubicBezTo>
                  <a:pt x="16" y="14"/>
                  <a:pt x="18" y="14"/>
                  <a:pt x="19" y="15"/>
                </a:cubicBezTo>
                <a:cubicBezTo>
                  <a:pt x="26" y="21"/>
                  <a:pt x="26" y="21"/>
                  <a:pt x="26" y="21"/>
                </a:cubicBezTo>
                <a:close/>
                <a:moveTo>
                  <a:pt x="26" y="73"/>
                </a:moveTo>
                <a:cubicBezTo>
                  <a:pt x="26" y="79"/>
                  <a:pt x="26" y="79"/>
                  <a:pt x="26" y="79"/>
                </a:cubicBezTo>
                <a:cubicBezTo>
                  <a:pt x="19" y="86"/>
                  <a:pt x="19" y="86"/>
                  <a:pt x="19" y="86"/>
                </a:cubicBezTo>
                <a:cubicBezTo>
                  <a:pt x="18" y="87"/>
                  <a:pt x="16" y="87"/>
                  <a:pt x="15" y="86"/>
                </a:cubicBezTo>
                <a:cubicBezTo>
                  <a:pt x="14" y="85"/>
                  <a:pt x="14" y="83"/>
                  <a:pt x="15" y="82"/>
                </a:cubicBezTo>
                <a:cubicBezTo>
                  <a:pt x="24" y="73"/>
                  <a:pt x="24" y="73"/>
                  <a:pt x="24" y="73"/>
                </a:cubicBezTo>
                <a:cubicBezTo>
                  <a:pt x="24" y="73"/>
                  <a:pt x="24" y="73"/>
                  <a:pt x="24" y="73"/>
                </a:cubicBezTo>
                <a:cubicBezTo>
                  <a:pt x="24" y="73"/>
                  <a:pt x="25" y="73"/>
                  <a:pt x="26" y="73"/>
                </a:cubicBezTo>
                <a:close/>
                <a:moveTo>
                  <a:pt x="18" y="50"/>
                </a:moveTo>
                <a:cubicBezTo>
                  <a:pt x="18" y="50"/>
                  <a:pt x="18" y="50"/>
                  <a:pt x="18" y="50"/>
                </a:cubicBezTo>
                <a:cubicBezTo>
                  <a:pt x="18" y="49"/>
                  <a:pt x="17" y="48"/>
                  <a:pt x="15" y="48"/>
                </a:cubicBezTo>
                <a:cubicBezTo>
                  <a:pt x="3" y="48"/>
                  <a:pt x="3" y="48"/>
                  <a:pt x="3" y="48"/>
                </a:cubicBezTo>
                <a:cubicBezTo>
                  <a:pt x="2" y="48"/>
                  <a:pt x="0" y="49"/>
                  <a:pt x="0" y="50"/>
                </a:cubicBezTo>
                <a:cubicBezTo>
                  <a:pt x="0" y="52"/>
                  <a:pt x="2" y="53"/>
                  <a:pt x="3" y="53"/>
                </a:cubicBezTo>
                <a:cubicBezTo>
                  <a:pt x="15" y="53"/>
                  <a:pt x="15" y="53"/>
                  <a:pt x="15" y="53"/>
                </a:cubicBezTo>
                <a:cubicBezTo>
                  <a:pt x="17" y="53"/>
                  <a:pt x="18" y="52"/>
                  <a:pt x="18" y="50"/>
                </a:cubicBezTo>
                <a:close/>
              </a:path>
            </a:pathLst>
          </a:custGeom>
          <a:solidFill>
            <a:srgbClr val="404040"/>
          </a:solidFill>
          <a:ln>
            <a:noFill/>
          </a:ln>
          <a:extLst/>
        </p:spPr>
        <p:txBody>
          <a:bodyPr vert="horz" wrap="square" lIns="91440" tIns="45720" rIns="91440" bIns="45720" numCol="1" anchor="t" anchorCtr="0" compatLnSpc="1"/>
          <a:lstStyle/>
          <a:p>
            <a:endParaRPr lang="id-ID">
              <a:ea typeface="微软雅黑" panose="020B0503020204020204" pitchFamily="34" charset="-122"/>
            </a:endParaRPr>
          </a:p>
        </p:txBody>
      </p:sp>
      <p:sp>
        <p:nvSpPr>
          <p:cNvPr id="120" name="PA_KSO_Shape"/>
          <p:cNvSpPr/>
          <p:nvPr>
            <p:custDataLst>
              <p:tags r:id="rId92"/>
            </p:custDataLst>
          </p:nvPr>
        </p:nvSpPr>
        <p:spPr>
          <a:xfrm>
            <a:off x="586740" y="46557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21" name="PA_文本框 120"/>
          <p:cNvSpPr txBox="1"/>
          <p:nvPr>
            <p:custDataLst>
              <p:tags r:id="rId93"/>
            </p:custDataLst>
          </p:nvPr>
        </p:nvSpPr>
        <p:spPr>
          <a:xfrm>
            <a:off x="399891" y="434727"/>
            <a:ext cx="3626848" cy="523220"/>
          </a:xfrm>
          <a:prstGeom prst="rect">
            <a:avLst/>
          </a:prstGeom>
          <a:noFill/>
        </p:spPr>
        <p:txBody>
          <a:bodyPr wrap="square" rtlCol="0">
            <a:spAutoFit/>
          </a:bodyPr>
          <a:lstStyle/>
          <a:p>
            <a:pPr algn="ctr"/>
            <a:r>
              <a:rPr lang="zh-CN" altLang="en-US" sz="2800" dirty="0">
                <a:solidFill>
                  <a:srgbClr val="3A3A3A"/>
                </a:solidFill>
                <a:latin typeface="方正兰亭细黑简体" panose="02000000000000000000" pitchFamily="2" charset="-122"/>
                <a:ea typeface="方正兰亭细黑简体" panose="02000000000000000000" pitchFamily="2" charset="-122"/>
              </a:rPr>
              <a:t>这里输入标题</a:t>
            </a:r>
          </a:p>
        </p:txBody>
      </p:sp>
      <p:grpSp>
        <p:nvGrpSpPr>
          <p:cNvPr id="123" name="PA_组合 122"/>
          <p:cNvGrpSpPr/>
          <p:nvPr>
            <p:custDataLst>
              <p:tags r:id="rId94"/>
            </p:custDataLst>
          </p:nvPr>
        </p:nvGrpSpPr>
        <p:grpSpPr>
          <a:xfrm>
            <a:off x="5532579" y="2498491"/>
            <a:ext cx="580145" cy="580145"/>
            <a:chOff x="7352080" y="2433233"/>
            <a:chExt cx="794145" cy="794145"/>
          </a:xfrm>
        </p:grpSpPr>
        <p:sp>
          <p:nvSpPr>
            <p:cNvPr id="124" name="Oval 29"/>
            <p:cNvSpPr>
              <a:spLocks noChangeArrowheads="1"/>
            </p:cNvSpPr>
            <p:nvPr/>
          </p:nvSpPr>
          <p:spPr bwMode="auto">
            <a:xfrm>
              <a:off x="7352080" y="2433233"/>
              <a:ext cx="794145" cy="794145"/>
            </a:xfrm>
            <a:prstGeom prst="ellipse">
              <a:avLst/>
            </a:prstGeom>
            <a:solidFill>
              <a:srgbClr val="4F5A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kern="0">
                <a:solidFill>
                  <a:sysClr val="windowText" lastClr="000000"/>
                </a:solidFill>
                <a:latin typeface="微软雅黑"/>
                <a:ea typeface="微软雅黑"/>
              </a:endParaRPr>
            </a:p>
          </p:txBody>
        </p:sp>
        <p:sp>
          <p:nvSpPr>
            <p:cNvPr id="125" name="Oval 131"/>
            <p:cNvSpPr>
              <a:spLocks noChangeArrowheads="1"/>
            </p:cNvSpPr>
            <p:nvPr/>
          </p:nvSpPr>
          <p:spPr bwMode="auto">
            <a:xfrm>
              <a:off x="7352080" y="2433233"/>
              <a:ext cx="794145" cy="794145"/>
            </a:xfrm>
            <a:prstGeom prst="ellipse">
              <a:avLst/>
            </a:prstGeom>
            <a:solidFill>
              <a:srgbClr val="FFC001"/>
            </a:solidFill>
            <a:ln>
              <a:noFill/>
            </a:ln>
            <a:extLst/>
          </p:spPr>
          <p:txBody>
            <a:bodyPr vert="horz" wrap="square" lIns="91440" tIns="45720" rIns="91440" bIns="45720" numCol="1" anchor="t" anchorCtr="0" compatLnSpc="1">
              <a:prstTxWarp prst="textNoShape">
                <a:avLst/>
              </a:prstTxWarp>
            </a:bodyPr>
            <a:lstStyle/>
            <a:p>
              <a:pPr>
                <a:defRPr/>
              </a:pPr>
              <a:endParaRPr lang="zh-CN" altLang="en-US" kern="0" dirty="0">
                <a:solidFill>
                  <a:sysClr val="windowText" lastClr="000000"/>
                </a:solidFill>
                <a:latin typeface="微软雅黑"/>
                <a:ea typeface="微软雅黑"/>
              </a:endParaRPr>
            </a:p>
          </p:txBody>
        </p:sp>
        <p:sp>
          <p:nvSpPr>
            <p:cNvPr id="126" name="Freeform 201"/>
            <p:cNvSpPr>
              <a:spLocks noEditPoints="1"/>
            </p:cNvSpPr>
            <p:nvPr/>
          </p:nvSpPr>
          <p:spPr bwMode="auto">
            <a:xfrm>
              <a:off x="7533838" y="2602408"/>
              <a:ext cx="430628" cy="492146"/>
            </a:xfrm>
            <a:custGeom>
              <a:avLst/>
              <a:gdLst>
                <a:gd name="T0" fmla="*/ 65 w 130"/>
                <a:gd name="T1" fmla="*/ 86 h 149"/>
                <a:gd name="T2" fmla="*/ 46 w 130"/>
                <a:gd name="T3" fmla="*/ 64 h 149"/>
                <a:gd name="T4" fmla="*/ 63 w 130"/>
                <a:gd name="T5" fmla="*/ 48 h 149"/>
                <a:gd name="T6" fmla="*/ 69 w 130"/>
                <a:gd name="T7" fmla="*/ 70 h 149"/>
                <a:gd name="T8" fmla="*/ 54 w 130"/>
                <a:gd name="T9" fmla="*/ 77 h 149"/>
                <a:gd name="T10" fmla="*/ 46 w 130"/>
                <a:gd name="T11" fmla="*/ 64 h 149"/>
                <a:gd name="T12" fmla="*/ 77 w 130"/>
                <a:gd name="T13" fmla="*/ 69 h 149"/>
                <a:gd name="T14" fmla="*/ 67 w 130"/>
                <a:gd name="T15" fmla="*/ 53 h 149"/>
                <a:gd name="T16" fmla="*/ 68 w 130"/>
                <a:gd name="T17" fmla="*/ 47 h 149"/>
                <a:gd name="T18" fmla="*/ 85 w 130"/>
                <a:gd name="T19" fmla="*/ 64 h 149"/>
                <a:gd name="T20" fmla="*/ 89 w 130"/>
                <a:gd name="T21" fmla="*/ 28 h 149"/>
                <a:gd name="T22" fmla="*/ 76 w 130"/>
                <a:gd name="T23" fmla="*/ 28 h 149"/>
                <a:gd name="T24" fmla="*/ 59 w 130"/>
                <a:gd name="T25" fmla="*/ 9 h 149"/>
                <a:gd name="T26" fmla="*/ 55 w 130"/>
                <a:gd name="T27" fmla="*/ 11 h 149"/>
                <a:gd name="T28" fmla="*/ 38 w 130"/>
                <a:gd name="T29" fmla="*/ 28 h 149"/>
                <a:gd name="T30" fmla="*/ 26 w 130"/>
                <a:gd name="T31" fmla="*/ 28 h 149"/>
                <a:gd name="T32" fmla="*/ 26 w 130"/>
                <a:gd name="T33" fmla="*/ 99 h 149"/>
                <a:gd name="T34" fmla="*/ 104 w 130"/>
                <a:gd name="T35" fmla="*/ 99 h 149"/>
                <a:gd name="T36" fmla="*/ 127 w 130"/>
                <a:gd name="T37" fmla="*/ 96 h 149"/>
                <a:gd name="T38" fmla="*/ 110 w 130"/>
                <a:gd name="T39" fmla="*/ 93 h 149"/>
                <a:gd name="T40" fmla="*/ 113 w 130"/>
                <a:gd name="T41" fmla="*/ 90 h 149"/>
                <a:gd name="T42" fmla="*/ 118 w 130"/>
                <a:gd name="T43" fmla="*/ 85 h 149"/>
                <a:gd name="T44" fmla="*/ 121 w 130"/>
                <a:gd name="T45" fmla="*/ 45 h 149"/>
                <a:gd name="T46" fmla="*/ 117 w 130"/>
                <a:gd name="T47" fmla="*/ 42 h 149"/>
                <a:gd name="T48" fmla="*/ 113 w 130"/>
                <a:gd name="T49" fmla="*/ 37 h 149"/>
                <a:gd name="T50" fmla="*/ 20 w 130"/>
                <a:gd name="T51" fmla="*/ 34 h 149"/>
                <a:gd name="T52" fmla="*/ 13 w 130"/>
                <a:gd name="T53" fmla="*/ 42 h 149"/>
                <a:gd name="T54" fmla="*/ 10 w 130"/>
                <a:gd name="T55" fmla="*/ 43 h 149"/>
                <a:gd name="T56" fmla="*/ 10 w 130"/>
                <a:gd name="T57" fmla="*/ 85 h 149"/>
                <a:gd name="T58" fmla="*/ 16 w 130"/>
                <a:gd name="T59" fmla="*/ 86 h 149"/>
                <a:gd name="T60" fmla="*/ 20 w 130"/>
                <a:gd name="T61" fmla="*/ 93 h 149"/>
                <a:gd name="T62" fmla="*/ 4 w 130"/>
                <a:gd name="T63" fmla="*/ 96 h 149"/>
                <a:gd name="T64" fmla="*/ 38 w 130"/>
                <a:gd name="T65" fmla="*/ 31 h 149"/>
                <a:gd name="T66" fmla="*/ 59 w 130"/>
                <a:gd name="T67" fmla="*/ 31 h 149"/>
                <a:gd name="T68" fmla="*/ 89 w 130"/>
                <a:gd name="T69" fmla="*/ 31 h 149"/>
                <a:gd name="T70" fmla="*/ 103 w 130"/>
                <a:gd name="T71" fmla="*/ 60 h 149"/>
                <a:gd name="T72" fmla="*/ 20 w 130"/>
                <a:gd name="T73" fmla="*/ 90 h 149"/>
                <a:gd name="T74" fmla="*/ 13 w 130"/>
                <a:gd name="T75" fmla="*/ 82 h 149"/>
                <a:gd name="T76" fmla="*/ 13 w 130"/>
                <a:gd name="T77" fmla="*/ 45 h 149"/>
                <a:gd name="T78" fmla="*/ 110 w 130"/>
                <a:gd name="T79" fmla="*/ 37 h 149"/>
                <a:gd name="T80" fmla="*/ 112 w 130"/>
                <a:gd name="T81" fmla="*/ 43 h 149"/>
                <a:gd name="T82" fmla="*/ 118 w 130"/>
                <a:gd name="T83" fmla="*/ 45 h 149"/>
                <a:gd name="T84" fmla="*/ 110 w 130"/>
                <a:gd name="T85" fmla="*/ 90 h 149"/>
                <a:gd name="T86" fmla="*/ 104 w 130"/>
                <a:gd name="T87" fmla="*/ 9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149">
                  <a:moveTo>
                    <a:pt x="65" y="41"/>
                  </a:moveTo>
                  <a:cubicBezTo>
                    <a:pt x="53" y="41"/>
                    <a:pt x="43" y="51"/>
                    <a:pt x="43" y="64"/>
                  </a:cubicBezTo>
                  <a:cubicBezTo>
                    <a:pt x="43" y="76"/>
                    <a:pt x="53" y="86"/>
                    <a:pt x="65" y="86"/>
                  </a:cubicBezTo>
                  <a:cubicBezTo>
                    <a:pt x="78" y="86"/>
                    <a:pt x="88" y="76"/>
                    <a:pt x="88" y="64"/>
                  </a:cubicBezTo>
                  <a:cubicBezTo>
                    <a:pt x="88" y="51"/>
                    <a:pt x="78" y="41"/>
                    <a:pt x="65" y="41"/>
                  </a:cubicBezTo>
                  <a:close/>
                  <a:moveTo>
                    <a:pt x="46" y="64"/>
                  </a:moveTo>
                  <a:cubicBezTo>
                    <a:pt x="46" y="54"/>
                    <a:pt x="53" y="45"/>
                    <a:pt x="63" y="44"/>
                  </a:cubicBezTo>
                  <a:cubicBezTo>
                    <a:pt x="63" y="44"/>
                    <a:pt x="63" y="44"/>
                    <a:pt x="63" y="44"/>
                  </a:cubicBezTo>
                  <a:cubicBezTo>
                    <a:pt x="63" y="48"/>
                    <a:pt x="63" y="48"/>
                    <a:pt x="63" y="48"/>
                  </a:cubicBezTo>
                  <a:cubicBezTo>
                    <a:pt x="58" y="49"/>
                    <a:pt x="55" y="52"/>
                    <a:pt x="55" y="57"/>
                  </a:cubicBezTo>
                  <a:cubicBezTo>
                    <a:pt x="55" y="62"/>
                    <a:pt x="58" y="64"/>
                    <a:pt x="64" y="66"/>
                  </a:cubicBezTo>
                  <a:cubicBezTo>
                    <a:pt x="67" y="67"/>
                    <a:pt x="69" y="68"/>
                    <a:pt x="69" y="70"/>
                  </a:cubicBezTo>
                  <a:cubicBezTo>
                    <a:pt x="69" y="72"/>
                    <a:pt x="67" y="73"/>
                    <a:pt x="64" y="73"/>
                  </a:cubicBezTo>
                  <a:cubicBezTo>
                    <a:pt x="61" y="73"/>
                    <a:pt x="58" y="72"/>
                    <a:pt x="56" y="71"/>
                  </a:cubicBezTo>
                  <a:cubicBezTo>
                    <a:pt x="54" y="77"/>
                    <a:pt x="54" y="77"/>
                    <a:pt x="54" y="77"/>
                  </a:cubicBezTo>
                  <a:cubicBezTo>
                    <a:pt x="56" y="78"/>
                    <a:pt x="59" y="79"/>
                    <a:pt x="63" y="79"/>
                  </a:cubicBezTo>
                  <a:cubicBezTo>
                    <a:pt x="63" y="83"/>
                    <a:pt x="63" y="83"/>
                    <a:pt x="63" y="83"/>
                  </a:cubicBezTo>
                  <a:cubicBezTo>
                    <a:pt x="53" y="82"/>
                    <a:pt x="46" y="73"/>
                    <a:pt x="46" y="64"/>
                  </a:cubicBezTo>
                  <a:close/>
                  <a:moveTo>
                    <a:pt x="68" y="83"/>
                  </a:moveTo>
                  <a:cubicBezTo>
                    <a:pt x="68" y="79"/>
                    <a:pt x="68" y="79"/>
                    <a:pt x="68" y="79"/>
                  </a:cubicBezTo>
                  <a:cubicBezTo>
                    <a:pt x="74" y="78"/>
                    <a:pt x="77" y="74"/>
                    <a:pt x="77" y="69"/>
                  </a:cubicBezTo>
                  <a:cubicBezTo>
                    <a:pt x="77" y="65"/>
                    <a:pt x="74" y="62"/>
                    <a:pt x="68" y="60"/>
                  </a:cubicBezTo>
                  <a:cubicBezTo>
                    <a:pt x="64" y="59"/>
                    <a:pt x="62" y="57"/>
                    <a:pt x="62" y="56"/>
                  </a:cubicBezTo>
                  <a:cubicBezTo>
                    <a:pt x="62" y="54"/>
                    <a:pt x="63" y="53"/>
                    <a:pt x="67" y="53"/>
                  </a:cubicBezTo>
                  <a:cubicBezTo>
                    <a:pt x="70" y="53"/>
                    <a:pt x="73" y="54"/>
                    <a:pt x="74" y="55"/>
                  </a:cubicBezTo>
                  <a:cubicBezTo>
                    <a:pt x="75" y="49"/>
                    <a:pt x="75" y="49"/>
                    <a:pt x="75" y="49"/>
                  </a:cubicBezTo>
                  <a:cubicBezTo>
                    <a:pt x="74" y="48"/>
                    <a:pt x="71" y="47"/>
                    <a:pt x="68" y="47"/>
                  </a:cubicBezTo>
                  <a:cubicBezTo>
                    <a:pt x="68" y="44"/>
                    <a:pt x="68" y="44"/>
                    <a:pt x="68" y="44"/>
                  </a:cubicBezTo>
                  <a:cubicBezTo>
                    <a:pt x="68" y="44"/>
                    <a:pt x="68" y="44"/>
                    <a:pt x="68" y="44"/>
                  </a:cubicBezTo>
                  <a:cubicBezTo>
                    <a:pt x="78" y="46"/>
                    <a:pt x="85" y="54"/>
                    <a:pt x="85" y="64"/>
                  </a:cubicBezTo>
                  <a:cubicBezTo>
                    <a:pt x="85" y="74"/>
                    <a:pt x="77" y="82"/>
                    <a:pt x="68" y="83"/>
                  </a:cubicBezTo>
                  <a:close/>
                  <a:moveTo>
                    <a:pt x="130" y="28"/>
                  </a:moveTo>
                  <a:cubicBezTo>
                    <a:pt x="89" y="28"/>
                    <a:pt x="89" y="28"/>
                    <a:pt x="89" y="28"/>
                  </a:cubicBezTo>
                  <a:cubicBezTo>
                    <a:pt x="89" y="11"/>
                    <a:pt x="89" y="11"/>
                    <a:pt x="89" y="11"/>
                  </a:cubicBezTo>
                  <a:cubicBezTo>
                    <a:pt x="88" y="3"/>
                    <a:pt x="77" y="5"/>
                    <a:pt x="77" y="11"/>
                  </a:cubicBezTo>
                  <a:cubicBezTo>
                    <a:pt x="76" y="28"/>
                    <a:pt x="76" y="28"/>
                    <a:pt x="76" y="28"/>
                  </a:cubicBezTo>
                  <a:cubicBezTo>
                    <a:pt x="72" y="28"/>
                    <a:pt x="72" y="28"/>
                    <a:pt x="72" y="28"/>
                  </a:cubicBezTo>
                  <a:cubicBezTo>
                    <a:pt x="72" y="9"/>
                    <a:pt x="72" y="9"/>
                    <a:pt x="72" y="9"/>
                  </a:cubicBezTo>
                  <a:cubicBezTo>
                    <a:pt x="72" y="2"/>
                    <a:pt x="60" y="0"/>
                    <a:pt x="59" y="9"/>
                  </a:cubicBezTo>
                  <a:cubicBezTo>
                    <a:pt x="59" y="28"/>
                    <a:pt x="59" y="28"/>
                    <a:pt x="59" y="28"/>
                  </a:cubicBezTo>
                  <a:cubicBezTo>
                    <a:pt x="55" y="28"/>
                    <a:pt x="55" y="28"/>
                    <a:pt x="55" y="28"/>
                  </a:cubicBezTo>
                  <a:cubicBezTo>
                    <a:pt x="55" y="11"/>
                    <a:pt x="55" y="11"/>
                    <a:pt x="55" y="11"/>
                  </a:cubicBezTo>
                  <a:cubicBezTo>
                    <a:pt x="55" y="3"/>
                    <a:pt x="43" y="2"/>
                    <a:pt x="43" y="11"/>
                  </a:cubicBezTo>
                  <a:cubicBezTo>
                    <a:pt x="43" y="28"/>
                    <a:pt x="43" y="28"/>
                    <a:pt x="43" y="28"/>
                  </a:cubicBezTo>
                  <a:cubicBezTo>
                    <a:pt x="38" y="28"/>
                    <a:pt x="38" y="28"/>
                    <a:pt x="38" y="28"/>
                  </a:cubicBezTo>
                  <a:cubicBezTo>
                    <a:pt x="38" y="18"/>
                    <a:pt x="38" y="18"/>
                    <a:pt x="38" y="18"/>
                  </a:cubicBezTo>
                  <a:cubicBezTo>
                    <a:pt x="37" y="9"/>
                    <a:pt x="27" y="10"/>
                    <a:pt x="26" y="18"/>
                  </a:cubicBezTo>
                  <a:cubicBezTo>
                    <a:pt x="26" y="28"/>
                    <a:pt x="26" y="28"/>
                    <a:pt x="26" y="28"/>
                  </a:cubicBezTo>
                  <a:cubicBezTo>
                    <a:pt x="0" y="28"/>
                    <a:pt x="0" y="28"/>
                    <a:pt x="0" y="28"/>
                  </a:cubicBezTo>
                  <a:cubicBezTo>
                    <a:pt x="0" y="99"/>
                    <a:pt x="0" y="99"/>
                    <a:pt x="0" y="99"/>
                  </a:cubicBezTo>
                  <a:cubicBezTo>
                    <a:pt x="26" y="99"/>
                    <a:pt x="26" y="99"/>
                    <a:pt x="26" y="99"/>
                  </a:cubicBezTo>
                  <a:cubicBezTo>
                    <a:pt x="26" y="106"/>
                    <a:pt x="26" y="106"/>
                    <a:pt x="26" y="106"/>
                  </a:cubicBezTo>
                  <a:cubicBezTo>
                    <a:pt x="43" y="149"/>
                    <a:pt x="90" y="141"/>
                    <a:pt x="104" y="106"/>
                  </a:cubicBezTo>
                  <a:cubicBezTo>
                    <a:pt x="104" y="99"/>
                    <a:pt x="104" y="99"/>
                    <a:pt x="104" y="99"/>
                  </a:cubicBezTo>
                  <a:cubicBezTo>
                    <a:pt x="130" y="99"/>
                    <a:pt x="130" y="99"/>
                    <a:pt x="130" y="99"/>
                  </a:cubicBezTo>
                  <a:lnTo>
                    <a:pt x="130" y="28"/>
                  </a:lnTo>
                  <a:close/>
                  <a:moveTo>
                    <a:pt x="127" y="96"/>
                  </a:moveTo>
                  <a:cubicBezTo>
                    <a:pt x="104" y="96"/>
                    <a:pt x="104" y="96"/>
                    <a:pt x="104" y="96"/>
                  </a:cubicBezTo>
                  <a:cubicBezTo>
                    <a:pt x="104" y="93"/>
                    <a:pt x="104" y="93"/>
                    <a:pt x="104" y="93"/>
                  </a:cubicBezTo>
                  <a:cubicBezTo>
                    <a:pt x="110" y="93"/>
                    <a:pt x="110" y="93"/>
                    <a:pt x="110" y="93"/>
                  </a:cubicBezTo>
                  <a:cubicBezTo>
                    <a:pt x="111" y="93"/>
                    <a:pt x="111" y="93"/>
                    <a:pt x="112" y="92"/>
                  </a:cubicBezTo>
                  <a:cubicBezTo>
                    <a:pt x="112" y="91"/>
                    <a:pt x="113" y="91"/>
                    <a:pt x="113" y="90"/>
                  </a:cubicBezTo>
                  <a:cubicBezTo>
                    <a:pt x="113" y="90"/>
                    <a:pt x="113" y="90"/>
                    <a:pt x="113" y="90"/>
                  </a:cubicBezTo>
                  <a:cubicBezTo>
                    <a:pt x="113" y="87"/>
                    <a:pt x="115" y="85"/>
                    <a:pt x="117" y="85"/>
                  </a:cubicBezTo>
                  <a:cubicBezTo>
                    <a:pt x="117" y="85"/>
                    <a:pt x="117" y="85"/>
                    <a:pt x="118" y="85"/>
                  </a:cubicBezTo>
                  <a:cubicBezTo>
                    <a:pt x="118" y="85"/>
                    <a:pt x="118" y="85"/>
                    <a:pt x="118" y="85"/>
                  </a:cubicBezTo>
                  <a:cubicBezTo>
                    <a:pt x="119" y="85"/>
                    <a:pt x="119" y="85"/>
                    <a:pt x="120" y="85"/>
                  </a:cubicBezTo>
                  <a:cubicBezTo>
                    <a:pt x="121" y="84"/>
                    <a:pt x="121" y="83"/>
                    <a:pt x="121" y="82"/>
                  </a:cubicBezTo>
                  <a:cubicBezTo>
                    <a:pt x="121" y="45"/>
                    <a:pt x="121" y="45"/>
                    <a:pt x="121" y="45"/>
                  </a:cubicBezTo>
                  <a:cubicBezTo>
                    <a:pt x="121" y="44"/>
                    <a:pt x="121" y="43"/>
                    <a:pt x="120" y="43"/>
                  </a:cubicBezTo>
                  <a:cubicBezTo>
                    <a:pt x="119" y="42"/>
                    <a:pt x="119" y="42"/>
                    <a:pt x="118" y="42"/>
                  </a:cubicBezTo>
                  <a:cubicBezTo>
                    <a:pt x="117" y="42"/>
                    <a:pt x="117" y="42"/>
                    <a:pt x="117" y="42"/>
                  </a:cubicBezTo>
                  <a:cubicBezTo>
                    <a:pt x="116" y="42"/>
                    <a:pt x="115" y="42"/>
                    <a:pt x="114" y="41"/>
                  </a:cubicBezTo>
                  <a:cubicBezTo>
                    <a:pt x="113" y="40"/>
                    <a:pt x="113" y="39"/>
                    <a:pt x="113" y="38"/>
                  </a:cubicBezTo>
                  <a:cubicBezTo>
                    <a:pt x="113" y="37"/>
                    <a:pt x="113" y="37"/>
                    <a:pt x="113" y="37"/>
                  </a:cubicBezTo>
                  <a:cubicBezTo>
                    <a:pt x="113" y="36"/>
                    <a:pt x="112" y="36"/>
                    <a:pt x="112" y="35"/>
                  </a:cubicBezTo>
                  <a:cubicBezTo>
                    <a:pt x="111" y="35"/>
                    <a:pt x="111" y="34"/>
                    <a:pt x="110" y="34"/>
                  </a:cubicBezTo>
                  <a:cubicBezTo>
                    <a:pt x="20" y="34"/>
                    <a:pt x="20" y="34"/>
                    <a:pt x="20" y="34"/>
                  </a:cubicBezTo>
                  <a:cubicBezTo>
                    <a:pt x="19" y="34"/>
                    <a:pt x="18" y="35"/>
                    <a:pt x="18" y="35"/>
                  </a:cubicBezTo>
                  <a:cubicBezTo>
                    <a:pt x="17" y="36"/>
                    <a:pt x="17" y="36"/>
                    <a:pt x="17" y="38"/>
                  </a:cubicBezTo>
                  <a:cubicBezTo>
                    <a:pt x="17" y="40"/>
                    <a:pt x="15" y="42"/>
                    <a:pt x="13" y="42"/>
                  </a:cubicBezTo>
                  <a:cubicBezTo>
                    <a:pt x="13" y="42"/>
                    <a:pt x="12" y="42"/>
                    <a:pt x="12" y="42"/>
                  </a:cubicBezTo>
                  <a:cubicBezTo>
                    <a:pt x="12" y="42"/>
                    <a:pt x="12" y="42"/>
                    <a:pt x="12" y="42"/>
                  </a:cubicBezTo>
                  <a:cubicBezTo>
                    <a:pt x="11" y="42"/>
                    <a:pt x="10" y="42"/>
                    <a:pt x="10" y="43"/>
                  </a:cubicBezTo>
                  <a:cubicBezTo>
                    <a:pt x="9" y="43"/>
                    <a:pt x="9" y="44"/>
                    <a:pt x="9" y="45"/>
                  </a:cubicBezTo>
                  <a:cubicBezTo>
                    <a:pt x="9" y="82"/>
                    <a:pt x="9" y="82"/>
                    <a:pt x="9" y="82"/>
                  </a:cubicBezTo>
                  <a:cubicBezTo>
                    <a:pt x="9" y="83"/>
                    <a:pt x="9" y="84"/>
                    <a:pt x="10" y="85"/>
                  </a:cubicBezTo>
                  <a:cubicBezTo>
                    <a:pt x="10" y="85"/>
                    <a:pt x="11" y="85"/>
                    <a:pt x="12" y="85"/>
                  </a:cubicBezTo>
                  <a:cubicBezTo>
                    <a:pt x="12" y="85"/>
                    <a:pt x="12" y="85"/>
                    <a:pt x="12" y="85"/>
                  </a:cubicBezTo>
                  <a:cubicBezTo>
                    <a:pt x="13" y="85"/>
                    <a:pt x="15" y="86"/>
                    <a:pt x="16" y="86"/>
                  </a:cubicBezTo>
                  <a:cubicBezTo>
                    <a:pt x="17" y="87"/>
                    <a:pt x="17" y="88"/>
                    <a:pt x="17" y="90"/>
                  </a:cubicBezTo>
                  <a:cubicBezTo>
                    <a:pt x="17" y="91"/>
                    <a:pt x="17" y="91"/>
                    <a:pt x="18" y="92"/>
                  </a:cubicBezTo>
                  <a:cubicBezTo>
                    <a:pt x="18" y="93"/>
                    <a:pt x="19" y="93"/>
                    <a:pt x="20" y="93"/>
                  </a:cubicBezTo>
                  <a:cubicBezTo>
                    <a:pt x="92" y="93"/>
                    <a:pt x="92" y="93"/>
                    <a:pt x="92" y="93"/>
                  </a:cubicBezTo>
                  <a:cubicBezTo>
                    <a:pt x="92" y="96"/>
                    <a:pt x="92" y="96"/>
                    <a:pt x="92" y="96"/>
                  </a:cubicBezTo>
                  <a:cubicBezTo>
                    <a:pt x="4" y="96"/>
                    <a:pt x="4" y="96"/>
                    <a:pt x="4" y="96"/>
                  </a:cubicBezTo>
                  <a:cubicBezTo>
                    <a:pt x="4" y="31"/>
                    <a:pt x="4" y="31"/>
                    <a:pt x="4" y="31"/>
                  </a:cubicBezTo>
                  <a:cubicBezTo>
                    <a:pt x="26" y="31"/>
                    <a:pt x="26" y="31"/>
                    <a:pt x="26" y="31"/>
                  </a:cubicBezTo>
                  <a:cubicBezTo>
                    <a:pt x="38" y="31"/>
                    <a:pt x="38" y="31"/>
                    <a:pt x="38" y="31"/>
                  </a:cubicBezTo>
                  <a:cubicBezTo>
                    <a:pt x="43" y="31"/>
                    <a:pt x="43" y="31"/>
                    <a:pt x="43" y="31"/>
                  </a:cubicBezTo>
                  <a:cubicBezTo>
                    <a:pt x="55" y="31"/>
                    <a:pt x="55" y="31"/>
                    <a:pt x="55" y="31"/>
                  </a:cubicBezTo>
                  <a:cubicBezTo>
                    <a:pt x="59" y="31"/>
                    <a:pt x="59" y="31"/>
                    <a:pt x="59" y="31"/>
                  </a:cubicBezTo>
                  <a:cubicBezTo>
                    <a:pt x="72" y="31"/>
                    <a:pt x="72" y="31"/>
                    <a:pt x="72" y="31"/>
                  </a:cubicBezTo>
                  <a:cubicBezTo>
                    <a:pt x="76" y="31"/>
                    <a:pt x="76" y="31"/>
                    <a:pt x="76" y="31"/>
                  </a:cubicBezTo>
                  <a:cubicBezTo>
                    <a:pt x="89" y="31"/>
                    <a:pt x="89" y="31"/>
                    <a:pt x="89" y="31"/>
                  </a:cubicBezTo>
                  <a:cubicBezTo>
                    <a:pt x="127" y="31"/>
                    <a:pt x="127" y="31"/>
                    <a:pt x="127" y="31"/>
                  </a:cubicBezTo>
                  <a:lnTo>
                    <a:pt x="127" y="96"/>
                  </a:lnTo>
                  <a:close/>
                  <a:moveTo>
                    <a:pt x="103" y="60"/>
                  </a:moveTo>
                  <a:cubicBezTo>
                    <a:pt x="103" y="52"/>
                    <a:pt x="92" y="53"/>
                    <a:pt x="92" y="60"/>
                  </a:cubicBezTo>
                  <a:cubicBezTo>
                    <a:pt x="92" y="90"/>
                    <a:pt x="92" y="90"/>
                    <a:pt x="92" y="90"/>
                  </a:cubicBezTo>
                  <a:cubicBezTo>
                    <a:pt x="20" y="90"/>
                    <a:pt x="20" y="90"/>
                    <a:pt x="20" y="90"/>
                  </a:cubicBezTo>
                  <a:cubicBezTo>
                    <a:pt x="20" y="90"/>
                    <a:pt x="20" y="90"/>
                    <a:pt x="20" y="90"/>
                  </a:cubicBezTo>
                  <a:cubicBezTo>
                    <a:pt x="20" y="88"/>
                    <a:pt x="19" y="86"/>
                    <a:pt x="18" y="85"/>
                  </a:cubicBezTo>
                  <a:cubicBezTo>
                    <a:pt x="16" y="83"/>
                    <a:pt x="15" y="82"/>
                    <a:pt x="13" y="82"/>
                  </a:cubicBezTo>
                  <a:cubicBezTo>
                    <a:pt x="12" y="82"/>
                    <a:pt x="12" y="82"/>
                    <a:pt x="12" y="82"/>
                  </a:cubicBezTo>
                  <a:cubicBezTo>
                    <a:pt x="12" y="45"/>
                    <a:pt x="12" y="45"/>
                    <a:pt x="12" y="45"/>
                  </a:cubicBezTo>
                  <a:cubicBezTo>
                    <a:pt x="12" y="45"/>
                    <a:pt x="12" y="45"/>
                    <a:pt x="13" y="45"/>
                  </a:cubicBezTo>
                  <a:cubicBezTo>
                    <a:pt x="17" y="45"/>
                    <a:pt x="20" y="42"/>
                    <a:pt x="20" y="37"/>
                  </a:cubicBezTo>
                  <a:cubicBezTo>
                    <a:pt x="20" y="37"/>
                    <a:pt x="20" y="37"/>
                    <a:pt x="20" y="37"/>
                  </a:cubicBezTo>
                  <a:cubicBezTo>
                    <a:pt x="110" y="37"/>
                    <a:pt x="110" y="37"/>
                    <a:pt x="110" y="37"/>
                  </a:cubicBezTo>
                  <a:cubicBezTo>
                    <a:pt x="111" y="37"/>
                    <a:pt x="111" y="37"/>
                    <a:pt x="111" y="37"/>
                  </a:cubicBezTo>
                  <a:cubicBezTo>
                    <a:pt x="110" y="37"/>
                    <a:pt x="110" y="37"/>
                    <a:pt x="110" y="37"/>
                  </a:cubicBezTo>
                  <a:cubicBezTo>
                    <a:pt x="110" y="39"/>
                    <a:pt x="111" y="41"/>
                    <a:pt x="112" y="43"/>
                  </a:cubicBezTo>
                  <a:cubicBezTo>
                    <a:pt x="113" y="44"/>
                    <a:pt x="115" y="45"/>
                    <a:pt x="117" y="45"/>
                  </a:cubicBezTo>
                  <a:cubicBezTo>
                    <a:pt x="117" y="45"/>
                    <a:pt x="118" y="45"/>
                    <a:pt x="118" y="45"/>
                  </a:cubicBezTo>
                  <a:cubicBezTo>
                    <a:pt x="118" y="45"/>
                    <a:pt x="118" y="45"/>
                    <a:pt x="118" y="45"/>
                  </a:cubicBezTo>
                  <a:cubicBezTo>
                    <a:pt x="118" y="83"/>
                    <a:pt x="118" y="83"/>
                    <a:pt x="118" y="83"/>
                  </a:cubicBezTo>
                  <a:cubicBezTo>
                    <a:pt x="118" y="82"/>
                    <a:pt x="117" y="82"/>
                    <a:pt x="117" y="82"/>
                  </a:cubicBezTo>
                  <a:cubicBezTo>
                    <a:pt x="113" y="82"/>
                    <a:pt x="110" y="86"/>
                    <a:pt x="110" y="90"/>
                  </a:cubicBezTo>
                  <a:cubicBezTo>
                    <a:pt x="110" y="90"/>
                    <a:pt x="110" y="90"/>
                    <a:pt x="110" y="90"/>
                  </a:cubicBezTo>
                  <a:cubicBezTo>
                    <a:pt x="110" y="90"/>
                    <a:pt x="110" y="90"/>
                    <a:pt x="110" y="90"/>
                  </a:cubicBezTo>
                  <a:cubicBezTo>
                    <a:pt x="104" y="90"/>
                    <a:pt x="104" y="90"/>
                    <a:pt x="104" y="90"/>
                  </a:cubicBezTo>
                  <a:lnTo>
                    <a:pt x="103" y="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kern="0">
                <a:solidFill>
                  <a:sysClr val="windowText" lastClr="000000"/>
                </a:solidFill>
                <a:latin typeface="微软雅黑"/>
                <a:ea typeface="微软雅黑"/>
              </a:endParaRPr>
            </a:p>
          </p:txBody>
        </p:sp>
      </p:grpSp>
    </p:spTree>
    <p:extLst>
      <p:ext uri="{BB962C8B-B14F-4D97-AF65-F5344CB8AC3E}">
        <p14:creationId xmlns:p14="http://schemas.microsoft.com/office/powerpoint/2010/main" val="4081645571"/>
      </p:ext>
    </p:extLst>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0-#ppt_w/2"/>
                                          </p:val>
                                        </p:tav>
                                        <p:tav tm="100000">
                                          <p:val>
                                            <p:strVal val="#ppt_x"/>
                                          </p:val>
                                        </p:tav>
                                      </p:tavLst>
                                    </p:anim>
                                    <p:anim calcmode="lin" valueType="num">
                                      <p:cBhvr additive="base">
                                        <p:cTn id="8" dur="100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0-#ppt_w/2"/>
                                          </p:val>
                                        </p:tav>
                                        <p:tav tm="100000">
                                          <p:val>
                                            <p:strVal val="#ppt_x"/>
                                          </p:val>
                                        </p:tav>
                                      </p:tavLst>
                                    </p:anim>
                                    <p:anim calcmode="lin" valueType="num">
                                      <p:cBhvr additive="base">
                                        <p:cTn id="12" dur="1000" fill="hold"/>
                                        <p:tgtEl>
                                          <p:spTgt spid="3"/>
                                        </p:tgtEl>
                                        <p:attrNameLst>
                                          <p:attrName>ppt_y</p:attrName>
                                        </p:attrNameLst>
                                      </p:cBhvr>
                                      <p:tavLst>
                                        <p:tav tm="0">
                                          <p:val>
                                            <p:strVal val="#ppt_y"/>
                                          </p:val>
                                        </p:tav>
                                        <p:tav tm="100000">
                                          <p:val>
                                            <p:strVal val="#ppt_y"/>
                                          </p:val>
                                        </p:tav>
                                      </p:tavLst>
                                    </p:anim>
                                  </p:childTnLst>
                                </p:cTn>
                              </p:par>
                              <p:par>
                                <p:cTn id="13" presetID="49" presetClass="entr" presetSubtype="0" decel="100000" fill="hold" nodeType="withEffect">
                                  <p:stCondLst>
                                    <p:cond delay="40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 calcmode="lin" valueType="num">
                                      <p:cBhvr>
                                        <p:cTn id="17" dur="500" fill="hold"/>
                                        <p:tgtEl>
                                          <p:spTgt spid="5"/>
                                        </p:tgtEl>
                                        <p:attrNameLst>
                                          <p:attrName>style.rotation</p:attrName>
                                        </p:attrNameLst>
                                      </p:cBhvr>
                                      <p:tavLst>
                                        <p:tav tm="0">
                                          <p:val>
                                            <p:fltVal val="360"/>
                                          </p:val>
                                        </p:tav>
                                        <p:tav tm="100000">
                                          <p:val>
                                            <p:fltVal val="0"/>
                                          </p:val>
                                        </p:tav>
                                      </p:tavLst>
                                    </p:anim>
                                    <p:animEffect transition="in" filter="fade">
                                      <p:cBhvr>
                                        <p:cTn id="18" dur="500"/>
                                        <p:tgtEl>
                                          <p:spTgt spid="5"/>
                                        </p:tgtEl>
                                      </p:cBhvr>
                                    </p:animEffect>
                                  </p:childTnLst>
                                </p:cTn>
                              </p:par>
                              <p:par>
                                <p:cTn id="19" presetID="49" presetClass="entr" presetSubtype="0" decel="100000" fill="hold" nodeType="withEffect">
                                  <p:stCondLst>
                                    <p:cond delay="60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 calcmode="lin" valueType="num">
                                      <p:cBhvr>
                                        <p:cTn id="23" dur="500" fill="hold"/>
                                        <p:tgtEl>
                                          <p:spTgt spid="9"/>
                                        </p:tgtEl>
                                        <p:attrNameLst>
                                          <p:attrName>style.rotation</p:attrName>
                                        </p:attrNameLst>
                                      </p:cBhvr>
                                      <p:tavLst>
                                        <p:tav tm="0">
                                          <p:val>
                                            <p:fltVal val="360"/>
                                          </p:val>
                                        </p:tav>
                                        <p:tav tm="100000">
                                          <p:val>
                                            <p:fltVal val="0"/>
                                          </p:val>
                                        </p:tav>
                                      </p:tavLst>
                                    </p:anim>
                                    <p:animEffect transition="in" filter="fade">
                                      <p:cBhvr>
                                        <p:cTn id="24" dur="500"/>
                                        <p:tgtEl>
                                          <p:spTgt spid="9"/>
                                        </p:tgtEl>
                                      </p:cBhvr>
                                    </p:animEffect>
                                  </p:childTnLst>
                                </p:cTn>
                              </p:par>
                              <p:par>
                                <p:cTn id="25" presetID="49" presetClass="entr" presetSubtype="0" decel="100000" fill="hold" nodeType="withEffect">
                                  <p:stCondLst>
                                    <p:cond delay="80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 calcmode="lin" valueType="num">
                                      <p:cBhvr>
                                        <p:cTn id="29" dur="500" fill="hold"/>
                                        <p:tgtEl>
                                          <p:spTgt spid="13"/>
                                        </p:tgtEl>
                                        <p:attrNameLst>
                                          <p:attrName>style.rotation</p:attrName>
                                        </p:attrNameLst>
                                      </p:cBhvr>
                                      <p:tavLst>
                                        <p:tav tm="0">
                                          <p:val>
                                            <p:fltVal val="360"/>
                                          </p:val>
                                        </p:tav>
                                        <p:tav tm="100000">
                                          <p:val>
                                            <p:fltVal val="0"/>
                                          </p:val>
                                        </p:tav>
                                      </p:tavLst>
                                    </p:anim>
                                    <p:animEffect transition="in" filter="fade">
                                      <p:cBhvr>
                                        <p:cTn id="30" dur="500"/>
                                        <p:tgtEl>
                                          <p:spTgt spid="13"/>
                                        </p:tgtEl>
                                      </p:cBhvr>
                                    </p:animEffect>
                                  </p:childTnLst>
                                </p:cTn>
                              </p:par>
                              <p:par>
                                <p:cTn id="31" presetID="49" presetClass="entr" presetSubtype="0" decel="100000" fill="hold" nodeType="withEffect">
                                  <p:stCondLst>
                                    <p:cond delay="1000"/>
                                  </p:stCondLst>
                                  <p:childTnLst>
                                    <p:set>
                                      <p:cBhvr>
                                        <p:cTn id="32" dur="1" fill="hold">
                                          <p:stCondLst>
                                            <p:cond delay="0"/>
                                          </p:stCondLst>
                                        </p:cTn>
                                        <p:tgtEl>
                                          <p:spTgt spid="123"/>
                                        </p:tgtEl>
                                        <p:attrNameLst>
                                          <p:attrName>style.visibility</p:attrName>
                                        </p:attrNameLst>
                                      </p:cBhvr>
                                      <p:to>
                                        <p:strVal val="visible"/>
                                      </p:to>
                                    </p:set>
                                    <p:anim calcmode="lin" valueType="num">
                                      <p:cBhvr>
                                        <p:cTn id="33" dur="500" fill="hold"/>
                                        <p:tgtEl>
                                          <p:spTgt spid="123"/>
                                        </p:tgtEl>
                                        <p:attrNameLst>
                                          <p:attrName>ppt_w</p:attrName>
                                        </p:attrNameLst>
                                      </p:cBhvr>
                                      <p:tavLst>
                                        <p:tav tm="0">
                                          <p:val>
                                            <p:fltVal val="0"/>
                                          </p:val>
                                        </p:tav>
                                        <p:tav tm="100000">
                                          <p:val>
                                            <p:strVal val="#ppt_w"/>
                                          </p:val>
                                        </p:tav>
                                      </p:tavLst>
                                    </p:anim>
                                    <p:anim calcmode="lin" valueType="num">
                                      <p:cBhvr>
                                        <p:cTn id="34" dur="500" fill="hold"/>
                                        <p:tgtEl>
                                          <p:spTgt spid="123"/>
                                        </p:tgtEl>
                                        <p:attrNameLst>
                                          <p:attrName>ppt_h</p:attrName>
                                        </p:attrNameLst>
                                      </p:cBhvr>
                                      <p:tavLst>
                                        <p:tav tm="0">
                                          <p:val>
                                            <p:fltVal val="0"/>
                                          </p:val>
                                        </p:tav>
                                        <p:tav tm="100000">
                                          <p:val>
                                            <p:strVal val="#ppt_h"/>
                                          </p:val>
                                        </p:tav>
                                      </p:tavLst>
                                    </p:anim>
                                    <p:anim calcmode="lin" valueType="num">
                                      <p:cBhvr>
                                        <p:cTn id="35" dur="500" fill="hold"/>
                                        <p:tgtEl>
                                          <p:spTgt spid="123"/>
                                        </p:tgtEl>
                                        <p:attrNameLst>
                                          <p:attrName>style.rotation</p:attrName>
                                        </p:attrNameLst>
                                      </p:cBhvr>
                                      <p:tavLst>
                                        <p:tav tm="0">
                                          <p:val>
                                            <p:fltVal val="360"/>
                                          </p:val>
                                        </p:tav>
                                        <p:tav tm="100000">
                                          <p:val>
                                            <p:fltVal val="0"/>
                                          </p:val>
                                        </p:tav>
                                      </p:tavLst>
                                    </p:anim>
                                    <p:animEffect transition="in" filter="fade">
                                      <p:cBhvr>
                                        <p:cTn id="36" dur="500"/>
                                        <p:tgtEl>
                                          <p:spTgt spid="123"/>
                                        </p:tgtEl>
                                      </p:cBhvr>
                                    </p:animEffect>
                                  </p:childTnLst>
                                </p:cTn>
                              </p:par>
                              <p:par>
                                <p:cTn id="37" presetID="22" presetClass="entr" presetSubtype="8" fill="hold" grpId="0" nodeType="withEffect">
                                  <p:stCondLst>
                                    <p:cond delay="1200"/>
                                  </p:stCondLst>
                                  <p:childTnLst>
                                    <p:set>
                                      <p:cBhvr>
                                        <p:cTn id="38" dur="1" fill="hold">
                                          <p:stCondLst>
                                            <p:cond delay="0"/>
                                          </p:stCondLst>
                                        </p:cTn>
                                        <p:tgtEl>
                                          <p:spTgt spid="2"/>
                                        </p:tgtEl>
                                        <p:attrNameLst>
                                          <p:attrName>style.visibility</p:attrName>
                                        </p:attrNameLst>
                                      </p:cBhvr>
                                      <p:to>
                                        <p:strVal val="visible"/>
                                      </p:to>
                                    </p:set>
                                    <p:animEffect transition="in" filter="wipe(left)">
                                      <p:cBhvr>
                                        <p:cTn id="39" dur="500"/>
                                        <p:tgtEl>
                                          <p:spTgt spid="2"/>
                                        </p:tgtEl>
                                      </p:cBhvr>
                                    </p:animEffect>
                                  </p:childTnLst>
                                </p:cTn>
                              </p:par>
                              <p:par>
                                <p:cTn id="40" presetID="22" presetClass="entr" presetSubtype="2" fill="hold" nodeType="withEffect">
                                  <p:stCondLst>
                                    <p:cond delay="1400"/>
                                  </p:stCondLst>
                                  <p:childTnLst>
                                    <p:set>
                                      <p:cBhvr>
                                        <p:cTn id="41" dur="1" fill="hold">
                                          <p:stCondLst>
                                            <p:cond delay="0"/>
                                          </p:stCondLst>
                                        </p:cTn>
                                        <p:tgtEl>
                                          <p:spTgt spid="4"/>
                                        </p:tgtEl>
                                        <p:attrNameLst>
                                          <p:attrName>style.visibility</p:attrName>
                                        </p:attrNameLst>
                                      </p:cBhvr>
                                      <p:to>
                                        <p:strVal val="visible"/>
                                      </p:to>
                                    </p:set>
                                    <p:animEffect transition="in" filter="wipe(right)">
                                      <p:cBhvr>
                                        <p:cTn id="42" dur="500"/>
                                        <p:tgtEl>
                                          <p:spTgt spid="4"/>
                                        </p:tgtEl>
                                      </p:cBhvr>
                                    </p:animEffect>
                                  </p:childTnLst>
                                </p:cTn>
                              </p:par>
                            </p:childTnLst>
                          </p:cTn>
                        </p:par>
                        <p:par>
                          <p:cTn id="43" fill="hold">
                            <p:stCondLst>
                              <p:cond delay="1900"/>
                            </p:stCondLst>
                            <p:childTnLst>
                              <p:par>
                                <p:cTn id="44" presetID="2" presetClass="entr" presetSubtype="4" decel="100000"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additive="base">
                                        <p:cTn id="46" dur="1000" fill="hold"/>
                                        <p:tgtEl>
                                          <p:spTgt spid="22"/>
                                        </p:tgtEl>
                                        <p:attrNameLst>
                                          <p:attrName>ppt_x</p:attrName>
                                        </p:attrNameLst>
                                      </p:cBhvr>
                                      <p:tavLst>
                                        <p:tav tm="0">
                                          <p:val>
                                            <p:strVal val="#ppt_x"/>
                                          </p:val>
                                        </p:tav>
                                        <p:tav tm="100000">
                                          <p:val>
                                            <p:strVal val="#ppt_x"/>
                                          </p:val>
                                        </p:tav>
                                      </p:tavLst>
                                    </p:anim>
                                    <p:anim calcmode="lin" valueType="num">
                                      <p:cBhvr additive="base">
                                        <p:cTn id="47" dur="1000" fill="hold"/>
                                        <p:tgtEl>
                                          <p:spTgt spid="22"/>
                                        </p:tgtEl>
                                        <p:attrNameLst>
                                          <p:attrName>ppt_y</p:attrName>
                                        </p:attrNameLst>
                                      </p:cBhvr>
                                      <p:tavLst>
                                        <p:tav tm="0">
                                          <p:val>
                                            <p:strVal val="1+#ppt_h/2"/>
                                          </p:val>
                                        </p:tav>
                                        <p:tav tm="100000">
                                          <p:val>
                                            <p:strVal val="#ppt_y"/>
                                          </p:val>
                                        </p:tav>
                                      </p:tavLst>
                                    </p:anim>
                                  </p:childTnLst>
                                </p:cTn>
                              </p:par>
                              <p:par>
                                <p:cTn id="48" presetID="2" presetClass="entr" presetSubtype="4" decel="100000" fill="hold" grpId="0" nodeType="withEffect">
                                  <p:stCondLst>
                                    <p:cond delay="25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1000" fill="hold"/>
                                        <p:tgtEl>
                                          <p:spTgt spid="20"/>
                                        </p:tgtEl>
                                        <p:attrNameLst>
                                          <p:attrName>ppt_x</p:attrName>
                                        </p:attrNameLst>
                                      </p:cBhvr>
                                      <p:tavLst>
                                        <p:tav tm="0">
                                          <p:val>
                                            <p:strVal val="#ppt_x"/>
                                          </p:val>
                                        </p:tav>
                                        <p:tav tm="100000">
                                          <p:val>
                                            <p:strVal val="#ppt_x"/>
                                          </p:val>
                                        </p:tav>
                                      </p:tavLst>
                                    </p:anim>
                                    <p:anim calcmode="lin" valueType="num">
                                      <p:cBhvr additive="base">
                                        <p:cTn id="51" dur="1000" fill="hold"/>
                                        <p:tgtEl>
                                          <p:spTgt spid="20"/>
                                        </p:tgtEl>
                                        <p:attrNameLst>
                                          <p:attrName>ppt_y</p:attrName>
                                        </p:attrNameLst>
                                      </p:cBhvr>
                                      <p:tavLst>
                                        <p:tav tm="0">
                                          <p:val>
                                            <p:strVal val="1+#ppt_h/2"/>
                                          </p:val>
                                        </p:tav>
                                        <p:tav tm="100000">
                                          <p:val>
                                            <p:strVal val="#ppt_y"/>
                                          </p:val>
                                        </p:tav>
                                      </p:tavLst>
                                    </p:anim>
                                  </p:childTnLst>
                                </p:cTn>
                              </p:par>
                              <p:par>
                                <p:cTn id="52" presetID="2" presetClass="entr" presetSubtype="4" decel="100000" fill="hold" grpId="0" nodeType="withEffect">
                                  <p:stCondLst>
                                    <p:cond delay="50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1+#ppt_h/2"/>
                                          </p:val>
                                        </p:tav>
                                        <p:tav tm="100000">
                                          <p:val>
                                            <p:strVal val="#ppt_y"/>
                                          </p:val>
                                        </p:tav>
                                      </p:tavLst>
                                    </p:anim>
                                  </p:childTnLst>
                                </p:cTn>
                              </p:par>
                            </p:childTnLst>
                          </p:cTn>
                        </p:par>
                        <p:par>
                          <p:cTn id="56" fill="hold">
                            <p:stCondLst>
                              <p:cond delay="3400"/>
                            </p:stCondLst>
                            <p:childTnLst>
                              <p:par>
                                <p:cTn id="57" presetID="2" presetClass="entr" presetSubtype="2" decel="10000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1000" fill="hold"/>
                                        <p:tgtEl>
                                          <p:spTgt spid="23"/>
                                        </p:tgtEl>
                                        <p:attrNameLst>
                                          <p:attrName>ppt_x</p:attrName>
                                        </p:attrNameLst>
                                      </p:cBhvr>
                                      <p:tavLst>
                                        <p:tav tm="0">
                                          <p:val>
                                            <p:strVal val="1+#ppt_w/2"/>
                                          </p:val>
                                        </p:tav>
                                        <p:tav tm="100000">
                                          <p:val>
                                            <p:strVal val="#ppt_x"/>
                                          </p:val>
                                        </p:tav>
                                      </p:tavLst>
                                    </p:anim>
                                    <p:anim calcmode="lin" valueType="num">
                                      <p:cBhvr additive="base">
                                        <p:cTn id="60" dur="1000" fill="hold"/>
                                        <p:tgtEl>
                                          <p:spTgt spid="23"/>
                                        </p:tgtEl>
                                        <p:attrNameLst>
                                          <p:attrName>ppt_y</p:attrName>
                                        </p:attrNameLst>
                                      </p:cBhvr>
                                      <p:tavLst>
                                        <p:tav tm="0">
                                          <p:val>
                                            <p:strVal val="#ppt_y"/>
                                          </p:val>
                                        </p:tav>
                                        <p:tav tm="100000">
                                          <p:val>
                                            <p:strVal val="#ppt_y"/>
                                          </p:val>
                                        </p:tav>
                                      </p:tavLst>
                                    </p:anim>
                                  </p:childTnLst>
                                </p:cTn>
                              </p:par>
                              <p:par>
                                <p:cTn id="61" presetID="2" presetClass="entr" presetSubtype="4" decel="100000" fill="hold" grpId="0" nodeType="with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additive="base">
                                        <p:cTn id="63" dur="1000" fill="hold"/>
                                        <p:tgtEl>
                                          <p:spTgt spid="24"/>
                                        </p:tgtEl>
                                        <p:attrNameLst>
                                          <p:attrName>ppt_x</p:attrName>
                                        </p:attrNameLst>
                                      </p:cBhvr>
                                      <p:tavLst>
                                        <p:tav tm="0">
                                          <p:val>
                                            <p:strVal val="#ppt_x"/>
                                          </p:val>
                                        </p:tav>
                                        <p:tav tm="100000">
                                          <p:val>
                                            <p:strVal val="#ppt_x"/>
                                          </p:val>
                                        </p:tav>
                                      </p:tavLst>
                                    </p:anim>
                                    <p:anim calcmode="lin" valueType="num">
                                      <p:cBhvr additive="base">
                                        <p:cTn id="64" dur="1000" fill="hold"/>
                                        <p:tgtEl>
                                          <p:spTgt spid="24"/>
                                        </p:tgtEl>
                                        <p:attrNameLst>
                                          <p:attrName>ppt_y</p:attrName>
                                        </p:attrNameLst>
                                      </p:cBhvr>
                                      <p:tavLst>
                                        <p:tav tm="0">
                                          <p:val>
                                            <p:strVal val="1+#ppt_h/2"/>
                                          </p:val>
                                        </p:tav>
                                        <p:tav tm="100000">
                                          <p:val>
                                            <p:strVal val="#ppt_y"/>
                                          </p:val>
                                        </p:tav>
                                      </p:tavLst>
                                    </p:anim>
                                  </p:childTnLst>
                                </p:cTn>
                              </p:par>
                              <p:par>
                                <p:cTn id="65" presetID="2" presetClass="entr" presetSubtype="4" decel="10000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additive="base">
                                        <p:cTn id="67" dur="1000" fill="hold"/>
                                        <p:tgtEl>
                                          <p:spTgt spid="25"/>
                                        </p:tgtEl>
                                        <p:attrNameLst>
                                          <p:attrName>ppt_x</p:attrName>
                                        </p:attrNameLst>
                                      </p:cBhvr>
                                      <p:tavLst>
                                        <p:tav tm="0">
                                          <p:val>
                                            <p:strVal val="#ppt_x"/>
                                          </p:val>
                                        </p:tav>
                                        <p:tav tm="100000">
                                          <p:val>
                                            <p:strVal val="#ppt_x"/>
                                          </p:val>
                                        </p:tav>
                                      </p:tavLst>
                                    </p:anim>
                                    <p:anim calcmode="lin" valueType="num">
                                      <p:cBhvr additive="base">
                                        <p:cTn id="68" dur="1000" fill="hold"/>
                                        <p:tgtEl>
                                          <p:spTgt spid="25"/>
                                        </p:tgtEl>
                                        <p:attrNameLst>
                                          <p:attrName>ppt_y</p:attrName>
                                        </p:attrNameLst>
                                      </p:cBhvr>
                                      <p:tavLst>
                                        <p:tav tm="0">
                                          <p:val>
                                            <p:strVal val="1+#ppt_h/2"/>
                                          </p:val>
                                        </p:tav>
                                        <p:tav tm="100000">
                                          <p:val>
                                            <p:strVal val="#ppt_y"/>
                                          </p:val>
                                        </p:tav>
                                      </p:tavLst>
                                    </p:anim>
                                  </p:childTnLst>
                                </p:cTn>
                              </p:par>
                              <p:par>
                                <p:cTn id="69" presetID="2" presetClass="entr" presetSubtype="4" decel="10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1000" fill="hold"/>
                                        <p:tgtEl>
                                          <p:spTgt spid="26"/>
                                        </p:tgtEl>
                                        <p:attrNameLst>
                                          <p:attrName>ppt_x</p:attrName>
                                        </p:attrNameLst>
                                      </p:cBhvr>
                                      <p:tavLst>
                                        <p:tav tm="0">
                                          <p:val>
                                            <p:strVal val="#ppt_x"/>
                                          </p:val>
                                        </p:tav>
                                        <p:tav tm="100000">
                                          <p:val>
                                            <p:strVal val="#ppt_x"/>
                                          </p:val>
                                        </p:tav>
                                      </p:tavLst>
                                    </p:anim>
                                    <p:anim calcmode="lin" valueType="num">
                                      <p:cBhvr additive="base">
                                        <p:cTn id="72" dur="1000" fill="hold"/>
                                        <p:tgtEl>
                                          <p:spTgt spid="26"/>
                                        </p:tgtEl>
                                        <p:attrNameLst>
                                          <p:attrName>ppt_y</p:attrName>
                                        </p:attrNameLst>
                                      </p:cBhvr>
                                      <p:tavLst>
                                        <p:tav tm="0">
                                          <p:val>
                                            <p:strVal val="1+#ppt_h/2"/>
                                          </p:val>
                                        </p:tav>
                                        <p:tav tm="100000">
                                          <p:val>
                                            <p:strVal val="#ppt_y"/>
                                          </p:val>
                                        </p:tav>
                                      </p:tavLst>
                                    </p:anim>
                                  </p:childTnLst>
                                </p:cTn>
                              </p:par>
                              <p:par>
                                <p:cTn id="73" presetID="2" presetClass="entr" presetSubtype="3" decel="100000" fill="hold" grpId="0" nodeType="withEffect">
                                  <p:stCondLst>
                                    <p:cond delay="0"/>
                                  </p:stCondLst>
                                  <p:childTnLst>
                                    <p:set>
                                      <p:cBhvr>
                                        <p:cTn id="74" dur="1" fill="hold">
                                          <p:stCondLst>
                                            <p:cond delay="0"/>
                                          </p:stCondLst>
                                        </p:cTn>
                                        <p:tgtEl>
                                          <p:spTgt spid="27"/>
                                        </p:tgtEl>
                                        <p:attrNameLst>
                                          <p:attrName>style.visibility</p:attrName>
                                        </p:attrNameLst>
                                      </p:cBhvr>
                                      <p:to>
                                        <p:strVal val="visible"/>
                                      </p:to>
                                    </p:set>
                                    <p:anim calcmode="lin" valueType="num">
                                      <p:cBhvr additive="base">
                                        <p:cTn id="75" dur="1000" fill="hold"/>
                                        <p:tgtEl>
                                          <p:spTgt spid="27"/>
                                        </p:tgtEl>
                                        <p:attrNameLst>
                                          <p:attrName>ppt_x</p:attrName>
                                        </p:attrNameLst>
                                      </p:cBhvr>
                                      <p:tavLst>
                                        <p:tav tm="0">
                                          <p:val>
                                            <p:strVal val="1+#ppt_w/2"/>
                                          </p:val>
                                        </p:tav>
                                        <p:tav tm="100000">
                                          <p:val>
                                            <p:strVal val="#ppt_x"/>
                                          </p:val>
                                        </p:tav>
                                      </p:tavLst>
                                    </p:anim>
                                    <p:anim calcmode="lin" valueType="num">
                                      <p:cBhvr additive="base">
                                        <p:cTn id="76" dur="1000" fill="hold"/>
                                        <p:tgtEl>
                                          <p:spTgt spid="27"/>
                                        </p:tgtEl>
                                        <p:attrNameLst>
                                          <p:attrName>ppt_y</p:attrName>
                                        </p:attrNameLst>
                                      </p:cBhvr>
                                      <p:tavLst>
                                        <p:tav tm="0">
                                          <p:val>
                                            <p:strVal val="0-#ppt_h/2"/>
                                          </p:val>
                                        </p:tav>
                                        <p:tav tm="100000">
                                          <p:val>
                                            <p:strVal val="#ppt_y"/>
                                          </p:val>
                                        </p:tav>
                                      </p:tavLst>
                                    </p:anim>
                                  </p:childTnLst>
                                </p:cTn>
                              </p:par>
                              <p:par>
                                <p:cTn id="77" presetID="2" presetClass="entr" presetSubtype="4" decel="100000" fill="hold" grpId="0" nodeType="with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additive="base">
                                        <p:cTn id="79" dur="1000" fill="hold"/>
                                        <p:tgtEl>
                                          <p:spTgt spid="28"/>
                                        </p:tgtEl>
                                        <p:attrNameLst>
                                          <p:attrName>ppt_x</p:attrName>
                                        </p:attrNameLst>
                                      </p:cBhvr>
                                      <p:tavLst>
                                        <p:tav tm="0">
                                          <p:val>
                                            <p:strVal val="#ppt_x"/>
                                          </p:val>
                                        </p:tav>
                                        <p:tav tm="100000">
                                          <p:val>
                                            <p:strVal val="#ppt_x"/>
                                          </p:val>
                                        </p:tav>
                                      </p:tavLst>
                                    </p:anim>
                                    <p:anim calcmode="lin" valueType="num">
                                      <p:cBhvr additive="base">
                                        <p:cTn id="80" dur="1000" fill="hold"/>
                                        <p:tgtEl>
                                          <p:spTgt spid="28"/>
                                        </p:tgtEl>
                                        <p:attrNameLst>
                                          <p:attrName>ppt_y</p:attrName>
                                        </p:attrNameLst>
                                      </p:cBhvr>
                                      <p:tavLst>
                                        <p:tav tm="0">
                                          <p:val>
                                            <p:strVal val="1+#ppt_h/2"/>
                                          </p:val>
                                        </p:tav>
                                        <p:tav tm="100000">
                                          <p:val>
                                            <p:strVal val="#ppt_y"/>
                                          </p:val>
                                        </p:tav>
                                      </p:tavLst>
                                    </p:anim>
                                  </p:childTnLst>
                                </p:cTn>
                              </p:par>
                              <p:par>
                                <p:cTn id="81" presetID="2" presetClass="entr" presetSubtype="4" decel="100000" fill="hold" grpId="0" nodeType="with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decel="100000" fill="hold" grpId="0" nodeType="with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additive="base">
                                        <p:cTn id="87" dur="1000" fill="hold"/>
                                        <p:tgtEl>
                                          <p:spTgt spid="30"/>
                                        </p:tgtEl>
                                        <p:attrNameLst>
                                          <p:attrName>ppt_x</p:attrName>
                                        </p:attrNameLst>
                                      </p:cBhvr>
                                      <p:tavLst>
                                        <p:tav tm="0">
                                          <p:val>
                                            <p:strVal val="#ppt_x"/>
                                          </p:val>
                                        </p:tav>
                                        <p:tav tm="100000">
                                          <p:val>
                                            <p:strVal val="#ppt_x"/>
                                          </p:val>
                                        </p:tav>
                                      </p:tavLst>
                                    </p:anim>
                                    <p:anim calcmode="lin" valueType="num">
                                      <p:cBhvr additive="base">
                                        <p:cTn id="88" dur="1000" fill="hold"/>
                                        <p:tgtEl>
                                          <p:spTgt spid="30"/>
                                        </p:tgtEl>
                                        <p:attrNameLst>
                                          <p:attrName>ppt_y</p:attrName>
                                        </p:attrNameLst>
                                      </p:cBhvr>
                                      <p:tavLst>
                                        <p:tav tm="0">
                                          <p:val>
                                            <p:strVal val="1+#ppt_h/2"/>
                                          </p:val>
                                        </p:tav>
                                        <p:tav tm="100000">
                                          <p:val>
                                            <p:strVal val="#ppt_y"/>
                                          </p:val>
                                        </p:tav>
                                      </p:tavLst>
                                    </p:anim>
                                  </p:childTnLst>
                                </p:cTn>
                              </p:par>
                              <p:par>
                                <p:cTn id="89" presetID="2" presetClass="entr" presetSubtype="4" decel="100000"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additive="base">
                                        <p:cTn id="91" dur="1000" fill="hold"/>
                                        <p:tgtEl>
                                          <p:spTgt spid="31"/>
                                        </p:tgtEl>
                                        <p:attrNameLst>
                                          <p:attrName>ppt_x</p:attrName>
                                        </p:attrNameLst>
                                      </p:cBhvr>
                                      <p:tavLst>
                                        <p:tav tm="0">
                                          <p:val>
                                            <p:strVal val="#ppt_x"/>
                                          </p:val>
                                        </p:tav>
                                        <p:tav tm="100000">
                                          <p:val>
                                            <p:strVal val="#ppt_x"/>
                                          </p:val>
                                        </p:tav>
                                      </p:tavLst>
                                    </p:anim>
                                    <p:anim calcmode="lin" valueType="num">
                                      <p:cBhvr additive="base">
                                        <p:cTn id="92" dur="1000" fill="hold"/>
                                        <p:tgtEl>
                                          <p:spTgt spid="31"/>
                                        </p:tgtEl>
                                        <p:attrNameLst>
                                          <p:attrName>ppt_y</p:attrName>
                                        </p:attrNameLst>
                                      </p:cBhvr>
                                      <p:tavLst>
                                        <p:tav tm="0">
                                          <p:val>
                                            <p:strVal val="1+#ppt_h/2"/>
                                          </p:val>
                                        </p:tav>
                                        <p:tav tm="100000">
                                          <p:val>
                                            <p:strVal val="#ppt_y"/>
                                          </p:val>
                                        </p:tav>
                                      </p:tavLst>
                                    </p:anim>
                                  </p:childTnLst>
                                </p:cTn>
                              </p:par>
                              <p:par>
                                <p:cTn id="93" presetID="2" presetClass="entr" presetSubtype="6" decel="100000" fill="hold" nodeType="withEffect">
                                  <p:stCondLst>
                                    <p:cond delay="0"/>
                                  </p:stCondLst>
                                  <p:childTnLst>
                                    <p:set>
                                      <p:cBhvr>
                                        <p:cTn id="94" dur="1" fill="hold">
                                          <p:stCondLst>
                                            <p:cond delay="0"/>
                                          </p:stCondLst>
                                        </p:cTn>
                                        <p:tgtEl>
                                          <p:spTgt spid="32"/>
                                        </p:tgtEl>
                                        <p:attrNameLst>
                                          <p:attrName>style.visibility</p:attrName>
                                        </p:attrNameLst>
                                      </p:cBhvr>
                                      <p:to>
                                        <p:strVal val="visible"/>
                                      </p:to>
                                    </p:set>
                                    <p:anim calcmode="lin" valueType="num">
                                      <p:cBhvr additive="base">
                                        <p:cTn id="95" dur="1000" fill="hold"/>
                                        <p:tgtEl>
                                          <p:spTgt spid="32"/>
                                        </p:tgtEl>
                                        <p:attrNameLst>
                                          <p:attrName>ppt_x</p:attrName>
                                        </p:attrNameLst>
                                      </p:cBhvr>
                                      <p:tavLst>
                                        <p:tav tm="0">
                                          <p:val>
                                            <p:strVal val="1+#ppt_w/2"/>
                                          </p:val>
                                        </p:tav>
                                        <p:tav tm="100000">
                                          <p:val>
                                            <p:strVal val="#ppt_x"/>
                                          </p:val>
                                        </p:tav>
                                      </p:tavLst>
                                    </p:anim>
                                    <p:anim calcmode="lin" valueType="num">
                                      <p:cBhvr additive="base">
                                        <p:cTn id="96" dur="1000" fill="hold"/>
                                        <p:tgtEl>
                                          <p:spTgt spid="32"/>
                                        </p:tgtEl>
                                        <p:attrNameLst>
                                          <p:attrName>ppt_y</p:attrName>
                                        </p:attrNameLst>
                                      </p:cBhvr>
                                      <p:tavLst>
                                        <p:tav tm="0">
                                          <p:val>
                                            <p:strVal val="1+#ppt_h/2"/>
                                          </p:val>
                                        </p:tav>
                                        <p:tav tm="100000">
                                          <p:val>
                                            <p:strVal val="#ppt_y"/>
                                          </p:val>
                                        </p:tav>
                                      </p:tavLst>
                                    </p:anim>
                                  </p:childTnLst>
                                </p:cTn>
                              </p:par>
                              <p:par>
                                <p:cTn id="97" presetID="2" presetClass="entr" presetSubtype="6" decel="100000" fill="hold" grpId="0" nodeType="with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additive="base">
                                        <p:cTn id="99" dur="1000" fill="hold"/>
                                        <p:tgtEl>
                                          <p:spTgt spid="39"/>
                                        </p:tgtEl>
                                        <p:attrNameLst>
                                          <p:attrName>ppt_x</p:attrName>
                                        </p:attrNameLst>
                                      </p:cBhvr>
                                      <p:tavLst>
                                        <p:tav tm="0">
                                          <p:val>
                                            <p:strVal val="1+#ppt_w/2"/>
                                          </p:val>
                                        </p:tav>
                                        <p:tav tm="100000">
                                          <p:val>
                                            <p:strVal val="#ppt_x"/>
                                          </p:val>
                                        </p:tav>
                                      </p:tavLst>
                                    </p:anim>
                                    <p:anim calcmode="lin" valueType="num">
                                      <p:cBhvr additive="base">
                                        <p:cTn id="100" dur="1000" fill="hold"/>
                                        <p:tgtEl>
                                          <p:spTgt spid="39"/>
                                        </p:tgtEl>
                                        <p:attrNameLst>
                                          <p:attrName>ppt_y</p:attrName>
                                        </p:attrNameLst>
                                      </p:cBhvr>
                                      <p:tavLst>
                                        <p:tav tm="0">
                                          <p:val>
                                            <p:strVal val="1+#ppt_h/2"/>
                                          </p:val>
                                        </p:tav>
                                        <p:tav tm="100000">
                                          <p:val>
                                            <p:strVal val="#ppt_y"/>
                                          </p:val>
                                        </p:tav>
                                      </p:tavLst>
                                    </p:anim>
                                  </p:childTnLst>
                                </p:cTn>
                              </p:par>
                              <p:par>
                                <p:cTn id="101" presetID="2" presetClass="entr" presetSubtype="4" decel="10000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 calcmode="lin" valueType="num">
                                      <p:cBhvr additive="base">
                                        <p:cTn id="103" dur="1000" fill="hold"/>
                                        <p:tgtEl>
                                          <p:spTgt spid="40"/>
                                        </p:tgtEl>
                                        <p:attrNameLst>
                                          <p:attrName>ppt_x</p:attrName>
                                        </p:attrNameLst>
                                      </p:cBhvr>
                                      <p:tavLst>
                                        <p:tav tm="0">
                                          <p:val>
                                            <p:strVal val="#ppt_x"/>
                                          </p:val>
                                        </p:tav>
                                        <p:tav tm="100000">
                                          <p:val>
                                            <p:strVal val="#ppt_x"/>
                                          </p:val>
                                        </p:tav>
                                      </p:tavLst>
                                    </p:anim>
                                    <p:anim calcmode="lin" valueType="num">
                                      <p:cBhvr additive="base">
                                        <p:cTn id="104" dur="1000" fill="hold"/>
                                        <p:tgtEl>
                                          <p:spTgt spid="40"/>
                                        </p:tgtEl>
                                        <p:attrNameLst>
                                          <p:attrName>ppt_y</p:attrName>
                                        </p:attrNameLst>
                                      </p:cBhvr>
                                      <p:tavLst>
                                        <p:tav tm="0">
                                          <p:val>
                                            <p:strVal val="1+#ppt_h/2"/>
                                          </p:val>
                                        </p:tav>
                                        <p:tav tm="100000">
                                          <p:val>
                                            <p:strVal val="#ppt_y"/>
                                          </p:val>
                                        </p:tav>
                                      </p:tavLst>
                                    </p:anim>
                                  </p:childTnLst>
                                </p:cTn>
                              </p:par>
                              <p:par>
                                <p:cTn id="105" presetID="2" presetClass="entr" presetSubtype="4" decel="100000" fill="hold" grpId="0" nodeType="with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1000" fill="hold"/>
                                        <p:tgtEl>
                                          <p:spTgt spid="41"/>
                                        </p:tgtEl>
                                        <p:attrNameLst>
                                          <p:attrName>ppt_x</p:attrName>
                                        </p:attrNameLst>
                                      </p:cBhvr>
                                      <p:tavLst>
                                        <p:tav tm="0">
                                          <p:val>
                                            <p:strVal val="#ppt_x"/>
                                          </p:val>
                                        </p:tav>
                                        <p:tav tm="100000">
                                          <p:val>
                                            <p:strVal val="#ppt_x"/>
                                          </p:val>
                                        </p:tav>
                                      </p:tavLst>
                                    </p:anim>
                                    <p:anim calcmode="lin" valueType="num">
                                      <p:cBhvr additive="base">
                                        <p:cTn id="108" dur="1000" fill="hold"/>
                                        <p:tgtEl>
                                          <p:spTgt spid="41"/>
                                        </p:tgtEl>
                                        <p:attrNameLst>
                                          <p:attrName>ppt_y</p:attrName>
                                        </p:attrNameLst>
                                      </p:cBhvr>
                                      <p:tavLst>
                                        <p:tav tm="0">
                                          <p:val>
                                            <p:strVal val="1+#ppt_h/2"/>
                                          </p:val>
                                        </p:tav>
                                        <p:tav tm="100000">
                                          <p:val>
                                            <p:strVal val="#ppt_y"/>
                                          </p:val>
                                        </p:tav>
                                      </p:tavLst>
                                    </p:anim>
                                  </p:childTnLst>
                                </p:cTn>
                              </p:par>
                              <p:par>
                                <p:cTn id="109" presetID="2" presetClass="entr" presetSubtype="4" decel="100000" fill="hold" grpId="0" nodeType="withEffect">
                                  <p:stCondLst>
                                    <p:cond delay="0"/>
                                  </p:stCondLst>
                                  <p:childTnLst>
                                    <p:set>
                                      <p:cBhvr>
                                        <p:cTn id="110" dur="1" fill="hold">
                                          <p:stCondLst>
                                            <p:cond delay="0"/>
                                          </p:stCondLst>
                                        </p:cTn>
                                        <p:tgtEl>
                                          <p:spTgt spid="42"/>
                                        </p:tgtEl>
                                        <p:attrNameLst>
                                          <p:attrName>style.visibility</p:attrName>
                                        </p:attrNameLst>
                                      </p:cBhvr>
                                      <p:to>
                                        <p:strVal val="visible"/>
                                      </p:to>
                                    </p:set>
                                    <p:anim calcmode="lin" valueType="num">
                                      <p:cBhvr additive="base">
                                        <p:cTn id="111" dur="1000" fill="hold"/>
                                        <p:tgtEl>
                                          <p:spTgt spid="42"/>
                                        </p:tgtEl>
                                        <p:attrNameLst>
                                          <p:attrName>ppt_x</p:attrName>
                                        </p:attrNameLst>
                                      </p:cBhvr>
                                      <p:tavLst>
                                        <p:tav tm="0">
                                          <p:val>
                                            <p:strVal val="#ppt_x"/>
                                          </p:val>
                                        </p:tav>
                                        <p:tav tm="100000">
                                          <p:val>
                                            <p:strVal val="#ppt_x"/>
                                          </p:val>
                                        </p:tav>
                                      </p:tavLst>
                                    </p:anim>
                                    <p:anim calcmode="lin" valueType="num">
                                      <p:cBhvr additive="base">
                                        <p:cTn id="112" dur="1000" fill="hold"/>
                                        <p:tgtEl>
                                          <p:spTgt spid="42"/>
                                        </p:tgtEl>
                                        <p:attrNameLst>
                                          <p:attrName>ppt_y</p:attrName>
                                        </p:attrNameLst>
                                      </p:cBhvr>
                                      <p:tavLst>
                                        <p:tav tm="0">
                                          <p:val>
                                            <p:strVal val="1+#ppt_h/2"/>
                                          </p:val>
                                        </p:tav>
                                        <p:tav tm="100000">
                                          <p:val>
                                            <p:strVal val="#ppt_y"/>
                                          </p:val>
                                        </p:tav>
                                      </p:tavLst>
                                    </p:anim>
                                  </p:childTnLst>
                                </p:cTn>
                              </p:par>
                              <p:par>
                                <p:cTn id="113" presetID="2" presetClass="entr" presetSubtype="4" decel="100000" fill="hold" grpId="0" nodeType="withEffect">
                                  <p:stCondLst>
                                    <p:cond delay="0"/>
                                  </p:stCondLst>
                                  <p:childTnLst>
                                    <p:set>
                                      <p:cBhvr>
                                        <p:cTn id="114" dur="1" fill="hold">
                                          <p:stCondLst>
                                            <p:cond delay="0"/>
                                          </p:stCondLst>
                                        </p:cTn>
                                        <p:tgtEl>
                                          <p:spTgt spid="43"/>
                                        </p:tgtEl>
                                        <p:attrNameLst>
                                          <p:attrName>style.visibility</p:attrName>
                                        </p:attrNameLst>
                                      </p:cBhvr>
                                      <p:to>
                                        <p:strVal val="visible"/>
                                      </p:to>
                                    </p:set>
                                    <p:anim calcmode="lin" valueType="num">
                                      <p:cBhvr additive="base">
                                        <p:cTn id="115" dur="1000" fill="hold"/>
                                        <p:tgtEl>
                                          <p:spTgt spid="43"/>
                                        </p:tgtEl>
                                        <p:attrNameLst>
                                          <p:attrName>ppt_x</p:attrName>
                                        </p:attrNameLst>
                                      </p:cBhvr>
                                      <p:tavLst>
                                        <p:tav tm="0">
                                          <p:val>
                                            <p:strVal val="#ppt_x"/>
                                          </p:val>
                                        </p:tav>
                                        <p:tav tm="100000">
                                          <p:val>
                                            <p:strVal val="#ppt_x"/>
                                          </p:val>
                                        </p:tav>
                                      </p:tavLst>
                                    </p:anim>
                                    <p:anim calcmode="lin" valueType="num">
                                      <p:cBhvr additive="base">
                                        <p:cTn id="116" dur="1000" fill="hold"/>
                                        <p:tgtEl>
                                          <p:spTgt spid="43"/>
                                        </p:tgtEl>
                                        <p:attrNameLst>
                                          <p:attrName>ppt_y</p:attrName>
                                        </p:attrNameLst>
                                      </p:cBhvr>
                                      <p:tavLst>
                                        <p:tav tm="0">
                                          <p:val>
                                            <p:strVal val="1+#ppt_h/2"/>
                                          </p:val>
                                        </p:tav>
                                        <p:tav tm="100000">
                                          <p:val>
                                            <p:strVal val="#ppt_y"/>
                                          </p:val>
                                        </p:tav>
                                      </p:tavLst>
                                    </p:anim>
                                  </p:childTnLst>
                                </p:cTn>
                              </p:par>
                              <p:par>
                                <p:cTn id="117" presetID="2" presetClass="entr" presetSubtype="4" decel="100000" fill="hold" grpId="0" nodeType="withEffect">
                                  <p:stCondLst>
                                    <p:cond delay="0"/>
                                  </p:stCondLst>
                                  <p:childTnLst>
                                    <p:set>
                                      <p:cBhvr>
                                        <p:cTn id="118" dur="1" fill="hold">
                                          <p:stCondLst>
                                            <p:cond delay="0"/>
                                          </p:stCondLst>
                                        </p:cTn>
                                        <p:tgtEl>
                                          <p:spTgt spid="44"/>
                                        </p:tgtEl>
                                        <p:attrNameLst>
                                          <p:attrName>style.visibility</p:attrName>
                                        </p:attrNameLst>
                                      </p:cBhvr>
                                      <p:to>
                                        <p:strVal val="visible"/>
                                      </p:to>
                                    </p:set>
                                    <p:anim calcmode="lin" valueType="num">
                                      <p:cBhvr additive="base">
                                        <p:cTn id="119" dur="1000" fill="hold"/>
                                        <p:tgtEl>
                                          <p:spTgt spid="44"/>
                                        </p:tgtEl>
                                        <p:attrNameLst>
                                          <p:attrName>ppt_x</p:attrName>
                                        </p:attrNameLst>
                                      </p:cBhvr>
                                      <p:tavLst>
                                        <p:tav tm="0">
                                          <p:val>
                                            <p:strVal val="#ppt_x"/>
                                          </p:val>
                                        </p:tav>
                                        <p:tav tm="100000">
                                          <p:val>
                                            <p:strVal val="#ppt_x"/>
                                          </p:val>
                                        </p:tav>
                                      </p:tavLst>
                                    </p:anim>
                                    <p:anim calcmode="lin" valueType="num">
                                      <p:cBhvr additive="base">
                                        <p:cTn id="120" dur="1000" fill="hold"/>
                                        <p:tgtEl>
                                          <p:spTgt spid="44"/>
                                        </p:tgtEl>
                                        <p:attrNameLst>
                                          <p:attrName>ppt_y</p:attrName>
                                        </p:attrNameLst>
                                      </p:cBhvr>
                                      <p:tavLst>
                                        <p:tav tm="0">
                                          <p:val>
                                            <p:strVal val="1+#ppt_h/2"/>
                                          </p:val>
                                        </p:tav>
                                        <p:tav tm="100000">
                                          <p:val>
                                            <p:strVal val="#ppt_y"/>
                                          </p:val>
                                        </p:tav>
                                      </p:tavLst>
                                    </p:anim>
                                  </p:childTnLst>
                                </p:cTn>
                              </p:par>
                              <p:par>
                                <p:cTn id="121" presetID="2" presetClass="entr" presetSubtype="4" decel="100000" fill="hold" grpId="0" nodeType="with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additive="base">
                                        <p:cTn id="123" dur="1000" fill="hold"/>
                                        <p:tgtEl>
                                          <p:spTgt spid="45"/>
                                        </p:tgtEl>
                                        <p:attrNameLst>
                                          <p:attrName>ppt_x</p:attrName>
                                        </p:attrNameLst>
                                      </p:cBhvr>
                                      <p:tavLst>
                                        <p:tav tm="0">
                                          <p:val>
                                            <p:strVal val="#ppt_x"/>
                                          </p:val>
                                        </p:tav>
                                        <p:tav tm="100000">
                                          <p:val>
                                            <p:strVal val="#ppt_x"/>
                                          </p:val>
                                        </p:tav>
                                      </p:tavLst>
                                    </p:anim>
                                    <p:anim calcmode="lin" valueType="num">
                                      <p:cBhvr additive="base">
                                        <p:cTn id="124" dur="1000" fill="hold"/>
                                        <p:tgtEl>
                                          <p:spTgt spid="45"/>
                                        </p:tgtEl>
                                        <p:attrNameLst>
                                          <p:attrName>ppt_y</p:attrName>
                                        </p:attrNameLst>
                                      </p:cBhvr>
                                      <p:tavLst>
                                        <p:tav tm="0">
                                          <p:val>
                                            <p:strVal val="1+#ppt_h/2"/>
                                          </p:val>
                                        </p:tav>
                                        <p:tav tm="100000">
                                          <p:val>
                                            <p:strVal val="#ppt_y"/>
                                          </p:val>
                                        </p:tav>
                                      </p:tavLst>
                                    </p:anim>
                                  </p:childTnLst>
                                </p:cTn>
                              </p:par>
                              <p:par>
                                <p:cTn id="125" presetID="2" presetClass="entr" presetSubtype="4" decel="100000" fill="hold" grpId="0" nodeType="withEffect">
                                  <p:stCondLst>
                                    <p:cond delay="0"/>
                                  </p:stCondLst>
                                  <p:childTnLst>
                                    <p:set>
                                      <p:cBhvr>
                                        <p:cTn id="126" dur="1" fill="hold">
                                          <p:stCondLst>
                                            <p:cond delay="0"/>
                                          </p:stCondLst>
                                        </p:cTn>
                                        <p:tgtEl>
                                          <p:spTgt spid="46"/>
                                        </p:tgtEl>
                                        <p:attrNameLst>
                                          <p:attrName>style.visibility</p:attrName>
                                        </p:attrNameLst>
                                      </p:cBhvr>
                                      <p:to>
                                        <p:strVal val="visible"/>
                                      </p:to>
                                    </p:set>
                                    <p:anim calcmode="lin" valueType="num">
                                      <p:cBhvr additive="base">
                                        <p:cTn id="127" dur="1000" fill="hold"/>
                                        <p:tgtEl>
                                          <p:spTgt spid="46"/>
                                        </p:tgtEl>
                                        <p:attrNameLst>
                                          <p:attrName>ppt_x</p:attrName>
                                        </p:attrNameLst>
                                      </p:cBhvr>
                                      <p:tavLst>
                                        <p:tav tm="0">
                                          <p:val>
                                            <p:strVal val="#ppt_x"/>
                                          </p:val>
                                        </p:tav>
                                        <p:tav tm="100000">
                                          <p:val>
                                            <p:strVal val="#ppt_x"/>
                                          </p:val>
                                        </p:tav>
                                      </p:tavLst>
                                    </p:anim>
                                    <p:anim calcmode="lin" valueType="num">
                                      <p:cBhvr additive="base">
                                        <p:cTn id="128" dur="1000" fill="hold"/>
                                        <p:tgtEl>
                                          <p:spTgt spid="46"/>
                                        </p:tgtEl>
                                        <p:attrNameLst>
                                          <p:attrName>ppt_y</p:attrName>
                                        </p:attrNameLst>
                                      </p:cBhvr>
                                      <p:tavLst>
                                        <p:tav tm="0">
                                          <p:val>
                                            <p:strVal val="1+#ppt_h/2"/>
                                          </p:val>
                                        </p:tav>
                                        <p:tav tm="100000">
                                          <p:val>
                                            <p:strVal val="#ppt_y"/>
                                          </p:val>
                                        </p:tav>
                                      </p:tavLst>
                                    </p:anim>
                                  </p:childTnLst>
                                </p:cTn>
                              </p:par>
                              <p:par>
                                <p:cTn id="129" presetID="2" presetClass="entr" presetSubtype="1" decel="100000" fill="hold" grpId="0" nodeType="withEffect">
                                  <p:stCondLst>
                                    <p:cond delay="0"/>
                                  </p:stCondLst>
                                  <p:childTnLst>
                                    <p:set>
                                      <p:cBhvr>
                                        <p:cTn id="130" dur="1" fill="hold">
                                          <p:stCondLst>
                                            <p:cond delay="0"/>
                                          </p:stCondLst>
                                        </p:cTn>
                                        <p:tgtEl>
                                          <p:spTgt spid="47"/>
                                        </p:tgtEl>
                                        <p:attrNameLst>
                                          <p:attrName>style.visibility</p:attrName>
                                        </p:attrNameLst>
                                      </p:cBhvr>
                                      <p:to>
                                        <p:strVal val="visible"/>
                                      </p:to>
                                    </p:set>
                                    <p:anim calcmode="lin" valueType="num">
                                      <p:cBhvr additive="base">
                                        <p:cTn id="131" dur="1000" fill="hold"/>
                                        <p:tgtEl>
                                          <p:spTgt spid="47"/>
                                        </p:tgtEl>
                                        <p:attrNameLst>
                                          <p:attrName>ppt_x</p:attrName>
                                        </p:attrNameLst>
                                      </p:cBhvr>
                                      <p:tavLst>
                                        <p:tav tm="0">
                                          <p:val>
                                            <p:strVal val="#ppt_x"/>
                                          </p:val>
                                        </p:tav>
                                        <p:tav tm="100000">
                                          <p:val>
                                            <p:strVal val="#ppt_x"/>
                                          </p:val>
                                        </p:tav>
                                      </p:tavLst>
                                    </p:anim>
                                    <p:anim calcmode="lin" valueType="num">
                                      <p:cBhvr additive="base">
                                        <p:cTn id="132" dur="1000" fill="hold"/>
                                        <p:tgtEl>
                                          <p:spTgt spid="47"/>
                                        </p:tgtEl>
                                        <p:attrNameLst>
                                          <p:attrName>ppt_y</p:attrName>
                                        </p:attrNameLst>
                                      </p:cBhvr>
                                      <p:tavLst>
                                        <p:tav tm="0">
                                          <p:val>
                                            <p:strVal val="0-#ppt_h/2"/>
                                          </p:val>
                                        </p:tav>
                                        <p:tav tm="100000">
                                          <p:val>
                                            <p:strVal val="#ppt_y"/>
                                          </p:val>
                                        </p:tav>
                                      </p:tavLst>
                                    </p:anim>
                                  </p:childTnLst>
                                </p:cTn>
                              </p:par>
                              <p:par>
                                <p:cTn id="133" presetID="2" presetClass="entr" presetSubtype="4" decel="100000" fill="hold" grpId="0" nodeType="withEffect">
                                  <p:stCondLst>
                                    <p:cond delay="0"/>
                                  </p:stCondLst>
                                  <p:childTnLst>
                                    <p:set>
                                      <p:cBhvr>
                                        <p:cTn id="134" dur="1" fill="hold">
                                          <p:stCondLst>
                                            <p:cond delay="0"/>
                                          </p:stCondLst>
                                        </p:cTn>
                                        <p:tgtEl>
                                          <p:spTgt spid="48"/>
                                        </p:tgtEl>
                                        <p:attrNameLst>
                                          <p:attrName>style.visibility</p:attrName>
                                        </p:attrNameLst>
                                      </p:cBhvr>
                                      <p:to>
                                        <p:strVal val="visible"/>
                                      </p:to>
                                    </p:set>
                                    <p:anim calcmode="lin" valueType="num">
                                      <p:cBhvr additive="base">
                                        <p:cTn id="135" dur="1000" fill="hold"/>
                                        <p:tgtEl>
                                          <p:spTgt spid="48"/>
                                        </p:tgtEl>
                                        <p:attrNameLst>
                                          <p:attrName>ppt_x</p:attrName>
                                        </p:attrNameLst>
                                      </p:cBhvr>
                                      <p:tavLst>
                                        <p:tav tm="0">
                                          <p:val>
                                            <p:strVal val="#ppt_x"/>
                                          </p:val>
                                        </p:tav>
                                        <p:tav tm="100000">
                                          <p:val>
                                            <p:strVal val="#ppt_x"/>
                                          </p:val>
                                        </p:tav>
                                      </p:tavLst>
                                    </p:anim>
                                    <p:anim calcmode="lin" valueType="num">
                                      <p:cBhvr additive="base">
                                        <p:cTn id="136" dur="1000" fill="hold"/>
                                        <p:tgtEl>
                                          <p:spTgt spid="48"/>
                                        </p:tgtEl>
                                        <p:attrNameLst>
                                          <p:attrName>ppt_y</p:attrName>
                                        </p:attrNameLst>
                                      </p:cBhvr>
                                      <p:tavLst>
                                        <p:tav tm="0">
                                          <p:val>
                                            <p:strVal val="1+#ppt_h/2"/>
                                          </p:val>
                                        </p:tav>
                                        <p:tav tm="100000">
                                          <p:val>
                                            <p:strVal val="#ppt_y"/>
                                          </p:val>
                                        </p:tav>
                                      </p:tavLst>
                                    </p:anim>
                                  </p:childTnLst>
                                </p:cTn>
                              </p:par>
                              <p:par>
                                <p:cTn id="137" presetID="2" presetClass="entr" presetSubtype="9" decel="100000" fill="hold" grpId="0" nodeType="with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additive="base">
                                        <p:cTn id="139" dur="1000" fill="hold"/>
                                        <p:tgtEl>
                                          <p:spTgt spid="49"/>
                                        </p:tgtEl>
                                        <p:attrNameLst>
                                          <p:attrName>ppt_x</p:attrName>
                                        </p:attrNameLst>
                                      </p:cBhvr>
                                      <p:tavLst>
                                        <p:tav tm="0">
                                          <p:val>
                                            <p:strVal val="0-#ppt_w/2"/>
                                          </p:val>
                                        </p:tav>
                                        <p:tav tm="100000">
                                          <p:val>
                                            <p:strVal val="#ppt_x"/>
                                          </p:val>
                                        </p:tav>
                                      </p:tavLst>
                                    </p:anim>
                                    <p:anim calcmode="lin" valueType="num">
                                      <p:cBhvr additive="base">
                                        <p:cTn id="140" dur="1000" fill="hold"/>
                                        <p:tgtEl>
                                          <p:spTgt spid="49"/>
                                        </p:tgtEl>
                                        <p:attrNameLst>
                                          <p:attrName>ppt_y</p:attrName>
                                        </p:attrNameLst>
                                      </p:cBhvr>
                                      <p:tavLst>
                                        <p:tav tm="0">
                                          <p:val>
                                            <p:strVal val="0-#ppt_h/2"/>
                                          </p:val>
                                        </p:tav>
                                        <p:tav tm="100000">
                                          <p:val>
                                            <p:strVal val="#ppt_y"/>
                                          </p:val>
                                        </p:tav>
                                      </p:tavLst>
                                    </p:anim>
                                  </p:childTnLst>
                                </p:cTn>
                              </p:par>
                              <p:par>
                                <p:cTn id="141" presetID="2" presetClass="entr" presetSubtype="4" decel="100000" fill="hold" grpId="0" nodeType="withEffect">
                                  <p:stCondLst>
                                    <p:cond delay="0"/>
                                  </p:stCondLst>
                                  <p:childTnLst>
                                    <p:set>
                                      <p:cBhvr>
                                        <p:cTn id="142" dur="1" fill="hold">
                                          <p:stCondLst>
                                            <p:cond delay="0"/>
                                          </p:stCondLst>
                                        </p:cTn>
                                        <p:tgtEl>
                                          <p:spTgt spid="50"/>
                                        </p:tgtEl>
                                        <p:attrNameLst>
                                          <p:attrName>style.visibility</p:attrName>
                                        </p:attrNameLst>
                                      </p:cBhvr>
                                      <p:to>
                                        <p:strVal val="visible"/>
                                      </p:to>
                                    </p:set>
                                    <p:anim calcmode="lin" valueType="num">
                                      <p:cBhvr additive="base">
                                        <p:cTn id="143" dur="1000" fill="hold"/>
                                        <p:tgtEl>
                                          <p:spTgt spid="50"/>
                                        </p:tgtEl>
                                        <p:attrNameLst>
                                          <p:attrName>ppt_x</p:attrName>
                                        </p:attrNameLst>
                                      </p:cBhvr>
                                      <p:tavLst>
                                        <p:tav tm="0">
                                          <p:val>
                                            <p:strVal val="#ppt_x"/>
                                          </p:val>
                                        </p:tav>
                                        <p:tav tm="100000">
                                          <p:val>
                                            <p:strVal val="#ppt_x"/>
                                          </p:val>
                                        </p:tav>
                                      </p:tavLst>
                                    </p:anim>
                                    <p:anim calcmode="lin" valueType="num">
                                      <p:cBhvr additive="base">
                                        <p:cTn id="144" dur="1000" fill="hold"/>
                                        <p:tgtEl>
                                          <p:spTgt spid="50"/>
                                        </p:tgtEl>
                                        <p:attrNameLst>
                                          <p:attrName>ppt_y</p:attrName>
                                        </p:attrNameLst>
                                      </p:cBhvr>
                                      <p:tavLst>
                                        <p:tav tm="0">
                                          <p:val>
                                            <p:strVal val="1+#ppt_h/2"/>
                                          </p:val>
                                        </p:tav>
                                        <p:tav tm="100000">
                                          <p:val>
                                            <p:strVal val="#ppt_y"/>
                                          </p:val>
                                        </p:tav>
                                      </p:tavLst>
                                    </p:anim>
                                  </p:childTnLst>
                                </p:cTn>
                              </p:par>
                              <p:par>
                                <p:cTn id="145" presetID="2" presetClass="entr" presetSubtype="9" decel="100000" fill="hold" grpId="0" nodeType="withEffect">
                                  <p:stCondLst>
                                    <p:cond delay="0"/>
                                  </p:stCondLst>
                                  <p:childTnLst>
                                    <p:set>
                                      <p:cBhvr>
                                        <p:cTn id="146" dur="1" fill="hold">
                                          <p:stCondLst>
                                            <p:cond delay="0"/>
                                          </p:stCondLst>
                                        </p:cTn>
                                        <p:tgtEl>
                                          <p:spTgt spid="51"/>
                                        </p:tgtEl>
                                        <p:attrNameLst>
                                          <p:attrName>style.visibility</p:attrName>
                                        </p:attrNameLst>
                                      </p:cBhvr>
                                      <p:to>
                                        <p:strVal val="visible"/>
                                      </p:to>
                                    </p:set>
                                    <p:anim calcmode="lin" valueType="num">
                                      <p:cBhvr additive="base">
                                        <p:cTn id="147" dur="1000" fill="hold"/>
                                        <p:tgtEl>
                                          <p:spTgt spid="51"/>
                                        </p:tgtEl>
                                        <p:attrNameLst>
                                          <p:attrName>ppt_x</p:attrName>
                                        </p:attrNameLst>
                                      </p:cBhvr>
                                      <p:tavLst>
                                        <p:tav tm="0">
                                          <p:val>
                                            <p:strVal val="0-#ppt_w/2"/>
                                          </p:val>
                                        </p:tav>
                                        <p:tav tm="100000">
                                          <p:val>
                                            <p:strVal val="#ppt_x"/>
                                          </p:val>
                                        </p:tav>
                                      </p:tavLst>
                                    </p:anim>
                                    <p:anim calcmode="lin" valueType="num">
                                      <p:cBhvr additive="base">
                                        <p:cTn id="148" dur="1000" fill="hold"/>
                                        <p:tgtEl>
                                          <p:spTgt spid="51"/>
                                        </p:tgtEl>
                                        <p:attrNameLst>
                                          <p:attrName>ppt_y</p:attrName>
                                        </p:attrNameLst>
                                      </p:cBhvr>
                                      <p:tavLst>
                                        <p:tav tm="0">
                                          <p:val>
                                            <p:strVal val="0-#ppt_h/2"/>
                                          </p:val>
                                        </p:tav>
                                        <p:tav tm="100000">
                                          <p:val>
                                            <p:strVal val="#ppt_y"/>
                                          </p:val>
                                        </p:tav>
                                      </p:tavLst>
                                    </p:anim>
                                  </p:childTnLst>
                                </p:cTn>
                              </p:par>
                              <p:par>
                                <p:cTn id="149" presetID="2" presetClass="entr" presetSubtype="12" decel="100000" fill="hold"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additive="base">
                                        <p:cTn id="151" dur="1000" fill="hold"/>
                                        <p:tgtEl>
                                          <p:spTgt spid="52"/>
                                        </p:tgtEl>
                                        <p:attrNameLst>
                                          <p:attrName>ppt_x</p:attrName>
                                        </p:attrNameLst>
                                      </p:cBhvr>
                                      <p:tavLst>
                                        <p:tav tm="0">
                                          <p:val>
                                            <p:strVal val="0-#ppt_w/2"/>
                                          </p:val>
                                        </p:tav>
                                        <p:tav tm="100000">
                                          <p:val>
                                            <p:strVal val="#ppt_x"/>
                                          </p:val>
                                        </p:tav>
                                      </p:tavLst>
                                    </p:anim>
                                    <p:anim calcmode="lin" valueType="num">
                                      <p:cBhvr additive="base">
                                        <p:cTn id="152" dur="1000" fill="hold"/>
                                        <p:tgtEl>
                                          <p:spTgt spid="52"/>
                                        </p:tgtEl>
                                        <p:attrNameLst>
                                          <p:attrName>ppt_y</p:attrName>
                                        </p:attrNameLst>
                                      </p:cBhvr>
                                      <p:tavLst>
                                        <p:tav tm="0">
                                          <p:val>
                                            <p:strVal val="1+#ppt_h/2"/>
                                          </p:val>
                                        </p:tav>
                                        <p:tav tm="100000">
                                          <p:val>
                                            <p:strVal val="#ppt_y"/>
                                          </p:val>
                                        </p:tav>
                                      </p:tavLst>
                                    </p:anim>
                                  </p:childTnLst>
                                </p:cTn>
                              </p:par>
                              <p:par>
                                <p:cTn id="153" presetID="2" presetClass="entr" presetSubtype="4" decel="100000" fill="hold" grpId="0" nodeType="withEffect">
                                  <p:stCondLst>
                                    <p:cond delay="0"/>
                                  </p:stCondLst>
                                  <p:childTnLst>
                                    <p:set>
                                      <p:cBhvr>
                                        <p:cTn id="154" dur="1" fill="hold">
                                          <p:stCondLst>
                                            <p:cond delay="0"/>
                                          </p:stCondLst>
                                        </p:cTn>
                                        <p:tgtEl>
                                          <p:spTgt spid="61"/>
                                        </p:tgtEl>
                                        <p:attrNameLst>
                                          <p:attrName>style.visibility</p:attrName>
                                        </p:attrNameLst>
                                      </p:cBhvr>
                                      <p:to>
                                        <p:strVal val="visible"/>
                                      </p:to>
                                    </p:set>
                                    <p:anim calcmode="lin" valueType="num">
                                      <p:cBhvr additive="base">
                                        <p:cTn id="155" dur="1000" fill="hold"/>
                                        <p:tgtEl>
                                          <p:spTgt spid="61"/>
                                        </p:tgtEl>
                                        <p:attrNameLst>
                                          <p:attrName>ppt_x</p:attrName>
                                        </p:attrNameLst>
                                      </p:cBhvr>
                                      <p:tavLst>
                                        <p:tav tm="0">
                                          <p:val>
                                            <p:strVal val="#ppt_x"/>
                                          </p:val>
                                        </p:tav>
                                        <p:tav tm="100000">
                                          <p:val>
                                            <p:strVal val="#ppt_x"/>
                                          </p:val>
                                        </p:tav>
                                      </p:tavLst>
                                    </p:anim>
                                    <p:anim calcmode="lin" valueType="num">
                                      <p:cBhvr additive="base">
                                        <p:cTn id="156" dur="1000" fill="hold"/>
                                        <p:tgtEl>
                                          <p:spTgt spid="61"/>
                                        </p:tgtEl>
                                        <p:attrNameLst>
                                          <p:attrName>ppt_y</p:attrName>
                                        </p:attrNameLst>
                                      </p:cBhvr>
                                      <p:tavLst>
                                        <p:tav tm="0">
                                          <p:val>
                                            <p:strVal val="1+#ppt_h/2"/>
                                          </p:val>
                                        </p:tav>
                                        <p:tav tm="100000">
                                          <p:val>
                                            <p:strVal val="#ppt_y"/>
                                          </p:val>
                                        </p:tav>
                                      </p:tavLst>
                                    </p:anim>
                                  </p:childTnLst>
                                </p:cTn>
                              </p:par>
                              <p:par>
                                <p:cTn id="157" presetID="2" presetClass="entr" presetSubtype="4" decel="100000" fill="hold" grpId="0" nodeType="withEffect">
                                  <p:stCondLst>
                                    <p:cond delay="0"/>
                                  </p:stCondLst>
                                  <p:childTnLst>
                                    <p:set>
                                      <p:cBhvr>
                                        <p:cTn id="158" dur="1" fill="hold">
                                          <p:stCondLst>
                                            <p:cond delay="0"/>
                                          </p:stCondLst>
                                        </p:cTn>
                                        <p:tgtEl>
                                          <p:spTgt spid="62"/>
                                        </p:tgtEl>
                                        <p:attrNameLst>
                                          <p:attrName>style.visibility</p:attrName>
                                        </p:attrNameLst>
                                      </p:cBhvr>
                                      <p:to>
                                        <p:strVal val="visible"/>
                                      </p:to>
                                    </p:set>
                                    <p:anim calcmode="lin" valueType="num">
                                      <p:cBhvr additive="base">
                                        <p:cTn id="159" dur="1000" fill="hold"/>
                                        <p:tgtEl>
                                          <p:spTgt spid="62"/>
                                        </p:tgtEl>
                                        <p:attrNameLst>
                                          <p:attrName>ppt_x</p:attrName>
                                        </p:attrNameLst>
                                      </p:cBhvr>
                                      <p:tavLst>
                                        <p:tav tm="0">
                                          <p:val>
                                            <p:strVal val="#ppt_x"/>
                                          </p:val>
                                        </p:tav>
                                        <p:tav tm="100000">
                                          <p:val>
                                            <p:strVal val="#ppt_x"/>
                                          </p:val>
                                        </p:tav>
                                      </p:tavLst>
                                    </p:anim>
                                    <p:anim calcmode="lin" valueType="num">
                                      <p:cBhvr additive="base">
                                        <p:cTn id="160" dur="1000" fill="hold"/>
                                        <p:tgtEl>
                                          <p:spTgt spid="62"/>
                                        </p:tgtEl>
                                        <p:attrNameLst>
                                          <p:attrName>ppt_y</p:attrName>
                                        </p:attrNameLst>
                                      </p:cBhvr>
                                      <p:tavLst>
                                        <p:tav tm="0">
                                          <p:val>
                                            <p:strVal val="1+#ppt_h/2"/>
                                          </p:val>
                                        </p:tav>
                                        <p:tav tm="100000">
                                          <p:val>
                                            <p:strVal val="#ppt_y"/>
                                          </p:val>
                                        </p:tav>
                                      </p:tavLst>
                                    </p:anim>
                                  </p:childTnLst>
                                </p:cTn>
                              </p:par>
                              <p:par>
                                <p:cTn id="161" presetID="2" presetClass="entr" presetSubtype="4" decel="100000" fill="hold" grpId="0" nodeType="withEffect">
                                  <p:stCondLst>
                                    <p:cond delay="0"/>
                                  </p:stCondLst>
                                  <p:childTnLst>
                                    <p:set>
                                      <p:cBhvr>
                                        <p:cTn id="162" dur="1" fill="hold">
                                          <p:stCondLst>
                                            <p:cond delay="0"/>
                                          </p:stCondLst>
                                        </p:cTn>
                                        <p:tgtEl>
                                          <p:spTgt spid="63"/>
                                        </p:tgtEl>
                                        <p:attrNameLst>
                                          <p:attrName>style.visibility</p:attrName>
                                        </p:attrNameLst>
                                      </p:cBhvr>
                                      <p:to>
                                        <p:strVal val="visible"/>
                                      </p:to>
                                    </p:set>
                                    <p:anim calcmode="lin" valueType="num">
                                      <p:cBhvr additive="base">
                                        <p:cTn id="163" dur="1000" fill="hold"/>
                                        <p:tgtEl>
                                          <p:spTgt spid="63"/>
                                        </p:tgtEl>
                                        <p:attrNameLst>
                                          <p:attrName>ppt_x</p:attrName>
                                        </p:attrNameLst>
                                      </p:cBhvr>
                                      <p:tavLst>
                                        <p:tav tm="0">
                                          <p:val>
                                            <p:strVal val="#ppt_x"/>
                                          </p:val>
                                        </p:tav>
                                        <p:tav tm="100000">
                                          <p:val>
                                            <p:strVal val="#ppt_x"/>
                                          </p:val>
                                        </p:tav>
                                      </p:tavLst>
                                    </p:anim>
                                    <p:anim calcmode="lin" valueType="num">
                                      <p:cBhvr additive="base">
                                        <p:cTn id="164" dur="1000" fill="hold"/>
                                        <p:tgtEl>
                                          <p:spTgt spid="63"/>
                                        </p:tgtEl>
                                        <p:attrNameLst>
                                          <p:attrName>ppt_y</p:attrName>
                                        </p:attrNameLst>
                                      </p:cBhvr>
                                      <p:tavLst>
                                        <p:tav tm="0">
                                          <p:val>
                                            <p:strVal val="1+#ppt_h/2"/>
                                          </p:val>
                                        </p:tav>
                                        <p:tav tm="100000">
                                          <p:val>
                                            <p:strVal val="#ppt_y"/>
                                          </p:val>
                                        </p:tav>
                                      </p:tavLst>
                                    </p:anim>
                                  </p:childTnLst>
                                </p:cTn>
                              </p:par>
                              <p:par>
                                <p:cTn id="165" presetID="2" presetClass="entr" presetSubtype="12" decel="100000" fill="hold" grpId="0" nodeType="withEffect">
                                  <p:stCondLst>
                                    <p:cond delay="0"/>
                                  </p:stCondLst>
                                  <p:childTnLst>
                                    <p:set>
                                      <p:cBhvr>
                                        <p:cTn id="166" dur="1" fill="hold">
                                          <p:stCondLst>
                                            <p:cond delay="0"/>
                                          </p:stCondLst>
                                        </p:cTn>
                                        <p:tgtEl>
                                          <p:spTgt spid="64"/>
                                        </p:tgtEl>
                                        <p:attrNameLst>
                                          <p:attrName>style.visibility</p:attrName>
                                        </p:attrNameLst>
                                      </p:cBhvr>
                                      <p:to>
                                        <p:strVal val="visible"/>
                                      </p:to>
                                    </p:set>
                                    <p:anim calcmode="lin" valueType="num">
                                      <p:cBhvr additive="base">
                                        <p:cTn id="167" dur="1000" fill="hold"/>
                                        <p:tgtEl>
                                          <p:spTgt spid="64"/>
                                        </p:tgtEl>
                                        <p:attrNameLst>
                                          <p:attrName>ppt_x</p:attrName>
                                        </p:attrNameLst>
                                      </p:cBhvr>
                                      <p:tavLst>
                                        <p:tav tm="0">
                                          <p:val>
                                            <p:strVal val="0-#ppt_w/2"/>
                                          </p:val>
                                        </p:tav>
                                        <p:tav tm="100000">
                                          <p:val>
                                            <p:strVal val="#ppt_x"/>
                                          </p:val>
                                        </p:tav>
                                      </p:tavLst>
                                    </p:anim>
                                    <p:anim calcmode="lin" valueType="num">
                                      <p:cBhvr additive="base">
                                        <p:cTn id="168" dur="1000" fill="hold"/>
                                        <p:tgtEl>
                                          <p:spTgt spid="64"/>
                                        </p:tgtEl>
                                        <p:attrNameLst>
                                          <p:attrName>ppt_y</p:attrName>
                                        </p:attrNameLst>
                                      </p:cBhvr>
                                      <p:tavLst>
                                        <p:tav tm="0">
                                          <p:val>
                                            <p:strVal val="1+#ppt_h/2"/>
                                          </p:val>
                                        </p:tav>
                                        <p:tav tm="100000">
                                          <p:val>
                                            <p:strVal val="#ppt_y"/>
                                          </p:val>
                                        </p:tav>
                                      </p:tavLst>
                                    </p:anim>
                                  </p:childTnLst>
                                </p:cTn>
                              </p:par>
                              <p:par>
                                <p:cTn id="169" presetID="2" presetClass="entr" presetSubtype="4" decel="100000" fill="hold" grpId="0" nodeType="withEffect">
                                  <p:stCondLst>
                                    <p:cond delay="0"/>
                                  </p:stCondLst>
                                  <p:childTnLst>
                                    <p:set>
                                      <p:cBhvr>
                                        <p:cTn id="170" dur="1" fill="hold">
                                          <p:stCondLst>
                                            <p:cond delay="0"/>
                                          </p:stCondLst>
                                        </p:cTn>
                                        <p:tgtEl>
                                          <p:spTgt spid="65"/>
                                        </p:tgtEl>
                                        <p:attrNameLst>
                                          <p:attrName>style.visibility</p:attrName>
                                        </p:attrNameLst>
                                      </p:cBhvr>
                                      <p:to>
                                        <p:strVal val="visible"/>
                                      </p:to>
                                    </p:set>
                                    <p:anim calcmode="lin" valueType="num">
                                      <p:cBhvr additive="base">
                                        <p:cTn id="171" dur="1000" fill="hold"/>
                                        <p:tgtEl>
                                          <p:spTgt spid="65"/>
                                        </p:tgtEl>
                                        <p:attrNameLst>
                                          <p:attrName>ppt_x</p:attrName>
                                        </p:attrNameLst>
                                      </p:cBhvr>
                                      <p:tavLst>
                                        <p:tav tm="0">
                                          <p:val>
                                            <p:strVal val="#ppt_x"/>
                                          </p:val>
                                        </p:tav>
                                        <p:tav tm="100000">
                                          <p:val>
                                            <p:strVal val="#ppt_x"/>
                                          </p:val>
                                        </p:tav>
                                      </p:tavLst>
                                    </p:anim>
                                    <p:anim calcmode="lin" valueType="num">
                                      <p:cBhvr additive="base">
                                        <p:cTn id="172" dur="1000" fill="hold"/>
                                        <p:tgtEl>
                                          <p:spTgt spid="65"/>
                                        </p:tgtEl>
                                        <p:attrNameLst>
                                          <p:attrName>ppt_y</p:attrName>
                                        </p:attrNameLst>
                                      </p:cBhvr>
                                      <p:tavLst>
                                        <p:tav tm="0">
                                          <p:val>
                                            <p:strVal val="1+#ppt_h/2"/>
                                          </p:val>
                                        </p:tav>
                                        <p:tav tm="100000">
                                          <p:val>
                                            <p:strVal val="#ppt_y"/>
                                          </p:val>
                                        </p:tav>
                                      </p:tavLst>
                                    </p:anim>
                                  </p:childTnLst>
                                </p:cTn>
                              </p:par>
                              <p:par>
                                <p:cTn id="173" presetID="2" presetClass="entr" presetSubtype="12" decel="100000" fill="hold" grpId="0" nodeType="withEffect">
                                  <p:stCondLst>
                                    <p:cond delay="0"/>
                                  </p:stCondLst>
                                  <p:childTnLst>
                                    <p:set>
                                      <p:cBhvr>
                                        <p:cTn id="174" dur="1" fill="hold">
                                          <p:stCondLst>
                                            <p:cond delay="0"/>
                                          </p:stCondLst>
                                        </p:cTn>
                                        <p:tgtEl>
                                          <p:spTgt spid="66"/>
                                        </p:tgtEl>
                                        <p:attrNameLst>
                                          <p:attrName>style.visibility</p:attrName>
                                        </p:attrNameLst>
                                      </p:cBhvr>
                                      <p:to>
                                        <p:strVal val="visible"/>
                                      </p:to>
                                    </p:set>
                                    <p:anim calcmode="lin" valueType="num">
                                      <p:cBhvr additive="base">
                                        <p:cTn id="175" dur="1000" fill="hold"/>
                                        <p:tgtEl>
                                          <p:spTgt spid="66"/>
                                        </p:tgtEl>
                                        <p:attrNameLst>
                                          <p:attrName>ppt_x</p:attrName>
                                        </p:attrNameLst>
                                      </p:cBhvr>
                                      <p:tavLst>
                                        <p:tav tm="0">
                                          <p:val>
                                            <p:strVal val="0-#ppt_w/2"/>
                                          </p:val>
                                        </p:tav>
                                        <p:tav tm="100000">
                                          <p:val>
                                            <p:strVal val="#ppt_x"/>
                                          </p:val>
                                        </p:tav>
                                      </p:tavLst>
                                    </p:anim>
                                    <p:anim calcmode="lin" valueType="num">
                                      <p:cBhvr additive="base">
                                        <p:cTn id="176" dur="1000" fill="hold"/>
                                        <p:tgtEl>
                                          <p:spTgt spid="66"/>
                                        </p:tgtEl>
                                        <p:attrNameLst>
                                          <p:attrName>ppt_y</p:attrName>
                                        </p:attrNameLst>
                                      </p:cBhvr>
                                      <p:tavLst>
                                        <p:tav tm="0">
                                          <p:val>
                                            <p:strVal val="1+#ppt_h/2"/>
                                          </p:val>
                                        </p:tav>
                                        <p:tav tm="100000">
                                          <p:val>
                                            <p:strVal val="#ppt_y"/>
                                          </p:val>
                                        </p:tav>
                                      </p:tavLst>
                                    </p:anim>
                                  </p:childTnLst>
                                </p:cTn>
                              </p:par>
                              <p:par>
                                <p:cTn id="177" presetID="2" presetClass="entr" presetSubtype="4" decel="100000" fill="hold" grpId="0" nodeType="withEffect">
                                  <p:stCondLst>
                                    <p:cond delay="0"/>
                                  </p:stCondLst>
                                  <p:childTnLst>
                                    <p:set>
                                      <p:cBhvr>
                                        <p:cTn id="178" dur="1" fill="hold">
                                          <p:stCondLst>
                                            <p:cond delay="0"/>
                                          </p:stCondLst>
                                        </p:cTn>
                                        <p:tgtEl>
                                          <p:spTgt spid="67"/>
                                        </p:tgtEl>
                                        <p:attrNameLst>
                                          <p:attrName>style.visibility</p:attrName>
                                        </p:attrNameLst>
                                      </p:cBhvr>
                                      <p:to>
                                        <p:strVal val="visible"/>
                                      </p:to>
                                    </p:set>
                                    <p:anim calcmode="lin" valueType="num">
                                      <p:cBhvr additive="base">
                                        <p:cTn id="179" dur="1000" fill="hold"/>
                                        <p:tgtEl>
                                          <p:spTgt spid="67"/>
                                        </p:tgtEl>
                                        <p:attrNameLst>
                                          <p:attrName>ppt_x</p:attrName>
                                        </p:attrNameLst>
                                      </p:cBhvr>
                                      <p:tavLst>
                                        <p:tav tm="0">
                                          <p:val>
                                            <p:strVal val="#ppt_x"/>
                                          </p:val>
                                        </p:tav>
                                        <p:tav tm="100000">
                                          <p:val>
                                            <p:strVal val="#ppt_x"/>
                                          </p:val>
                                        </p:tav>
                                      </p:tavLst>
                                    </p:anim>
                                    <p:anim calcmode="lin" valueType="num">
                                      <p:cBhvr additive="base">
                                        <p:cTn id="180" dur="1000" fill="hold"/>
                                        <p:tgtEl>
                                          <p:spTgt spid="67"/>
                                        </p:tgtEl>
                                        <p:attrNameLst>
                                          <p:attrName>ppt_y</p:attrName>
                                        </p:attrNameLst>
                                      </p:cBhvr>
                                      <p:tavLst>
                                        <p:tav tm="0">
                                          <p:val>
                                            <p:strVal val="1+#ppt_h/2"/>
                                          </p:val>
                                        </p:tav>
                                        <p:tav tm="100000">
                                          <p:val>
                                            <p:strVal val="#ppt_y"/>
                                          </p:val>
                                        </p:tav>
                                      </p:tavLst>
                                    </p:anim>
                                  </p:childTnLst>
                                </p:cTn>
                              </p:par>
                              <p:par>
                                <p:cTn id="181" presetID="2" presetClass="entr" presetSubtype="4" decel="100000" fill="hold" grpId="0" nodeType="withEffect">
                                  <p:stCondLst>
                                    <p:cond delay="0"/>
                                  </p:stCondLst>
                                  <p:childTnLst>
                                    <p:set>
                                      <p:cBhvr>
                                        <p:cTn id="182" dur="1" fill="hold">
                                          <p:stCondLst>
                                            <p:cond delay="0"/>
                                          </p:stCondLst>
                                        </p:cTn>
                                        <p:tgtEl>
                                          <p:spTgt spid="68"/>
                                        </p:tgtEl>
                                        <p:attrNameLst>
                                          <p:attrName>style.visibility</p:attrName>
                                        </p:attrNameLst>
                                      </p:cBhvr>
                                      <p:to>
                                        <p:strVal val="visible"/>
                                      </p:to>
                                    </p:set>
                                    <p:anim calcmode="lin" valueType="num">
                                      <p:cBhvr additive="base">
                                        <p:cTn id="183" dur="1000" fill="hold"/>
                                        <p:tgtEl>
                                          <p:spTgt spid="68"/>
                                        </p:tgtEl>
                                        <p:attrNameLst>
                                          <p:attrName>ppt_x</p:attrName>
                                        </p:attrNameLst>
                                      </p:cBhvr>
                                      <p:tavLst>
                                        <p:tav tm="0">
                                          <p:val>
                                            <p:strVal val="#ppt_x"/>
                                          </p:val>
                                        </p:tav>
                                        <p:tav tm="100000">
                                          <p:val>
                                            <p:strVal val="#ppt_x"/>
                                          </p:val>
                                        </p:tav>
                                      </p:tavLst>
                                    </p:anim>
                                    <p:anim calcmode="lin" valueType="num">
                                      <p:cBhvr additive="base">
                                        <p:cTn id="184" dur="1000" fill="hold"/>
                                        <p:tgtEl>
                                          <p:spTgt spid="68"/>
                                        </p:tgtEl>
                                        <p:attrNameLst>
                                          <p:attrName>ppt_y</p:attrName>
                                        </p:attrNameLst>
                                      </p:cBhvr>
                                      <p:tavLst>
                                        <p:tav tm="0">
                                          <p:val>
                                            <p:strVal val="1+#ppt_h/2"/>
                                          </p:val>
                                        </p:tav>
                                        <p:tav tm="100000">
                                          <p:val>
                                            <p:strVal val="#ppt_y"/>
                                          </p:val>
                                        </p:tav>
                                      </p:tavLst>
                                    </p:anim>
                                  </p:childTnLst>
                                </p:cTn>
                              </p:par>
                              <p:par>
                                <p:cTn id="185" presetID="2" presetClass="entr" presetSubtype="4" decel="100000" fill="hold" grpId="0" nodeType="withEffect">
                                  <p:stCondLst>
                                    <p:cond delay="0"/>
                                  </p:stCondLst>
                                  <p:childTnLst>
                                    <p:set>
                                      <p:cBhvr>
                                        <p:cTn id="186" dur="1" fill="hold">
                                          <p:stCondLst>
                                            <p:cond delay="0"/>
                                          </p:stCondLst>
                                        </p:cTn>
                                        <p:tgtEl>
                                          <p:spTgt spid="69"/>
                                        </p:tgtEl>
                                        <p:attrNameLst>
                                          <p:attrName>style.visibility</p:attrName>
                                        </p:attrNameLst>
                                      </p:cBhvr>
                                      <p:to>
                                        <p:strVal val="visible"/>
                                      </p:to>
                                    </p:set>
                                    <p:anim calcmode="lin" valueType="num">
                                      <p:cBhvr additive="base">
                                        <p:cTn id="187" dur="1000" fill="hold"/>
                                        <p:tgtEl>
                                          <p:spTgt spid="69"/>
                                        </p:tgtEl>
                                        <p:attrNameLst>
                                          <p:attrName>ppt_x</p:attrName>
                                        </p:attrNameLst>
                                      </p:cBhvr>
                                      <p:tavLst>
                                        <p:tav tm="0">
                                          <p:val>
                                            <p:strVal val="#ppt_x"/>
                                          </p:val>
                                        </p:tav>
                                        <p:tav tm="100000">
                                          <p:val>
                                            <p:strVal val="#ppt_x"/>
                                          </p:val>
                                        </p:tav>
                                      </p:tavLst>
                                    </p:anim>
                                    <p:anim calcmode="lin" valueType="num">
                                      <p:cBhvr additive="base">
                                        <p:cTn id="188" dur="1000" fill="hold"/>
                                        <p:tgtEl>
                                          <p:spTgt spid="69"/>
                                        </p:tgtEl>
                                        <p:attrNameLst>
                                          <p:attrName>ppt_y</p:attrName>
                                        </p:attrNameLst>
                                      </p:cBhvr>
                                      <p:tavLst>
                                        <p:tav tm="0">
                                          <p:val>
                                            <p:strVal val="1+#ppt_h/2"/>
                                          </p:val>
                                        </p:tav>
                                        <p:tav tm="100000">
                                          <p:val>
                                            <p:strVal val="#ppt_y"/>
                                          </p:val>
                                        </p:tav>
                                      </p:tavLst>
                                    </p:anim>
                                  </p:childTnLst>
                                </p:cTn>
                              </p:par>
                              <p:par>
                                <p:cTn id="189" presetID="2" presetClass="entr" presetSubtype="8" decel="100000" fill="hold" nodeType="withEffect">
                                  <p:stCondLst>
                                    <p:cond delay="0"/>
                                  </p:stCondLst>
                                  <p:childTnLst>
                                    <p:set>
                                      <p:cBhvr>
                                        <p:cTn id="190" dur="1" fill="hold">
                                          <p:stCondLst>
                                            <p:cond delay="0"/>
                                          </p:stCondLst>
                                        </p:cTn>
                                        <p:tgtEl>
                                          <p:spTgt spid="70"/>
                                        </p:tgtEl>
                                        <p:attrNameLst>
                                          <p:attrName>style.visibility</p:attrName>
                                        </p:attrNameLst>
                                      </p:cBhvr>
                                      <p:to>
                                        <p:strVal val="visible"/>
                                      </p:to>
                                    </p:set>
                                    <p:anim calcmode="lin" valueType="num">
                                      <p:cBhvr additive="base">
                                        <p:cTn id="191" dur="1000" fill="hold"/>
                                        <p:tgtEl>
                                          <p:spTgt spid="70"/>
                                        </p:tgtEl>
                                        <p:attrNameLst>
                                          <p:attrName>ppt_x</p:attrName>
                                        </p:attrNameLst>
                                      </p:cBhvr>
                                      <p:tavLst>
                                        <p:tav tm="0">
                                          <p:val>
                                            <p:strVal val="0-#ppt_w/2"/>
                                          </p:val>
                                        </p:tav>
                                        <p:tav tm="100000">
                                          <p:val>
                                            <p:strVal val="#ppt_x"/>
                                          </p:val>
                                        </p:tav>
                                      </p:tavLst>
                                    </p:anim>
                                    <p:anim calcmode="lin" valueType="num">
                                      <p:cBhvr additive="base">
                                        <p:cTn id="192" dur="1000" fill="hold"/>
                                        <p:tgtEl>
                                          <p:spTgt spid="70"/>
                                        </p:tgtEl>
                                        <p:attrNameLst>
                                          <p:attrName>ppt_y</p:attrName>
                                        </p:attrNameLst>
                                      </p:cBhvr>
                                      <p:tavLst>
                                        <p:tav tm="0">
                                          <p:val>
                                            <p:strVal val="#ppt_y"/>
                                          </p:val>
                                        </p:tav>
                                        <p:tav tm="100000">
                                          <p:val>
                                            <p:strVal val="#ppt_y"/>
                                          </p:val>
                                        </p:tav>
                                      </p:tavLst>
                                    </p:anim>
                                  </p:childTnLst>
                                </p:cTn>
                              </p:par>
                              <p:par>
                                <p:cTn id="193" presetID="2" presetClass="entr" presetSubtype="4" decel="100000" fill="hold" grpId="0" nodeType="withEffect">
                                  <p:stCondLst>
                                    <p:cond delay="0"/>
                                  </p:stCondLst>
                                  <p:childTnLst>
                                    <p:set>
                                      <p:cBhvr>
                                        <p:cTn id="194" dur="1" fill="hold">
                                          <p:stCondLst>
                                            <p:cond delay="0"/>
                                          </p:stCondLst>
                                        </p:cTn>
                                        <p:tgtEl>
                                          <p:spTgt spid="73"/>
                                        </p:tgtEl>
                                        <p:attrNameLst>
                                          <p:attrName>style.visibility</p:attrName>
                                        </p:attrNameLst>
                                      </p:cBhvr>
                                      <p:to>
                                        <p:strVal val="visible"/>
                                      </p:to>
                                    </p:set>
                                    <p:anim calcmode="lin" valueType="num">
                                      <p:cBhvr additive="base">
                                        <p:cTn id="195" dur="1000" fill="hold"/>
                                        <p:tgtEl>
                                          <p:spTgt spid="73"/>
                                        </p:tgtEl>
                                        <p:attrNameLst>
                                          <p:attrName>ppt_x</p:attrName>
                                        </p:attrNameLst>
                                      </p:cBhvr>
                                      <p:tavLst>
                                        <p:tav tm="0">
                                          <p:val>
                                            <p:strVal val="#ppt_x"/>
                                          </p:val>
                                        </p:tav>
                                        <p:tav tm="100000">
                                          <p:val>
                                            <p:strVal val="#ppt_x"/>
                                          </p:val>
                                        </p:tav>
                                      </p:tavLst>
                                    </p:anim>
                                    <p:anim calcmode="lin" valueType="num">
                                      <p:cBhvr additive="base">
                                        <p:cTn id="196" dur="1000" fill="hold"/>
                                        <p:tgtEl>
                                          <p:spTgt spid="73"/>
                                        </p:tgtEl>
                                        <p:attrNameLst>
                                          <p:attrName>ppt_y</p:attrName>
                                        </p:attrNameLst>
                                      </p:cBhvr>
                                      <p:tavLst>
                                        <p:tav tm="0">
                                          <p:val>
                                            <p:strVal val="1+#ppt_h/2"/>
                                          </p:val>
                                        </p:tav>
                                        <p:tav tm="100000">
                                          <p:val>
                                            <p:strVal val="#ppt_y"/>
                                          </p:val>
                                        </p:tav>
                                      </p:tavLst>
                                    </p:anim>
                                  </p:childTnLst>
                                </p:cTn>
                              </p:par>
                              <p:par>
                                <p:cTn id="197" presetID="2" presetClass="entr" presetSubtype="4" decel="100000" fill="hold" grpId="0" nodeType="withEffect">
                                  <p:stCondLst>
                                    <p:cond delay="0"/>
                                  </p:stCondLst>
                                  <p:childTnLst>
                                    <p:set>
                                      <p:cBhvr>
                                        <p:cTn id="198" dur="1" fill="hold">
                                          <p:stCondLst>
                                            <p:cond delay="0"/>
                                          </p:stCondLst>
                                        </p:cTn>
                                        <p:tgtEl>
                                          <p:spTgt spid="74"/>
                                        </p:tgtEl>
                                        <p:attrNameLst>
                                          <p:attrName>style.visibility</p:attrName>
                                        </p:attrNameLst>
                                      </p:cBhvr>
                                      <p:to>
                                        <p:strVal val="visible"/>
                                      </p:to>
                                    </p:set>
                                    <p:anim calcmode="lin" valueType="num">
                                      <p:cBhvr additive="base">
                                        <p:cTn id="199" dur="1000" fill="hold"/>
                                        <p:tgtEl>
                                          <p:spTgt spid="74"/>
                                        </p:tgtEl>
                                        <p:attrNameLst>
                                          <p:attrName>ppt_x</p:attrName>
                                        </p:attrNameLst>
                                      </p:cBhvr>
                                      <p:tavLst>
                                        <p:tav tm="0">
                                          <p:val>
                                            <p:strVal val="#ppt_x"/>
                                          </p:val>
                                        </p:tav>
                                        <p:tav tm="100000">
                                          <p:val>
                                            <p:strVal val="#ppt_x"/>
                                          </p:val>
                                        </p:tav>
                                      </p:tavLst>
                                    </p:anim>
                                    <p:anim calcmode="lin" valueType="num">
                                      <p:cBhvr additive="base">
                                        <p:cTn id="200" dur="1000" fill="hold"/>
                                        <p:tgtEl>
                                          <p:spTgt spid="74"/>
                                        </p:tgtEl>
                                        <p:attrNameLst>
                                          <p:attrName>ppt_y</p:attrName>
                                        </p:attrNameLst>
                                      </p:cBhvr>
                                      <p:tavLst>
                                        <p:tav tm="0">
                                          <p:val>
                                            <p:strVal val="1+#ppt_h/2"/>
                                          </p:val>
                                        </p:tav>
                                        <p:tav tm="100000">
                                          <p:val>
                                            <p:strVal val="#ppt_y"/>
                                          </p:val>
                                        </p:tav>
                                      </p:tavLst>
                                    </p:anim>
                                  </p:childTnLst>
                                </p:cTn>
                              </p:par>
                              <p:par>
                                <p:cTn id="201" presetID="2" presetClass="entr" presetSubtype="4" decel="100000" fill="hold" grpId="0" nodeType="withEffect">
                                  <p:stCondLst>
                                    <p:cond delay="0"/>
                                  </p:stCondLst>
                                  <p:childTnLst>
                                    <p:set>
                                      <p:cBhvr>
                                        <p:cTn id="202" dur="1" fill="hold">
                                          <p:stCondLst>
                                            <p:cond delay="0"/>
                                          </p:stCondLst>
                                        </p:cTn>
                                        <p:tgtEl>
                                          <p:spTgt spid="75"/>
                                        </p:tgtEl>
                                        <p:attrNameLst>
                                          <p:attrName>style.visibility</p:attrName>
                                        </p:attrNameLst>
                                      </p:cBhvr>
                                      <p:to>
                                        <p:strVal val="visible"/>
                                      </p:to>
                                    </p:set>
                                    <p:anim calcmode="lin" valueType="num">
                                      <p:cBhvr additive="base">
                                        <p:cTn id="203" dur="1000" fill="hold"/>
                                        <p:tgtEl>
                                          <p:spTgt spid="75"/>
                                        </p:tgtEl>
                                        <p:attrNameLst>
                                          <p:attrName>ppt_x</p:attrName>
                                        </p:attrNameLst>
                                      </p:cBhvr>
                                      <p:tavLst>
                                        <p:tav tm="0">
                                          <p:val>
                                            <p:strVal val="#ppt_x"/>
                                          </p:val>
                                        </p:tav>
                                        <p:tav tm="100000">
                                          <p:val>
                                            <p:strVal val="#ppt_x"/>
                                          </p:val>
                                        </p:tav>
                                      </p:tavLst>
                                    </p:anim>
                                    <p:anim calcmode="lin" valueType="num">
                                      <p:cBhvr additive="base">
                                        <p:cTn id="204" dur="1000" fill="hold"/>
                                        <p:tgtEl>
                                          <p:spTgt spid="75"/>
                                        </p:tgtEl>
                                        <p:attrNameLst>
                                          <p:attrName>ppt_y</p:attrName>
                                        </p:attrNameLst>
                                      </p:cBhvr>
                                      <p:tavLst>
                                        <p:tav tm="0">
                                          <p:val>
                                            <p:strVal val="1+#ppt_h/2"/>
                                          </p:val>
                                        </p:tav>
                                        <p:tav tm="100000">
                                          <p:val>
                                            <p:strVal val="#ppt_y"/>
                                          </p:val>
                                        </p:tav>
                                      </p:tavLst>
                                    </p:anim>
                                  </p:childTnLst>
                                </p:cTn>
                              </p:par>
                              <p:par>
                                <p:cTn id="205" presetID="2" presetClass="entr" presetSubtype="4" decel="100000" fill="hold" grpId="0" nodeType="withEffect">
                                  <p:stCondLst>
                                    <p:cond delay="0"/>
                                  </p:stCondLst>
                                  <p:childTnLst>
                                    <p:set>
                                      <p:cBhvr>
                                        <p:cTn id="206" dur="1" fill="hold">
                                          <p:stCondLst>
                                            <p:cond delay="0"/>
                                          </p:stCondLst>
                                        </p:cTn>
                                        <p:tgtEl>
                                          <p:spTgt spid="76"/>
                                        </p:tgtEl>
                                        <p:attrNameLst>
                                          <p:attrName>style.visibility</p:attrName>
                                        </p:attrNameLst>
                                      </p:cBhvr>
                                      <p:to>
                                        <p:strVal val="visible"/>
                                      </p:to>
                                    </p:set>
                                    <p:anim calcmode="lin" valueType="num">
                                      <p:cBhvr additive="base">
                                        <p:cTn id="207" dur="1000" fill="hold"/>
                                        <p:tgtEl>
                                          <p:spTgt spid="76"/>
                                        </p:tgtEl>
                                        <p:attrNameLst>
                                          <p:attrName>ppt_x</p:attrName>
                                        </p:attrNameLst>
                                      </p:cBhvr>
                                      <p:tavLst>
                                        <p:tav tm="0">
                                          <p:val>
                                            <p:strVal val="#ppt_x"/>
                                          </p:val>
                                        </p:tav>
                                        <p:tav tm="100000">
                                          <p:val>
                                            <p:strVal val="#ppt_x"/>
                                          </p:val>
                                        </p:tav>
                                      </p:tavLst>
                                    </p:anim>
                                    <p:anim calcmode="lin" valueType="num">
                                      <p:cBhvr additive="base">
                                        <p:cTn id="208" dur="1000" fill="hold"/>
                                        <p:tgtEl>
                                          <p:spTgt spid="76"/>
                                        </p:tgtEl>
                                        <p:attrNameLst>
                                          <p:attrName>ppt_y</p:attrName>
                                        </p:attrNameLst>
                                      </p:cBhvr>
                                      <p:tavLst>
                                        <p:tav tm="0">
                                          <p:val>
                                            <p:strVal val="1+#ppt_h/2"/>
                                          </p:val>
                                        </p:tav>
                                        <p:tav tm="100000">
                                          <p:val>
                                            <p:strVal val="#ppt_y"/>
                                          </p:val>
                                        </p:tav>
                                      </p:tavLst>
                                    </p:anim>
                                  </p:childTnLst>
                                </p:cTn>
                              </p:par>
                              <p:par>
                                <p:cTn id="209" presetID="2" presetClass="entr" presetSubtype="4" decel="100000" fill="hold" grpId="0" nodeType="withEffect">
                                  <p:stCondLst>
                                    <p:cond delay="0"/>
                                  </p:stCondLst>
                                  <p:childTnLst>
                                    <p:set>
                                      <p:cBhvr>
                                        <p:cTn id="210" dur="1" fill="hold">
                                          <p:stCondLst>
                                            <p:cond delay="0"/>
                                          </p:stCondLst>
                                        </p:cTn>
                                        <p:tgtEl>
                                          <p:spTgt spid="77"/>
                                        </p:tgtEl>
                                        <p:attrNameLst>
                                          <p:attrName>style.visibility</p:attrName>
                                        </p:attrNameLst>
                                      </p:cBhvr>
                                      <p:to>
                                        <p:strVal val="visible"/>
                                      </p:to>
                                    </p:set>
                                    <p:anim calcmode="lin" valueType="num">
                                      <p:cBhvr additive="base">
                                        <p:cTn id="211" dur="1000" fill="hold"/>
                                        <p:tgtEl>
                                          <p:spTgt spid="77"/>
                                        </p:tgtEl>
                                        <p:attrNameLst>
                                          <p:attrName>ppt_x</p:attrName>
                                        </p:attrNameLst>
                                      </p:cBhvr>
                                      <p:tavLst>
                                        <p:tav tm="0">
                                          <p:val>
                                            <p:strVal val="#ppt_x"/>
                                          </p:val>
                                        </p:tav>
                                        <p:tav tm="100000">
                                          <p:val>
                                            <p:strVal val="#ppt_x"/>
                                          </p:val>
                                        </p:tav>
                                      </p:tavLst>
                                    </p:anim>
                                    <p:anim calcmode="lin" valueType="num">
                                      <p:cBhvr additive="base">
                                        <p:cTn id="212" dur="1000" fill="hold"/>
                                        <p:tgtEl>
                                          <p:spTgt spid="77"/>
                                        </p:tgtEl>
                                        <p:attrNameLst>
                                          <p:attrName>ppt_y</p:attrName>
                                        </p:attrNameLst>
                                      </p:cBhvr>
                                      <p:tavLst>
                                        <p:tav tm="0">
                                          <p:val>
                                            <p:strVal val="1+#ppt_h/2"/>
                                          </p:val>
                                        </p:tav>
                                        <p:tav tm="100000">
                                          <p:val>
                                            <p:strVal val="#ppt_y"/>
                                          </p:val>
                                        </p:tav>
                                      </p:tavLst>
                                    </p:anim>
                                  </p:childTnLst>
                                </p:cTn>
                              </p:par>
                              <p:par>
                                <p:cTn id="213" presetID="2" presetClass="entr" presetSubtype="8" decel="100000" fill="hold" grpId="0" nodeType="withEffect">
                                  <p:stCondLst>
                                    <p:cond delay="0"/>
                                  </p:stCondLst>
                                  <p:childTnLst>
                                    <p:set>
                                      <p:cBhvr>
                                        <p:cTn id="214" dur="1" fill="hold">
                                          <p:stCondLst>
                                            <p:cond delay="0"/>
                                          </p:stCondLst>
                                        </p:cTn>
                                        <p:tgtEl>
                                          <p:spTgt spid="78"/>
                                        </p:tgtEl>
                                        <p:attrNameLst>
                                          <p:attrName>style.visibility</p:attrName>
                                        </p:attrNameLst>
                                      </p:cBhvr>
                                      <p:to>
                                        <p:strVal val="visible"/>
                                      </p:to>
                                    </p:set>
                                    <p:anim calcmode="lin" valueType="num">
                                      <p:cBhvr additive="base">
                                        <p:cTn id="215" dur="1000" fill="hold"/>
                                        <p:tgtEl>
                                          <p:spTgt spid="78"/>
                                        </p:tgtEl>
                                        <p:attrNameLst>
                                          <p:attrName>ppt_x</p:attrName>
                                        </p:attrNameLst>
                                      </p:cBhvr>
                                      <p:tavLst>
                                        <p:tav tm="0">
                                          <p:val>
                                            <p:strVal val="0-#ppt_w/2"/>
                                          </p:val>
                                        </p:tav>
                                        <p:tav tm="100000">
                                          <p:val>
                                            <p:strVal val="#ppt_x"/>
                                          </p:val>
                                        </p:tav>
                                      </p:tavLst>
                                    </p:anim>
                                    <p:anim calcmode="lin" valueType="num">
                                      <p:cBhvr additive="base">
                                        <p:cTn id="216" dur="1000" fill="hold"/>
                                        <p:tgtEl>
                                          <p:spTgt spid="78"/>
                                        </p:tgtEl>
                                        <p:attrNameLst>
                                          <p:attrName>ppt_y</p:attrName>
                                        </p:attrNameLst>
                                      </p:cBhvr>
                                      <p:tavLst>
                                        <p:tav tm="0">
                                          <p:val>
                                            <p:strVal val="#ppt_y"/>
                                          </p:val>
                                        </p:tav>
                                        <p:tav tm="100000">
                                          <p:val>
                                            <p:strVal val="#ppt_y"/>
                                          </p:val>
                                        </p:tav>
                                      </p:tavLst>
                                    </p:anim>
                                  </p:childTnLst>
                                </p:cTn>
                              </p:par>
                              <p:par>
                                <p:cTn id="217" presetID="2" presetClass="entr" presetSubtype="4" decel="100000" fill="hold" grpId="0" nodeType="withEffect">
                                  <p:stCondLst>
                                    <p:cond delay="0"/>
                                  </p:stCondLst>
                                  <p:childTnLst>
                                    <p:set>
                                      <p:cBhvr>
                                        <p:cTn id="218" dur="1" fill="hold">
                                          <p:stCondLst>
                                            <p:cond delay="0"/>
                                          </p:stCondLst>
                                        </p:cTn>
                                        <p:tgtEl>
                                          <p:spTgt spid="79"/>
                                        </p:tgtEl>
                                        <p:attrNameLst>
                                          <p:attrName>style.visibility</p:attrName>
                                        </p:attrNameLst>
                                      </p:cBhvr>
                                      <p:to>
                                        <p:strVal val="visible"/>
                                      </p:to>
                                    </p:set>
                                    <p:anim calcmode="lin" valueType="num">
                                      <p:cBhvr additive="base">
                                        <p:cTn id="219" dur="1000" fill="hold"/>
                                        <p:tgtEl>
                                          <p:spTgt spid="79"/>
                                        </p:tgtEl>
                                        <p:attrNameLst>
                                          <p:attrName>ppt_x</p:attrName>
                                        </p:attrNameLst>
                                      </p:cBhvr>
                                      <p:tavLst>
                                        <p:tav tm="0">
                                          <p:val>
                                            <p:strVal val="#ppt_x"/>
                                          </p:val>
                                        </p:tav>
                                        <p:tav tm="100000">
                                          <p:val>
                                            <p:strVal val="#ppt_x"/>
                                          </p:val>
                                        </p:tav>
                                      </p:tavLst>
                                    </p:anim>
                                    <p:anim calcmode="lin" valueType="num">
                                      <p:cBhvr additive="base">
                                        <p:cTn id="220" dur="1000" fill="hold"/>
                                        <p:tgtEl>
                                          <p:spTgt spid="79"/>
                                        </p:tgtEl>
                                        <p:attrNameLst>
                                          <p:attrName>ppt_y</p:attrName>
                                        </p:attrNameLst>
                                      </p:cBhvr>
                                      <p:tavLst>
                                        <p:tav tm="0">
                                          <p:val>
                                            <p:strVal val="1+#ppt_h/2"/>
                                          </p:val>
                                        </p:tav>
                                        <p:tav tm="100000">
                                          <p:val>
                                            <p:strVal val="#ppt_y"/>
                                          </p:val>
                                        </p:tav>
                                      </p:tavLst>
                                    </p:anim>
                                  </p:childTnLst>
                                </p:cTn>
                              </p:par>
                              <p:par>
                                <p:cTn id="221" presetID="2" presetClass="entr" presetSubtype="4" decel="100000" fill="hold" grpId="0" nodeType="withEffect">
                                  <p:stCondLst>
                                    <p:cond delay="0"/>
                                  </p:stCondLst>
                                  <p:childTnLst>
                                    <p:set>
                                      <p:cBhvr>
                                        <p:cTn id="222" dur="1" fill="hold">
                                          <p:stCondLst>
                                            <p:cond delay="0"/>
                                          </p:stCondLst>
                                        </p:cTn>
                                        <p:tgtEl>
                                          <p:spTgt spid="80"/>
                                        </p:tgtEl>
                                        <p:attrNameLst>
                                          <p:attrName>style.visibility</p:attrName>
                                        </p:attrNameLst>
                                      </p:cBhvr>
                                      <p:to>
                                        <p:strVal val="visible"/>
                                      </p:to>
                                    </p:set>
                                    <p:anim calcmode="lin" valueType="num">
                                      <p:cBhvr additive="base">
                                        <p:cTn id="223" dur="1000" fill="hold"/>
                                        <p:tgtEl>
                                          <p:spTgt spid="80"/>
                                        </p:tgtEl>
                                        <p:attrNameLst>
                                          <p:attrName>ppt_x</p:attrName>
                                        </p:attrNameLst>
                                      </p:cBhvr>
                                      <p:tavLst>
                                        <p:tav tm="0">
                                          <p:val>
                                            <p:strVal val="#ppt_x"/>
                                          </p:val>
                                        </p:tav>
                                        <p:tav tm="100000">
                                          <p:val>
                                            <p:strVal val="#ppt_x"/>
                                          </p:val>
                                        </p:tav>
                                      </p:tavLst>
                                    </p:anim>
                                    <p:anim calcmode="lin" valueType="num">
                                      <p:cBhvr additive="base">
                                        <p:cTn id="224" dur="1000" fill="hold"/>
                                        <p:tgtEl>
                                          <p:spTgt spid="80"/>
                                        </p:tgtEl>
                                        <p:attrNameLst>
                                          <p:attrName>ppt_y</p:attrName>
                                        </p:attrNameLst>
                                      </p:cBhvr>
                                      <p:tavLst>
                                        <p:tav tm="0">
                                          <p:val>
                                            <p:strVal val="1+#ppt_h/2"/>
                                          </p:val>
                                        </p:tav>
                                        <p:tav tm="100000">
                                          <p:val>
                                            <p:strVal val="#ppt_y"/>
                                          </p:val>
                                        </p:tav>
                                      </p:tavLst>
                                    </p:anim>
                                  </p:childTnLst>
                                </p:cTn>
                              </p:par>
                              <p:par>
                                <p:cTn id="225" presetID="2" presetClass="entr" presetSubtype="4" decel="100000" fill="hold" grpId="0" nodeType="withEffect">
                                  <p:stCondLst>
                                    <p:cond delay="0"/>
                                  </p:stCondLst>
                                  <p:childTnLst>
                                    <p:set>
                                      <p:cBhvr>
                                        <p:cTn id="226" dur="1" fill="hold">
                                          <p:stCondLst>
                                            <p:cond delay="0"/>
                                          </p:stCondLst>
                                        </p:cTn>
                                        <p:tgtEl>
                                          <p:spTgt spid="81"/>
                                        </p:tgtEl>
                                        <p:attrNameLst>
                                          <p:attrName>style.visibility</p:attrName>
                                        </p:attrNameLst>
                                      </p:cBhvr>
                                      <p:to>
                                        <p:strVal val="visible"/>
                                      </p:to>
                                    </p:set>
                                    <p:anim calcmode="lin" valueType="num">
                                      <p:cBhvr additive="base">
                                        <p:cTn id="227" dur="1000" fill="hold"/>
                                        <p:tgtEl>
                                          <p:spTgt spid="81"/>
                                        </p:tgtEl>
                                        <p:attrNameLst>
                                          <p:attrName>ppt_x</p:attrName>
                                        </p:attrNameLst>
                                      </p:cBhvr>
                                      <p:tavLst>
                                        <p:tav tm="0">
                                          <p:val>
                                            <p:strVal val="#ppt_x"/>
                                          </p:val>
                                        </p:tav>
                                        <p:tav tm="100000">
                                          <p:val>
                                            <p:strVal val="#ppt_x"/>
                                          </p:val>
                                        </p:tav>
                                      </p:tavLst>
                                    </p:anim>
                                    <p:anim calcmode="lin" valueType="num">
                                      <p:cBhvr additive="base">
                                        <p:cTn id="228" dur="1000" fill="hold"/>
                                        <p:tgtEl>
                                          <p:spTgt spid="81"/>
                                        </p:tgtEl>
                                        <p:attrNameLst>
                                          <p:attrName>ppt_y</p:attrName>
                                        </p:attrNameLst>
                                      </p:cBhvr>
                                      <p:tavLst>
                                        <p:tav tm="0">
                                          <p:val>
                                            <p:strVal val="1+#ppt_h/2"/>
                                          </p:val>
                                        </p:tav>
                                        <p:tav tm="100000">
                                          <p:val>
                                            <p:strVal val="#ppt_y"/>
                                          </p:val>
                                        </p:tav>
                                      </p:tavLst>
                                    </p:anim>
                                  </p:childTnLst>
                                </p:cTn>
                              </p:par>
                              <p:par>
                                <p:cTn id="229" presetID="2" presetClass="entr" presetSubtype="4" decel="100000" fill="hold" grpId="0" nodeType="withEffect">
                                  <p:stCondLst>
                                    <p:cond delay="0"/>
                                  </p:stCondLst>
                                  <p:childTnLst>
                                    <p:set>
                                      <p:cBhvr>
                                        <p:cTn id="230" dur="1" fill="hold">
                                          <p:stCondLst>
                                            <p:cond delay="0"/>
                                          </p:stCondLst>
                                        </p:cTn>
                                        <p:tgtEl>
                                          <p:spTgt spid="82"/>
                                        </p:tgtEl>
                                        <p:attrNameLst>
                                          <p:attrName>style.visibility</p:attrName>
                                        </p:attrNameLst>
                                      </p:cBhvr>
                                      <p:to>
                                        <p:strVal val="visible"/>
                                      </p:to>
                                    </p:set>
                                    <p:anim calcmode="lin" valueType="num">
                                      <p:cBhvr additive="base">
                                        <p:cTn id="231" dur="1000" fill="hold"/>
                                        <p:tgtEl>
                                          <p:spTgt spid="82"/>
                                        </p:tgtEl>
                                        <p:attrNameLst>
                                          <p:attrName>ppt_x</p:attrName>
                                        </p:attrNameLst>
                                      </p:cBhvr>
                                      <p:tavLst>
                                        <p:tav tm="0">
                                          <p:val>
                                            <p:strVal val="#ppt_x"/>
                                          </p:val>
                                        </p:tav>
                                        <p:tav tm="100000">
                                          <p:val>
                                            <p:strVal val="#ppt_x"/>
                                          </p:val>
                                        </p:tav>
                                      </p:tavLst>
                                    </p:anim>
                                    <p:anim calcmode="lin" valueType="num">
                                      <p:cBhvr additive="base">
                                        <p:cTn id="232" dur="1000" fill="hold"/>
                                        <p:tgtEl>
                                          <p:spTgt spid="82"/>
                                        </p:tgtEl>
                                        <p:attrNameLst>
                                          <p:attrName>ppt_y</p:attrName>
                                        </p:attrNameLst>
                                      </p:cBhvr>
                                      <p:tavLst>
                                        <p:tav tm="0">
                                          <p:val>
                                            <p:strVal val="1+#ppt_h/2"/>
                                          </p:val>
                                        </p:tav>
                                        <p:tav tm="100000">
                                          <p:val>
                                            <p:strVal val="#ppt_y"/>
                                          </p:val>
                                        </p:tav>
                                      </p:tavLst>
                                    </p:anim>
                                  </p:childTnLst>
                                </p:cTn>
                              </p:par>
                              <p:par>
                                <p:cTn id="233" presetID="2" presetClass="entr" presetSubtype="4" decel="100000" fill="hold" grpId="0" nodeType="withEffect">
                                  <p:stCondLst>
                                    <p:cond delay="0"/>
                                  </p:stCondLst>
                                  <p:childTnLst>
                                    <p:set>
                                      <p:cBhvr>
                                        <p:cTn id="234" dur="1" fill="hold">
                                          <p:stCondLst>
                                            <p:cond delay="0"/>
                                          </p:stCondLst>
                                        </p:cTn>
                                        <p:tgtEl>
                                          <p:spTgt spid="83"/>
                                        </p:tgtEl>
                                        <p:attrNameLst>
                                          <p:attrName>style.visibility</p:attrName>
                                        </p:attrNameLst>
                                      </p:cBhvr>
                                      <p:to>
                                        <p:strVal val="visible"/>
                                      </p:to>
                                    </p:set>
                                    <p:anim calcmode="lin" valueType="num">
                                      <p:cBhvr additive="base">
                                        <p:cTn id="235" dur="1000" fill="hold"/>
                                        <p:tgtEl>
                                          <p:spTgt spid="83"/>
                                        </p:tgtEl>
                                        <p:attrNameLst>
                                          <p:attrName>ppt_x</p:attrName>
                                        </p:attrNameLst>
                                      </p:cBhvr>
                                      <p:tavLst>
                                        <p:tav tm="0">
                                          <p:val>
                                            <p:strVal val="#ppt_x"/>
                                          </p:val>
                                        </p:tav>
                                        <p:tav tm="100000">
                                          <p:val>
                                            <p:strVal val="#ppt_x"/>
                                          </p:val>
                                        </p:tav>
                                      </p:tavLst>
                                    </p:anim>
                                    <p:anim calcmode="lin" valueType="num">
                                      <p:cBhvr additive="base">
                                        <p:cTn id="236" dur="1000" fill="hold"/>
                                        <p:tgtEl>
                                          <p:spTgt spid="83"/>
                                        </p:tgtEl>
                                        <p:attrNameLst>
                                          <p:attrName>ppt_y</p:attrName>
                                        </p:attrNameLst>
                                      </p:cBhvr>
                                      <p:tavLst>
                                        <p:tav tm="0">
                                          <p:val>
                                            <p:strVal val="1+#ppt_h/2"/>
                                          </p:val>
                                        </p:tav>
                                        <p:tav tm="100000">
                                          <p:val>
                                            <p:strVal val="#ppt_y"/>
                                          </p:val>
                                        </p:tav>
                                      </p:tavLst>
                                    </p:anim>
                                  </p:childTnLst>
                                </p:cTn>
                              </p:par>
                              <p:par>
                                <p:cTn id="237" presetID="2" presetClass="entr" presetSubtype="4" decel="100000" fill="hold" grpId="0" nodeType="withEffect">
                                  <p:stCondLst>
                                    <p:cond delay="0"/>
                                  </p:stCondLst>
                                  <p:childTnLst>
                                    <p:set>
                                      <p:cBhvr>
                                        <p:cTn id="238" dur="1" fill="hold">
                                          <p:stCondLst>
                                            <p:cond delay="0"/>
                                          </p:stCondLst>
                                        </p:cTn>
                                        <p:tgtEl>
                                          <p:spTgt spid="84"/>
                                        </p:tgtEl>
                                        <p:attrNameLst>
                                          <p:attrName>style.visibility</p:attrName>
                                        </p:attrNameLst>
                                      </p:cBhvr>
                                      <p:to>
                                        <p:strVal val="visible"/>
                                      </p:to>
                                    </p:set>
                                    <p:anim calcmode="lin" valueType="num">
                                      <p:cBhvr additive="base">
                                        <p:cTn id="239" dur="1000" fill="hold"/>
                                        <p:tgtEl>
                                          <p:spTgt spid="84"/>
                                        </p:tgtEl>
                                        <p:attrNameLst>
                                          <p:attrName>ppt_x</p:attrName>
                                        </p:attrNameLst>
                                      </p:cBhvr>
                                      <p:tavLst>
                                        <p:tav tm="0">
                                          <p:val>
                                            <p:strVal val="#ppt_x"/>
                                          </p:val>
                                        </p:tav>
                                        <p:tav tm="100000">
                                          <p:val>
                                            <p:strVal val="#ppt_x"/>
                                          </p:val>
                                        </p:tav>
                                      </p:tavLst>
                                    </p:anim>
                                    <p:anim calcmode="lin" valueType="num">
                                      <p:cBhvr additive="base">
                                        <p:cTn id="240" dur="1000" fill="hold"/>
                                        <p:tgtEl>
                                          <p:spTgt spid="84"/>
                                        </p:tgtEl>
                                        <p:attrNameLst>
                                          <p:attrName>ppt_y</p:attrName>
                                        </p:attrNameLst>
                                      </p:cBhvr>
                                      <p:tavLst>
                                        <p:tav tm="0">
                                          <p:val>
                                            <p:strVal val="1+#ppt_h/2"/>
                                          </p:val>
                                        </p:tav>
                                        <p:tav tm="100000">
                                          <p:val>
                                            <p:strVal val="#ppt_y"/>
                                          </p:val>
                                        </p:tav>
                                      </p:tavLst>
                                    </p:anim>
                                  </p:childTnLst>
                                </p:cTn>
                              </p:par>
                              <p:par>
                                <p:cTn id="241" presetID="2" presetClass="entr" presetSubtype="4" decel="100000" fill="hold" grpId="0" nodeType="withEffect">
                                  <p:stCondLst>
                                    <p:cond delay="0"/>
                                  </p:stCondLst>
                                  <p:childTnLst>
                                    <p:set>
                                      <p:cBhvr>
                                        <p:cTn id="242" dur="1" fill="hold">
                                          <p:stCondLst>
                                            <p:cond delay="0"/>
                                          </p:stCondLst>
                                        </p:cTn>
                                        <p:tgtEl>
                                          <p:spTgt spid="85"/>
                                        </p:tgtEl>
                                        <p:attrNameLst>
                                          <p:attrName>style.visibility</p:attrName>
                                        </p:attrNameLst>
                                      </p:cBhvr>
                                      <p:to>
                                        <p:strVal val="visible"/>
                                      </p:to>
                                    </p:set>
                                    <p:anim calcmode="lin" valueType="num">
                                      <p:cBhvr additive="base">
                                        <p:cTn id="243" dur="1000" fill="hold"/>
                                        <p:tgtEl>
                                          <p:spTgt spid="85"/>
                                        </p:tgtEl>
                                        <p:attrNameLst>
                                          <p:attrName>ppt_x</p:attrName>
                                        </p:attrNameLst>
                                      </p:cBhvr>
                                      <p:tavLst>
                                        <p:tav tm="0">
                                          <p:val>
                                            <p:strVal val="#ppt_x"/>
                                          </p:val>
                                        </p:tav>
                                        <p:tav tm="100000">
                                          <p:val>
                                            <p:strVal val="#ppt_x"/>
                                          </p:val>
                                        </p:tav>
                                      </p:tavLst>
                                    </p:anim>
                                    <p:anim calcmode="lin" valueType="num">
                                      <p:cBhvr additive="base">
                                        <p:cTn id="244" dur="1000" fill="hold"/>
                                        <p:tgtEl>
                                          <p:spTgt spid="85"/>
                                        </p:tgtEl>
                                        <p:attrNameLst>
                                          <p:attrName>ppt_y</p:attrName>
                                        </p:attrNameLst>
                                      </p:cBhvr>
                                      <p:tavLst>
                                        <p:tav tm="0">
                                          <p:val>
                                            <p:strVal val="1+#ppt_h/2"/>
                                          </p:val>
                                        </p:tav>
                                        <p:tav tm="100000">
                                          <p:val>
                                            <p:strVal val="#ppt_y"/>
                                          </p:val>
                                        </p:tav>
                                      </p:tavLst>
                                    </p:anim>
                                  </p:childTnLst>
                                </p:cTn>
                              </p:par>
                              <p:par>
                                <p:cTn id="245" presetID="2" presetClass="entr" presetSubtype="4" decel="100000" fill="hold" grpId="0" nodeType="withEffect">
                                  <p:stCondLst>
                                    <p:cond delay="0"/>
                                  </p:stCondLst>
                                  <p:childTnLst>
                                    <p:set>
                                      <p:cBhvr>
                                        <p:cTn id="246" dur="1" fill="hold">
                                          <p:stCondLst>
                                            <p:cond delay="0"/>
                                          </p:stCondLst>
                                        </p:cTn>
                                        <p:tgtEl>
                                          <p:spTgt spid="86"/>
                                        </p:tgtEl>
                                        <p:attrNameLst>
                                          <p:attrName>style.visibility</p:attrName>
                                        </p:attrNameLst>
                                      </p:cBhvr>
                                      <p:to>
                                        <p:strVal val="visible"/>
                                      </p:to>
                                    </p:set>
                                    <p:anim calcmode="lin" valueType="num">
                                      <p:cBhvr additive="base">
                                        <p:cTn id="247" dur="1000" fill="hold"/>
                                        <p:tgtEl>
                                          <p:spTgt spid="86"/>
                                        </p:tgtEl>
                                        <p:attrNameLst>
                                          <p:attrName>ppt_x</p:attrName>
                                        </p:attrNameLst>
                                      </p:cBhvr>
                                      <p:tavLst>
                                        <p:tav tm="0">
                                          <p:val>
                                            <p:strVal val="#ppt_x"/>
                                          </p:val>
                                        </p:tav>
                                        <p:tav tm="100000">
                                          <p:val>
                                            <p:strVal val="#ppt_x"/>
                                          </p:val>
                                        </p:tav>
                                      </p:tavLst>
                                    </p:anim>
                                    <p:anim calcmode="lin" valueType="num">
                                      <p:cBhvr additive="base">
                                        <p:cTn id="248" dur="1000" fill="hold"/>
                                        <p:tgtEl>
                                          <p:spTgt spid="86"/>
                                        </p:tgtEl>
                                        <p:attrNameLst>
                                          <p:attrName>ppt_y</p:attrName>
                                        </p:attrNameLst>
                                      </p:cBhvr>
                                      <p:tavLst>
                                        <p:tav tm="0">
                                          <p:val>
                                            <p:strVal val="1+#ppt_h/2"/>
                                          </p:val>
                                        </p:tav>
                                        <p:tav tm="100000">
                                          <p:val>
                                            <p:strVal val="#ppt_y"/>
                                          </p:val>
                                        </p:tav>
                                      </p:tavLst>
                                    </p:anim>
                                  </p:childTnLst>
                                </p:cTn>
                              </p:par>
                              <p:par>
                                <p:cTn id="249" presetID="2" presetClass="entr" presetSubtype="4" decel="10000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 calcmode="lin" valueType="num">
                                      <p:cBhvr additive="base">
                                        <p:cTn id="251" dur="1000" fill="hold"/>
                                        <p:tgtEl>
                                          <p:spTgt spid="87"/>
                                        </p:tgtEl>
                                        <p:attrNameLst>
                                          <p:attrName>ppt_x</p:attrName>
                                        </p:attrNameLst>
                                      </p:cBhvr>
                                      <p:tavLst>
                                        <p:tav tm="0">
                                          <p:val>
                                            <p:strVal val="#ppt_x"/>
                                          </p:val>
                                        </p:tav>
                                        <p:tav tm="100000">
                                          <p:val>
                                            <p:strVal val="#ppt_x"/>
                                          </p:val>
                                        </p:tav>
                                      </p:tavLst>
                                    </p:anim>
                                    <p:anim calcmode="lin" valueType="num">
                                      <p:cBhvr additive="base">
                                        <p:cTn id="252" dur="1000" fill="hold"/>
                                        <p:tgtEl>
                                          <p:spTgt spid="87"/>
                                        </p:tgtEl>
                                        <p:attrNameLst>
                                          <p:attrName>ppt_y</p:attrName>
                                        </p:attrNameLst>
                                      </p:cBhvr>
                                      <p:tavLst>
                                        <p:tav tm="0">
                                          <p:val>
                                            <p:strVal val="1+#ppt_h/2"/>
                                          </p:val>
                                        </p:tav>
                                        <p:tav tm="100000">
                                          <p:val>
                                            <p:strVal val="#ppt_y"/>
                                          </p:val>
                                        </p:tav>
                                      </p:tavLst>
                                    </p:anim>
                                  </p:childTnLst>
                                </p:cTn>
                              </p:par>
                              <p:par>
                                <p:cTn id="253" presetID="2" presetClass="entr" presetSubtype="4" decel="100000" fill="hold" grpId="0" nodeType="withEffect">
                                  <p:stCondLst>
                                    <p:cond delay="0"/>
                                  </p:stCondLst>
                                  <p:childTnLst>
                                    <p:set>
                                      <p:cBhvr>
                                        <p:cTn id="254" dur="1" fill="hold">
                                          <p:stCondLst>
                                            <p:cond delay="0"/>
                                          </p:stCondLst>
                                        </p:cTn>
                                        <p:tgtEl>
                                          <p:spTgt spid="88"/>
                                        </p:tgtEl>
                                        <p:attrNameLst>
                                          <p:attrName>style.visibility</p:attrName>
                                        </p:attrNameLst>
                                      </p:cBhvr>
                                      <p:to>
                                        <p:strVal val="visible"/>
                                      </p:to>
                                    </p:set>
                                    <p:anim calcmode="lin" valueType="num">
                                      <p:cBhvr additive="base">
                                        <p:cTn id="255" dur="1000" fill="hold"/>
                                        <p:tgtEl>
                                          <p:spTgt spid="88"/>
                                        </p:tgtEl>
                                        <p:attrNameLst>
                                          <p:attrName>ppt_x</p:attrName>
                                        </p:attrNameLst>
                                      </p:cBhvr>
                                      <p:tavLst>
                                        <p:tav tm="0">
                                          <p:val>
                                            <p:strVal val="#ppt_x"/>
                                          </p:val>
                                        </p:tav>
                                        <p:tav tm="100000">
                                          <p:val>
                                            <p:strVal val="#ppt_x"/>
                                          </p:val>
                                        </p:tav>
                                      </p:tavLst>
                                    </p:anim>
                                    <p:anim calcmode="lin" valueType="num">
                                      <p:cBhvr additive="base">
                                        <p:cTn id="256" dur="1000" fill="hold"/>
                                        <p:tgtEl>
                                          <p:spTgt spid="88"/>
                                        </p:tgtEl>
                                        <p:attrNameLst>
                                          <p:attrName>ppt_y</p:attrName>
                                        </p:attrNameLst>
                                      </p:cBhvr>
                                      <p:tavLst>
                                        <p:tav tm="0">
                                          <p:val>
                                            <p:strVal val="1+#ppt_h/2"/>
                                          </p:val>
                                        </p:tav>
                                        <p:tav tm="100000">
                                          <p:val>
                                            <p:strVal val="#ppt_y"/>
                                          </p:val>
                                        </p:tav>
                                      </p:tavLst>
                                    </p:anim>
                                  </p:childTnLst>
                                </p:cTn>
                              </p:par>
                              <p:par>
                                <p:cTn id="257" presetID="2" presetClass="entr" presetSubtype="4" decel="100000" fill="hold" grpId="0" nodeType="withEffect">
                                  <p:stCondLst>
                                    <p:cond delay="0"/>
                                  </p:stCondLst>
                                  <p:childTnLst>
                                    <p:set>
                                      <p:cBhvr>
                                        <p:cTn id="258" dur="1" fill="hold">
                                          <p:stCondLst>
                                            <p:cond delay="0"/>
                                          </p:stCondLst>
                                        </p:cTn>
                                        <p:tgtEl>
                                          <p:spTgt spid="89"/>
                                        </p:tgtEl>
                                        <p:attrNameLst>
                                          <p:attrName>style.visibility</p:attrName>
                                        </p:attrNameLst>
                                      </p:cBhvr>
                                      <p:to>
                                        <p:strVal val="visible"/>
                                      </p:to>
                                    </p:set>
                                    <p:anim calcmode="lin" valueType="num">
                                      <p:cBhvr additive="base">
                                        <p:cTn id="259" dur="1000" fill="hold"/>
                                        <p:tgtEl>
                                          <p:spTgt spid="89"/>
                                        </p:tgtEl>
                                        <p:attrNameLst>
                                          <p:attrName>ppt_x</p:attrName>
                                        </p:attrNameLst>
                                      </p:cBhvr>
                                      <p:tavLst>
                                        <p:tav tm="0">
                                          <p:val>
                                            <p:strVal val="#ppt_x"/>
                                          </p:val>
                                        </p:tav>
                                        <p:tav tm="100000">
                                          <p:val>
                                            <p:strVal val="#ppt_x"/>
                                          </p:val>
                                        </p:tav>
                                      </p:tavLst>
                                    </p:anim>
                                    <p:anim calcmode="lin" valueType="num">
                                      <p:cBhvr additive="base">
                                        <p:cTn id="260" dur="1000" fill="hold"/>
                                        <p:tgtEl>
                                          <p:spTgt spid="89"/>
                                        </p:tgtEl>
                                        <p:attrNameLst>
                                          <p:attrName>ppt_y</p:attrName>
                                        </p:attrNameLst>
                                      </p:cBhvr>
                                      <p:tavLst>
                                        <p:tav tm="0">
                                          <p:val>
                                            <p:strVal val="1+#ppt_h/2"/>
                                          </p:val>
                                        </p:tav>
                                        <p:tav tm="100000">
                                          <p:val>
                                            <p:strVal val="#ppt_y"/>
                                          </p:val>
                                        </p:tav>
                                      </p:tavLst>
                                    </p:anim>
                                  </p:childTnLst>
                                </p:cTn>
                              </p:par>
                              <p:par>
                                <p:cTn id="261" presetID="2" presetClass="entr" presetSubtype="4" decel="100000" fill="hold" grpId="0" nodeType="withEffect">
                                  <p:stCondLst>
                                    <p:cond delay="0"/>
                                  </p:stCondLst>
                                  <p:childTnLst>
                                    <p:set>
                                      <p:cBhvr>
                                        <p:cTn id="262" dur="1" fill="hold">
                                          <p:stCondLst>
                                            <p:cond delay="0"/>
                                          </p:stCondLst>
                                        </p:cTn>
                                        <p:tgtEl>
                                          <p:spTgt spid="90"/>
                                        </p:tgtEl>
                                        <p:attrNameLst>
                                          <p:attrName>style.visibility</p:attrName>
                                        </p:attrNameLst>
                                      </p:cBhvr>
                                      <p:to>
                                        <p:strVal val="visible"/>
                                      </p:to>
                                    </p:set>
                                    <p:anim calcmode="lin" valueType="num">
                                      <p:cBhvr additive="base">
                                        <p:cTn id="263" dur="1000" fill="hold"/>
                                        <p:tgtEl>
                                          <p:spTgt spid="90"/>
                                        </p:tgtEl>
                                        <p:attrNameLst>
                                          <p:attrName>ppt_x</p:attrName>
                                        </p:attrNameLst>
                                      </p:cBhvr>
                                      <p:tavLst>
                                        <p:tav tm="0">
                                          <p:val>
                                            <p:strVal val="#ppt_x"/>
                                          </p:val>
                                        </p:tav>
                                        <p:tav tm="100000">
                                          <p:val>
                                            <p:strVal val="#ppt_x"/>
                                          </p:val>
                                        </p:tav>
                                      </p:tavLst>
                                    </p:anim>
                                    <p:anim calcmode="lin" valueType="num">
                                      <p:cBhvr additive="base">
                                        <p:cTn id="264" dur="1000" fill="hold"/>
                                        <p:tgtEl>
                                          <p:spTgt spid="90"/>
                                        </p:tgtEl>
                                        <p:attrNameLst>
                                          <p:attrName>ppt_y</p:attrName>
                                        </p:attrNameLst>
                                      </p:cBhvr>
                                      <p:tavLst>
                                        <p:tav tm="0">
                                          <p:val>
                                            <p:strVal val="1+#ppt_h/2"/>
                                          </p:val>
                                        </p:tav>
                                        <p:tav tm="100000">
                                          <p:val>
                                            <p:strVal val="#ppt_y"/>
                                          </p:val>
                                        </p:tav>
                                      </p:tavLst>
                                    </p:anim>
                                  </p:childTnLst>
                                </p:cTn>
                              </p:par>
                              <p:par>
                                <p:cTn id="265" presetID="2" presetClass="entr" presetSubtype="4" decel="10000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 calcmode="lin" valueType="num">
                                      <p:cBhvr additive="base">
                                        <p:cTn id="267" dur="1000" fill="hold"/>
                                        <p:tgtEl>
                                          <p:spTgt spid="91"/>
                                        </p:tgtEl>
                                        <p:attrNameLst>
                                          <p:attrName>ppt_x</p:attrName>
                                        </p:attrNameLst>
                                      </p:cBhvr>
                                      <p:tavLst>
                                        <p:tav tm="0">
                                          <p:val>
                                            <p:strVal val="#ppt_x"/>
                                          </p:val>
                                        </p:tav>
                                        <p:tav tm="100000">
                                          <p:val>
                                            <p:strVal val="#ppt_x"/>
                                          </p:val>
                                        </p:tav>
                                      </p:tavLst>
                                    </p:anim>
                                    <p:anim calcmode="lin" valueType="num">
                                      <p:cBhvr additive="base">
                                        <p:cTn id="268" dur="1000" fill="hold"/>
                                        <p:tgtEl>
                                          <p:spTgt spid="91"/>
                                        </p:tgtEl>
                                        <p:attrNameLst>
                                          <p:attrName>ppt_y</p:attrName>
                                        </p:attrNameLst>
                                      </p:cBhvr>
                                      <p:tavLst>
                                        <p:tav tm="0">
                                          <p:val>
                                            <p:strVal val="1+#ppt_h/2"/>
                                          </p:val>
                                        </p:tav>
                                        <p:tav tm="100000">
                                          <p:val>
                                            <p:strVal val="#ppt_y"/>
                                          </p:val>
                                        </p:tav>
                                      </p:tavLst>
                                    </p:anim>
                                  </p:childTnLst>
                                </p:cTn>
                              </p:par>
                              <p:par>
                                <p:cTn id="269" presetID="2" presetClass="entr" presetSubtype="4" decel="100000" fill="hold" grpId="0" nodeType="withEffect">
                                  <p:stCondLst>
                                    <p:cond delay="0"/>
                                  </p:stCondLst>
                                  <p:childTnLst>
                                    <p:set>
                                      <p:cBhvr>
                                        <p:cTn id="270" dur="1" fill="hold">
                                          <p:stCondLst>
                                            <p:cond delay="0"/>
                                          </p:stCondLst>
                                        </p:cTn>
                                        <p:tgtEl>
                                          <p:spTgt spid="92"/>
                                        </p:tgtEl>
                                        <p:attrNameLst>
                                          <p:attrName>style.visibility</p:attrName>
                                        </p:attrNameLst>
                                      </p:cBhvr>
                                      <p:to>
                                        <p:strVal val="visible"/>
                                      </p:to>
                                    </p:set>
                                    <p:anim calcmode="lin" valueType="num">
                                      <p:cBhvr additive="base">
                                        <p:cTn id="271" dur="1000" fill="hold"/>
                                        <p:tgtEl>
                                          <p:spTgt spid="92"/>
                                        </p:tgtEl>
                                        <p:attrNameLst>
                                          <p:attrName>ppt_x</p:attrName>
                                        </p:attrNameLst>
                                      </p:cBhvr>
                                      <p:tavLst>
                                        <p:tav tm="0">
                                          <p:val>
                                            <p:strVal val="#ppt_x"/>
                                          </p:val>
                                        </p:tav>
                                        <p:tav tm="100000">
                                          <p:val>
                                            <p:strVal val="#ppt_x"/>
                                          </p:val>
                                        </p:tav>
                                      </p:tavLst>
                                    </p:anim>
                                    <p:anim calcmode="lin" valueType="num">
                                      <p:cBhvr additive="base">
                                        <p:cTn id="272" dur="1000" fill="hold"/>
                                        <p:tgtEl>
                                          <p:spTgt spid="92"/>
                                        </p:tgtEl>
                                        <p:attrNameLst>
                                          <p:attrName>ppt_y</p:attrName>
                                        </p:attrNameLst>
                                      </p:cBhvr>
                                      <p:tavLst>
                                        <p:tav tm="0">
                                          <p:val>
                                            <p:strVal val="1+#ppt_h/2"/>
                                          </p:val>
                                        </p:tav>
                                        <p:tav tm="100000">
                                          <p:val>
                                            <p:strVal val="#ppt_y"/>
                                          </p:val>
                                        </p:tav>
                                      </p:tavLst>
                                    </p:anim>
                                  </p:childTnLst>
                                </p:cTn>
                              </p:par>
                              <p:par>
                                <p:cTn id="273" presetID="2" presetClass="entr" presetSubtype="1" decel="100000" fill="hold" grpId="0" nodeType="withEffect">
                                  <p:stCondLst>
                                    <p:cond delay="0"/>
                                  </p:stCondLst>
                                  <p:childTnLst>
                                    <p:set>
                                      <p:cBhvr>
                                        <p:cTn id="274" dur="1" fill="hold">
                                          <p:stCondLst>
                                            <p:cond delay="0"/>
                                          </p:stCondLst>
                                        </p:cTn>
                                        <p:tgtEl>
                                          <p:spTgt spid="93"/>
                                        </p:tgtEl>
                                        <p:attrNameLst>
                                          <p:attrName>style.visibility</p:attrName>
                                        </p:attrNameLst>
                                      </p:cBhvr>
                                      <p:to>
                                        <p:strVal val="visible"/>
                                      </p:to>
                                    </p:set>
                                    <p:anim calcmode="lin" valueType="num">
                                      <p:cBhvr additive="base">
                                        <p:cTn id="275" dur="1000" fill="hold"/>
                                        <p:tgtEl>
                                          <p:spTgt spid="93"/>
                                        </p:tgtEl>
                                        <p:attrNameLst>
                                          <p:attrName>ppt_x</p:attrName>
                                        </p:attrNameLst>
                                      </p:cBhvr>
                                      <p:tavLst>
                                        <p:tav tm="0">
                                          <p:val>
                                            <p:strVal val="#ppt_x"/>
                                          </p:val>
                                        </p:tav>
                                        <p:tav tm="100000">
                                          <p:val>
                                            <p:strVal val="#ppt_x"/>
                                          </p:val>
                                        </p:tav>
                                      </p:tavLst>
                                    </p:anim>
                                    <p:anim calcmode="lin" valueType="num">
                                      <p:cBhvr additive="base">
                                        <p:cTn id="276" dur="1000" fill="hold"/>
                                        <p:tgtEl>
                                          <p:spTgt spid="93"/>
                                        </p:tgtEl>
                                        <p:attrNameLst>
                                          <p:attrName>ppt_y</p:attrName>
                                        </p:attrNameLst>
                                      </p:cBhvr>
                                      <p:tavLst>
                                        <p:tav tm="0">
                                          <p:val>
                                            <p:strVal val="0-#ppt_h/2"/>
                                          </p:val>
                                        </p:tav>
                                        <p:tav tm="100000">
                                          <p:val>
                                            <p:strVal val="#ppt_y"/>
                                          </p:val>
                                        </p:tav>
                                      </p:tavLst>
                                    </p:anim>
                                  </p:childTnLst>
                                </p:cTn>
                              </p:par>
                              <p:par>
                                <p:cTn id="277" presetID="2" presetClass="entr" presetSubtype="4" decel="100000" fill="hold" grpId="0" nodeType="withEffect">
                                  <p:stCondLst>
                                    <p:cond delay="0"/>
                                  </p:stCondLst>
                                  <p:childTnLst>
                                    <p:set>
                                      <p:cBhvr>
                                        <p:cTn id="278" dur="1" fill="hold">
                                          <p:stCondLst>
                                            <p:cond delay="0"/>
                                          </p:stCondLst>
                                        </p:cTn>
                                        <p:tgtEl>
                                          <p:spTgt spid="94"/>
                                        </p:tgtEl>
                                        <p:attrNameLst>
                                          <p:attrName>style.visibility</p:attrName>
                                        </p:attrNameLst>
                                      </p:cBhvr>
                                      <p:to>
                                        <p:strVal val="visible"/>
                                      </p:to>
                                    </p:set>
                                    <p:anim calcmode="lin" valueType="num">
                                      <p:cBhvr additive="base">
                                        <p:cTn id="279" dur="1000" fill="hold"/>
                                        <p:tgtEl>
                                          <p:spTgt spid="94"/>
                                        </p:tgtEl>
                                        <p:attrNameLst>
                                          <p:attrName>ppt_x</p:attrName>
                                        </p:attrNameLst>
                                      </p:cBhvr>
                                      <p:tavLst>
                                        <p:tav tm="0">
                                          <p:val>
                                            <p:strVal val="#ppt_x"/>
                                          </p:val>
                                        </p:tav>
                                        <p:tav tm="100000">
                                          <p:val>
                                            <p:strVal val="#ppt_x"/>
                                          </p:val>
                                        </p:tav>
                                      </p:tavLst>
                                    </p:anim>
                                    <p:anim calcmode="lin" valueType="num">
                                      <p:cBhvr additive="base">
                                        <p:cTn id="280" dur="1000" fill="hold"/>
                                        <p:tgtEl>
                                          <p:spTgt spid="94"/>
                                        </p:tgtEl>
                                        <p:attrNameLst>
                                          <p:attrName>ppt_y</p:attrName>
                                        </p:attrNameLst>
                                      </p:cBhvr>
                                      <p:tavLst>
                                        <p:tav tm="0">
                                          <p:val>
                                            <p:strVal val="1+#ppt_h/2"/>
                                          </p:val>
                                        </p:tav>
                                        <p:tav tm="100000">
                                          <p:val>
                                            <p:strVal val="#ppt_y"/>
                                          </p:val>
                                        </p:tav>
                                      </p:tavLst>
                                    </p:anim>
                                  </p:childTnLst>
                                </p:cTn>
                              </p:par>
                              <p:par>
                                <p:cTn id="281" presetID="2" presetClass="entr" presetSubtype="4" decel="100000" fill="hold" grpId="0" nodeType="withEffect">
                                  <p:stCondLst>
                                    <p:cond delay="0"/>
                                  </p:stCondLst>
                                  <p:childTnLst>
                                    <p:set>
                                      <p:cBhvr>
                                        <p:cTn id="282" dur="1" fill="hold">
                                          <p:stCondLst>
                                            <p:cond delay="0"/>
                                          </p:stCondLst>
                                        </p:cTn>
                                        <p:tgtEl>
                                          <p:spTgt spid="95"/>
                                        </p:tgtEl>
                                        <p:attrNameLst>
                                          <p:attrName>style.visibility</p:attrName>
                                        </p:attrNameLst>
                                      </p:cBhvr>
                                      <p:to>
                                        <p:strVal val="visible"/>
                                      </p:to>
                                    </p:set>
                                    <p:anim calcmode="lin" valueType="num">
                                      <p:cBhvr additive="base">
                                        <p:cTn id="283" dur="1000" fill="hold"/>
                                        <p:tgtEl>
                                          <p:spTgt spid="95"/>
                                        </p:tgtEl>
                                        <p:attrNameLst>
                                          <p:attrName>ppt_x</p:attrName>
                                        </p:attrNameLst>
                                      </p:cBhvr>
                                      <p:tavLst>
                                        <p:tav tm="0">
                                          <p:val>
                                            <p:strVal val="#ppt_x"/>
                                          </p:val>
                                        </p:tav>
                                        <p:tav tm="100000">
                                          <p:val>
                                            <p:strVal val="#ppt_x"/>
                                          </p:val>
                                        </p:tav>
                                      </p:tavLst>
                                    </p:anim>
                                    <p:anim calcmode="lin" valueType="num">
                                      <p:cBhvr additive="base">
                                        <p:cTn id="284" dur="1000" fill="hold"/>
                                        <p:tgtEl>
                                          <p:spTgt spid="95"/>
                                        </p:tgtEl>
                                        <p:attrNameLst>
                                          <p:attrName>ppt_y</p:attrName>
                                        </p:attrNameLst>
                                      </p:cBhvr>
                                      <p:tavLst>
                                        <p:tav tm="0">
                                          <p:val>
                                            <p:strVal val="1+#ppt_h/2"/>
                                          </p:val>
                                        </p:tav>
                                        <p:tav tm="100000">
                                          <p:val>
                                            <p:strVal val="#ppt_y"/>
                                          </p:val>
                                        </p:tav>
                                      </p:tavLst>
                                    </p:anim>
                                  </p:childTnLst>
                                </p:cTn>
                              </p:par>
                              <p:par>
                                <p:cTn id="285" presetID="2" presetClass="entr" presetSubtype="3" decel="100000" fill="hold" grpId="0" nodeType="withEffect">
                                  <p:stCondLst>
                                    <p:cond delay="0"/>
                                  </p:stCondLst>
                                  <p:childTnLst>
                                    <p:set>
                                      <p:cBhvr>
                                        <p:cTn id="286" dur="1" fill="hold">
                                          <p:stCondLst>
                                            <p:cond delay="0"/>
                                          </p:stCondLst>
                                        </p:cTn>
                                        <p:tgtEl>
                                          <p:spTgt spid="96"/>
                                        </p:tgtEl>
                                        <p:attrNameLst>
                                          <p:attrName>style.visibility</p:attrName>
                                        </p:attrNameLst>
                                      </p:cBhvr>
                                      <p:to>
                                        <p:strVal val="visible"/>
                                      </p:to>
                                    </p:set>
                                    <p:anim calcmode="lin" valueType="num">
                                      <p:cBhvr additive="base">
                                        <p:cTn id="287" dur="1000" fill="hold"/>
                                        <p:tgtEl>
                                          <p:spTgt spid="96"/>
                                        </p:tgtEl>
                                        <p:attrNameLst>
                                          <p:attrName>ppt_x</p:attrName>
                                        </p:attrNameLst>
                                      </p:cBhvr>
                                      <p:tavLst>
                                        <p:tav tm="0">
                                          <p:val>
                                            <p:strVal val="1+#ppt_w/2"/>
                                          </p:val>
                                        </p:tav>
                                        <p:tav tm="100000">
                                          <p:val>
                                            <p:strVal val="#ppt_x"/>
                                          </p:val>
                                        </p:tav>
                                      </p:tavLst>
                                    </p:anim>
                                    <p:anim calcmode="lin" valueType="num">
                                      <p:cBhvr additive="base">
                                        <p:cTn id="288" dur="1000" fill="hold"/>
                                        <p:tgtEl>
                                          <p:spTgt spid="96"/>
                                        </p:tgtEl>
                                        <p:attrNameLst>
                                          <p:attrName>ppt_y</p:attrName>
                                        </p:attrNameLst>
                                      </p:cBhvr>
                                      <p:tavLst>
                                        <p:tav tm="0">
                                          <p:val>
                                            <p:strVal val="0-#ppt_h/2"/>
                                          </p:val>
                                        </p:tav>
                                        <p:tav tm="100000">
                                          <p:val>
                                            <p:strVal val="#ppt_y"/>
                                          </p:val>
                                        </p:tav>
                                      </p:tavLst>
                                    </p:anim>
                                  </p:childTnLst>
                                </p:cTn>
                              </p:par>
                              <p:par>
                                <p:cTn id="289" presetID="2" presetClass="entr" presetSubtype="2" decel="100000" fill="hold" grpId="0" nodeType="withEffect">
                                  <p:stCondLst>
                                    <p:cond delay="0"/>
                                  </p:stCondLst>
                                  <p:childTnLst>
                                    <p:set>
                                      <p:cBhvr>
                                        <p:cTn id="290" dur="1" fill="hold">
                                          <p:stCondLst>
                                            <p:cond delay="0"/>
                                          </p:stCondLst>
                                        </p:cTn>
                                        <p:tgtEl>
                                          <p:spTgt spid="97"/>
                                        </p:tgtEl>
                                        <p:attrNameLst>
                                          <p:attrName>style.visibility</p:attrName>
                                        </p:attrNameLst>
                                      </p:cBhvr>
                                      <p:to>
                                        <p:strVal val="visible"/>
                                      </p:to>
                                    </p:set>
                                    <p:anim calcmode="lin" valueType="num">
                                      <p:cBhvr additive="base">
                                        <p:cTn id="291" dur="1000" fill="hold"/>
                                        <p:tgtEl>
                                          <p:spTgt spid="97"/>
                                        </p:tgtEl>
                                        <p:attrNameLst>
                                          <p:attrName>ppt_x</p:attrName>
                                        </p:attrNameLst>
                                      </p:cBhvr>
                                      <p:tavLst>
                                        <p:tav tm="0">
                                          <p:val>
                                            <p:strVal val="1+#ppt_w/2"/>
                                          </p:val>
                                        </p:tav>
                                        <p:tav tm="100000">
                                          <p:val>
                                            <p:strVal val="#ppt_x"/>
                                          </p:val>
                                        </p:tav>
                                      </p:tavLst>
                                    </p:anim>
                                    <p:anim calcmode="lin" valueType="num">
                                      <p:cBhvr additive="base">
                                        <p:cTn id="292" dur="1000" fill="hold"/>
                                        <p:tgtEl>
                                          <p:spTgt spid="97"/>
                                        </p:tgtEl>
                                        <p:attrNameLst>
                                          <p:attrName>ppt_y</p:attrName>
                                        </p:attrNameLst>
                                      </p:cBhvr>
                                      <p:tavLst>
                                        <p:tav tm="0">
                                          <p:val>
                                            <p:strVal val="#ppt_y"/>
                                          </p:val>
                                        </p:tav>
                                        <p:tav tm="100000">
                                          <p:val>
                                            <p:strVal val="#ppt_y"/>
                                          </p:val>
                                        </p:tav>
                                      </p:tavLst>
                                    </p:anim>
                                  </p:childTnLst>
                                </p:cTn>
                              </p:par>
                              <p:par>
                                <p:cTn id="293" presetID="2" presetClass="entr" presetSubtype="12" decel="100000" fill="hold" grpId="0" nodeType="withEffect">
                                  <p:stCondLst>
                                    <p:cond delay="0"/>
                                  </p:stCondLst>
                                  <p:childTnLst>
                                    <p:set>
                                      <p:cBhvr>
                                        <p:cTn id="294" dur="1" fill="hold">
                                          <p:stCondLst>
                                            <p:cond delay="0"/>
                                          </p:stCondLst>
                                        </p:cTn>
                                        <p:tgtEl>
                                          <p:spTgt spid="98"/>
                                        </p:tgtEl>
                                        <p:attrNameLst>
                                          <p:attrName>style.visibility</p:attrName>
                                        </p:attrNameLst>
                                      </p:cBhvr>
                                      <p:to>
                                        <p:strVal val="visible"/>
                                      </p:to>
                                    </p:set>
                                    <p:anim calcmode="lin" valueType="num">
                                      <p:cBhvr additive="base">
                                        <p:cTn id="295" dur="1000" fill="hold"/>
                                        <p:tgtEl>
                                          <p:spTgt spid="98"/>
                                        </p:tgtEl>
                                        <p:attrNameLst>
                                          <p:attrName>ppt_x</p:attrName>
                                        </p:attrNameLst>
                                      </p:cBhvr>
                                      <p:tavLst>
                                        <p:tav tm="0">
                                          <p:val>
                                            <p:strVal val="0-#ppt_w/2"/>
                                          </p:val>
                                        </p:tav>
                                        <p:tav tm="100000">
                                          <p:val>
                                            <p:strVal val="#ppt_x"/>
                                          </p:val>
                                        </p:tav>
                                      </p:tavLst>
                                    </p:anim>
                                    <p:anim calcmode="lin" valueType="num">
                                      <p:cBhvr additive="base">
                                        <p:cTn id="296" dur="1000" fill="hold"/>
                                        <p:tgtEl>
                                          <p:spTgt spid="98"/>
                                        </p:tgtEl>
                                        <p:attrNameLst>
                                          <p:attrName>ppt_y</p:attrName>
                                        </p:attrNameLst>
                                      </p:cBhvr>
                                      <p:tavLst>
                                        <p:tav tm="0">
                                          <p:val>
                                            <p:strVal val="1+#ppt_h/2"/>
                                          </p:val>
                                        </p:tav>
                                        <p:tav tm="100000">
                                          <p:val>
                                            <p:strVal val="#ppt_y"/>
                                          </p:val>
                                        </p:tav>
                                      </p:tavLst>
                                    </p:anim>
                                  </p:childTnLst>
                                </p:cTn>
                              </p:par>
                              <p:par>
                                <p:cTn id="297" presetID="2" presetClass="entr" presetSubtype="4" decel="100000" fill="hold" grpId="0" nodeType="withEffect">
                                  <p:stCondLst>
                                    <p:cond delay="0"/>
                                  </p:stCondLst>
                                  <p:childTnLst>
                                    <p:set>
                                      <p:cBhvr>
                                        <p:cTn id="298" dur="1" fill="hold">
                                          <p:stCondLst>
                                            <p:cond delay="0"/>
                                          </p:stCondLst>
                                        </p:cTn>
                                        <p:tgtEl>
                                          <p:spTgt spid="99"/>
                                        </p:tgtEl>
                                        <p:attrNameLst>
                                          <p:attrName>style.visibility</p:attrName>
                                        </p:attrNameLst>
                                      </p:cBhvr>
                                      <p:to>
                                        <p:strVal val="visible"/>
                                      </p:to>
                                    </p:set>
                                    <p:anim calcmode="lin" valueType="num">
                                      <p:cBhvr additive="base">
                                        <p:cTn id="299" dur="1000" fill="hold"/>
                                        <p:tgtEl>
                                          <p:spTgt spid="99"/>
                                        </p:tgtEl>
                                        <p:attrNameLst>
                                          <p:attrName>ppt_x</p:attrName>
                                        </p:attrNameLst>
                                      </p:cBhvr>
                                      <p:tavLst>
                                        <p:tav tm="0">
                                          <p:val>
                                            <p:strVal val="#ppt_x"/>
                                          </p:val>
                                        </p:tav>
                                        <p:tav tm="100000">
                                          <p:val>
                                            <p:strVal val="#ppt_x"/>
                                          </p:val>
                                        </p:tav>
                                      </p:tavLst>
                                    </p:anim>
                                    <p:anim calcmode="lin" valueType="num">
                                      <p:cBhvr additive="base">
                                        <p:cTn id="300" dur="1000" fill="hold"/>
                                        <p:tgtEl>
                                          <p:spTgt spid="99"/>
                                        </p:tgtEl>
                                        <p:attrNameLst>
                                          <p:attrName>ppt_y</p:attrName>
                                        </p:attrNameLst>
                                      </p:cBhvr>
                                      <p:tavLst>
                                        <p:tav tm="0">
                                          <p:val>
                                            <p:strVal val="1+#ppt_h/2"/>
                                          </p:val>
                                        </p:tav>
                                        <p:tav tm="100000">
                                          <p:val>
                                            <p:strVal val="#ppt_y"/>
                                          </p:val>
                                        </p:tav>
                                      </p:tavLst>
                                    </p:anim>
                                  </p:childTnLst>
                                </p:cTn>
                              </p:par>
                              <p:par>
                                <p:cTn id="301" presetID="2" presetClass="entr" presetSubtype="4" decel="100000" fill="hold" grpId="0" nodeType="withEffect">
                                  <p:stCondLst>
                                    <p:cond delay="0"/>
                                  </p:stCondLst>
                                  <p:childTnLst>
                                    <p:set>
                                      <p:cBhvr>
                                        <p:cTn id="302" dur="1" fill="hold">
                                          <p:stCondLst>
                                            <p:cond delay="0"/>
                                          </p:stCondLst>
                                        </p:cTn>
                                        <p:tgtEl>
                                          <p:spTgt spid="100"/>
                                        </p:tgtEl>
                                        <p:attrNameLst>
                                          <p:attrName>style.visibility</p:attrName>
                                        </p:attrNameLst>
                                      </p:cBhvr>
                                      <p:to>
                                        <p:strVal val="visible"/>
                                      </p:to>
                                    </p:set>
                                    <p:anim calcmode="lin" valueType="num">
                                      <p:cBhvr additive="base">
                                        <p:cTn id="303" dur="1000" fill="hold"/>
                                        <p:tgtEl>
                                          <p:spTgt spid="100"/>
                                        </p:tgtEl>
                                        <p:attrNameLst>
                                          <p:attrName>ppt_x</p:attrName>
                                        </p:attrNameLst>
                                      </p:cBhvr>
                                      <p:tavLst>
                                        <p:tav tm="0">
                                          <p:val>
                                            <p:strVal val="#ppt_x"/>
                                          </p:val>
                                        </p:tav>
                                        <p:tav tm="100000">
                                          <p:val>
                                            <p:strVal val="#ppt_x"/>
                                          </p:val>
                                        </p:tav>
                                      </p:tavLst>
                                    </p:anim>
                                    <p:anim calcmode="lin" valueType="num">
                                      <p:cBhvr additive="base">
                                        <p:cTn id="304" dur="1000" fill="hold"/>
                                        <p:tgtEl>
                                          <p:spTgt spid="100"/>
                                        </p:tgtEl>
                                        <p:attrNameLst>
                                          <p:attrName>ppt_y</p:attrName>
                                        </p:attrNameLst>
                                      </p:cBhvr>
                                      <p:tavLst>
                                        <p:tav tm="0">
                                          <p:val>
                                            <p:strVal val="1+#ppt_h/2"/>
                                          </p:val>
                                        </p:tav>
                                        <p:tav tm="100000">
                                          <p:val>
                                            <p:strVal val="#ppt_y"/>
                                          </p:val>
                                        </p:tav>
                                      </p:tavLst>
                                    </p:anim>
                                  </p:childTnLst>
                                </p:cTn>
                              </p:par>
                              <p:par>
                                <p:cTn id="305" presetID="2" presetClass="entr" presetSubtype="4" decel="100000" fill="hold" grpId="0" nodeType="withEffect">
                                  <p:stCondLst>
                                    <p:cond delay="0"/>
                                  </p:stCondLst>
                                  <p:childTnLst>
                                    <p:set>
                                      <p:cBhvr>
                                        <p:cTn id="306" dur="1" fill="hold">
                                          <p:stCondLst>
                                            <p:cond delay="0"/>
                                          </p:stCondLst>
                                        </p:cTn>
                                        <p:tgtEl>
                                          <p:spTgt spid="101"/>
                                        </p:tgtEl>
                                        <p:attrNameLst>
                                          <p:attrName>style.visibility</p:attrName>
                                        </p:attrNameLst>
                                      </p:cBhvr>
                                      <p:to>
                                        <p:strVal val="visible"/>
                                      </p:to>
                                    </p:set>
                                    <p:anim calcmode="lin" valueType="num">
                                      <p:cBhvr additive="base">
                                        <p:cTn id="307" dur="1000" fill="hold"/>
                                        <p:tgtEl>
                                          <p:spTgt spid="101"/>
                                        </p:tgtEl>
                                        <p:attrNameLst>
                                          <p:attrName>ppt_x</p:attrName>
                                        </p:attrNameLst>
                                      </p:cBhvr>
                                      <p:tavLst>
                                        <p:tav tm="0">
                                          <p:val>
                                            <p:strVal val="#ppt_x"/>
                                          </p:val>
                                        </p:tav>
                                        <p:tav tm="100000">
                                          <p:val>
                                            <p:strVal val="#ppt_x"/>
                                          </p:val>
                                        </p:tav>
                                      </p:tavLst>
                                    </p:anim>
                                    <p:anim calcmode="lin" valueType="num">
                                      <p:cBhvr additive="base">
                                        <p:cTn id="308" dur="1000" fill="hold"/>
                                        <p:tgtEl>
                                          <p:spTgt spid="101"/>
                                        </p:tgtEl>
                                        <p:attrNameLst>
                                          <p:attrName>ppt_y</p:attrName>
                                        </p:attrNameLst>
                                      </p:cBhvr>
                                      <p:tavLst>
                                        <p:tav tm="0">
                                          <p:val>
                                            <p:strVal val="1+#ppt_h/2"/>
                                          </p:val>
                                        </p:tav>
                                        <p:tav tm="100000">
                                          <p:val>
                                            <p:strVal val="#ppt_y"/>
                                          </p:val>
                                        </p:tav>
                                      </p:tavLst>
                                    </p:anim>
                                  </p:childTnLst>
                                </p:cTn>
                              </p:par>
                              <p:par>
                                <p:cTn id="309" presetID="2" presetClass="entr" presetSubtype="8" decel="100000" fill="hold" grpId="0" nodeType="withEffect">
                                  <p:stCondLst>
                                    <p:cond delay="0"/>
                                  </p:stCondLst>
                                  <p:childTnLst>
                                    <p:set>
                                      <p:cBhvr>
                                        <p:cTn id="310" dur="1" fill="hold">
                                          <p:stCondLst>
                                            <p:cond delay="0"/>
                                          </p:stCondLst>
                                        </p:cTn>
                                        <p:tgtEl>
                                          <p:spTgt spid="102"/>
                                        </p:tgtEl>
                                        <p:attrNameLst>
                                          <p:attrName>style.visibility</p:attrName>
                                        </p:attrNameLst>
                                      </p:cBhvr>
                                      <p:to>
                                        <p:strVal val="visible"/>
                                      </p:to>
                                    </p:set>
                                    <p:anim calcmode="lin" valueType="num">
                                      <p:cBhvr additive="base">
                                        <p:cTn id="311" dur="1000" fill="hold"/>
                                        <p:tgtEl>
                                          <p:spTgt spid="102"/>
                                        </p:tgtEl>
                                        <p:attrNameLst>
                                          <p:attrName>ppt_x</p:attrName>
                                        </p:attrNameLst>
                                      </p:cBhvr>
                                      <p:tavLst>
                                        <p:tav tm="0">
                                          <p:val>
                                            <p:strVal val="0-#ppt_w/2"/>
                                          </p:val>
                                        </p:tav>
                                        <p:tav tm="100000">
                                          <p:val>
                                            <p:strVal val="#ppt_x"/>
                                          </p:val>
                                        </p:tav>
                                      </p:tavLst>
                                    </p:anim>
                                    <p:anim calcmode="lin" valueType="num">
                                      <p:cBhvr additive="base">
                                        <p:cTn id="312" dur="1000" fill="hold"/>
                                        <p:tgtEl>
                                          <p:spTgt spid="102"/>
                                        </p:tgtEl>
                                        <p:attrNameLst>
                                          <p:attrName>ppt_y</p:attrName>
                                        </p:attrNameLst>
                                      </p:cBhvr>
                                      <p:tavLst>
                                        <p:tav tm="0">
                                          <p:val>
                                            <p:strVal val="#ppt_y"/>
                                          </p:val>
                                        </p:tav>
                                        <p:tav tm="100000">
                                          <p:val>
                                            <p:strVal val="#ppt_y"/>
                                          </p:val>
                                        </p:tav>
                                      </p:tavLst>
                                    </p:anim>
                                  </p:childTnLst>
                                </p:cTn>
                              </p:par>
                              <p:par>
                                <p:cTn id="313" presetID="2" presetClass="entr" presetSubtype="4" decel="100000" fill="hold" grpId="0" nodeType="withEffect">
                                  <p:stCondLst>
                                    <p:cond delay="0"/>
                                  </p:stCondLst>
                                  <p:childTnLst>
                                    <p:set>
                                      <p:cBhvr>
                                        <p:cTn id="314" dur="1" fill="hold">
                                          <p:stCondLst>
                                            <p:cond delay="0"/>
                                          </p:stCondLst>
                                        </p:cTn>
                                        <p:tgtEl>
                                          <p:spTgt spid="103"/>
                                        </p:tgtEl>
                                        <p:attrNameLst>
                                          <p:attrName>style.visibility</p:attrName>
                                        </p:attrNameLst>
                                      </p:cBhvr>
                                      <p:to>
                                        <p:strVal val="visible"/>
                                      </p:to>
                                    </p:set>
                                    <p:anim calcmode="lin" valueType="num">
                                      <p:cBhvr additive="base">
                                        <p:cTn id="315" dur="1000" fill="hold"/>
                                        <p:tgtEl>
                                          <p:spTgt spid="103"/>
                                        </p:tgtEl>
                                        <p:attrNameLst>
                                          <p:attrName>ppt_x</p:attrName>
                                        </p:attrNameLst>
                                      </p:cBhvr>
                                      <p:tavLst>
                                        <p:tav tm="0">
                                          <p:val>
                                            <p:strVal val="#ppt_x"/>
                                          </p:val>
                                        </p:tav>
                                        <p:tav tm="100000">
                                          <p:val>
                                            <p:strVal val="#ppt_x"/>
                                          </p:val>
                                        </p:tav>
                                      </p:tavLst>
                                    </p:anim>
                                    <p:anim calcmode="lin" valueType="num">
                                      <p:cBhvr additive="base">
                                        <p:cTn id="316" dur="1000" fill="hold"/>
                                        <p:tgtEl>
                                          <p:spTgt spid="103"/>
                                        </p:tgtEl>
                                        <p:attrNameLst>
                                          <p:attrName>ppt_y</p:attrName>
                                        </p:attrNameLst>
                                      </p:cBhvr>
                                      <p:tavLst>
                                        <p:tav tm="0">
                                          <p:val>
                                            <p:strVal val="1+#ppt_h/2"/>
                                          </p:val>
                                        </p:tav>
                                        <p:tav tm="100000">
                                          <p:val>
                                            <p:strVal val="#ppt_y"/>
                                          </p:val>
                                        </p:tav>
                                      </p:tavLst>
                                    </p:anim>
                                  </p:childTnLst>
                                </p:cTn>
                              </p:par>
                              <p:par>
                                <p:cTn id="317" presetID="2" presetClass="entr" presetSubtype="4" decel="100000" fill="hold" grpId="0" nodeType="withEffect">
                                  <p:stCondLst>
                                    <p:cond delay="0"/>
                                  </p:stCondLst>
                                  <p:childTnLst>
                                    <p:set>
                                      <p:cBhvr>
                                        <p:cTn id="318" dur="1" fill="hold">
                                          <p:stCondLst>
                                            <p:cond delay="0"/>
                                          </p:stCondLst>
                                        </p:cTn>
                                        <p:tgtEl>
                                          <p:spTgt spid="104"/>
                                        </p:tgtEl>
                                        <p:attrNameLst>
                                          <p:attrName>style.visibility</p:attrName>
                                        </p:attrNameLst>
                                      </p:cBhvr>
                                      <p:to>
                                        <p:strVal val="visible"/>
                                      </p:to>
                                    </p:set>
                                    <p:anim calcmode="lin" valueType="num">
                                      <p:cBhvr additive="base">
                                        <p:cTn id="319" dur="1000" fill="hold"/>
                                        <p:tgtEl>
                                          <p:spTgt spid="104"/>
                                        </p:tgtEl>
                                        <p:attrNameLst>
                                          <p:attrName>ppt_x</p:attrName>
                                        </p:attrNameLst>
                                      </p:cBhvr>
                                      <p:tavLst>
                                        <p:tav tm="0">
                                          <p:val>
                                            <p:strVal val="#ppt_x"/>
                                          </p:val>
                                        </p:tav>
                                        <p:tav tm="100000">
                                          <p:val>
                                            <p:strVal val="#ppt_x"/>
                                          </p:val>
                                        </p:tav>
                                      </p:tavLst>
                                    </p:anim>
                                    <p:anim calcmode="lin" valueType="num">
                                      <p:cBhvr additive="base">
                                        <p:cTn id="320" dur="1000" fill="hold"/>
                                        <p:tgtEl>
                                          <p:spTgt spid="104"/>
                                        </p:tgtEl>
                                        <p:attrNameLst>
                                          <p:attrName>ppt_y</p:attrName>
                                        </p:attrNameLst>
                                      </p:cBhvr>
                                      <p:tavLst>
                                        <p:tav tm="0">
                                          <p:val>
                                            <p:strVal val="1+#ppt_h/2"/>
                                          </p:val>
                                        </p:tav>
                                        <p:tav tm="100000">
                                          <p:val>
                                            <p:strVal val="#ppt_y"/>
                                          </p:val>
                                        </p:tav>
                                      </p:tavLst>
                                    </p:anim>
                                  </p:childTnLst>
                                </p:cTn>
                              </p:par>
                              <p:par>
                                <p:cTn id="321" presetID="2" presetClass="entr" presetSubtype="4" decel="100000" fill="hold" grpId="0" nodeType="withEffect">
                                  <p:stCondLst>
                                    <p:cond delay="0"/>
                                  </p:stCondLst>
                                  <p:childTnLst>
                                    <p:set>
                                      <p:cBhvr>
                                        <p:cTn id="322" dur="1" fill="hold">
                                          <p:stCondLst>
                                            <p:cond delay="0"/>
                                          </p:stCondLst>
                                        </p:cTn>
                                        <p:tgtEl>
                                          <p:spTgt spid="105"/>
                                        </p:tgtEl>
                                        <p:attrNameLst>
                                          <p:attrName>style.visibility</p:attrName>
                                        </p:attrNameLst>
                                      </p:cBhvr>
                                      <p:to>
                                        <p:strVal val="visible"/>
                                      </p:to>
                                    </p:set>
                                    <p:anim calcmode="lin" valueType="num">
                                      <p:cBhvr additive="base">
                                        <p:cTn id="323" dur="1000" fill="hold"/>
                                        <p:tgtEl>
                                          <p:spTgt spid="105"/>
                                        </p:tgtEl>
                                        <p:attrNameLst>
                                          <p:attrName>ppt_x</p:attrName>
                                        </p:attrNameLst>
                                      </p:cBhvr>
                                      <p:tavLst>
                                        <p:tav tm="0">
                                          <p:val>
                                            <p:strVal val="#ppt_x"/>
                                          </p:val>
                                        </p:tav>
                                        <p:tav tm="100000">
                                          <p:val>
                                            <p:strVal val="#ppt_x"/>
                                          </p:val>
                                        </p:tav>
                                      </p:tavLst>
                                    </p:anim>
                                    <p:anim calcmode="lin" valueType="num">
                                      <p:cBhvr additive="base">
                                        <p:cTn id="324" dur="1000" fill="hold"/>
                                        <p:tgtEl>
                                          <p:spTgt spid="105"/>
                                        </p:tgtEl>
                                        <p:attrNameLst>
                                          <p:attrName>ppt_y</p:attrName>
                                        </p:attrNameLst>
                                      </p:cBhvr>
                                      <p:tavLst>
                                        <p:tav tm="0">
                                          <p:val>
                                            <p:strVal val="1+#ppt_h/2"/>
                                          </p:val>
                                        </p:tav>
                                        <p:tav tm="100000">
                                          <p:val>
                                            <p:strVal val="#ppt_y"/>
                                          </p:val>
                                        </p:tav>
                                      </p:tavLst>
                                    </p:anim>
                                  </p:childTnLst>
                                </p:cTn>
                              </p:par>
                              <p:par>
                                <p:cTn id="325" presetID="2" presetClass="entr" presetSubtype="4" decel="100000" fill="hold" grpId="0" nodeType="withEffect">
                                  <p:stCondLst>
                                    <p:cond delay="0"/>
                                  </p:stCondLst>
                                  <p:childTnLst>
                                    <p:set>
                                      <p:cBhvr>
                                        <p:cTn id="326" dur="1" fill="hold">
                                          <p:stCondLst>
                                            <p:cond delay="0"/>
                                          </p:stCondLst>
                                        </p:cTn>
                                        <p:tgtEl>
                                          <p:spTgt spid="106"/>
                                        </p:tgtEl>
                                        <p:attrNameLst>
                                          <p:attrName>style.visibility</p:attrName>
                                        </p:attrNameLst>
                                      </p:cBhvr>
                                      <p:to>
                                        <p:strVal val="visible"/>
                                      </p:to>
                                    </p:set>
                                    <p:anim calcmode="lin" valueType="num">
                                      <p:cBhvr additive="base">
                                        <p:cTn id="327" dur="1000" fill="hold"/>
                                        <p:tgtEl>
                                          <p:spTgt spid="106"/>
                                        </p:tgtEl>
                                        <p:attrNameLst>
                                          <p:attrName>ppt_x</p:attrName>
                                        </p:attrNameLst>
                                      </p:cBhvr>
                                      <p:tavLst>
                                        <p:tav tm="0">
                                          <p:val>
                                            <p:strVal val="#ppt_x"/>
                                          </p:val>
                                        </p:tav>
                                        <p:tav tm="100000">
                                          <p:val>
                                            <p:strVal val="#ppt_x"/>
                                          </p:val>
                                        </p:tav>
                                      </p:tavLst>
                                    </p:anim>
                                    <p:anim calcmode="lin" valueType="num">
                                      <p:cBhvr additive="base">
                                        <p:cTn id="328" dur="1000" fill="hold"/>
                                        <p:tgtEl>
                                          <p:spTgt spid="106"/>
                                        </p:tgtEl>
                                        <p:attrNameLst>
                                          <p:attrName>ppt_y</p:attrName>
                                        </p:attrNameLst>
                                      </p:cBhvr>
                                      <p:tavLst>
                                        <p:tav tm="0">
                                          <p:val>
                                            <p:strVal val="1+#ppt_h/2"/>
                                          </p:val>
                                        </p:tav>
                                        <p:tav tm="100000">
                                          <p:val>
                                            <p:strVal val="#ppt_y"/>
                                          </p:val>
                                        </p:tav>
                                      </p:tavLst>
                                    </p:anim>
                                  </p:childTnLst>
                                </p:cTn>
                              </p:par>
                              <p:par>
                                <p:cTn id="329" presetID="2" presetClass="entr" presetSubtype="4" decel="100000" fill="hold" grpId="0" nodeType="withEffect">
                                  <p:stCondLst>
                                    <p:cond delay="0"/>
                                  </p:stCondLst>
                                  <p:childTnLst>
                                    <p:set>
                                      <p:cBhvr>
                                        <p:cTn id="330" dur="1" fill="hold">
                                          <p:stCondLst>
                                            <p:cond delay="0"/>
                                          </p:stCondLst>
                                        </p:cTn>
                                        <p:tgtEl>
                                          <p:spTgt spid="107"/>
                                        </p:tgtEl>
                                        <p:attrNameLst>
                                          <p:attrName>style.visibility</p:attrName>
                                        </p:attrNameLst>
                                      </p:cBhvr>
                                      <p:to>
                                        <p:strVal val="visible"/>
                                      </p:to>
                                    </p:set>
                                    <p:anim calcmode="lin" valueType="num">
                                      <p:cBhvr additive="base">
                                        <p:cTn id="331" dur="1000" fill="hold"/>
                                        <p:tgtEl>
                                          <p:spTgt spid="107"/>
                                        </p:tgtEl>
                                        <p:attrNameLst>
                                          <p:attrName>ppt_x</p:attrName>
                                        </p:attrNameLst>
                                      </p:cBhvr>
                                      <p:tavLst>
                                        <p:tav tm="0">
                                          <p:val>
                                            <p:strVal val="#ppt_x"/>
                                          </p:val>
                                        </p:tav>
                                        <p:tav tm="100000">
                                          <p:val>
                                            <p:strVal val="#ppt_x"/>
                                          </p:val>
                                        </p:tav>
                                      </p:tavLst>
                                    </p:anim>
                                    <p:anim calcmode="lin" valueType="num">
                                      <p:cBhvr additive="base">
                                        <p:cTn id="332" dur="1000" fill="hold"/>
                                        <p:tgtEl>
                                          <p:spTgt spid="107"/>
                                        </p:tgtEl>
                                        <p:attrNameLst>
                                          <p:attrName>ppt_y</p:attrName>
                                        </p:attrNameLst>
                                      </p:cBhvr>
                                      <p:tavLst>
                                        <p:tav tm="0">
                                          <p:val>
                                            <p:strVal val="1+#ppt_h/2"/>
                                          </p:val>
                                        </p:tav>
                                        <p:tav tm="100000">
                                          <p:val>
                                            <p:strVal val="#ppt_y"/>
                                          </p:val>
                                        </p:tav>
                                      </p:tavLst>
                                    </p:anim>
                                  </p:childTnLst>
                                </p:cTn>
                              </p:par>
                              <p:par>
                                <p:cTn id="333" presetID="2" presetClass="entr" presetSubtype="4" decel="100000" fill="hold" grpId="0" nodeType="withEffect">
                                  <p:stCondLst>
                                    <p:cond delay="0"/>
                                  </p:stCondLst>
                                  <p:childTnLst>
                                    <p:set>
                                      <p:cBhvr>
                                        <p:cTn id="334" dur="1" fill="hold">
                                          <p:stCondLst>
                                            <p:cond delay="0"/>
                                          </p:stCondLst>
                                        </p:cTn>
                                        <p:tgtEl>
                                          <p:spTgt spid="108"/>
                                        </p:tgtEl>
                                        <p:attrNameLst>
                                          <p:attrName>style.visibility</p:attrName>
                                        </p:attrNameLst>
                                      </p:cBhvr>
                                      <p:to>
                                        <p:strVal val="visible"/>
                                      </p:to>
                                    </p:set>
                                    <p:anim calcmode="lin" valueType="num">
                                      <p:cBhvr additive="base">
                                        <p:cTn id="335" dur="1000" fill="hold"/>
                                        <p:tgtEl>
                                          <p:spTgt spid="108"/>
                                        </p:tgtEl>
                                        <p:attrNameLst>
                                          <p:attrName>ppt_x</p:attrName>
                                        </p:attrNameLst>
                                      </p:cBhvr>
                                      <p:tavLst>
                                        <p:tav tm="0">
                                          <p:val>
                                            <p:strVal val="#ppt_x"/>
                                          </p:val>
                                        </p:tav>
                                        <p:tav tm="100000">
                                          <p:val>
                                            <p:strVal val="#ppt_x"/>
                                          </p:val>
                                        </p:tav>
                                      </p:tavLst>
                                    </p:anim>
                                    <p:anim calcmode="lin" valueType="num">
                                      <p:cBhvr additive="base">
                                        <p:cTn id="336" dur="1000" fill="hold"/>
                                        <p:tgtEl>
                                          <p:spTgt spid="108"/>
                                        </p:tgtEl>
                                        <p:attrNameLst>
                                          <p:attrName>ppt_y</p:attrName>
                                        </p:attrNameLst>
                                      </p:cBhvr>
                                      <p:tavLst>
                                        <p:tav tm="0">
                                          <p:val>
                                            <p:strVal val="1+#ppt_h/2"/>
                                          </p:val>
                                        </p:tav>
                                        <p:tav tm="100000">
                                          <p:val>
                                            <p:strVal val="#ppt_y"/>
                                          </p:val>
                                        </p:tav>
                                      </p:tavLst>
                                    </p:anim>
                                  </p:childTnLst>
                                </p:cTn>
                              </p:par>
                              <p:par>
                                <p:cTn id="337" presetID="2" presetClass="entr" presetSubtype="4" decel="100000" fill="hold" grpId="0" nodeType="withEffect">
                                  <p:stCondLst>
                                    <p:cond delay="0"/>
                                  </p:stCondLst>
                                  <p:childTnLst>
                                    <p:set>
                                      <p:cBhvr>
                                        <p:cTn id="338" dur="1" fill="hold">
                                          <p:stCondLst>
                                            <p:cond delay="0"/>
                                          </p:stCondLst>
                                        </p:cTn>
                                        <p:tgtEl>
                                          <p:spTgt spid="109"/>
                                        </p:tgtEl>
                                        <p:attrNameLst>
                                          <p:attrName>style.visibility</p:attrName>
                                        </p:attrNameLst>
                                      </p:cBhvr>
                                      <p:to>
                                        <p:strVal val="visible"/>
                                      </p:to>
                                    </p:set>
                                    <p:anim calcmode="lin" valueType="num">
                                      <p:cBhvr additive="base">
                                        <p:cTn id="339" dur="1000" fill="hold"/>
                                        <p:tgtEl>
                                          <p:spTgt spid="109"/>
                                        </p:tgtEl>
                                        <p:attrNameLst>
                                          <p:attrName>ppt_x</p:attrName>
                                        </p:attrNameLst>
                                      </p:cBhvr>
                                      <p:tavLst>
                                        <p:tav tm="0">
                                          <p:val>
                                            <p:strVal val="#ppt_x"/>
                                          </p:val>
                                        </p:tav>
                                        <p:tav tm="100000">
                                          <p:val>
                                            <p:strVal val="#ppt_x"/>
                                          </p:val>
                                        </p:tav>
                                      </p:tavLst>
                                    </p:anim>
                                    <p:anim calcmode="lin" valueType="num">
                                      <p:cBhvr additive="base">
                                        <p:cTn id="340" dur="1000" fill="hold"/>
                                        <p:tgtEl>
                                          <p:spTgt spid="109"/>
                                        </p:tgtEl>
                                        <p:attrNameLst>
                                          <p:attrName>ppt_y</p:attrName>
                                        </p:attrNameLst>
                                      </p:cBhvr>
                                      <p:tavLst>
                                        <p:tav tm="0">
                                          <p:val>
                                            <p:strVal val="1+#ppt_h/2"/>
                                          </p:val>
                                        </p:tav>
                                        <p:tav tm="100000">
                                          <p:val>
                                            <p:strVal val="#ppt_y"/>
                                          </p:val>
                                        </p:tav>
                                      </p:tavLst>
                                    </p:anim>
                                  </p:childTnLst>
                                </p:cTn>
                              </p:par>
                              <p:par>
                                <p:cTn id="341" presetID="2" presetClass="entr" presetSubtype="4" decel="100000" fill="hold" grpId="0" nodeType="withEffect">
                                  <p:stCondLst>
                                    <p:cond delay="0"/>
                                  </p:stCondLst>
                                  <p:childTnLst>
                                    <p:set>
                                      <p:cBhvr>
                                        <p:cTn id="342" dur="1" fill="hold">
                                          <p:stCondLst>
                                            <p:cond delay="0"/>
                                          </p:stCondLst>
                                        </p:cTn>
                                        <p:tgtEl>
                                          <p:spTgt spid="110"/>
                                        </p:tgtEl>
                                        <p:attrNameLst>
                                          <p:attrName>style.visibility</p:attrName>
                                        </p:attrNameLst>
                                      </p:cBhvr>
                                      <p:to>
                                        <p:strVal val="visible"/>
                                      </p:to>
                                    </p:set>
                                    <p:anim calcmode="lin" valueType="num">
                                      <p:cBhvr additive="base">
                                        <p:cTn id="343" dur="1000" fill="hold"/>
                                        <p:tgtEl>
                                          <p:spTgt spid="110"/>
                                        </p:tgtEl>
                                        <p:attrNameLst>
                                          <p:attrName>ppt_x</p:attrName>
                                        </p:attrNameLst>
                                      </p:cBhvr>
                                      <p:tavLst>
                                        <p:tav tm="0">
                                          <p:val>
                                            <p:strVal val="#ppt_x"/>
                                          </p:val>
                                        </p:tav>
                                        <p:tav tm="100000">
                                          <p:val>
                                            <p:strVal val="#ppt_x"/>
                                          </p:val>
                                        </p:tav>
                                      </p:tavLst>
                                    </p:anim>
                                    <p:anim calcmode="lin" valueType="num">
                                      <p:cBhvr additive="base">
                                        <p:cTn id="344" dur="1000" fill="hold"/>
                                        <p:tgtEl>
                                          <p:spTgt spid="110"/>
                                        </p:tgtEl>
                                        <p:attrNameLst>
                                          <p:attrName>ppt_y</p:attrName>
                                        </p:attrNameLst>
                                      </p:cBhvr>
                                      <p:tavLst>
                                        <p:tav tm="0">
                                          <p:val>
                                            <p:strVal val="1+#ppt_h/2"/>
                                          </p:val>
                                        </p:tav>
                                        <p:tav tm="100000">
                                          <p:val>
                                            <p:strVal val="#ppt_y"/>
                                          </p:val>
                                        </p:tav>
                                      </p:tavLst>
                                    </p:anim>
                                  </p:childTnLst>
                                </p:cTn>
                              </p:par>
                              <p:par>
                                <p:cTn id="345" presetID="2" presetClass="entr" presetSubtype="4" decel="100000" fill="hold" grpId="0" nodeType="withEffect">
                                  <p:stCondLst>
                                    <p:cond delay="0"/>
                                  </p:stCondLst>
                                  <p:childTnLst>
                                    <p:set>
                                      <p:cBhvr>
                                        <p:cTn id="346" dur="1" fill="hold">
                                          <p:stCondLst>
                                            <p:cond delay="0"/>
                                          </p:stCondLst>
                                        </p:cTn>
                                        <p:tgtEl>
                                          <p:spTgt spid="111"/>
                                        </p:tgtEl>
                                        <p:attrNameLst>
                                          <p:attrName>style.visibility</p:attrName>
                                        </p:attrNameLst>
                                      </p:cBhvr>
                                      <p:to>
                                        <p:strVal val="visible"/>
                                      </p:to>
                                    </p:set>
                                    <p:anim calcmode="lin" valueType="num">
                                      <p:cBhvr additive="base">
                                        <p:cTn id="347" dur="1000" fill="hold"/>
                                        <p:tgtEl>
                                          <p:spTgt spid="111"/>
                                        </p:tgtEl>
                                        <p:attrNameLst>
                                          <p:attrName>ppt_x</p:attrName>
                                        </p:attrNameLst>
                                      </p:cBhvr>
                                      <p:tavLst>
                                        <p:tav tm="0">
                                          <p:val>
                                            <p:strVal val="#ppt_x"/>
                                          </p:val>
                                        </p:tav>
                                        <p:tav tm="100000">
                                          <p:val>
                                            <p:strVal val="#ppt_x"/>
                                          </p:val>
                                        </p:tav>
                                      </p:tavLst>
                                    </p:anim>
                                    <p:anim calcmode="lin" valueType="num">
                                      <p:cBhvr additive="base">
                                        <p:cTn id="348" dur="1000" fill="hold"/>
                                        <p:tgtEl>
                                          <p:spTgt spid="111"/>
                                        </p:tgtEl>
                                        <p:attrNameLst>
                                          <p:attrName>ppt_y</p:attrName>
                                        </p:attrNameLst>
                                      </p:cBhvr>
                                      <p:tavLst>
                                        <p:tav tm="0">
                                          <p:val>
                                            <p:strVal val="1+#ppt_h/2"/>
                                          </p:val>
                                        </p:tav>
                                        <p:tav tm="100000">
                                          <p:val>
                                            <p:strVal val="#ppt_y"/>
                                          </p:val>
                                        </p:tav>
                                      </p:tavLst>
                                    </p:anim>
                                  </p:childTnLst>
                                </p:cTn>
                              </p:par>
                              <p:par>
                                <p:cTn id="349" presetID="2" presetClass="entr" presetSubtype="4" decel="100000" fill="hold" grpId="0" nodeType="withEffect">
                                  <p:stCondLst>
                                    <p:cond delay="0"/>
                                  </p:stCondLst>
                                  <p:childTnLst>
                                    <p:set>
                                      <p:cBhvr>
                                        <p:cTn id="350" dur="1" fill="hold">
                                          <p:stCondLst>
                                            <p:cond delay="0"/>
                                          </p:stCondLst>
                                        </p:cTn>
                                        <p:tgtEl>
                                          <p:spTgt spid="112"/>
                                        </p:tgtEl>
                                        <p:attrNameLst>
                                          <p:attrName>style.visibility</p:attrName>
                                        </p:attrNameLst>
                                      </p:cBhvr>
                                      <p:to>
                                        <p:strVal val="visible"/>
                                      </p:to>
                                    </p:set>
                                    <p:anim calcmode="lin" valueType="num">
                                      <p:cBhvr additive="base">
                                        <p:cTn id="351" dur="1000" fill="hold"/>
                                        <p:tgtEl>
                                          <p:spTgt spid="112"/>
                                        </p:tgtEl>
                                        <p:attrNameLst>
                                          <p:attrName>ppt_x</p:attrName>
                                        </p:attrNameLst>
                                      </p:cBhvr>
                                      <p:tavLst>
                                        <p:tav tm="0">
                                          <p:val>
                                            <p:strVal val="#ppt_x"/>
                                          </p:val>
                                        </p:tav>
                                        <p:tav tm="100000">
                                          <p:val>
                                            <p:strVal val="#ppt_x"/>
                                          </p:val>
                                        </p:tav>
                                      </p:tavLst>
                                    </p:anim>
                                    <p:anim calcmode="lin" valueType="num">
                                      <p:cBhvr additive="base">
                                        <p:cTn id="352" dur="1000" fill="hold"/>
                                        <p:tgtEl>
                                          <p:spTgt spid="112"/>
                                        </p:tgtEl>
                                        <p:attrNameLst>
                                          <p:attrName>ppt_y</p:attrName>
                                        </p:attrNameLst>
                                      </p:cBhvr>
                                      <p:tavLst>
                                        <p:tav tm="0">
                                          <p:val>
                                            <p:strVal val="1+#ppt_h/2"/>
                                          </p:val>
                                        </p:tav>
                                        <p:tav tm="100000">
                                          <p:val>
                                            <p:strVal val="#ppt_y"/>
                                          </p:val>
                                        </p:tav>
                                      </p:tavLst>
                                    </p:anim>
                                  </p:childTnLst>
                                </p:cTn>
                              </p:par>
                              <p:par>
                                <p:cTn id="353" presetID="2" presetClass="entr" presetSubtype="4" decel="100000" fill="hold" grpId="0" nodeType="withEffect">
                                  <p:stCondLst>
                                    <p:cond delay="0"/>
                                  </p:stCondLst>
                                  <p:childTnLst>
                                    <p:set>
                                      <p:cBhvr>
                                        <p:cTn id="354" dur="1" fill="hold">
                                          <p:stCondLst>
                                            <p:cond delay="0"/>
                                          </p:stCondLst>
                                        </p:cTn>
                                        <p:tgtEl>
                                          <p:spTgt spid="113"/>
                                        </p:tgtEl>
                                        <p:attrNameLst>
                                          <p:attrName>style.visibility</p:attrName>
                                        </p:attrNameLst>
                                      </p:cBhvr>
                                      <p:to>
                                        <p:strVal val="visible"/>
                                      </p:to>
                                    </p:set>
                                    <p:anim calcmode="lin" valueType="num">
                                      <p:cBhvr additive="base">
                                        <p:cTn id="355" dur="1000" fill="hold"/>
                                        <p:tgtEl>
                                          <p:spTgt spid="113"/>
                                        </p:tgtEl>
                                        <p:attrNameLst>
                                          <p:attrName>ppt_x</p:attrName>
                                        </p:attrNameLst>
                                      </p:cBhvr>
                                      <p:tavLst>
                                        <p:tav tm="0">
                                          <p:val>
                                            <p:strVal val="#ppt_x"/>
                                          </p:val>
                                        </p:tav>
                                        <p:tav tm="100000">
                                          <p:val>
                                            <p:strVal val="#ppt_x"/>
                                          </p:val>
                                        </p:tav>
                                      </p:tavLst>
                                    </p:anim>
                                    <p:anim calcmode="lin" valueType="num">
                                      <p:cBhvr additive="base">
                                        <p:cTn id="356" dur="1000" fill="hold"/>
                                        <p:tgtEl>
                                          <p:spTgt spid="113"/>
                                        </p:tgtEl>
                                        <p:attrNameLst>
                                          <p:attrName>ppt_y</p:attrName>
                                        </p:attrNameLst>
                                      </p:cBhvr>
                                      <p:tavLst>
                                        <p:tav tm="0">
                                          <p:val>
                                            <p:strVal val="1+#ppt_h/2"/>
                                          </p:val>
                                        </p:tav>
                                        <p:tav tm="100000">
                                          <p:val>
                                            <p:strVal val="#ppt_y"/>
                                          </p:val>
                                        </p:tav>
                                      </p:tavLst>
                                    </p:anim>
                                  </p:childTnLst>
                                </p:cTn>
                              </p:par>
                              <p:par>
                                <p:cTn id="357" presetID="2" presetClass="entr" presetSubtype="4" decel="100000" fill="hold" grpId="0" nodeType="withEffect">
                                  <p:stCondLst>
                                    <p:cond delay="0"/>
                                  </p:stCondLst>
                                  <p:childTnLst>
                                    <p:set>
                                      <p:cBhvr>
                                        <p:cTn id="358" dur="1" fill="hold">
                                          <p:stCondLst>
                                            <p:cond delay="0"/>
                                          </p:stCondLst>
                                        </p:cTn>
                                        <p:tgtEl>
                                          <p:spTgt spid="114"/>
                                        </p:tgtEl>
                                        <p:attrNameLst>
                                          <p:attrName>style.visibility</p:attrName>
                                        </p:attrNameLst>
                                      </p:cBhvr>
                                      <p:to>
                                        <p:strVal val="visible"/>
                                      </p:to>
                                    </p:set>
                                    <p:anim calcmode="lin" valueType="num">
                                      <p:cBhvr additive="base">
                                        <p:cTn id="359" dur="1000" fill="hold"/>
                                        <p:tgtEl>
                                          <p:spTgt spid="114"/>
                                        </p:tgtEl>
                                        <p:attrNameLst>
                                          <p:attrName>ppt_x</p:attrName>
                                        </p:attrNameLst>
                                      </p:cBhvr>
                                      <p:tavLst>
                                        <p:tav tm="0">
                                          <p:val>
                                            <p:strVal val="#ppt_x"/>
                                          </p:val>
                                        </p:tav>
                                        <p:tav tm="100000">
                                          <p:val>
                                            <p:strVal val="#ppt_x"/>
                                          </p:val>
                                        </p:tav>
                                      </p:tavLst>
                                    </p:anim>
                                    <p:anim calcmode="lin" valueType="num">
                                      <p:cBhvr additive="base">
                                        <p:cTn id="360" dur="1000" fill="hold"/>
                                        <p:tgtEl>
                                          <p:spTgt spid="114"/>
                                        </p:tgtEl>
                                        <p:attrNameLst>
                                          <p:attrName>ppt_y</p:attrName>
                                        </p:attrNameLst>
                                      </p:cBhvr>
                                      <p:tavLst>
                                        <p:tav tm="0">
                                          <p:val>
                                            <p:strVal val="1+#ppt_h/2"/>
                                          </p:val>
                                        </p:tav>
                                        <p:tav tm="100000">
                                          <p:val>
                                            <p:strVal val="#ppt_y"/>
                                          </p:val>
                                        </p:tav>
                                      </p:tavLst>
                                    </p:anim>
                                  </p:childTnLst>
                                </p:cTn>
                              </p:par>
                              <p:par>
                                <p:cTn id="361" presetID="2" presetClass="entr" presetSubtype="4" decel="100000" fill="hold" grpId="0" nodeType="withEffect">
                                  <p:stCondLst>
                                    <p:cond delay="0"/>
                                  </p:stCondLst>
                                  <p:childTnLst>
                                    <p:set>
                                      <p:cBhvr>
                                        <p:cTn id="362" dur="1" fill="hold">
                                          <p:stCondLst>
                                            <p:cond delay="0"/>
                                          </p:stCondLst>
                                        </p:cTn>
                                        <p:tgtEl>
                                          <p:spTgt spid="115"/>
                                        </p:tgtEl>
                                        <p:attrNameLst>
                                          <p:attrName>style.visibility</p:attrName>
                                        </p:attrNameLst>
                                      </p:cBhvr>
                                      <p:to>
                                        <p:strVal val="visible"/>
                                      </p:to>
                                    </p:set>
                                    <p:anim calcmode="lin" valueType="num">
                                      <p:cBhvr additive="base">
                                        <p:cTn id="363" dur="1000" fill="hold"/>
                                        <p:tgtEl>
                                          <p:spTgt spid="115"/>
                                        </p:tgtEl>
                                        <p:attrNameLst>
                                          <p:attrName>ppt_x</p:attrName>
                                        </p:attrNameLst>
                                      </p:cBhvr>
                                      <p:tavLst>
                                        <p:tav tm="0">
                                          <p:val>
                                            <p:strVal val="#ppt_x"/>
                                          </p:val>
                                        </p:tav>
                                        <p:tav tm="100000">
                                          <p:val>
                                            <p:strVal val="#ppt_x"/>
                                          </p:val>
                                        </p:tav>
                                      </p:tavLst>
                                    </p:anim>
                                    <p:anim calcmode="lin" valueType="num">
                                      <p:cBhvr additive="base">
                                        <p:cTn id="364" dur="1000" fill="hold"/>
                                        <p:tgtEl>
                                          <p:spTgt spid="115"/>
                                        </p:tgtEl>
                                        <p:attrNameLst>
                                          <p:attrName>ppt_y</p:attrName>
                                        </p:attrNameLst>
                                      </p:cBhvr>
                                      <p:tavLst>
                                        <p:tav tm="0">
                                          <p:val>
                                            <p:strVal val="1+#ppt_h/2"/>
                                          </p:val>
                                        </p:tav>
                                        <p:tav tm="100000">
                                          <p:val>
                                            <p:strVal val="#ppt_y"/>
                                          </p:val>
                                        </p:tav>
                                      </p:tavLst>
                                    </p:anim>
                                  </p:childTnLst>
                                </p:cTn>
                              </p:par>
                              <p:par>
                                <p:cTn id="365" presetID="2" presetClass="entr" presetSubtype="4" decel="100000" fill="hold" grpId="0" nodeType="withEffect">
                                  <p:stCondLst>
                                    <p:cond delay="0"/>
                                  </p:stCondLst>
                                  <p:childTnLst>
                                    <p:set>
                                      <p:cBhvr>
                                        <p:cTn id="366" dur="1" fill="hold">
                                          <p:stCondLst>
                                            <p:cond delay="0"/>
                                          </p:stCondLst>
                                        </p:cTn>
                                        <p:tgtEl>
                                          <p:spTgt spid="116"/>
                                        </p:tgtEl>
                                        <p:attrNameLst>
                                          <p:attrName>style.visibility</p:attrName>
                                        </p:attrNameLst>
                                      </p:cBhvr>
                                      <p:to>
                                        <p:strVal val="visible"/>
                                      </p:to>
                                    </p:set>
                                    <p:anim calcmode="lin" valueType="num">
                                      <p:cBhvr additive="base">
                                        <p:cTn id="367" dur="1000" fill="hold"/>
                                        <p:tgtEl>
                                          <p:spTgt spid="116"/>
                                        </p:tgtEl>
                                        <p:attrNameLst>
                                          <p:attrName>ppt_x</p:attrName>
                                        </p:attrNameLst>
                                      </p:cBhvr>
                                      <p:tavLst>
                                        <p:tav tm="0">
                                          <p:val>
                                            <p:strVal val="#ppt_x"/>
                                          </p:val>
                                        </p:tav>
                                        <p:tav tm="100000">
                                          <p:val>
                                            <p:strVal val="#ppt_x"/>
                                          </p:val>
                                        </p:tav>
                                      </p:tavLst>
                                    </p:anim>
                                    <p:anim calcmode="lin" valueType="num">
                                      <p:cBhvr additive="base">
                                        <p:cTn id="368" dur="1000" fill="hold"/>
                                        <p:tgtEl>
                                          <p:spTgt spid="116"/>
                                        </p:tgtEl>
                                        <p:attrNameLst>
                                          <p:attrName>ppt_y</p:attrName>
                                        </p:attrNameLst>
                                      </p:cBhvr>
                                      <p:tavLst>
                                        <p:tav tm="0">
                                          <p:val>
                                            <p:strVal val="1+#ppt_h/2"/>
                                          </p:val>
                                        </p:tav>
                                        <p:tav tm="100000">
                                          <p:val>
                                            <p:strVal val="#ppt_y"/>
                                          </p:val>
                                        </p:tav>
                                      </p:tavLst>
                                    </p:anim>
                                  </p:childTnLst>
                                </p:cTn>
                              </p:par>
                              <p:par>
                                <p:cTn id="369" presetID="2" presetClass="entr" presetSubtype="4" decel="100000" fill="hold" grpId="0" nodeType="withEffect">
                                  <p:stCondLst>
                                    <p:cond delay="0"/>
                                  </p:stCondLst>
                                  <p:childTnLst>
                                    <p:set>
                                      <p:cBhvr>
                                        <p:cTn id="370" dur="1" fill="hold">
                                          <p:stCondLst>
                                            <p:cond delay="0"/>
                                          </p:stCondLst>
                                        </p:cTn>
                                        <p:tgtEl>
                                          <p:spTgt spid="117"/>
                                        </p:tgtEl>
                                        <p:attrNameLst>
                                          <p:attrName>style.visibility</p:attrName>
                                        </p:attrNameLst>
                                      </p:cBhvr>
                                      <p:to>
                                        <p:strVal val="visible"/>
                                      </p:to>
                                    </p:set>
                                    <p:anim calcmode="lin" valueType="num">
                                      <p:cBhvr additive="base">
                                        <p:cTn id="371" dur="1000" fill="hold"/>
                                        <p:tgtEl>
                                          <p:spTgt spid="117"/>
                                        </p:tgtEl>
                                        <p:attrNameLst>
                                          <p:attrName>ppt_x</p:attrName>
                                        </p:attrNameLst>
                                      </p:cBhvr>
                                      <p:tavLst>
                                        <p:tav tm="0">
                                          <p:val>
                                            <p:strVal val="#ppt_x"/>
                                          </p:val>
                                        </p:tav>
                                        <p:tav tm="100000">
                                          <p:val>
                                            <p:strVal val="#ppt_x"/>
                                          </p:val>
                                        </p:tav>
                                      </p:tavLst>
                                    </p:anim>
                                    <p:anim calcmode="lin" valueType="num">
                                      <p:cBhvr additive="base">
                                        <p:cTn id="372" dur="1000" fill="hold"/>
                                        <p:tgtEl>
                                          <p:spTgt spid="117"/>
                                        </p:tgtEl>
                                        <p:attrNameLst>
                                          <p:attrName>ppt_y</p:attrName>
                                        </p:attrNameLst>
                                      </p:cBhvr>
                                      <p:tavLst>
                                        <p:tav tm="0">
                                          <p:val>
                                            <p:strVal val="1+#ppt_h/2"/>
                                          </p:val>
                                        </p:tav>
                                        <p:tav tm="100000">
                                          <p:val>
                                            <p:strVal val="#ppt_y"/>
                                          </p:val>
                                        </p:tav>
                                      </p:tavLst>
                                    </p:anim>
                                  </p:childTnLst>
                                </p:cTn>
                              </p:par>
                              <p:par>
                                <p:cTn id="373" presetID="2" presetClass="entr" presetSubtype="4" decel="100000" fill="hold" grpId="0" nodeType="withEffect">
                                  <p:stCondLst>
                                    <p:cond delay="0"/>
                                  </p:stCondLst>
                                  <p:childTnLst>
                                    <p:set>
                                      <p:cBhvr>
                                        <p:cTn id="374" dur="1" fill="hold">
                                          <p:stCondLst>
                                            <p:cond delay="0"/>
                                          </p:stCondLst>
                                        </p:cTn>
                                        <p:tgtEl>
                                          <p:spTgt spid="118"/>
                                        </p:tgtEl>
                                        <p:attrNameLst>
                                          <p:attrName>style.visibility</p:attrName>
                                        </p:attrNameLst>
                                      </p:cBhvr>
                                      <p:to>
                                        <p:strVal val="visible"/>
                                      </p:to>
                                    </p:set>
                                    <p:anim calcmode="lin" valueType="num">
                                      <p:cBhvr additive="base">
                                        <p:cTn id="375" dur="1000" fill="hold"/>
                                        <p:tgtEl>
                                          <p:spTgt spid="118"/>
                                        </p:tgtEl>
                                        <p:attrNameLst>
                                          <p:attrName>ppt_x</p:attrName>
                                        </p:attrNameLst>
                                      </p:cBhvr>
                                      <p:tavLst>
                                        <p:tav tm="0">
                                          <p:val>
                                            <p:strVal val="#ppt_x"/>
                                          </p:val>
                                        </p:tav>
                                        <p:tav tm="100000">
                                          <p:val>
                                            <p:strVal val="#ppt_x"/>
                                          </p:val>
                                        </p:tav>
                                      </p:tavLst>
                                    </p:anim>
                                    <p:anim calcmode="lin" valueType="num">
                                      <p:cBhvr additive="base">
                                        <p:cTn id="376" dur="1000" fill="hold"/>
                                        <p:tgtEl>
                                          <p:spTgt spid="118"/>
                                        </p:tgtEl>
                                        <p:attrNameLst>
                                          <p:attrName>ppt_y</p:attrName>
                                        </p:attrNameLst>
                                      </p:cBhvr>
                                      <p:tavLst>
                                        <p:tav tm="0">
                                          <p:val>
                                            <p:strVal val="1+#ppt_h/2"/>
                                          </p:val>
                                        </p:tav>
                                        <p:tav tm="100000">
                                          <p:val>
                                            <p:strVal val="#ppt_y"/>
                                          </p:val>
                                        </p:tav>
                                      </p:tavLst>
                                    </p:anim>
                                  </p:childTnLst>
                                </p:cTn>
                              </p:par>
                              <p:par>
                                <p:cTn id="377" presetID="2" presetClass="entr" presetSubtype="4" decel="100000" fill="hold" grpId="0" nodeType="withEffect">
                                  <p:stCondLst>
                                    <p:cond delay="0"/>
                                  </p:stCondLst>
                                  <p:childTnLst>
                                    <p:set>
                                      <p:cBhvr>
                                        <p:cTn id="378" dur="1" fill="hold">
                                          <p:stCondLst>
                                            <p:cond delay="0"/>
                                          </p:stCondLst>
                                        </p:cTn>
                                        <p:tgtEl>
                                          <p:spTgt spid="119"/>
                                        </p:tgtEl>
                                        <p:attrNameLst>
                                          <p:attrName>style.visibility</p:attrName>
                                        </p:attrNameLst>
                                      </p:cBhvr>
                                      <p:to>
                                        <p:strVal val="visible"/>
                                      </p:to>
                                    </p:set>
                                    <p:anim calcmode="lin" valueType="num">
                                      <p:cBhvr additive="base">
                                        <p:cTn id="379" dur="1000" fill="hold"/>
                                        <p:tgtEl>
                                          <p:spTgt spid="119"/>
                                        </p:tgtEl>
                                        <p:attrNameLst>
                                          <p:attrName>ppt_x</p:attrName>
                                        </p:attrNameLst>
                                      </p:cBhvr>
                                      <p:tavLst>
                                        <p:tav tm="0">
                                          <p:val>
                                            <p:strVal val="#ppt_x"/>
                                          </p:val>
                                        </p:tav>
                                        <p:tav tm="100000">
                                          <p:val>
                                            <p:strVal val="#ppt_x"/>
                                          </p:val>
                                        </p:tav>
                                      </p:tavLst>
                                    </p:anim>
                                    <p:anim calcmode="lin" valueType="num">
                                      <p:cBhvr additive="base">
                                        <p:cTn id="380" dur="1000" fill="hold"/>
                                        <p:tgtEl>
                                          <p:spTgt spid="1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61" grpId="0" animBg="1"/>
      <p:bldP spid="62" grpId="0" animBg="1"/>
      <p:bldP spid="63" grpId="0" animBg="1"/>
      <p:bldP spid="64" grpId="0" animBg="1"/>
      <p:bldP spid="65" grpId="0" animBg="1"/>
      <p:bldP spid="66" grpId="0" animBg="1"/>
      <p:bldP spid="67" grpId="0" animBg="1"/>
      <p:bldP spid="68" grpId="0" animBg="1"/>
      <p:bldP spid="69"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0" y="1498563"/>
            <a:ext cx="4660490" cy="3770263"/>
          </a:xfrm>
          <a:prstGeom prst="rect">
            <a:avLst/>
          </a:prstGeom>
          <a:noFill/>
        </p:spPr>
        <p:txBody>
          <a:bodyPr wrap="square" rtlCol="0">
            <a:spAutoFit/>
          </a:bodyPr>
          <a:lstStyle/>
          <a:p>
            <a:r>
              <a:rPr lang="en-US" altLang="zh-CN" sz="23900" dirty="0">
                <a:solidFill>
                  <a:schemeClr val="tx1">
                    <a:alpha val="3000"/>
                  </a:schemeClr>
                </a:solidFill>
                <a:latin typeface="Arial Black" panose="020B0A04020102020204" pitchFamily="34" charset="0"/>
              </a:rPr>
              <a:t>03</a:t>
            </a:r>
            <a:endParaRPr lang="zh-CN" altLang="en-US" sz="23900" dirty="0">
              <a:solidFill>
                <a:schemeClr val="tx1">
                  <a:alpha val="3000"/>
                </a:schemeClr>
              </a:solidFill>
              <a:latin typeface="Arial Black" panose="020B0A04020102020204" pitchFamily="34" charset="0"/>
            </a:endParaRPr>
          </a:p>
        </p:txBody>
      </p:sp>
      <p:sp>
        <p:nvSpPr>
          <p:cNvPr id="10" name="矩形 9"/>
          <p:cNvSpPr/>
          <p:nvPr/>
        </p:nvSpPr>
        <p:spPr>
          <a:xfrm>
            <a:off x="2208114" y="2746015"/>
            <a:ext cx="2339102" cy="461665"/>
          </a:xfrm>
          <a:prstGeom prst="rect">
            <a:avLst/>
          </a:prstGeom>
        </p:spPr>
        <p:txBody>
          <a:bodyPr wrap="none">
            <a:spAutoFit/>
          </a:bodyPr>
          <a:lstStyle/>
          <a:p>
            <a:pPr lvl="0" algn="ctr"/>
            <a:r>
              <a:rPr lang="zh-CN" altLang="en-US" sz="2400" dirty="0">
                <a:solidFill>
                  <a:srgbClr val="FFC001"/>
                </a:solidFill>
                <a:latin typeface="方正兰亭细黑简体" panose="02000000000000000000" pitchFamily="2" charset="-122"/>
                <a:ea typeface="方正兰亭细黑简体" panose="02000000000000000000" pitchFamily="2" charset="-122"/>
              </a:rPr>
              <a:t>在这里输入目录</a:t>
            </a:r>
          </a:p>
        </p:txBody>
      </p:sp>
      <p:sp>
        <p:nvSpPr>
          <p:cNvPr id="11" name="文本框 10"/>
          <p:cNvSpPr txBox="1"/>
          <p:nvPr/>
        </p:nvSpPr>
        <p:spPr>
          <a:xfrm>
            <a:off x="2254045" y="3188632"/>
            <a:ext cx="4102659" cy="830997"/>
          </a:xfrm>
          <a:prstGeom prst="rect">
            <a:avLst/>
          </a:prstGeom>
          <a:noFill/>
        </p:spPr>
        <p:txBody>
          <a:bodyPr wrap="square" rtlCol="0">
            <a:spAutoFit/>
          </a:bodyPr>
          <a:lstStyle/>
          <a:p>
            <a:pPr algn="just"/>
            <a:r>
              <a:rPr lang="en-US" altLang="zh-CN" sz="1200" dirty="0">
                <a:latin typeface="Calibri Light" panose="020F0302020204030204" pitchFamily="34" charset="0"/>
              </a:rPr>
              <a:t>Do </a:t>
            </a:r>
            <a:r>
              <a:rPr lang="en-US" altLang="zh-CN" sz="1200" dirty="0" err="1">
                <a:latin typeface="Calibri Light" panose="020F0302020204030204" pitchFamily="34" charset="0"/>
              </a:rPr>
              <a:t>onething</a:t>
            </a:r>
            <a:r>
              <a:rPr lang="en-US" altLang="zh-CN" sz="1200" dirty="0">
                <a:latin typeface="Calibri Light" panose="020F0302020204030204" pitchFamily="34" charset="0"/>
              </a:rPr>
              <a:t> at a time, and do well. Never forget to say “thanks”. Keep on going never give up. Whatever is worth doing is worth doing well. Believe in yourself. Believe in yourself. Action speak louder than words.</a:t>
            </a:r>
            <a:endParaRPr lang="zh-CN" altLang="en-US" b="1" dirty="0">
              <a:solidFill>
                <a:srgbClr val="3A3A3A"/>
              </a:solidFill>
              <a:latin typeface="Calibri Light" panose="020F0302020204030204" pitchFamily="34" charset="0"/>
            </a:endParaRPr>
          </a:p>
        </p:txBody>
      </p:sp>
      <p:cxnSp>
        <p:nvCxnSpPr>
          <p:cNvPr id="12" name="直接连接符 11"/>
          <p:cNvCxnSpPr/>
          <p:nvPr/>
        </p:nvCxnSpPr>
        <p:spPr>
          <a:xfrm>
            <a:off x="2124387" y="2811946"/>
            <a:ext cx="0" cy="1425775"/>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3" name="圆角矩形 12"/>
          <p:cNvSpPr/>
          <p:nvPr/>
        </p:nvSpPr>
        <p:spPr>
          <a:xfrm>
            <a:off x="4509371" y="3940029"/>
            <a:ext cx="1730273" cy="271612"/>
          </a:xfrm>
          <a:prstGeom prst="roundRect">
            <a:avLst>
              <a:gd name="adj" fmla="val 50000"/>
            </a:avLst>
          </a:pr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6" name="矩形 15"/>
          <p:cNvSpPr/>
          <p:nvPr/>
        </p:nvSpPr>
        <p:spPr>
          <a:xfrm>
            <a:off x="6662056" y="2776084"/>
            <a:ext cx="5529943" cy="1521958"/>
          </a:xfrm>
          <a:prstGeom prst="rect">
            <a:avLst/>
          </a:prstGeom>
          <a:solidFill>
            <a:srgbClr val="FFC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1147500" y="2976847"/>
            <a:ext cx="995785" cy="1015663"/>
          </a:xfrm>
          <a:prstGeom prst="rect">
            <a:avLst/>
          </a:prstGeom>
        </p:spPr>
        <p:txBody>
          <a:bodyPr wrap="none" rtlCol="0">
            <a:spAutoFit/>
          </a:bodyPr>
          <a:lstStyle/>
          <a:p>
            <a:r>
              <a:rPr lang="en-US" altLang="zh-CN" sz="6000">
                <a:ea typeface="Yu Gothic UI Light" panose="020B0300000000000000" pitchFamily="34" charset="-128"/>
              </a:rPr>
              <a:t>03</a:t>
            </a:r>
            <a:endParaRPr lang="zh-CN" altLang="en-US" sz="6000" dirty="0"/>
          </a:p>
        </p:txBody>
      </p:sp>
    </p:spTree>
    <p:extLst>
      <p:ext uri="{BB962C8B-B14F-4D97-AF65-F5344CB8AC3E}">
        <p14:creationId xmlns:p14="http://schemas.microsoft.com/office/powerpoint/2010/main" val="401427547"/>
      </p:ext>
    </p:extLst>
  </p:cSld>
  <p:clrMapOvr>
    <a:masterClrMapping/>
  </p:clrMapOvr>
  <p:transition spd="slow" advTm="0">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310137" y="1953054"/>
            <a:ext cx="1553862" cy="1553862"/>
            <a:chOff x="5182632" y="1700808"/>
            <a:chExt cx="2015329" cy="2015329"/>
          </a:xfrm>
          <a:solidFill>
            <a:srgbClr val="FFCB32"/>
          </a:solidFill>
        </p:grpSpPr>
        <p:sp>
          <p:nvSpPr>
            <p:cNvPr id="3" name="Oval 6"/>
            <p:cNvSpPr>
              <a:spLocks noChangeArrowheads="1"/>
            </p:cNvSpPr>
            <p:nvPr/>
          </p:nvSpPr>
          <p:spPr bwMode="auto">
            <a:xfrm>
              <a:off x="5182632" y="1700808"/>
              <a:ext cx="2015329" cy="2015329"/>
            </a:xfrm>
            <a:prstGeom prst="ellipse">
              <a:avLst/>
            </a:prstGeom>
            <a:solidFill>
              <a:srgbClr val="3A3A3A"/>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lt1"/>
                </a:solidFill>
                <a:latin typeface="微软雅黑" panose="020B0503020204020204" pitchFamily="34" charset="-122"/>
                <a:ea typeface="微软雅黑" panose="020B0503020204020204" pitchFamily="34" charset="-122"/>
              </a:endParaRPr>
            </a:p>
          </p:txBody>
        </p:sp>
        <p:sp>
          <p:nvSpPr>
            <p:cNvPr id="4" name="Freeform 7"/>
            <p:cNvSpPr>
              <a:spLocks noEditPoints="1"/>
            </p:cNvSpPr>
            <p:nvPr/>
          </p:nvSpPr>
          <p:spPr bwMode="auto">
            <a:xfrm>
              <a:off x="5846517" y="2264020"/>
              <a:ext cx="685279" cy="808717"/>
            </a:xfrm>
            <a:custGeom>
              <a:avLst/>
              <a:gdLst>
                <a:gd name="T0" fmla="*/ 74 w 991"/>
                <a:gd name="T1" fmla="*/ 0 h 1589"/>
                <a:gd name="T2" fmla="*/ 0 w 991"/>
                <a:gd name="T3" fmla="*/ 1517 h 1589"/>
                <a:gd name="T4" fmla="*/ 917 w 991"/>
                <a:gd name="T5" fmla="*/ 1589 h 1589"/>
                <a:gd name="T6" fmla="*/ 991 w 991"/>
                <a:gd name="T7" fmla="*/ 72 h 1589"/>
                <a:gd name="T8" fmla="*/ 401 w 991"/>
                <a:gd name="T9" fmla="*/ 38 h 1589"/>
                <a:gd name="T10" fmla="*/ 577 w 991"/>
                <a:gd name="T11" fmla="*/ 38 h 1589"/>
                <a:gd name="T12" fmla="*/ 577 w 991"/>
                <a:gd name="T13" fmla="*/ 88 h 1589"/>
                <a:gd name="T14" fmla="*/ 376 w 991"/>
                <a:gd name="T15" fmla="*/ 63 h 1589"/>
                <a:gd name="T16" fmla="*/ 753 w 991"/>
                <a:gd name="T17" fmla="*/ 1472 h 1589"/>
                <a:gd name="T18" fmla="*/ 722 w 991"/>
                <a:gd name="T19" fmla="*/ 1503 h 1589"/>
                <a:gd name="T20" fmla="*/ 180 w 991"/>
                <a:gd name="T21" fmla="*/ 1472 h 1589"/>
                <a:gd name="T22" fmla="*/ 211 w 991"/>
                <a:gd name="T23" fmla="*/ 1439 h 1589"/>
                <a:gd name="T24" fmla="*/ 753 w 991"/>
                <a:gd name="T25" fmla="*/ 1470 h 1589"/>
                <a:gd name="T26" fmla="*/ 866 w 991"/>
                <a:gd name="T27" fmla="*/ 1503 h 1589"/>
                <a:gd name="T28" fmla="*/ 835 w 991"/>
                <a:gd name="T29" fmla="*/ 1471 h 1589"/>
                <a:gd name="T30" fmla="*/ 898 w 991"/>
                <a:gd name="T31" fmla="*/ 1471 h 1589"/>
                <a:gd name="T32" fmla="*/ 903 w 991"/>
                <a:gd name="T33" fmla="*/ 1349 h 1589"/>
                <a:gd name="T34" fmla="*/ 88 w 991"/>
                <a:gd name="T35" fmla="*/ 1349 h 1589"/>
                <a:gd name="T36" fmla="*/ 903 w 991"/>
                <a:gd name="T37" fmla="*/ 141 h 1589"/>
                <a:gd name="T38" fmla="*/ 211 w 991"/>
                <a:gd name="T39" fmla="*/ 877 h 1589"/>
                <a:gd name="T40" fmla="*/ 347 w 991"/>
                <a:gd name="T41" fmla="*/ 1004 h 1589"/>
                <a:gd name="T42" fmla="*/ 289 w 991"/>
                <a:gd name="T43" fmla="*/ 556 h 1589"/>
                <a:gd name="T44" fmla="*/ 145 w 991"/>
                <a:gd name="T45" fmla="*/ 1004 h 1589"/>
                <a:gd name="T46" fmla="*/ 211 w 991"/>
                <a:gd name="T47" fmla="*/ 877 h 1589"/>
                <a:gd name="T48" fmla="*/ 222 w 991"/>
                <a:gd name="T49" fmla="*/ 823 h 1589"/>
                <a:gd name="T50" fmla="*/ 306 w 991"/>
                <a:gd name="T51" fmla="*/ 823 h 1589"/>
                <a:gd name="T52" fmla="*/ 456 w 991"/>
                <a:gd name="T53" fmla="*/ 818 h 1589"/>
                <a:gd name="T54" fmla="*/ 621 w 991"/>
                <a:gd name="T55" fmla="*/ 684 h 1589"/>
                <a:gd name="T56" fmla="*/ 420 w 991"/>
                <a:gd name="T57" fmla="*/ 556 h 1589"/>
                <a:gd name="T58" fmla="*/ 456 w 991"/>
                <a:gd name="T59" fmla="*/ 1004 h 1589"/>
                <a:gd name="T60" fmla="*/ 456 w 991"/>
                <a:gd name="T61" fmla="*/ 608 h 1589"/>
                <a:gd name="T62" fmla="*/ 584 w 991"/>
                <a:gd name="T63" fmla="*/ 684 h 1589"/>
                <a:gd name="T64" fmla="*/ 456 w 991"/>
                <a:gd name="T65" fmla="*/ 765 h 1589"/>
                <a:gd name="T66" fmla="*/ 690 w 991"/>
                <a:gd name="T67" fmla="*/ 818 h 1589"/>
                <a:gd name="T68" fmla="*/ 856 w 991"/>
                <a:gd name="T69" fmla="*/ 684 h 1589"/>
                <a:gd name="T70" fmla="*/ 654 w 991"/>
                <a:gd name="T71" fmla="*/ 556 h 1589"/>
                <a:gd name="T72" fmla="*/ 690 w 991"/>
                <a:gd name="T73" fmla="*/ 1004 h 1589"/>
                <a:gd name="T74" fmla="*/ 690 w 991"/>
                <a:gd name="T75" fmla="*/ 608 h 1589"/>
                <a:gd name="T76" fmla="*/ 818 w 991"/>
                <a:gd name="T77" fmla="*/ 684 h 1589"/>
                <a:gd name="T78" fmla="*/ 690 w 991"/>
                <a:gd name="T79" fmla="*/ 765 h 1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91" h="1589">
                  <a:moveTo>
                    <a:pt x="917" y="0"/>
                  </a:moveTo>
                  <a:lnTo>
                    <a:pt x="74" y="0"/>
                  </a:lnTo>
                  <a:cubicBezTo>
                    <a:pt x="33" y="0"/>
                    <a:pt x="0" y="32"/>
                    <a:pt x="0" y="72"/>
                  </a:cubicBezTo>
                  <a:lnTo>
                    <a:pt x="0" y="1517"/>
                  </a:lnTo>
                  <a:cubicBezTo>
                    <a:pt x="0" y="1556"/>
                    <a:pt x="33" y="1589"/>
                    <a:pt x="74" y="1589"/>
                  </a:cubicBezTo>
                  <a:lnTo>
                    <a:pt x="917" y="1589"/>
                  </a:lnTo>
                  <a:cubicBezTo>
                    <a:pt x="957" y="1589"/>
                    <a:pt x="991" y="1556"/>
                    <a:pt x="991" y="1517"/>
                  </a:cubicBezTo>
                  <a:lnTo>
                    <a:pt x="991" y="72"/>
                  </a:lnTo>
                  <a:cubicBezTo>
                    <a:pt x="991" y="32"/>
                    <a:pt x="957" y="0"/>
                    <a:pt x="917" y="0"/>
                  </a:cubicBezTo>
                  <a:close/>
                  <a:moveTo>
                    <a:pt x="401" y="38"/>
                  </a:moveTo>
                  <a:lnTo>
                    <a:pt x="401" y="38"/>
                  </a:lnTo>
                  <a:lnTo>
                    <a:pt x="577" y="38"/>
                  </a:lnTo>
                  <a:cubicBezTo>
                    <a:pt x="591" y="38"/>
                    <a:pt x="602" y="49"/>
                    <a:pt x="602" y="63"/>
                  </a:cubicBezTo>
                  <a:cubicBezTo>
                    <a:pt x="602" y="77"/>
                    <a:pt x="591" y="88"/>
                    <a:pt x="577" y="88"/>
                  </a:cubicBezTo>
                  <a:lnTo>
                    <a:pt x="401" y="88"/>
                  </a:lnTo>
                  <a:cubicBezTo>
                    <a:pt x="387" y="88"/>
                    <a:pt x="376" y="77"/>
                    <a:pt x="376" y="63"/>
                  </a:cubicBezTo>
                  <a:cubicBezTo>
                    <a:pt x="376" y="49"/>
                    <a:pt x="387" y="38"/>
                    <a:pt x="401" y="38"/>
                  </a:cubicBezTo>
                  <a:close/>
                  <a:moveTo>
                    <a:pt x="753" y="1472"/>
                  </a:moveTo>
                  <a:lnTo>
                    <a:pt x="753" y="1472"/>
                  </a:lnTo>
                  <a:cubicBezTo>
                    <a:pt x="753" y="1489"/>
                    <a:pt x="739" y="1503"/>
                    <a:pt x="722" y="1503"/>
                  </a:cubicBezTo>
                  <a:lnTo>
                    <a:pt x="211" y="1503"/>
                  </a:lnTo>
                  <a:cubicBezTo>
                    <a:pt x="194" y="1503"/>
                    <a:pt x="180" y="1489"/>
                    <a:pt x="180" y="1472"/>
                  </a:cubicBezTo>
                  <a:lnTo>
                    <a:pt x="180" y="1470"/>
                  </a:lnTo>
                  <a:cubicBezTo>
                    <a:pt x="180" y="1453"/>
                    <a:pt x="194" y="1439"/>
                    <a:pt x="211" y="1439"/>
                  </a:cubicBezTo>
                  <a:lnTo>
                    <a:pt x="722" y="1439"/>
                  </a:lnTo>
                  <a:cubicBezTo>
                    <a:pt x="739" y="1439"/>
                    <a:pt x="753" y="1453"/>
                    <a:pt x="753" y="1470"/>
                  </a:cubicBezTo>
                  <a:lnTo>
                    <a:pt x="753" y="1472"/>
                  </a:lnTo>
                  <a:close/>
                  <a:moveTo>
                    <a:pt x="866" y="1503"/>
                  </a:moveTo>
                  <a:lnTo>
                    <a:pt x="866" y="1503"/>
                  </a:lnTo>
                  <a:cubicBezTo>
                    <a:pt x="849" y="1503"/>
                    <a:pt x="835" y="1488"/>
                    <a:pt x="835" y="1471"/>
                  </a:cubicBezTo>
                  <a:cubicBezTo>
                    <a:pt x="835" y="1453"/>
                    <a:pt x="849" y="1439"/>
                    <a:pt x="866" y="1439"/>
                  </a:cubicBezTo>
                  <a:cubicBezTo>
                    <a:pt x="884" y="1439"/>
                    <a:pt x="898" y="1453"/>
                    <a:pt x="898" y="1471"/>
                  </a:cubicBezTo>
                  <a:cubicBezTo>
                    <a:pt x="898" y="1488"/>
                    <a:pt x="884" y="1503"/>
                    <a:pt x="866" y="1503"/>
                  </a:cubicBezTo>
                  <a:close/>
                  <a:moveTo>
                    <a:pt x="903" y="1349"/>
                  </a:moveTo>
                  <a:lnTo>
                    <a:pt x="903" y="1349"/>
                  </a:lnTo>
                  <a:lnTo>
                    <a:pt x="88" y="1349"/>
                  </a:lnTo>
                  <a:lnTo>
                    <a:pt x="88" y="141"/>
                  </a:lnTo>
                  <a:lnTo>
                    <a:pt x="903" y="141"/>
                  </a:lnTo>
                  <a:lnTo>
                    <a:pt x="903" y="1349"/>
                  </a:lnTo>
                  <a:close/>
                  <a:moveTo>
                    <a:pt x="211" y="877"/>
                  </a:moveTo>
                  <a:lnTo>
                    <a:pt x="320" y="877"/>
                  </a:lnTo>
                  <a:lnTo>
                    <a:pt x="347" y="1004"/>
                  </a:lnTo>
                  <a:lnTo>
                    <a:pt x="387" y="1004"/>
                  </a:lnTo>
                  <a:lnTo>
                    <a:pt x="289" y="556"/>
                  </a:lnTo>
                  <a:lnTo>
                    <a:pt x="247" y="556"/>
                  </a:lnTo>
                  <a:lnTo>
                    <a:pt x="145" y="1004"/>
                  </a:lnTo>
                  <a:lnTo>
                    <a:pt x="183" y="1004"/>
                  </a:lnTo>
                  <a:lnTo>
                    <a:pt x="211" y="877"/>
                  </a:lnTo>
                  <a:close/>
                  <a:moveTo>
                    <a:pt x="306" y="823"/>
                  </a:moveTo>
                  <a:lnTo>
                    <a:pt x="222" y="823"/>
                  </a:lnTo>
                  <a:lnTo>
                    <a:pt x="266" y="623"/>
                  </a:lnTo>
                  <a:lnTo>
                    <a:pt x="306" y="823"/>
                  </a:lnTo>
                  <a:close/>
                  <a:moveTo>
                    <a:pt x="456" y="1004"/>
                  </a:moveTo>
                  <a:lnTo>
                    <a:pt x="456" y="818"/>
                  </a:lnTo>
                  <a:lnTo>
                    <a:pt x="541" y="818"/>
                  </a:lnTo>
                  <a:cubicBezTo>
                    <a:pt x="592" y="815"/>
                    <a:pt x="619" y="770"/>
                    <a:pt x="621" y="684"/>
                  </a:cubicBezTo>
                  <a:cubicBezTo>
                    <a:pt x="619" y="602"/>
                    <a:pt x="592" y="559"/>
                    <a:pt x="541" y="556"/>
                  </a:cubicBezTo>
                  <a:lnTo>
                    <a:pt x="420" y="556"/>
                  </a:lnTo>
                  <a:lnTo>
                    <a:pt x="420" y="1004"/>
                  </a:lnTo>
                  <a:lnTo>
                    <a:pt x="456" y="1004"/>
                  </a:lnTo>
                  <a:close/>
                  <a:moveTo>
                    <a:pt x="456" y="765"/>
                  </a:moveTo>
                  <a:lnTo>
                    <a:pt x="456" y="608"/>
                  </a:lnTo>
                  <a:lnTo>
                    <a:pt x="530" y="608"/>
                  </a:lnTo>
                  <a:cubicBezTo>
                    <a:pt x="566" y="608"/>
                    <a:pt x="584" y="633"/>
                    <a:pt x="584" y="684"/>
                  </a:cubicBezTo>
                  <a:cubicBezTo>
                    <a:pt x="585" y="739"/>
                    <a:pt x="566" y="766"/>
                    <a:pt x="529" y="765"/>
                  </a:cubicBezTo>
                  <a:lnTo>
                    <a:pt x="456" y="765"/>
                  </a:lnTo>
                  <a:close/>
                  <a:moveTo>
                    <a:pt x="690" y="1004"/>
                  </a:moveTo>
                  <a:lnTo>
                    <a:pt x="690" y="818"/>
                  </a:lnTo>
                  <a:lnTo>
                    <a:pt x="775" y="818"/>
                  </a:lnTo>
                  <a:cubicBezTo>
                    <a:pt x="826" y="815"/>
                    <a:pt x="853" y="770"/>
                    <a:pt x="856" y="684"/>
                  </a:cubicBezTo>
                  <a:cubicBezTo>
                    <a:pt x="853" y="602"/>
                    <a:pt x="826" y="559"/>
                    <a:pt x="775" y="556"/>
                  </a:cubicBezTo>
                  <a:lnTo>
                    <a:pt x="654" y="556"/>
                  </a:lnTo>
                  <a:lnTo>
                    <a:pt x="654" y="1004"/>
                  </a:lnTo>
                  <a:lnTo>
                    <a:pt x="690" y="1004"/>
                  </a:lnTo>
                  <a:close/>
                  <a:moveTo>
                    <a:pt x="690" y="765"/>
                  </a:moveTo>
                  <a:lnTo>
                    <a:pt x="690" y="608"/>
                  </a:lnTo>
                  <a:lnTo>
                    <a:pt x="764" y="608"/>
                  </a:lnTo>
                  <a:cubicBezTo>
                    <a:pt x="800" y="608"/>
                    <a:pt x="818" y="633"/>
                    <a:pt x="818" y="684"/>
                  </a:cubicBezTo>
                  <a:cubicBezTo>
                    <a:pt x="819" y="739"/>
                    <a:pt x="801" y="766"/>
                    <a:pt x="763" y="765"/>
                  </a:cubicBezTo>
                  <a:lnTo>
                    <a:pt x="690" y="765"/>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grpSp>
      <p:grpSp>
        <p:nvGrpSpPr>
          <p:cNvPr id="5" name="组合 4"/>
          <p:cNvGrpSpPr/>
          <p:nvPr/>
        </p:nvGrpSpPr>
        <p:grpSpPr>
          <a:xfrm>
            <a:off x="8622504" y="1953054"/>
            <a:ext cx="1554957" cy="1553862"/>
            <a:chOff x="8758812" y="1700808"/>
            <a:chExt cx="2016749" cy="2015329"/>
          </a:xfrm>
          <a:solidFill>
            <a:srgbClr val="FFCB32"/>
          </a:solidFill>
        </p:grpSpPr>
        <p:sp>
          <p:nvSpPr>
            <p:cNvPr id="6" name="Oval 8"/>
            <p:cNvSpPr>
              <a:spLocks noChangeArrowheads="1"/>
            </p:cNvSpPr>
            <p:nvPr/>
          </p:nvSpPr>
          <p:spPr bwMode="auto">
            <a:xfrm>
              <a:off x="8758812" y="1700808"/>
              <a:ext cx="2016749" cy="2015329"/>
            </a:xfrm>
            <a:prstGeom prst="ellipse">
              <a:avLst/>
            </a:prstGeom>
            <a:solidFill>
              <a:srgbClr val="FFC00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lt1"/>
                </a:solidFill>
                <a:latin typeface="微软雅黑" panose="020B0503020204020204" pitchFamily="34" charset="-122"/>
                <a:ea typeface="微软雅黑" panose="020B0503020204020204" pitchFamily="34" charset="-122"/>
              </a:endParaRPr>
            </a:p>
          </p:txBody>
        </p:sp>
        <p:sp>
          <p:nvSpPr>
            <p:cNvPr id="7" name="Freeform 9"/>
            <p:cNvSpPr>
              <a:spLocks noEditPoints="1"/>
            </p:cNvSpPr>
            <p:nvPr/>
          </p:nvSpPr>
          <p:spPr bwMode="auto">
            <a:xfrm>
              <a:off x="9307620" y="2386351"/>
              <a:ext cx="935712" cy="703709"/>
            </a:xfrm>
            <a:custGeom>
              <a:avLst/>
              <a:gdLst>
                <a:gd name="T0" fmla="*/ 42 w 1545"/>
                <a:gd name="T1" fmla="*/ 0 h 1162"/>
                <a:gd name="T2" fmla="*/ 0 w 1545"/>
                <a:gd name="T3" fmla="*/ 932 h 1162"/>
                <a:gd name="T4" fmla="*/ 1503 w 1545"/>
                <a:gd name="T5" fmla="*/ 973 h 1162"/>
                <a:gd name="T6" fmla="*/ 1545 w 1545"/>
                <a:gd name="T7" fmla="*/ 41 h 1162"/>
                <a:gd name="T8" fmla="*/ 866 w 1545"/>
                <a:gd name="T9" fmla="*/ 907 h 1162"/>
                <a:gd name="T10" fmla="*/ 850 w 1545"/>
                <a:gd name="T11" fmla="*/ 922 h 1162"/>
                <a:gd name="T12" fmla="*/ 681 w 1545"/>
                <a:gd name="T13" fmla="*/ 907 h 1162"/>
                <a:gd name="T14" fmla="*/ 696 w 1545"/>
                <a:gd name="T15" fmla="*/ 885 h 1162"/>
                <a:gd name="T16" fmla="*/ 866 w 1545"/>
                <a:gd name="T17" fmla="*/ 900 h 1162"/>
                <a:gd name="T18" fmla="*/ 1481 w 1545"/>
                <a:gd name="T19" fmla="*/ 818 h 1162"/>
                <a:gd name="T20" fmla="*/ 64 w 1545"/>
                <a:gd name="T21" fmla="*/ 818 h 1162"/>
                <a:gd name="T22" fmla="*/ 1481 w 1545"/>
                <a:gd name="T23" fmla="*/ 65 h 1162"/>
                <a:gd name="T24" fmla="*/ 1008 w 1545"/>
                <a:gd name="T25" fmla="*/ 1083 h 1162"/>
                <a:gd name="T26" fmla="*/ 648 w 1545"/>
                <a:gd name="T27" fmla="*/ 1000 h 1162"/>
                <a:gd name="T28" fmla="*/ 1008 w 1545"/>
                <a:gd name="T29" fmla="*/ 1083 h 1162"/>
                <a:gd name="T30" fmla="*/ 477 w 1545"/>
                <a:gd name="T31" fmla="*/ 1162 h 1162"/>
                <a:gd name="T32" fmla="*/ 1051 w 1545"/>
                <a:gd name="T33" fmla="*/ 1107 h 1162"/>
                <a:gd name="T34" fmla="*/ 307 w 1545"/>
                <a:gd name="T35" fmla="*/ 550 h 1162"/>
                <a:gd name="T36" fmla="*/ 533 w 1545"/>
                <a:gd name="T37" fmla="*/ 678 h 1162"/>
                <a:gd name="T38" fmla="*/ 437 w 1545"/>
                <a:gd name="T39" fmla="*/ 230 h 1162"/>
                <a:gd name="T40" fmla="*/ 197 w 1545"/>
                <a:gd name="T41" fmla="*/ 678 h 1162"/>
                <a:gd name="T42" fmla="*/ 307 w 1545"/>
                <a:gd name="T43" fmla="*/ 550 h 1162"/>
                <a:gd name="T44" fmla="*/ 325 w 1545"/>
                <a:gd name="T45" fmla="*/ 497 h 1162"/>
                <a:gd name="T46" fmla="*/ 466 w 1545"/>
                <a:gd name="T47" fmla="*/ 497 h 1162"/>
                <a:gd name="T48" fmla="*/ 715 w 1545"/>
                <a:gd name="T49" fmla="*/ 492 h 1162"/>
                <a:gd name="T50" fmla="*/ 991 w 1545"/>
                <a:gd name="T51" fmla="*/ 358 h 1162"/>
                <a:gd name="T52" fmla="*/ 655 w 1545"/>
                <a:gd name="T53" fmla="*/ 230 h 1162"/>
                <a:gd name="T54" fmla="*/ 715 w 1545"/>
                <a:gd name="T55" fmla="*/ 678 h 1162"/>
                <a:gd name="T56" fmla="*/ 715 w 1545"/>
                <a:gd name="T57" fmla="*/ 282 h 1162"/>
                <a:gd name="T58" fmla="*/ 928 w 1545"/>
                <a:gd name="T59" fmla="*/ 358 h 1162"/>
                <a:gd name="T60" fmla="*/ 715 w 1545"/>
                <a:gd name="T61" fmla="*/ 438 h 1162"/>
                <a:gd name="T62" fmla="*/ 1106 w 1545"/>
                <a:gd name="T63" fmla="*/ 492 h 1162"/>
                <a:gd name="T64" fmla="*/ 1381 w 1545"/>
                <a:gd name="T65" fmla="*/ 358 h 1162"/>
                <a:gd name="T66" fmla="*/ 1045 w 1545"/>
                <a:gd name="T67" fmla="*/ 230 h 1162"/>
                <a:gd name="T68" fmla="*/ 1106 w 1545"/>
                <a:gd name="T69" fmla="*/ 678 h 1162"/>
                <a:gd name="T70" fmla="*/ 1106 w 1545"/>
                <a:gd name="T71" fmla="*/ 282 h 1162"/>
                <a:gd name="T72" fmla="*/ 1318 w 1545"/>
                <a:gd name="T73" fmla="*/ 358 h 1162"/>
                <a:gd name="T74" fmla="*/ 1106 w 1545"/>
                <a:gd name="T75" fmla="*/ 438 h 1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45" h="1162">
                  <a:moveTo>
                    <a:pt x="1503" y="0"/>
                  </a:moveTo>
                  <a:lnTo>
                    <a:pt x="42" y="0"/>
                  </a:lnTo>
                  <a:cubicBezTo>
                    <a:pt x="19" y="0"/>
                    <a:pt x="0" y="18"/>
                    <a:pt x="0" y="41"/>
                  </a:cubicBezTo>
                  <a:lnTo>
                    <a:pt x="0" y="932"/>
                  </a:lnTo>
                  <a:cubicBezTo>
                    <a:pt x="0" y="955"/>
                    <a:pt x="19" y="973"/>
                    <a:pt x="42" y="973"/>
                  </a:cubicBezTo>
                  <a:lnTo>
                    <a:pt x="1503" y="973"/>
                  </a:lnTo>
                  <a:cubicBezTo>
                    <a:pt x="1526" y="973"/>
                    <a:pt x="1545" y="955"/>
                    <a:pt x="1545" y="932"/>
                  </a:cubicBezTo>
                  <a:lnTo>
                    <a:pt x="1545" y="41"/>
                  </a:lnTo>
                  <a:cubicBezTo>
                    <a:pt x="1545" y="18"/>
                    <a:pt x="1526" y="0"/>
                    <a:pt x="1503" y="0"/>
                  </a:cubicBezTo>
                  <a:close/>
                  <a:moveTo>
                    <a:pt x="866" y="907"/>
                  </a:moveTo>
                  <a:lnTo>
                    <a:pt x="866" y="907"/>
                  </a:lnTo>
                  <a:cubicBezTo>
                    <a:pt x="866" y="915"/>
                    <a:pt x="859" y="922"/>
                    <a:pt x="850" y="922"/>
                  </a:cubicBezTo>
                  <a:lnTo>
                    <a:pt x="696" y="922"/>
                  </a:lnTo>
                  <a:cubicBezTo>
                    <a:pt x="687" y="922"/>
                    <a:pt x="681" y="915"/>
                    <a:pt x="681" y="907"/>
                  </a:cubicBezTo>
                  <a:lnTo>
                    <a:pt x="681" y="900"/>
                  </a:lnTo>
                  <a:cubicBezTo>
                    <a:pt x="681" y="892"/>
                    <a:pt x="687" y="885"/>
                    <a:pt x="696" y="885"/>
                  </a:cubicBezTo>
                  <a:lnTo>
                    <a:pt x="850" y="885"/>
                  </a:lnTo>
                  <a:cubicBezTo>
                    <a:pt x="859" y="885"/>
                    <a:pt x="866" y="892"/>
                    <a:pt x="866" y="900"/>
                  </a:cubicBezTo>
                  <a:lnTo>
                    <a:pt x="866" y="907"/>
                  </a:lnTo>
                  <a:close/>
                  <a:moveTo>
                    <a:pt x="1481" y="818"/>
                  </a:moveTo>
                  <a:lnTo>
                    <a:pt x="1481" y="818"/>
                  </a:lnTo>
                  <a:lnTo>
                    <a:pt x="64" y="818"/>
                  </a:lnTo>
                  <a:lnTo>
                    <a:pt x="64" y="65"/>
                  </a:lnTo>
                  <a:lnTo>
                    <a:pt x="1481" y="65"/>
                  </a:lnTo>
                  <a:lnTo>
                    <a:pt x="1481" y="818"/>
                  </a:lnTo>
                  <a:close/>
                  <a:moveTo>
                    <a:pt x="1008" y="1083"/>
                  </a:moveTo>
                  <a:lnTo>
                    <a:pt x="537" y="1083"/>
                  </a:lnTo>
                  <a:lnTo>
                    <a:pt x="648" y="1000"/>
                  </a:lnTo>
                  <a:lnTo>
                    <a:pt x="897" y="1000"/>
                  </a:lnTo>
                  <a:lnTo>
                    <a:pt x="1008" y="1083"/>
                  </a:lnTo>
                  <a:close/>
                  <a:moveTo>
                    <a:pt x="1051" y="1162"/>
                  </a:moveTo>
                  <a:lnTo>
                    <a:pt x="477" y="1162"/>
                  </a:lnTo>
                  <a:lnTo>
                    <a:pt x="477" y="1107"/>
                  </a:lnTo>
                  <a:lnTo>
                    <a:pt x="1051" y="1107"/>
                  </a:lnTo>
                  <a:lnTo>
                    <a:pt x="1051" y="1162"/>
                  </a:lnTo>
                  <a:close/>
                  <a:moveTo>
                    <a:pt x="307" y="550"/>
                  </a:moveTo>
                  <a:lnTo>
                    <a:pt x="489" y="550"/>
                  </a:lnTo>
                  <a:lnTo>
                    <a:pt x="533" y="678"/>
                  </a:lnTo>
                  <a:lnTo>
                    <a:pt x="600" y="678"/>
                  </a:lnTo>
                  <a:lnTo>
                    <a:pt x="437" y="230"/>
                  </a:lnTo>
                  <a:lnTo>
                    <a:pt x="367" y="230"/>
                  </a:lnTo>
                  <a:lnTo>
                    <a:pt x="197" y="678"/>
                  </a:lnTo>
                  <a:lnTo>
                    <a:pt x="260" y="678"/>
                  </a:lnTo>
                  <a:lnTo>
                    <a:pt x="307" y="550"/>
                  </a:lnTo>
                  <a:close/>
                  <a:moveTo>
                    <a:pt x="466" y="497"/>
                  </a:moveTo>
                  <a:lnTo>
                    <a:pt x="325" y="497"/>
                  </a:lnTo>
                  <a:lnTo>
                    <a:pt x="399" y="297"/>
                  </a:lnTo>
                  <a:lnTo>
                    <a:pt x="466" y="497"/>
                  </a:lnTo>
                  <a:close/>
                  <a:moveTo>
                    <a:pt x="715" y="678"/>
                  </a:moveTo>
                  <a:lnTo>
                    <a:pt x="715" y="492"/>
                  </a:lnTo>
                  <a:lnTo>
                    <a:pt x="856" y="492"/>
                  </a:lnTo>
                  <a:cubicBezTo>
                    <a:pt x="942" y="489"/>
                    <a:pt x="986" y="444"/>
                    <a:pt x="991" y="358"/>
                  </a:cubicBezTo>
                  <a:cubicBezTo>
                    <a:pt x="986" y="276"/>
                    <a:pt x="942" y="233"/>
                    <a:pt x="856" y="230"/>
                  </a:cubicBezTo>
                  <a:lnTo>
                    <a:pt x="655" y="230"/>
                  </a:lnTo>
                  <a:lnTo>
                    <a:pt x="655" y="678"/>
                  </a:lnTo>
                  <a:lnTo>
                    <a:pt x="715" y="678"/>
                  </a:lnTo>
                  <a:close/>
                  <a:moveTo>
                    <a:pt x="715" y="438"/>
                  </a:moveTo>
                  <a:lnTo>
                    <a:pt x="715" y="282"/>
                  </a:lnTo>
                  <a:lnTo>
                    <a:pt x="838" y="282"/>
                  </a:lnTo>
                  <a:cubicBezTo>
                    <a:pt x="898" y="282"/>
                    <a:pt x="928" y="307"/>
                    <a:pt x="928" y="358"/>
                  </a:cubicBezTo>
                  <a:cubicBezTo>
                    <a:pt x="930" y="413"/>
                    <a:pt x="899" y="440"/>
                    <a:pt x="836" y="438"/>
                  </a:cubicBezTo>
                  <a:lnTo>
                    <a:pt x="715" y="438"/>
                  </a:lnTo>
                  <a:close/>
                  <a:moveTo>
                    <a:pt x="1106" y="678"/>
                  </a:moveTo>
                  <a:lnTo>
                    <a:pt x="1106" y="492"/>
                  </a:lnTo>
                  <a:lnTo>
                    <a:pt x="1247" y="492"/>
                  </a:lnTo>
                  <a:cubicBezTo>
                    <a:pt x="1332" y="489"/>
                    <a:pt x="1377" y="444"/>
                    <a:pt x="1381" y="358"/>
                  </a:cubicBezTo>
                  <a:cubicBezTo>
                    <a:pt x="1377" y="276"/>
                    <a:pt x="1332" y="233"/>
                    <a:pt x="1247" y="230"/>
                  </a:cubicBezTo>
                  <a:lnTo>
                    <a:pt x="1045" y="230"/>
                  </a:lnTo>
                  <a:lnTo>
                    <a:pt x="1045" y="678"/>
                  </a:lnTo>
                  <a:lnTo>
                    <a:pt x="1106" y="678"/>
                  </a:lnTo>
                  <a:close/>
                  <a:moveTo>
                    <a:pt x="1106" y="438"/>
                  </a:moveTo>
                  <a:lnTo>
                    <a:pt x="1106" y="282"/>
                  </a:lnTo>
                  <a:lnTo>
                    <a:pt x="1229" y="282"/>
                  </a:lnTo>
                  <a:cubicBezTo>
                    <a:pt x="1289" y="282"/>
                    <a:pt x="1318" y="307"/>
                    <a:pt x="1318" y="358"/>
                  </a:cubicBezTo>
                  <a:cubicBezTo>
                    <a:pt x="1320" y="413"/>
                    <a:pt x="1289" y="440"/>
                    <a:pt x="1227" y="438"/>
                  </a:cubicBezTo>
                  <a:lnTo>
                    <a:pt x="1106" y="43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grpSp>
      <p:grpSp>
        <p:nvGrpSpPr>
          <p:cNvPr id="8" name="组合 7"/>
          <p:cNvGrpSpPr/>
          <p:nvPr/>
        </p:nvGrpSpPr>
        <p:grpSpPr>
          <a:xfrm>
            <a:off x="2054763" y="1953054"/>
            <a:ext cx="1554957" cy="1553862"/>
            <a:chOff x="1204523" y="1700808"/>
            <a:chExt cx="2016749" cy="2015329"/>
          </a:xfrm>
          <a:solidFill>
            <a:srgbClr val="FFCB32"/>
          </a:solidFill>
        </p:grpSpPr>
        <p:sp>
          <p:nvSpPr>
            <p:cNvPr id="9" name="Oval 10"/>
            <p:cNvSpPr>
              <a:spLocks noChangeArrowheads="1"/>
            </p:cNvSpPr>
            <p:nvPr/>
          </p:nvSpPr>
          <p:spPr bwMode="auto">
            <a:xfrm>
              <a:off x="1204523" y="1700808"/>
              <a:ext cx="2016749" cy="2015329"/>
            </a:xfrm>
            <a:prstGeom prst="ellipse">
              <a:avLst/>
            </a:pr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10" name="Freeform 11"/>
            <p:cNvSpPr>
              <a:spLocks noEditPoints="1"/>
            </p:cNvSpPr>
            <p:nvPr/>
          </p:nvSpPr>
          <p:spPr bwMode="auto">
            <a:xfrm>
              <a:off x="1667378" y="2361163"/>
              <a:ext cx="1046318" cy="690246"/>
            </a:xfrm>
            <a:custGeom>
              <a:avLst/>
              <a:gdLst>
                <a:gd name="T0" fmla="*/ 1295 w 1747"/>
                <a:gd name="T1" fmla="*/ 377 h 1154"/>
                <a:gd name="T2" fmla="*/ 1260 w 1747"/>
                <a:gd name="T3" fmla="*/ 0 h 1154"/>
                <a:gd name="T4" fmla="*/ 641 w 1747"/>
                <a:gd name="T5" fmla="*/ 1031 h 1154"/>
                <a:gd name="T6" fmla="*/ 59 w 1747"/>
                <a:gd name="T7" fmla="*/ 1031 h 1154"/>
                <a:gd name="T8" fmla="*/ 1747 w 1747"/>
                <a:gd name="T9" fmla="*/ 1154 h 1154"/>
                <a:gd name="T10" fmla="*/ 371 w 1747"/>
                <a:gd name="T11" fmla="*/ 962 h 1154"/>
                <a:gd name="T12" fmla="*/ 270 w 1747"/>
                <a:gd name="T13" fmla="*/ 863 h 1154"/>
                <a:gd name="T14" fmla="*/ 371 w 1747"/>
                <a:gd name="T15" fmla="*/ 830 h 1154"/>
                <a:gd name="T16" fmla="*/ 270 w 1747"/>
                <a:gd name="T17" fmla="*/ 731 h 1154"/>
                <a:gd name="T18" fmla="*/ 371 w 1747"/>
                <a:gd name="T19" fmla="*/ 691 h 1154"/>
                <a:gd name="T20" fmla="*/ 270 w 1747"/>
                <a:gd name="T21" fmla="*/ 592 h 1154"/>
                <a:gd name="T22" fmla="*/ 371 w 1747"/>
                <a:gd name="T23" fmla="*/ 559 h 1154"/>
                <a:gd name="T24" fmla="*/ 270 w 1747"/>
                <a:gd name="T25" fmla="*/ 460 h 1154"/>
                <a:gd name="T26" fmla="*/ 524 w 1747"/>
                <a:gd name="T27" fmla="*/ 962 h 1154"/>
                <a:gd name="T28" fmla="*/ 422 w 1747"/>
                <a:gd name="T29" fmla="*/ 863 h 1154"/>
                <a:gd name="T30" fmla="*/ 524 w 1747"/>
                <a:gd name="T31" fmla="*/ 830 h 1154"/>
                <a:gd name="T32" fmla="*/ 422 w 1747"/>
                <a:gd name="T33" fmla="*/ 731 h 1154"/>
                <a:gd name="T34" fmla="*/ 524 w 1747"/>
                <a:gd name="T35" fmla="*/ 691 h 1154"/>
                <a:gd name="T36" fmla="*/ 422 w 1747"/>
                <a:gd name="T37" fmla="*/ 592 h 1154"/>
                <a:gd name="T38" fmla="*/ 524 w 1747"/>
                <a:gd name="T39" fmla="*/ 559 h 1154"/>
                <a:gd name="T40" fmla="*/ 422 w 1747"/>
                <a:gd name="T41" fmla="*/ 460 h 1154"/>
                <a:gd name="T42" fmla="*/ 940 w 1747"/>
                <a:gd name="T43" fmla="*/ 938 h 1154"/>
                <a:gd name="T44" fmla="*/ 774 w 1747"/>
                <a:gd name="T45" fmla="*/ 776 h 1154"/>
                <a:gd name="T46" fmla="*/ 940 w 1747"/>
                <a:gd name="T47" fmla="*/ 723 h 1154"/>
                <a:gd name="T48" fmla="*/ 774 w 1747"/>
                <a:gd name="T49" fmla="*/ 561 h 1154"/>
                <a:gd name="T50" fmla="*/ 940 w 1747"/>
                <a:gd name="T51" fmla="*/ 496 h 1154"/>
                <a:gd name="T52" fmla="*/ 774 w 1747"/>
                <a:gd name="T53" fmla="*/ 334 h 1154"/>
                <a:gd name="T54" fmla="*/ 940 w 1747"/>
                <a:gd name="T55" fmla="*/ 281 h 1154"/>
                <a:gd name="T56" fmla="*/ 774 w 1747"/>
                <a:gd name="T57" fmla="*/ 119 h 1154"/>
                <a:gd name="T58" fmla="*/ 1163 w 1747"/>
                <a:gd name="T59" fmla="*/ 938 h 1154"/>
                <a:gd name="T60" fmla="*/ 997 w 1747"/>
                <a:gd name="T61" fmla="*/ 776 h 1154"/>
                <a:gd name="T62" fmla="*/ 1163 w 1747"/>
                <a:gd name="T63" fmla="*/ 723 h 1154"/>
                <a:gd name="T64" fmla="*/ 997 w 1747"/>
                <a:gd name="T65" fmla="*/ 561 h 1154"/>
                <a:gd name="T66" fmla="*/ 1163 w 1747"/>
                <a:gd name="T67" fmla="*/ 496 h 1154"/>
                <a:gd name="T68" fmla="*/ 997 w 1747"/>
                <a:gd name="T69" fmla="*/ 334 h 1154"/>
                <a:gd name="T70" fmla="*/ 1163 w 1747"/>
                <a:gd name="T71" fmla="*/ 281 h 1154"/>
                <a:gd name="T72" fmla="*/ 997 w 1747"/>
                <a:gd name="T73" fmla="*/ 119 h 1154"/>
                <a:gd name="T74" fmla="*/ 1463 w 1747"/>
                <a:gd name="T75" fmla="*/ 950 h 1154"/>
                <a:gd name="T76" fmla="*/ 1361 w 1747"/>
                <a:gd name="T77" fmla="*/ 850 h 1154"/>
                <a:gd name="T78" fmla="*/ 1463 w 1747"/>
                <a:gd name="T79" fmla="*/ 810 h 1154"/>
                <a:gd name="T80" fmla="*/ 1361 w 1747"/>
                <a:gd name="T81" fmla="*/ 711 h 1154"/>
                <a:gd name="T82" fmla="*/ 1463 w 1747"/>
                <a:gd name="T83" fmla="*/ 679 h 1154"/>
                <a:gd name="T84" fmla="*/ 1361 w 1747"/>
                <a:gd name="T85" fmla="*/ 579 h 1154"/>
                <a:gd name="T86" fmla="*/ 1615 w 1747"/>
                <a:gd name="T87" fmla="*/ 950 h 1154"/>
                <a:gd name="T88" fmla="*/ 1514 w 1747"/>
                <a:gd name="T89" fmla="*/ 850 h 1154"/>
                <a:gd name="T90" fmla="*/ 1615 w 1747"/>
                <a:gd name="T91" fmla="*/ 810 h 1154"/>
                <a:gd name="T92" fmla="*/ 1514 w 1747"/>
                <a:gd name="T93" fmla="*/ 711 h 1154"/>
                <a:gd name="T94" fmla="*/ 1615 w 1747"/>
                <a:gd name="T95" fmla="*/ 679 h 1154"/>
                <a:gd name="T96" fmla="*/ 1514 w 1747"/>
                <a:gd name="T97" fmla="*/ 579 h 1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47" h="1154">
                  <a:moveTo>
                    <a:pt x="1689" y="1031"/>
                  </a:moveTo>
                  <a:lnTo>
                    <a:pt x="1689" y="548"/>
                  </a:lnTo>
                  <a:lnTo>
                    <a:pt x="1295" y="377"/>
                  </a:lnTo>
                  <a:lnTo>
                    <a:pt x="1295" y="1031"/>
                  </a:lnTo>
                  <a:lnTo>
                    <a:pt x="1260" y="1031"/>
                  </a:lnTo>
                  <a:lnTo>
                    <a:pt x="1260" y="0"/>
                  </a:lnTo>
                  <a:lnTo>
                    <a:pt x="677" y="0"/>
                  </a:lnTo>
                  <a:lnTo>
                    <a:pt x="677" y="1031"/>
                  </a:lnTo>
                  <a:lnTo>
                    <a:pt x="641" y="1031"/>
                  </a:lnTo>
                  <a:lnTo>
                    <a:pt x="641" y="262"/>
                  </a:lnTo>
                  <a:lnTo>
                    <a:pt x="59" y="463"/>
                  </a:lnTo>
                  <a:lnTo>
                    <a:pt x="59" y="1031"/>
                  </a:lnTo>
                  <a:lnTo>
                    <a:pt x="0" y="1031"/>
                  </a:lnTo>
                  <a:lnTo>
                    <a:pt x="0" y="1154"/>
                  </a:lnTo>
                  <a:lnTo>
                    <a:pt x="1747" y="1154"/>
                  </a:lnTo>
                  <a:lnTo>
                    <a:pt x="1747" y="1031"/>
                  </a:lnTo>
                  <a:lnTo>
                    <a:pt x="1689" y="1031"/>
                  </a:lnTo>
                  <a:close/>
                  <a:moveTo>
                    <a:pt x="371" y="962"/>
                  </a:moveTo>
                  <a:lnTo>
                    <a:pt x="371" y="962"/>
                  </a:lnTo>
                  <a:lnTo>
                    <a:pt x="270" y="962"/>
                  </a:lnTo>
                  <a:lnTo>
                    <a:pt x="270" y="863"/>
                  </a:lnTo>
                  <a:lnTo>
                    <a:pt x="371" y="863"/>
                  </a:lnTo>
                  <a:lnTo>
                    <a:pt x="371" y="962"/>
                  </a:lnTo>
                  <a:close/>
                  <a:moveTo>
                    <a:pt x="371" y="830"/>
                  </a:moveTo>
                  <a:lnTo>
                    <a:pt x="371" y="830"/>
                  </a:lnTo>
                  <a:lnTo>
                    <a:pt x="270" y="830"/>
                  </a:lnTo>
                  <a:lnTo>
                    <a:pt x="270" y="731"/>
                  </a:lnTo>
                  <a:lnTo>
                    <a:pt x="371" y="731"/>
                  </a:lnTo>
                  <a:lnTo>
                    <a:pt x="371" y="830"/>
                  </a:lnTo>
                  <a:close/>
                  <a:moveTo>
                    <a:pt x="371" y="691"/>
                  </a:moveTo>
                  <a:lnTo>
                    <a:pt x="371" y="691"/>
                  </a:lnTo>
                  <a:lnTo>
                    <a:pt x="270" y="691"/>
                  </a:lnTo>
                  <a:lnTo>
                    <a:pt x="270" y="592"/>
                  </a:lnTo>
                  <a:lnTo>
                    <a:pt x="371" y="592"/>
                  </a:lnTo>
                  <a:lnTo>
                    <a:pt x="371" y="691"/>
                  </a:lnTo>
                  <a:close/>
                  <a:moveTo>
                    <a:pt x="371" y="559"/>
                  </a:moveTo>
                  <a:lnTo>
                    <a:pt x="371" y="559"/>
                  </a:lnTo>
                  <a:lnTo>
                    <a:pt x="270" y="559"/>
                  </a:lnTo>
                  <a:lnTo>
                    <a:pt x="270" y="460"/>
                  </a:lnTo>
                  <a:lnTo>
                    <a:pt x="371" y="460"/>
                  </a:lnTo>
                  <a:lnTo>
                    <a:pt x="371" y="559"/>
                  </a:lnTo>
                  <a:close/>
                  <a:moveTo>
                    <a:pt x="524" y="962"/>
                  </a:moveTo>
                  <a:lnTo>
                    <a:pt x="524" y="962"/>
                  </a:lnTo>
                  <a:lnTo>
                    <a:pt x="422" y="962"/>
                  </a:lnTo>
                  <a:lnTo>
                    <a:pt x="422" y="863"/>
                  </a:lnTo>
                  <a:lnTo>
                    <a:pt x="524" y="863"/>
                  </a:lnTo>
                  <a:lnTo>
                    <a:pt x="524" y="962"/>
                  </a:lnTo>
                  <a:close/>
                  <a:moveTo>
                    <a:pt x="524" y="830"/>
                  </a:moveTo>
                  <a:lnTo>
                    <a:pt x="524" y="830"/>
                  </a:lnTo>
                  <a:lnTo>
                    <a:pt x="422" y="830"/>
                  </a:lnTo>
                  <a:lnTo>
                    <a:pt x="422" y="731"/>
                  </a:lnTo>
                  <a:lnTo>
                    <a:pt x="524" y="731"/>
                  </a:lnTo>
                  <a:lnTo>
                    <a:pt x="524" y="830"/>
                  </a:lnTo>
                  <a:close/>
                  <a:moveTo>
                    <a:pt x="524" y="691"/>
                  </a:moveTo>
                  <a:lnTo>
                    <a:pt x="524" y="691"/>
                  </a:lnTo>
                  <a:lnTo>
                    <a:pt x="422" y="691"/>
                  </a:lnTo>
                  <a:lnTo>
                    <a:pt x="422" y="592"/>
                  </a:lnTo>
                  <a:lnTo>
                    <a:pt x="524" y="592"/>
                  </a:lnTo>
                  <a:lnTo>
                    <a:pt x="524" y="691"/>
                  </a:lnTo>
                  <a:close/>
                  <a:moveTo>
                    <a:pt x="524" y="559"/>
                  </a:moveTo>
                  <a:lnTo>
                    <a:pt x="524" y="559"/>
                  </a:lnTo>
                  <a:lnTo>
                    <a:pt x="422" y="559"/>
                  </a:lnTo>
                  <a:lnTo>
                    <a:pt x="422" y="460"/>
                  </a:lnTo>
                  <a:lnTo>
                    <a:pt x="524" y="460"/>
                  </a:lnTo>
                  <a:lnTo>
                    <a:pt x="524" y="559"/>
                  </a:lnTo>
                  <a:close/>
                  <a:moveTo>
                    <a:pt x="940" y="938"/>
                  </a:moveTo>
                  <a:lnTo>
                    <a:pt x="940" y="938"/>
                  </a:lnTo>
                  <a:lnTo>
                    <a:pt x="774" y="938"/>
                  </a:lnTo>
                  <a:lnTo>
                    <a:pt x="774" y="776"/>
                  </a:lnTo>
                  <a:lnTo>
                    <a:pt x="940" y="776"/>
                  </a:lnTo>
                  <a:lnTo>
                    <a:pt x="940" y="938"/>
                  </a:lnTo>
                  <a:close/>
                  <a:moveTo>
                    <a:pt x="940" y="723"/>
                  </a:moveTo>
                  <a:lnTo>
                    <a:pt x="940" y="723"/>
                  </a:lnTo>
                  <a:lnTo>
                    <a:pt x="774" y="723"/>
                  </a:lnTo>
                  <a:lnTo>
                    <a:pt x="774" y="561"/>
                  </a:lnTo>
                  <a:lnTo>
                    <a:pt x="940" y="561"/>
                  </a:lnTo>
                  <a:lnTo>
                    <a:pt x="940" y="723"/>
                  </a:lnTo>
                  <a:close/>
                  <a:moveTo>
                    <a:pt x="940" y="496"/>
                  </a:moveTo>
                  <a:lnTo>
                    <a:pt x="940" y="496"/>
                  </a:lnTo>
                  <a:lnTo>
                    <a:pt x="774" y="496"/>
                  </a:lnTo>
                  <a:lnTo>
                    <a:pt x="774" y="334"/>
                  </a:lnTo>
                  <a:lnTo>
                    <a:pt x="940" y="334"/>
                  </a:lnTo>
                  <a:lnTo>
                    <a:pt x="940" y="496"/>
                  </a:lnTo>
                  <a:close/>
                  <a:moveTo>
                    <a:pt x="940" y="281"/>
                  </a:moveTo>
                  <a:lnTo>
                    <a:pt x="940" y="281"/>
                  </a:lnTo>
                  <a:lnTo>
                    <a:pt x="774" y="281"/>
                  </a:lnTo>
                  <a:lnTo>
                    <a:pt x="774" y="119"/>
                  </a:lnTo>
                  <a:lnTo>
                    <a:pt x="940" y="119"/>
                  </a:lnTo>
                  <a:lnTo>
                    <a:pt x="940" y="281"/>
                  </a:lnTo>
                  <a:close/>
                  <a:moveTo>
                    <a:pt x="1163" y="938"/>
                  </a:moveTo>
                  <a:lnTo>
                    <a:pt x="1163" y="938"/>
                  </a:lnTo>
                  <a:lnTo>
                    <a:pt x="997" y="938"/>
                  </a:lnTo>
                  <a:lnTo>
                    <a:pt x="997" y="776"/>
                  </a:lnTo>
                  <a:lnTo>
                    <a:pt x="1163" y="776"/>
                  </a:lnTo>
                  <a:lnTo>
                    <a:pt x="1163" y="938"/>
                  </a:lnTo>
                  <a:close/>
                  <a:moveTo>
                    <a:pt x="1163" y="723"/>
                  </a:moveTo>
                  <a:lnTo>
                    <a:pt x="1163" y="723"/>
                  </a:lnTo>
                  <a:lnTo>
                    <a:pt x="997" y="723"/>
                  </a:lnTo>
                  <a:lnTo>
                    <a:pt x="997" y="561"/>
                  </a:lnTo>
                  <a:lnTo>
                    <a:pt x="1163" y="561"/>
                  </a:lnTo>
                  <a:lnTo>
                    <a:pt x="1163" y="723"/>
                  </a:lnTo>
                  <a:close/>
                  <a:moveTo>
                    <a:pt x="1163" y="496"/>
                  </a:moveTo>
                  <a:lnTo>
                    <a:pt x="1163" y="496"/>
                  </a:lnTo>
                  <a:lnTo>
                    <a:pt x="997" y="496"/>
                  </a:lnTo>
                  <a:lnTo>
                    <a:pt x="997" y="334"/>
                  </a:lnTo>
                  <a:lnTo>
                    <a:pt x="1163" y="334"/>
                  </a:lnTo>
                  <a:lnTo>
                    <a:pt x="1163" y="496"/>
                  </a:lnTo>
                  <a:close/>
                  <a:moveTo>
                    <a:pt x="1163" y="281"/>
                  </a:moveTo>
                  <a:lnTo>
                    <a:pt x="1163" y="281"/>
                  </a:lnTo>
                  <a:lnTo>
                    <a:pt x="997" y="281"/>
                  </a:lnTo>
                  <a:lnTo>
                    <a:pt x="997" y="119"/>
                  </a:lnTo>
                  <a:lnTo>
                    <a:pt x="1163" y="119"/>
                  </a:lnTo>
                  <a:lnTo>
                    <a:pt x="1163" y="281"/>
                  </a:lnTo>
                  <a:close/>
                  <a:moveTo>
                    <a:pt x="1463" y="950"/>
                  </a:moveTo>
                  <a:lnTo>
                    <a:pt x="1463" y="950"/>
                  </a:lnTo>
                  <a:lnTo>
                    <a:pt x="1361" y="950"/>
                  </a:lnTo>
                  <a:lnTo>
                    <a:pt x="1361" y="850"/>
                  </a:lnTo>
                  <a:lnTo>
                    <a:pt x="1463" y="850"/>
                  </a:lnTo>
                  <a:lnTo>
                    <a:pt x="1463" y="950"/>
                  </a:lnTo>
                  <a:close/>
                  <a:moveTo>
                    <a:pt x="1463" y="810"/>
                  </a:moveTo>
                  <a:lnTo>
                    <a:pt x="1463" y="810"/>
                  </a:lnTo>
                  <a:lnTo>
                    <a:pt x="1361" y="810"/>
                  </a:lnTo>
                  <a:lnTo>
                    <a:pt x="1361" y="711"/>
                  </a:lnTo>
                  <a:lnTo>
                    <a:pt x="1463" y="711"/>
                  </a:lnTo>
                  <a:lnTo>
                    <a:pt x="1463" y="810"/>
                  </a:lnTo>
                  <a:close/>
                  <a:moveTo>
                    <a:pt x="1463" y="679"/>
                  </a:moveTo>
                  <a:lnTo>
                    <a:pt x="1463" y="679"/>
                  </a:lnTo>
                  <a:lnTo>
                    <a:pt x="1361" y="679"/>
                  </a:lnTo>
                  <a:lnTo>
                    <a:pt x="1361" y="579"/>
                  </a:lnTo>
                  <a:lnTo>
                    <a:pt x="1463" y="579"/>
                  </a:lnTo>
                  <a:lnTo>
                    <a:pt x="1463" y="679"/>
                  </a:lnTo>
                  <a:close/>
                  <a:moveTo>
                    <a:pt x="1615" y="950"/>
                  </a:moveTo>
                  <a:lnTo>
                    <a:pt x="1615" y="950"/>
                  </a:lnTo>
                  <a:lnTo>
                    <a:pt x="1514" y="950"/>
                  </a:lnTo>
                  <a:lnTo>
                    <a:pt x="1514" y="850"/>
                  </a:lnTo>
                  <a:lnTo>
                    <a:pt x="1615" y="850"/>
                  </a:lnTo>
                  <a:lnTo>
                    <a:pt x="1615" y="950"/>
                  </a:lnTo>
                  <a:close/>
                  <a:moveTo>
                    <a:pt x="1615" y="810"/>
                  </a:moveTo>
                  <a:lnTo>
                    <a:pt x="1615" y="810"/>
                  </a:lnTo>
                  <a:lnTo>
                    <a:pt x="1514" y="810"/>
                  </a:lnTo>
                  <a:lnTo>
                    <a:pt x="1514" y="711"/>
                  </a:lnTo>
                  <a:lnTo>
                    <a:pt x="1615" y="711"/>
                  </a:lnTo>
                  <a:lnTo>
                    <a:pt x="1615" y="810"/>
                  </a:lnTo>
                  <a:close/>
                  <a:moveTo>
                    <a:pt x="1615" y="679"/>
                  </a:moveTo>
                  <a:lnTo>
                    <a:pt x="1615" y="679"/>
                  </a:lnTo>
                  <a:lnTo>
                    <a:pt x="1514" y="679"/>
                  </a:lnTo>
                  <a:lnTo>
                    <a:pt x="1514" y="579"/>
                  </a:lnTo>
                  <a:lnTo>
                    <a:pt x="1615" y="579"/>
                  </a:lnTo>
                  <a:lnTo>
                    <a:pt x="1615" y="67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grpSp>
      <p:sp>
        <p:nvSpPr>
          <p:cNvPr id="11" name="Freeform 12"/>
          <p:cNvSpPr/>
          <p:nvPr/>
        </p:nvSpPr>
        <p:spPr bwMode="auto">
          <a:xfrm>
            <a:off x="4279098" y="2495040"/>
            <a:ext cx="450061" cy="450061"/>
          </a:xfrm>
          <a:custGeom>
            <a:avLst/>
            <a:gdLst>
              <a:gd name="T0" fmla="*/ 269 w 653"/>
              <a:gd name="T1" fmla="*/ 653 h 653"/>
              <a:gd name="T2" fmla="*/ 269 w 653"/>
              <a:gd name="T3" fmla="*/ 382 h 653"/>
              <a:gd name="T4" fmla="*/ 0 w 653"/>
              <a:gd name="T5" fmla="*/ 382 h 653"/>
              <a:gd name="T6" fmla="*/ 0 w 653"/>
              <a:gd name="T7" fmla="*/ 269 h 653"/>
              <a:gd name="T8" fmla="*/ 269 w 653"/>
              <a:gd name="T9" fmla="*/ 269 h 653"/>
              <a:gd name="T10" fmla="*/ 269 w 653"/>
              <a:gd name="T11" fmla="*/ 0 h 653"/>
              <a:gd name="T12" fmla="*/ 384 w 653"/>
              <a:gd name="T13" fmla="*/ 0 h 653"/>
              <a:gd name="T14" fmla="*/ 384 w 653"/>
              <a:gd name="T15" fmla="*/ 269 h 653"/>
              <a:gd name="T16" fmla="*/ 653 w 653"/>
              <a:gd name="T17" fmla="*/ 269 h 653"/>
              <a:gd name="T18" fmla="*/ 653 w 653"/>
              <a:gd name="T19" fmla="*/ 382 h 653"/>
              <a:gd name="T20" fmla="*/ 384 w 653"/>
              <a:gd name="T21" fmla="*/ 382 h 653"/>
              <a:gd name="T22" fmla="*/ 384 w 653"/>
              <a:gd name="T23" fmla="*/ 653 h 653"/>
              <a:gd name="T24" fmla="*/ 269 w 653"/>
              <a:gd name="T25" fmla="*/ 653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3" h="653">
                <a:moveTo>
                  <a:pt x="269" y="653"/>
                </a:moveTo>
                <a:lnTo>
                  <a:pt x="269" y="382"/>
                </a:lnTo>
                <a:lnTo>
                  <a:pt x="0" y="382"/>
                </a:lnTo>
                <a:lnTo>
                  <a:pt x="0" y="269"/>
                </a:lnTo>
                <a:lnTo>
                  <a:pt x="269" y="269"/>
                </a:lnTo>
                <a:lnTo>
                  <a:pt x="269" y="0"/>
                </a:lnTo>
                <a:lnTo>
                  <a:pt x="384" y="0"/>
                </a:lnTo>
                <a:lnTo>
                  <a:pt x="384" y="269"/>
                </a:lnTo>
                <a:lnTo>
                  <a:pt x="653" y="269"/>
                </a:lnTo>
                <a:lnTo>
                  <a:pt x="653" y="382"/>
                </a:lnTo>
                <a:lnTo>
                  <a:pt x="384" y="382"/>
                </a:lnTo>
                <a:lnTo>
                  <a:pt x="384" y="653"/>
                </a:lnTo>
                <a:lnTo>
                  <a:pt x="269" y="653"/>
                </a:lnTo>
                <a:close/>
              </a:path>
            </a:pathLst>
          </a:custGeom>
          <a:solidFill>
            <a:srgbClr val="404040"/>
          </a:solidFill>
          <a:ln>
            <a:noFill/>
          </a:ln>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2" name="Freeform 13"/>
          <p:cNvSpPr/>
          <p:nvPr/>
        </p:nvSpPr>
        <p:spPr bwMode="auto">
          <a:xfrm>
            <a:off x="7658816" y="2495040"/>
            <a:ext cx="450061" cy="450061"/>
          </a:xfrm>
          <a:custGeom>
            <a:avLst/>
            <a:gdLst>
              <a:gd name="T0" fmla="*/ 269 w 653"/>
              <a:gd name="T1" fmla="*/ 653 h 653"/>
              <a:gd name="T2" fmla="*/ 269 w 653"/>
              <a:gd name="T3" fmla="*/ 382 h 653"/>
              <a:gd name="T4" fmla="*/ 0 w 653"/>
              <a:gd name="T5" fmla="*/ 382 h 653"/>
              <a:gd name="T6" fmla="*/ 0 w 653"/>
              <a:gd name="T7" fmla="*/ 269 h 653"/>
              <a:gd name="T8" fmla="*/ 269 w 653"/>
              <a:gd name="T9" fmla="*/ 269 h 653"/>
              <a:gd name="T10" fmla="*/ 269 w 653"/>
              <a:gd name="T11" fmla="*/ 0 h 653"/>
              <a:gd name="T12" fmla="*/ 384 w 653"/>
              <a:gd name="T13" fmla="*/ 0 h 653"/>
              <a:gd name="T14" fmla="*/ 384 w 653"/>
              <a:gd name="T15" fmla="*/ 269 h 653"/>
              <a:gd name="T16" fmla="*/ 653 w 653"/>
              <a:gd name="T17" fmla="*/ 269 h 653"/>
              <a:gd name="T18" fmla="*/ 653 w 653"/>
              <a:gd name="T19" fmla="*/ 382 h 653"/>
              <a:gd name="T20" fmla="*/ 384 w 653"/>
              <a:gd name="T21" fmla="*/ 382 h 653"/>
              <a:gd name="T22" fmla="*/ 384 w 653"/>
              <a:gd name="T23" fmla="*/ 653 h 653"/>
              <a:gd name="T24" fmla="*/ 269 w 653"/>
              <a:gd name="T25" fmla="*/ 653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3" h="653">
                <a:moveTo>
                  <a:pt x="269" y="653"/>
                </a:moveTo>
                <a:lnTo>
                  <a:pt x="269" y="382"/>
                </a:lnTo>
                <a:lnTo>
                  <a:pt x="0" y="382"/>
                </a:lnTo>
                <a:lnTo>
                  <a:pt x="0" y="269"/>
                </a:lnTo>
                <a:lnTo>
                  <a:pt x="269" y="269"/>
                </a:lnTo>
                <a:lnTo>
                  <a:pt x="269" y="0"/>
                </a:lnTo>
                <a:lnTo>
                  <a:pt x="384" y="0"/>
                </a:lnTo>
                <a:lnTo>
                  <a:pt x="384" y="269"/>
                </a:lnTo>
                <a:lnTo>
                  <a:pt x="653" y="269"/>
                </a:lnTo>
                <a:lnTo>
                  <a:pt x="653" y="382"/>
                </a:lnTo>
                <a:lnTo>
                  <a:pt x="384" y="382"/>
                </a:lnTo>
                <a:lnTo>
                  <a:pt x="384" y="653"/>
                </a:lnTo>
                <a:lnTo>
                  <a:pt x="269" y="653"/>
                </a:lnTo>
                <a:close/>
              </a:path>
            </a:pathLst>
          </a:custGeom>
          <a:solidFill>
            <a:srgbClr val="404040"/>
          </a:solidFill>
          <a:ln>
            <a:noFill/>
          </a:ln>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3" name="矩形 83"/>
          <p:cNvSpPr>
            <a:spLocks noChangeArrowheads="1"/>
          </p:cNvSpPr>
          <p:nvPr/>
        </p:nvSpPr>
        <p:spPr bwMode="auto">
          <a:xfrm>
            <a:off x="1552369" y="4409596"/>
            <a:ext cx="9057666" cy="1396118"/>
          </a:xfrm>
          <a:prstGeom prst="rect">
            <a:avLst/>
          </a:prstGeom>
          <a:solidFill>
            <a:srgbClr val="F2F2F2"/>
          </a:solidFill>
          <a:ln w="9525" cmpd="sng">
            <a:solidFill>
              <a:srgbClr val="55735B"/>
            </a:solidFill>
            <a:miter lim="800000"/>
          </a:ln>
        </p:spPr>
        <p:txBody>
          <a:bodyPr/>
          <a:lstStyle/>
          <a:p>
            <a:endParaRPr lang="zh-CN" altLang="en-US">
              <a:ea typeface="微软雅黑" panose="020B0503020204020204" pitchFamily="34" charset="-122"/>
            </a:endParaRPr>
          </a:p>
        </p:txBody>
      </p:sp>
      <p:sp>
        <p:nvSpPr>
          <p:cNvPr id="14" name="TextBox 84"/>
          <p:cNvSpPr txBox="1">
            <a:spLocks noChangeArrowheads="1"/>
          </p:cNvSpPr>
          <p:nvPr/>
        </p:nvSpPr>
        <p:spPr bwMode="auto">
          <a:xfrm>
            <a:off x="1792000" y="4576625"/>
            <a:ext cx="8504159" cy="1066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just" fontAlgn="base">
              <a:lnSpc>
                <a:spcPts val="1867"/>
              </a:lnSpc>
              <a:spcBef>
                <a:spcPct val="0"/>
              </a:spcBef>
              <a:spcAft>
                <a:spcPct val="0"/>
              </a:spcAft>
            </a:pPr>
            <a:r>
              <a:rPr lang="en-US" altLang="zh-CN" sz="1600" dirty="0">
                <a:solidFill>
                  <a:prstClr val="black"/>
                </a:solidFill>
                <a:ea typeface="微软雅黑" panose="020B0503020204020204" pitchFamily="34" charset="-122"/>
                <a:cs typeface="Arial" panose="020B0604020202020204" pitchFamily="34" charset="0"/>
              </a:rPr>
              <a:t>this is a sample text. insert your desired text here. Again. this is a dummy text. enter your own text here. this is a sample </a:t>
            </a:r>
            <a:r>
              <a:rPr lang="en-US" altLang="zh-CN" sz="1600" dirty="0" err="1">
                <a:solidFill>
                  <a:prstClr val="black"/>
                </a:solidFill>
                <a:ea typeface="微软雅黑" panose="020B0503020204020204" pitchFamily="34" charset="-122"/>
                <a:cs typeface="Arial" panose="020B0604020202020204" pitchFamily="34" charset="0"/>
              </a:rPr>
              <a:t>textthis</a:t>
            </a:r>
            <a:r>
              <a:rPr lang="en-US" altLang="zh-CN" sz="1600" dirty="0">
                <a:solidFill>
                  <a:prstClr val="black"/>
                </a:solidFill>
                <a:ea typeface="微软雅黑" panose="020B0503020204020204" pitchFamily="34" charset="-122"/>
                <a:cs typeface="Arial" panose="020B0604020202020204" pitchFamily="34" charset="0"/>
              </a:rPr>
              <a:t> is a sample text. insert your desired text here. Again. this is a dummy text. enter your own text here. this is a sample </a:t>
            </a:r>
            <a:r>
              <a:rPr lang="en-US" altLang="zh-CN" sz="1600" dirty="0" err="1">
                <a:solidFill>
                  <a:prstClr val="black"/>
                </a:solidFill>
                <a:ea typeface="微软雅黑" panose="020B0503020204020204" pitchFamily="34" charset="-122"/>
                <a:cs typeface="Arial" panose="020B0604020202020204" pitchFamily="34" charset="0"/>
              </a:rPr>
              <a:t>textthis</a:t>
            </a:r>
            <a:r>
              <a:rPr lang="en-US" altLang="zh-CN" sz="1600" dirty="0">
                <a:solidFill>
                  <a:prstClr val="black"/>
                </a:solidFill>
                <a:ea typeface="微软雅黑" panose="020B0503020204020204" pitchFamily="34" charset="-122"/>
                <a:cs typeface="Arial" panose="020B0604020202020204" pitchFamily="34" charset="0"/>
              </a:rPr>
              <a:t> is a sample text. insert your desired text here. Again. this is a dummy text. enter your own text here. this is a</a:t>
            </a:r>
            <a:endParaRPr lang="zh-CN" altLang="en-US" sz="1600" dirty="0">
              <a:solidFill>
                <a:prstClr val="black"/>
              </a:solidFill>
              <a:ea typeface="微软雅黑" panose="020B0503020204020204" pitchFamily="34" charset="-122"/>
              <a:cs typeface="Arial" panose="020B0604020202020204" pitchFamily="34" charset="0"/>
            </a:endParaRPr>
          </a:p>
        </p:txBody>
      </p:sp>
      <p:sp>
        <p:nvSpPr>
          <p:cNvPr id="15" name="Freeform 12"/>
          <p:cNvSpPr/>
          <p:nvPr/>
        </p:nvSpPr>
        <p:spPr bwMode="auto">
          <a:xfrm>
            <a:off x="1477755" y="4263545"/>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lt1"/>
              </a:solidFill>
              <a:latin typeface="微软雅黑" panose="020B0503020204020204" pitchFamily="34" charset="-122"/>
              <a:ea typeface="微软雅黑" panose="020B0503020204020204" pitchFamily="34" charset="-122"/>
            </a:endParaRPr>
          </a:p>
        </p:txBody>
      </p:sp>
      <p:sp>
        <p:nvSpPr>
          <p:cNvPr id="16" name="Freeform 12"/>
          <p:cNvSpPr/>
          <p:nvPr/>
        </p:nvSpPr>
        <p:spPr bwMode="auto">
          <a:xfrm flipH="1" flipV="1">
            <a:off x="10177461" y="5378471"/>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lt1"/>
              </a:solidFill>
              <a:latin typeface="微软雅黑" panose="020B0503020204020204" pitchFamily="34" charset="-122"/>
              <a:ea typeface="微软雅黑" panose="020B0503020204020204" pitchFamily="34" charset="-122"/>
            </a:endParaRPr>
          </a:p>
        </p:txBody>
      </p:sp>
      <p:sp>
        <p:nvSpPr>
          <p:cNvPr id="17" name="TextBox 46"/>
          <p:cNvSpPr txBox="1"/>
          <p:nvPr/>
        </p:nvSpPr>
        <p:spPr>
          <a:xfrm>
            <a:off x="2200438" y="3726448"/>
            <a:ext cx="1282762" cy="400110"/>
          </a:xfrm>
          <a:prstGeom prst="rect">
            <a:avLst/>
          </a:prstGeom>
          <a:noFill/>
        </p:spPr>
        <p:txBody>
          <a:bodyPr wrap="square" rtlCol="0">
            <a:spAutoFit/>
          </a:bodyPr>
          <a:lstStyle/>
          <a:p>
            <a:pPr algn="ctr"/>
            <a:r>
              <a:rPr lang="zh-CN" altLang="en-US" sz="2000" dirty="0">
                <a:solidFill>
                  <a:srgbClr val="404040"/>
                </a:solidFill>
                <a:latin typeface="方正兰亭细黑简体" panose="02000000000000000000" pitchFamily="2" charset="-122"/>
                <a:ea typeface="方正兰亭细黑简体" panose="02000000000000000000" pitchFamily="2" charset="-122"/>
              </a:rPr>
              <a:t>线下门店</a:t>
            </a:r>
          </a:p>
        </p:txBody>
      </p:sp>
      <p:sp>
        <p:nvSpPr>
          <p:cNvPr id="18" name="TextBox 47"/>
          <p:cNvSpPr txBox="1"/>
          <p:nvPr/>
        </p:nvSpPr>
        <p:spPr>
          <a:xfrm>
            <a:off x="5449201" y="3726448"/>
            <a:ext cx="1282762" cy="400110"/>
          </a:xfrm>
          <a:prstGeom prst="rect">
            <a:avLst/>
          </a:prstGeom>
          <a:noFill/>
        </p:spPr>
        <p:txBody>
          <a:bodyPr wrap="square" rtlCol="0">
            <a:spAutoFit/>
          </a:bodyPr>
          <a:lstStyle/>
          <a:p>
            <a:pPr algn="ctr"/>
            <a:r>
              <a:rPr lang="zh-CN" altLang="en-US" sz="2000" dirty="0">
                <a:solidFill>
                  <a:srgbClr val="404040"/>
                </a:solidFill>
                <a:latin typeface="方正兰亭细黑简体" panose="02000000000000000000" pitchFamily="2" charset="-122"/>
                <a:ea typeface="方正兰亭细黑简体" panose="02000000000000000000" pitchFamily="2" charset="-122"/>
              </a:rPr>
              <a:t>手机</a:t>
            </a:r>
            <a:r>
              <a:rPr lang="en-US" altLang="zh-CN" sz="2000" dirty="0">
                <a:solidFill>
                  <a:srgbClr val="404040"/>
                </a:solidFill>
                <a:latin typeface="方正兰亭细黑简体" panose="02000000000000000000" pitchFamily="2" charset="-122"/>
                <a:ea typeface="方正兰亭细黑简体" panose="02000000000000000000" pitchFamily="2" charset="-122"/>
              </a:rPr>
              <a:t>APP</a:t>
            </a:r>
            <a:endParaRPr lang="zh-CN" altLang="en-US" sz="2000" dirty="0">
              <a:solidFill>
                <a:srgbClr val="404040"/>
              </a:solidFill>
              <a:latin typeface="方正兰亭细黑简体" panose="02000000000000000000" pitchFamily="2" charset="-122"/>
              <a:ea typeface="方正兰亭细黑简体" panose="02000000000000000000" pitchFamily="2" charset="-122"/>
            </a:endParaRPr>
          </a:p>
        </p:txBody>
      </p:sp>
      <p:sp>
        <p:nvSpPr>
          <p:cNvPr id="19" name="TextBox 48"/>
          <p:cNvSpPr txBox="1"/>
          <p:nvPr/>
        </p:nvSpPr>
        <p:spPr>
          <a:xfrm>
            <a:off x="8595900" y="3726448"/>
            <a:ext cx="1608163" cy="400110"/>
          </a:xfrm>
          <a:prstGeom prst="rect">
            <a:avLst/>
          </a:prstGeom>
          <a:noFill/>
        </p:spPr>
        <p:txBody>
          <a:bodyPr wrap="square" rtlCol="0">
            <a:spAutoFit/>
          </a:bodyPr>
          <a:lstStyle/>
          <a:p>
            <a:pPr algn="ctr"/>
            <a:r>
              <a:rPr lang="zh-CN" altLang="en-US" sz="2000" dirty="0">
                <a:solidFill>
                  <a:srgbClr val="404040"/>
                </a:solidFill>
                <a:latin typeface="方正兰亭细黑简体" panose="02000000000000000000" pitchFamily="2" charset="-122"/>
                <a:ea typeface="方正兰亭细黑简体" panose="02000000000000000000" pitchFamily="2" charset="-122"/>
              </a:rPr>
              <a:t>电脑客户端</a:t>
            </a:r>
          </a:p>
        </p:txBody>
      </p:sp>
      <p:sp>
        <p:nvSpPr>
          <p:cNvPr id="22" name="KSO_Shape"/>
          <p:cNvSpPr/>
          <p:nvPr/>
        </p:nvSpPr>
        <p:spPr>
          <a:xfrm>
            <a:off x="586740" y="46557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3" name="文本框 22"/>
          <p:cNvSpPr txBox="1"/>
          <p:nvPr/>
        </p:nvSpPr>
        <p:spPr>
          <a:xfrm>
            <a:off x="399891" y="434727"/>
            <a:ext cx="3626848" cy="523220"/>
          </a:xfrm>
          <a:prstGeom prst="rect">
            <a:avLst/>
          </a:prstGeom>
          <a:noFill/>
        </p:spPr>
        <p:txBody>
          <a:bodyPr wrap="square" rtlCol="0">
            <a:spAutoFit/>
          </a:bodyPr>
          <a:lstStyle/>
          <a:p>
            <a:pPr algn="ctr"/>
            <a:r>
              <a:rPr lang="zh-CN" altLang="en-US" sz="2800" dirty="0">
                <a:solidFill>
                  <a:srgbClr val="3A3A3A"/>
                </a:solidFill>
                <a:latin typeface="方正兰亭细黑简体" panose="02000000000000000000" pitchFamily="2" charset="-122"/>
                <a:ea typeface="方正兰亭细黑简体" panose="02000000000000000000" pitchFamily="2" charset="-122"/>
              </a:rPr>
              <a:t>这里输入标题</a:t>
            </a:r>
          </a:p>
        </p:txBody>
      </p:sp>
    </p:spTree>
    <p:extLst>
      <p:ext uri="{BB962C8B-B14F-4D97-AF65-F5344CB8AC3E}">
        <p14:creationId xmlns:p14="http://schemas.microsoft.com/office/powerpoint/2010/main" val="3182503894"/>
      </p:ext>
    </p:extLst>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anim calcmode="lin" valueType="num">
                                      <p:cBhvr>
                                        <p:cTn id="14" dur="500" fill="hold"/>
                                        <p:tgtEl>
                                          <p:spTgt spid="17"/>
                                        </p:tgtEl>
                                        <p:attrNameLst>
                                          <p:attrName>ppt_x</p:attrName>
                                        </p:attrNameLst>
                                      </p:cBhvr>
                                      <p:tavLst>
                                        <p:tav tm="0">
                                          <p:val>
                                            <p:strVal val="#ppt_x"/>
                                          </p:val>
                                        </p:tav>
                                        <p:tav tm="100000">
                                          <p:val>
                                            <p:strVal val="#ppt_x"/>
                                          </p:val>
                                        </p:tav>
                                      </p:tavLst>
                                    </p:anim>
                                    <p:anim calcmode="lin" valueType="num">
                                      <p:cBhvr>
                                        <p:cTn id="15" dur="500" fill="hold"/>
                                        <p:tgtEl>
                                          <p:spTgt spid="17"/>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31"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300" fill="hold"/>
                                        <p:tgtEl>
                                          <p:spTgt spid="11"/>
                                        </p:tgtEl>
                                        <p:attrNameLst>
                                          <p:attrName>ppt_w</p:attrName>
                                        </p:attrNameLst>
                                      </p:cBhvr>
                                      <p:tavLst>
                                        <p:tav tm="0">
                                          <p:val>
                                            <p:fltVal val="0"/>
                                          </p:val>
                                        </p:tav>
                                        <p:tav tm="100000">
                                          <p:val>
                                            <p:strVal val="#ppt_w"/>
                                          </p:val>
                                        </p:tav>
                                      </p:tavLst>
                                    </p:anim>
                                    <p:anim calcmode="lin" valueType="num">
                                      <p:cBhvr>
                                        <p:cTn id="20" dur="300" fill="hold"/>
                                        <p:tgtEl>
                                          <p:spTgt spid="11"/>
                                        </p:tgtEl>
                                        <p:attrNameLst>
                                          <p:attrName>ppt_h</p:attrName>
                                        </p:attrNameLst>
                                      </p:cBhvr>
                                      <p:tavLst>
                                        <p:tav tm="0">
                                          <p:val>
                                            <p:fltVal val="0"/>
                                          </p:val>
                                        </p:tav>
                                        <p:tav tm="100000">
                                          <p:val>
                                            <p:strVal val="#ppt_h"/>
                                          </p:val>
                                        </p:tav>
                                      </p:tavLst>
                                    </p:anim>
                                    <p:anim calcmode="lin" valueType="num">
                                      <p:cBhvr>
                                        <p:cTn id="21" dur="300" fill="hold"/>
                                        <p:tgtEl>
                                          <p:spTgt spid="11"/>
                                        </p:tgtEl>
                                        <p:attrNameLst>
                                          <p:attrName>style.rotation</p:attrName>
                                        </p:attrNameLst>
                                      </p:cBhvr>
                                      <p:tavLst>
                                        <p:tav tm="0">
                                          <p:val>
                                            <p:fltVal val="90"/>
                                          </p:val>
                                        </p:tav>
                                        <p:tav tm="100000">
                                          <p:val>
                                            <p:fltVal val="0"/>
                                          </p:val>
                                        </p:tav>
                                      </p:tavLst>
                                    </p:anim>
                                    <p:animEffect transition="in" filter="fade">
                                      <p:cBhvr>
                                        <p:cTn id="22" dur="300"/>
                                        <p:tgtEl>
                                          <p:spTgt spid="11"/>
                                        </p:tgtEl>
                                      </p:cBhvr>
                                    </p:animEffect>
                                  </p:childTnLst>
                                </p:cTn>
                              </p:par>
                            </p:childTnLst>
                          </p:cTn>
                        </p:par>
                        <p:par>
                          <p:cTn id="23" fill="hold">
                            <p:stCondLst>
                              <p:cond delay="1300"/>
                            </p:stCondLst>
                            <p:childTnLst>
                              <p:par>
                                <p:cTn id="24" presetID="53" presetClass="entr" presetSubtype="16"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500" fill="hold"/>
                                        <p:tgtEl>
                                          <p:spTgt spid="2"/>
                                        </p:tgtEl>
                                        <p:attrNameLst>
                                          <p:attrName>ppt_w</p:attrName>
                                        </p:attrNameLst>
                                      </p:cBhvr>
                                      <p:tavLst>
                                        <p:tav tm="0">
                                          <p:val>
                                            <p:fltVal val="0"/>
                                          </p:val>
                                        </p:tav>
                                        <p:tav tm="100000">
                                          <p:val>
                                            <p:strVal val="#ppt_w"/>
                                          </p:val>
                                        </p:tav>
                                      </p:tavLst>
                                    </p:anim>
                                    <p:anim calcmode="lin" valueType="num">
                                      <p:cBhvr>
                                        <p:cTn id="27" dur="500" fill="hold"/>
                                        <p:tgtEl>
                                          <p:spTgt spid="2"/>
                                        </p:tgtEl>
                                        <p:attrNameLst>
                                          <p:attrName>ppt_h</p:attrName>
                                        </p:attrNameLst>
                                      </p:cBhvr>
                                      <p:tavLst>
                                        <p:tav tm="0">
                                          <p:val>
                                            <p:fltVal val="0"/>
                                          </p:val>
                                        </p:tav>
                                        <p:tav tm="100000">
                                          <p:val>
                                            <p:strVal val="#ppt_h"/>
                                          </p:val>
                                        </p:tav>
                                      </p:tavLst>
                                    </p:anim>
                                    <p:animEffect transition="in" filter="fade">
                                      <p:cBhvr>
                                        <p:cTn id="28" dur="500"/>
                                        <p:tgtEl>
                                          <p:spTgt spid="2"/>
                                        </p:tgtEl>
                                      </p:cBhvr>
                                    </p:animEffect>
                                  </p:childTnLst>
                                </p:cTn>
                              </p:par>
                              <p:par>
                                <p:cTn id="29" presetID="42"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anim calcmode="lin" valueType="num">
                                      <p:cBhvr>
                                        <p:cTn id="32" dur="500" fill="hold"/>
                                        <p:tgtEl>
                                          <p:spTgt spid="18"/>
                                        </p:tgtEl>
                                        <p:attrNameLst>
                                          <p:attrName>ppt_x</p:attrName>
                                        </p:attrNameLst>
                                      </p:cBhvr>
                                      <p:tavLst>
                                        <p:tav tm="0">
                                          <p:val>
                                            <p:strVal val="#ppt_x"/>
                                          </p:val>
                                        </p:tav>
                                        <p:tav tm="100000">
                                          <p:val>
                                            <p:strVal val="#ppt_x"/>
                                          </p:val>
                                        </p:tav>
                                      </p:tavLst>
                                    </p:anim>
                                    <p:anim calcmode="lin" valueType="num">
                                      <p:cBhvr>
                                        <p:cTn id="33" dur="500" fill="hold"/>
                                        <p:tgtEl>
                                          <p:spTgt spid="18"/>
                                        </p:tgtEl>
                                        <p:attrNameLst>
                                          <p:attrName>ppt_y</p:attrName>
                                        </p:attrNameLst>
                                      </p:cBhvr>
                                      <p:tavLst>
                                        <p:tav tm="0">
                                          <p:val>
                                            <p:strVal val="#ppt_y+.1"/>
                                          </p:val>
                                        </p:tav>
                                        <p:tav tm="100000">
                                          <p:val>
                                            <p:strVal val="#ppt_y"/>
                                          </p:val>
                                        </p:tav>
                                      </p:tavLst>
                                    </p:anim>
                                  </p:childTnLst>
                                </p:cTn>
                              </p:par>
                            </p:childTnLst>
                          </p:cTn>
                        </p:par>
                        <p:par>
                          <p:cTn id="34" fill="hold">
                            <p:stCondLst>
                              <p:cond delay="1800"/>
                            </p:stCondLst>
                            <p:childTnLst>
                              <p:par>
                                <p:cTn id="35" presetID="31"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300" fill="hold"/>
                                        <p:tgtEl>
                                          <p:spTgt spid="12"/>
                                        </p:tgtEl>
                                        <p:attrNameLst>
                                          <p:attrName>ppt_w</p:attrName>
                                        </p:attrNameLst>
                                      </p:cBhvr>
                                      <p:tavLst>
                                        <p:tav tm="0">
                                          <p:val>
                                            <p:fltVal val="0"/>
                                          </p:val>
                                        </p:tav>
                                        <p:tav tm="100000">
                                          <p:val>
                                            <p:strVal val="#ppt_w"/>
                                          </p:val>
                                        </p:tav>
                                      </p:tavLst>
                                    </p:anim>
                                    <p:anim calcmode="lin" valueType="num">
                                      <p:cBhvr>
                                        <p:cTn id="38" dur="300" fill="hold"/>
                                        <p:tgtEl>
                                          <p:spTgt spid="12"/>
                                        </p:tgtEl>
                                        <p:attrNameLst>
                                          <p:attrName>ppt_h</p:attrName>
                                        </p:attrNameLst>
                                      </p:cBhvr>
                                      <p:tavLst>
                                        <p:tav tm="0">
                                          <p:val>
                                            <p:fltVal val="0"/>
                                          </p:val>
                                        </p:tav>
                                        <p:tav tm="100000">
                                          <p:val>
                                            <p:strVal val="#ppt_h"/>
                                          </p:val>
                                        </p:tav>
                                      </p:tavLst>
                                    </p:anim>
                                    <p:anim calcmode="lin" valueType="num">
                                      <p:cBhvr>
                                        <p:cTn id="39" dur="300" fill="hold"/>
                                        <p:tgtEl>
                                          <p:spTgt spid="12"/>
                                        </p:tgtEl>
                                        <p:attrNameLst>
                                          <p:attrName>style.rotation</p:attrName>
                                        </p:attrNameLst>
                                      </p:cBhvr>
                                      <p:tavLst>
                                        <p:tav tm="0">
                                          <p:val>
                                            <p:fltVal val="90"/>
                                          </p:val>
                                        </p:tav>
                                        <p:tav tm="100000">
                                          <p:val>
                                            <p:fltVal val="0"/>
                                          </p:val>
                                        </p:tav>
                                      </p:tavLst>
                                    </p:anim>
                                    <p:animEffect transition="in" filter="fade">
                                      <p:cBhvr>
                                        <p:cTn id="40" dur="300"/>
                                        <p:tgtEl>
                                          <p:spTgt spid="12"/>
                                        </p:tgtEl>
                                      </p:cBhvr>
                                    </p:animEffect>
                                  </p:childTnLst>
                                </p:cTn>
                              </p:par>
                            </p:childTnLst>
                          </p:cTn>
                        </p:par>
                        <p:par>
                          <p:cTn id="41" fill="hold">
                            <p:stCondLst>
                              <p:cond delay="2100"/>
                            </p:stCondLst>
                            <p:childTnLst>
                              <p:par>
                                <p:cTn id="42" presetID="53" presetClass="entr" presetSubtype="16"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500" fill="hold"/>
                                        <p:tgtEl>
                                          <p:spTgt spid="5"/>
                                        </p:tgtEl>
                                        <p:attrNameLst>
                                          <p:attrName>ppt_w</p:attrName>
                                        </p:attrNameLst>
                                      </p:cBhvr>
                                      <p:tavLst>
                                        <p:tav tm="0">
                                          <p:val>
                                            <p:fltVal val="0"/>
                                          </p:val>
                                        </p:tav>
                                        <p:tav tm="100000">
                                          <p:val>
                                            <p:strVal val="#ppt_w"/>
                                          </p:val>
                                        </p:tav>
                                      </p:tavLst>
                                    </p:anim>
                                    <p:anim calcmode="lin" valueType="num">
                                      <p:cBhvr>
                                        <p:cTn id="45" dur="500" fill="hold"/>
                                        <p:tgtEl>
                                          <p:spTgt spid="5"/>
                                        </p:tgtEl>
                                        <p:attrNameLst>
                                          <p:attrName>ppt_h</p:attrName>
                                        </p:attrNameLst>
                                      </p:cBhvr>
                                      <p:tavLst>
                                        <p:tav tm="0">
                                          <p:val>
                                            <p:fltVal val="0"/>
                                          </p:val>
                                        </p:tav>
                                        <p:tav tm="100000">
                                          <p:val>
                                            <p:strVal val="#ppt_h"/>
                                          </p:val>
                                        </p:tav>
                                      </p:tavLst>
                                    </p:anim>
                                    <p:animEffect transition="in" filter="fade">
                                      <p:cBhvr>
                                        <p:cTn id="46" dur="500"/>
                                        <p:tgtEl>
                                          <p:spTgt spid="5"/>
                                        </p:tgtEl>
                                      </p:cBhvr>
                                    </p:animEffect>
                                  </p:childTnLst>
                                </p:cTn>
                              </p:par>
                              <p:par>
                                <p:cTn id="47" presetID="42" presetClass="entr" presetSubtype="0" fill="hold" grpId="0" nodeType="withEffect">
                                  <p:stCondLst>
                                    <p:cond delay="40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anim calcmode="lin" valueType="num">
                                      <p:cBhvr>
                                        <p:cTn id="50" dur="500" fill="hold"/>
                                        <p:tgtEl>
                                          <p:spTgt spid="19"/>
                                        </p:tgtEl>
                                        <p:attrNameLst>
                                          <p:attrName>ppt_x</p:attrName>
                                        </p:attrNameLst>
                                      </p:cBhvr>
                                      <p:tavLst>
                                        <p:tav tm="0">
                                          <p:val>
                                            <p:strVal val="#ppt_x"/>
                                          </p:val>
                                        </p:tav>
                                        <p:tav tm="100000">
                                          <p:val>
                                            <p:strVal val="#ppt_x"/>
                                          </p:val>
                                        </p:tav>
                                      </p:tavLst>
                                    </p:anim>
                                    <p:anim calcmode="lin" valueType="num">
                                      <p:cBhvr>
                                        <p:cTn id="51" dur="500" fill="hold"/>
                                        <p:tgtEl>
                                          <p:spTgt spid="19"/>
                                        </p:tgtEl>
                                        <p:attrNameLst>
                                          <p:attrName>ppt_y</p:attrName>
                                        </p:attrNameLst>
                                      </p:cBhvr>
                                      <p:tavLst>
                                        <p:tav tm="0">
                                          <p:val>
                                            <p:strVal val="#ppt_y+.1"/>
                                          </p:val>
                                        </p:tav>
                                        <p:tav tm="100000">
                                          <p:val>
                                            <p:strVal val="#ppt_y"/>
                                          </p:val>
                                        </p:tav>
                                      </p:tavLst>
                                    </p:anim>
                                  </p:childTnLst>
                                </p:cTn>
                              </p:par>
                            </p:childTnLst>
                          </p:cTn>
                        </p:par>
                        <p:par>
                          <p:cTn id="52" fill="hold">
                            <p:stCondLst>
                              <p:cond delay="3000"/>
                            </p:stCondLst>
                            <p:childTnLst>
                              <p:par>
                                <p:cTn id="53" presetID="1" presetClass="entr" presetSubtype="0"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par>
                                <p:cTn id="55" presetID="35" presetClass="path" presetSubtype="0" accel="50000" decel="50000" fill="hold" grpId="1" nodeType="withEffect">
                                  <p:stCondLst>
                                    <p:cond delay="0"/>
                                  </p:stCondLst>
                                  <p:childTnLst>
                                    <p:animMotion origin="layout" path="M 1.45833E-6 1.85185E-6 L 0.3668 0.15278 " pathEditMode="relative" rAng="0" ptsTypes="AA">
                                      <p:cBhvr>
                                        <p:cTn id="56" dur="500" spd="-99900" fill="hold"/>
                                        <p:tgtEl>
                                          <p:spTgt spid="15"/>
                                        </p:tgtEl>
                                        <p:attrNameLst>
                                          <p:attrName>ppt_x</p:attrName>
                                          <p:attrName>ppt_y</p:attrName>
                                        </p:attrNameLst>
                                      </p:cBhvr>
                                      <p:rCtr x="18333" y="7639"/>
                                    </p:animMotion>
                                  </p:childTnLst>
                                </p:cTn>
                              </p:par>
                              <p:par>
                                <p:cTn id="57" presetID="1" presetClass="entr" presetSubtype="0"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par>
                                <p:cTn id="59" presetID="35" presetClass="path" presetSubtype="0" accel="50000" decel="50000" fill="hold" grpId="1" nodeType="withEffect">
                                  <p:stCondLst>
                                    <p:cond delay="0"/>
                                  </p:stCondLst>
                                  <p:childTnLst>
                                    <p:animMotion origin="layout" path="M -2.08333E-7 3.7037E-7 L -0.39492 -0.11019 " pathEditMode="relative" rAng="0" ptsTypes="AA">
                                      <p:cBhvr>
                                        <p:cTn id="60" dur="500" spd="-99900" fill="hold"/>
                                        <p:tgtEl>
                                          <p:spTgt spid="16"/>
                                        </p:tgtEl>
                                        <p:attrNameLst>
                                          <p:attrName>ppt_x</p:attrName>
                                          <p:attrName>ppt_y</p:attrName>
                                        </p:attrNameLst>
                                      </p:cBhvr>
                                      <p:rCtr x="-19753" y="-5509"/>
                                    </p:animMotion>
                                  </p:childTnLst>
                                </p:cTn>
                              </p:par>
                              <p:par>
                                <p:cTn id="61" presetID="10" presetClass="entr" presetSubtype="0" fill="hold" grpId="0" nodeType="with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500" fill="hold"/>
                                        <p:tgtEl>
                                          <p:spTgt spid="13"/>
                                        </p:tgtEl>
                                        <p:attrNameLst>
                                          <p:attrName>ppt_w</p:attrName>
                                        </p:attrNameLst>
                                      </p:cBhvr>
                                      <p:tavLst>
                                        <p:tav tm="0">
                                          <p:val>
                                            <p:fltVal val="0"/>
                                          </p:val>
                                        </p:tav>
                                        <p:tav tm="100000">
                                          <p:val>
                                            <p:strVal val="#ppt_w"/>
                                          </p:val>
                                        </p:tav>
                                      </p:tavLst>
                                    </p:anim>
                                    <p:anim calcmode="lin" valueType="num">
                                      <p:cBhvr>
                                        <p:cTn id="64" dur="500" fill="hold"/>
                                        <p:tgtEl>
                                          <p:spTgt spid="13"/>
                                        </p:tgtEl>
                                        <p:attrNameLst>
                                          <p:attrName>ppt_h</p:attrName>
                                        </p:attrNameLst>
                                      </p:cBhvr>
                                      <p:tavLst>
                                        <p:tav tm="0">
                                          <p:val>
                                            <p:fltVal val="0"/>
                                          </p:val>
                                        </p:tav>
                                        <p:tav tm="100000">
                                          <p:val>
                                            <p:strVal val="#ppt_h"/>
                                          </p:val>
                                        </p:tav>
                                      </p:tavLst>
                                    </p:anim>
                                    <p:animEffect transition="in" filter="fade">
                                      <p:cBhvr>
                                        <p:cTn id="65" dur="500"/>
                                        <p:tgtEl>
                                          <p:spTgt spid="13"/>
                                        </p:tgtEl>
                                      </p:cBhvr>
                                    </p:animEffect>
                                  </p:childTnLst>
                                </p:cTn>
                              </p:par>
                            </p:childTnLst>
                          </p:cTn>
                        </p:par>
                        <p:par>
                          <p:cTn id="66" fill="hold">
                            <p:stCondLst>
                              <p:cond delay="3500"/>
                            </p:stCondLst>
                            <p:childTnLst>
                              <p:par>
                                <p:cTn id="67" presetID="22" presetClass="entr" presetSubtype="1" fill="hold" nodeType="afterEffect">
                                  <p:stCondLst>
                                    <p:cond delay="0"/>
                                  </p:stCondLst>
                                  <p:childTnLst>
                                    <p:set>
                                      <p:cBhvr>
                                        <p:cTn id="68" dur="1" fill="hold">
                                          <p:stCondLst>
                                            <p:cond delay="0"/>
                                          </p:stCondLst>
                                        </p:cTn>
                                        <p:tgtEl>
                                          <p:spTgt spid="14">
                                            <p:txEl>
                                              <p:pRg st="0" end="0"/>
                                            </p:txEl>
                                          </p:spTgt>
                                        </p:tgtEl>
                                        <p:attrNameLst>
                                          <p:attrName>style.visibility</p:attrName>
                                        </p:attrNameLst>
                                      </p:cBhvr>
                                      <p:to>
                                        <p:strVal val="visible"/>
                                      </p:to>
                                    </p:set>
                                    <p:animEffect transition="in" filter="wipe(up)">
                                      <p:cBhvr>
                                        <p:cTn id="69"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autoUpdateAnimBg="0"/>
      <p:bldP spid="15" grpId="0" animBg="1"/>
      <p:bldP spid="15" grpId="1" animBg="1"/>
      <p:bldP spid="16" grpId="0" animBg="1"/>
      <p:bldP spid="16" grpId="1" animBg="1"/>
      <p:bldP spid="17" grpId="0"/>
      <p:bldP spid="18"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418091" y="1922462"/>
            <a:ext cx="2154237" cy="3833813"/>
            <a:chOff x="1418091" y="1922462"/>
            <a:chExt cx="2154237" cy="3833813"/>
          </a:xfrm>
        </p:grpSpPr>
        <p:sp>
          <p:nvSpPr>
            <p:cNvPr id="27" name="矩形 7"/>
            <p:cNvSpPr>
              <a:spLocks noChangeArrowheads="1"/>
            </p:cNvSpPr>
            <p:nvPr/>
          </p:nvSpPr>
          <p:spPr bwMode="auto">
            <a:xfrm>
              <a:off x="1435553" y="1922462"/>
              <a:ext cx="2136775" cy="3833813"/>
            </a:xfrm>
            <a:prstGeom prst="rect">
              <a:avLst/>
            </a:prstGeom>
            <a:solidFill>
              <a:srgbClr val="FFFFFF"/>
            </a:solidFill>
            <a:ln w="25400">
              <a:solidFill>
                <a:srgbClr val="FFC001"/>
              </a:solidFill>
              <a:miter lim="800000"/>
              <a:headEnd/>
              <a:tailEnd/>
            </a:ln>
          </p:spPr>
          <p:txBody>
            <a:bodyPr anchor="ct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31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Pentagon 2355"/>
            <p:cNvSpPr>
              <a:spLocks noChangeArrowheads="1"/>
            </p:cNvSpPr>
            <p:nvPr/>
          </p:nvSpPr>
          <p:spPr bwMode="auto">
            <a:xfrm rot="5400000">
              <a:off x="1795916" y="1544637"/>
              <a:ext cx="1398588" cy="2154237"/>
            </a:xfrm>
            <a:prstGeom prst="homePlate">
              <a:avLst>
                <a:gd name="adj" fmla="val 8079"/>
              </a:avLst>
            </a:pr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tLang="en-US" b="1">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29" name="Rounded Rectangle 2359"/>
          <p:cNvSpPr>
            <a:spLocks noChangeArrowheads="1"/>
          </p:cNvSpPr>
          <p:nvPr/>
        </p:nvSpPr>
        <p:spPr bwMode="auto">
          <a:xfrm>
            <a:off x="1589541" y="5068887"/>
            <a:ext cx="1792287" cy="446088"/>
          </a:xfrm>
          <a:prstGeom prst="roundRect">
            <a:avLst>
              <a:gd name="adj" fmla="val 16667"/>
            </a:avLst>
          </a:pr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latin typeface="方正兰亭细黑简体" panose="02000000000000000000" pitchFamily="2" charset="-122"/>
                <a:ea typeface="方正兰亭细黑简体" panose="02000000000000000000" pitchFamily="2" charset="-122"/>
                <a:sym typeface="Arial" panose="020B0604020202020204" pitchFamily="34" charset="0"/>
              </a:rPr>
              <a:t>价格</a:t>
            </a:r>
            <a:endParaRPr lang="en-US" b="1">
              <a:latin typeface="方正兰亭细黑简体" panose="02000000000000000000" pitchFamily="2" charset="-122"/>
              <a:ea typeface="方正兰亭细黑简体" panose="02000000000000000000" pitchFamily="2" charset="-122"/>
              <a:sym typeface="Arial" panose="020B0604020202020204" pitchFamily="34" charset="0"/>
            </a:endParaRPr>
          </a:p>
        </p:txBody>
      </p:sp>
      <p:sp>
        <p:nvSpPr>
          <p:cNvPr id="30" name="文本框 10"/>
          <p:cNvSpPr txBox="1">
            <a:spLocks noChangeArrowheads="1"/>
          </p:cNvSpPr>
          <p:nvPr/>
        </p:nvSpPr>
        <p:spPr bwMode="auto">
          <a:xfrm>
            <a:off x="1922417" y="2201862"/>
            <a:ext cx="119697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4400" dirty="0">
                <a:solidFill>
                  <a:schemeClr val="bg1"/>
                </a:solidFill>
                <a:latin typeface="方正兰亭细黑简体" panose="02000000000000000000" pitchFamily="2" charset="-122"/>
                <a:ea typeface="方正兰亭细黑简体" panose="02000000000000000000" pitchFamily="2" charset="-122"/>
                <a:sym typeface="Arial" panose="020B0604020202020204" pitchFamily="34" charset="0"/>
              </a:rPr>
              <a:t>01</a:t>
            </a:r>
            <a:endParaRPr lang="zh-CN" altLang="en-US" sz="4400" dirty="0">
              <a:solidFill>
                <a:schemeClr val="bg1"/>
              </a:solidFill>
              <a:latin typeface="方正兰亭细黑简体" panose="02000000000000000000" pitchFamily="2" charset="-122"/>
              <a:ea typeface="方正兰亭细黑简体" panose="02000000000000000000" pitchFamily="2" charset="-122"/>
              <a:sym typeface="Arial" panose="020B0604020202020204" pitchFamily="34" charset="0"/>
            </a:endParaRPr>
          </a:p>
        </p:txBody>
      </p:sp>
      <p:grpSp>
        <p:nvGrpSpPr>
          <p:cNvPr id="7" name="组合 6"/>
          <p:cNvGrpSpPr/>
          <p:nvPr/>
        </p:nvGrpSpPr>
        <p:grpSpPr>
          <a:xfrm>
            <a:off x="3807278" y="1922462"/>
            <a:ext cx="2152650" cy="3833813"/>
            <a:chOff x="3807278" y="1922462"/>
            <a:chExt cx="2152650" cy="3833813"/>
          </a:xfrm>
        </p:grpSpPr>
        <p:sp>
          <p:nvSpPr>
            <p:cNvPr id="31" name="矩形 11"/>
            <p:cNvSpPr>
              <a:spLocks noChangeArrowheads="1"/>
            </p:cNvSpPr>
            <p:nvPr/>
          </p:nvSpPr>
          <p:spPr bwMode="auto">
            <a:xfrm>
              <a:off x="3823153" y="1922462"/>
              <a:ext cx="2136775" cy="3833813"/>
            </a:xfrm>
            <a:prstGeom prst="rect">
              <a:avLst/>
            </a:prstGeom>
            <a:solidFill>
              <a:srgbClr val="FFFFFF"/>
            </a:solidFill>
            <a:ln w="25400">
              <a:solidFill>
                <a:srgbClr val="3A3A3A"/>
              </a:solidFill>
              <a:miter lim="800000"/>
              <a:headEnd/>
              <a:tailEnd/>
            </a:ln>
          </p:spPr>
          <p:txBody>
            <a:bodyPr anchor="ct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31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Pentagon 2355"/>
            <p:cNvSpPr>
              <a:spLocks noChangeArrowheads="1"/>
            </p:cNvSpPr>
            <p:nvPr/>
          </p:nvSpPr>
          <p:spPr bwMode="auto">
            <a:xfrm rot="5400000">
              <a:off x="4184309" y="1545431"/>
              <a:ext cx="1398588" cy="2152650"/>
            </a:xfrm>
            <a:prstGeom prst="homePlate">
              <a:avLst>
                <a:gd name="adj" fmla="val 807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tLang="en-US" b="1">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33" name="Rounded Rectangle 2359"/>
          <p:cNvSpPr>
            <a:spLocks noChangeArrowheads="1"/>
          </p:cNvSpPr>
          <p:nvPr/>
        </p:nvSpPr>
        <p:spPr bwMode="auto">
          <a:xfrm>
            <a:off x="3977141" y="5068887"/>
            <a:ext cx="1793875" cy="446088"/>
          </a:xfrm>
          <a:prstGeom prst="roundRect">
            <a:avLst>
              <a:gd name="adj" fmla="val 16667"/>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latin typeface="方正兰亭细黑简体" panose="02000000000000000000" pitchFamily="2" charset="-122"/>
                <a:ea typeface="方正兰亭细黑简体" panose="02000000000000000000" pitchFamily="2" charset="-122"/>
                <a:sym typeface="Arial" panose="020B0604020202020204" pitchFamily="34" charset="0"/>
              </a:rPr>
              <a:t>利润</a:t>
            </a:r>
            <a:endParaRPr lang="en-US" b="1">
              <a:latin typeface="方正兰亭细黑简体" panose="02000000000000000000" pitchFamily="2" charset="-122"/>
              <a:ea typeface="方正兰亭细黑简体" panose="02000000000000000000" pitchFamily="2" charset="-122"/>
              <a:sym typeface="Arial" panose="020B0604020202020204" pitchFamily="34" charset="0"/>
            </a:endParaRPr>
          </a:p>
        </p:txBody>
      </p:sp>
      <p:sp>
        <p:nvSpPr>
          <p:cNvPr id="34" name="文本框 14"/>
          <p:cNvSpPr txBox="1">
            <a:spLocks noChangeArrowheads="1"/>
          </p:cNvSpPr>
          <p:nvPr/>
        </p:nvSpPr>
        <p:spPr bwMode="auto">
          <a:xfrm>
            <a:off x="4275591" y="2201862"/>
            <a:ext cx="119697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4400" dirty="0">
                <a:solidFill>
                  <a:schemeClr val="bg1"/>
                </a:solidFill>
                <a:latin typeface="方正兰亭细黑简体" panose="02000000000000000000" pitchFamily="2" charset="-122"/>
                <a:ea typeface="方正兰亭细黑简体" panose="02000000000000000000" pitchFamily="2" charset="-122"/>
                <a:sym typeface="Arial" panose="020B0604020202020204" pitchFamily="34" charset="0"/>
              </a:rPr>
              <a:t>02</a:t>
            </a:r>
            <a:endParaRPr lang="zh-CN" altLang="en-US" sz="4400" dirty="0">
              <a:solidFill>
                <a:schemeClr val="bg1"/>
              </a:solidFill>
              <a:latin typeface="方正兰亭细黑简体" panose="02000000000000000000" pitchFamily="2" charset="-122"/>
              <a:ea typeface="方正兰亭细黑简体" panose="02000000000000000000" pitchFamily="2" charset="-122"/>
              <a:sym typeface="Arial" panose="020B0604020202020204" pitchFamily="34" charset="0"/>
            </a:endParaRPr>
          </a:p>
        </p:txBody>
      </p:sp>
      <p:grpSp>
        <p:nvGrpSpPr>
          <p:cNvPr id="8" name="组合 7"/>
          <p:cNvGrpSpPr/>
          <p:nvPr/>
        </p:nvGrpSpPr>
        <p:grpSpPr>
          <a:xfrm>
            <a:off x="6194878" y="1922462"/>
            <a:ext cx="2154238" cy="3833813"/>
            <a:chOff x="6194878" y="1922462"/>
            <a:chExt cx="2154238" cy="3833813"/>
          </a:xfrm>
        </p:grpSpPr>
        <p:sp>
          <p:nvSpPr>
            <p:cNvPr id="35" name="矩形 15"/>
            <p:cNvSpPr>
              <a:spLocks noChangeArrowheads="1"/>
            </p:cNvSpPr>
            <p:nvPr/>
          </p:nvSpPr>
          <p:spPr bwMode="auto">
            <a:xfrm>
              <a:off x="6210753" y="1922462"/>
              <a:ext cx="2138363" cy="3833813"/>
            </a:xfrm>
            <a:prstGeom prst="rect">
              <a:avLst/>
            </a:prstGeom>
            <a:solidFill>
              <a:srgbClr val="FFFFFF"/>
            </a:solidFill>
            <a:ln w="25400">
              <a:solidFill>
                <a:srgbClr val="FFC001"/>
              </a:solidFill>
              <a:miter lim="800000"/>
              <a:headEnd/>
              <a:tailEnd/>
            </a:ln>
          </p:spPr>
          <p:txBody>
            <a:bodyPr anchor="ct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31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Pentagon 2355"/>
            <p:cNvSpPr>
              <a:spLocks noChangeArrowheads="1"/>
            </p:cNvSpPr>
            <p:nvPr/>
          </p:nvSpPr>
          <p:spPr bwMode="auto">
            <a:xfrm rot="5400000">
              <a:off x="6572703" y="1544637"/>
              <a:ext cx="1398588" cy="2154238"/>
            </a:xfrm>
            <a:prstGeom prst="homePlate">
              <a:avLst>
                <a:gd name="adj" fmla="val 8079"/>
              </a:avLst>
            </a:pr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tLang="en-US" b="1">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37" name="Rounded Rectangle 2359"/>
          <p:cNvSpPr>
            <a:spLocks noChangeArrowheads="1"/>
          </p:cNvSpPr>
          <p:nvPr/>
        </p:nvSpPr>
        <p:spPr bwMode="auto">
          <a:xfrm>
            <a:off x="6366328" y="5068887"/>
            <a:ext cx="1792288" cy="446088"/>
          </a:xfrm>
          <a:prstGeom prst="roundRect">
            <a:avLst>
              <a:gd name="adj" fmla="val 16667"/>
            </a:avLst>
          </a:pr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latin typeface="方正兰亭细黑简体" panose="02000000000000000000" pitchFamily="2" charset="-122"/>
                <a:ea typeface="方正兰亭细黑简体" panose="02000000000000000000" pitchFamily="2" charset="-122"/>
                <a:sym typeface="Arial" panose="020B0604020202020204" pitchFamily="34" charset="0"/>
              </a:rPr>
              <a:t>优势</a:t>
            </a:r>
            <a:endParaRPr lang="en-US" b="1">
              <a:latin typeface="方正兰亭细黑简体" panose="02000000000000000000" pitchFamily="2" charset="-122"/>
              <a:ea typeface="方正兰亭细黑简体" panose="02000000000000000000" pitchFamily="2" charset="-122"/>
              <a:sym typeface="Arial" panose="020B0604020202020204" pitchFamily="34" charset="0"/>
            </a:endParaRPr>
          </a:p>
        </p:txBody>
      </p:sp>
      <p:sp>
        <p:nvSpPr>
          <p:cNvPr id="38" name="文本框 18"/>
          <p:cNvSpPr txBox="1">
            <a:spLocks noChangeArrowheads="1"/>
          </p:cNvSpPr>
          <p:nvPr/>
        </p:nvSpPr>
        <p:spPr bwMode="auto">
          <a:xfrm>
            <a:off x="6663191" y="2201862"/>
            <a:ext cx="119856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4400" dirty="0">
                <a:solidFill>
                  <a:schemeClr val="bg1"/>
                </a:solidFill>
                <a:latin typeface="方正兰亭细黑简体" panose="02000000000000000000" pitchFamily="2" charset="-122"/>
                <a:ea typeface="方正兰亭细黑简体" panose="02000000000000000000" pitchFamily="2" charset="-122"/>
                <a:sym typeface="Arial" panose="020B0604020202020204" pitchFamily="34" charset="0"/>
              </a:rPr>
              <a:t>03</a:t>
            </a:r>
            <a:endParaRPr lang="zh-CN" altLang="en-US" sz="4400" dirty="0">
              <a:solidFill>
                <a:schemeClr val="bg1"/>
              </a:solidFill>
              <a:latin typeface="方正兰亭细黑简体" panose="02000000000000000000" pitchFamily="2" charset="-122"/>
              <a:ea typeface="方正兰亭细黑简体" panose="02000000000000000000" pitchFamily="2" charset="-122"/>
              <a:sym typeface="Arial" panose="020B0604020202020204" pitchFamily="34" charset="0"/>
            </a:endParaRPr>
          </a:p>
        </p:txBody>
      </p:sp>
      <p:grpSp>
        <p:nvGrpSpPr>
          <p:cNvPr id="9" name="组合 8"/>
          <p:cNvGrpSpPr/>
          <p:nvPr/>
        </p:nvGrpSpPr>
        <p:grpSpPr>
          <a:xfrm>
            <a:off x="8584066" y="1922462"/>
            <a:ext cx="2152650" cy="3833813"/>
            <a:chOff x="8584066" y="1922462"/>
            <a:chExt cx="2152650" cy="3833813"/>
          </a:xfrm>
        </p:grpSpPr>
        <p:sp>
          <p:nvSpPr>
            <p:cNvPr id="39" name="矩形 19"/>
            <p:cNvSpPr>
              <a:spLocks noChangeArrowheads="1"/>
            </p:cNvSpPr>
            <p:nvPr/>
          </p:nvSpPr>
          <p:spPr bwMode="auto">
            <a:xfrm>
              <a:off x="8599941" y="1922462"/>
              <a:ext cx="2136775" cy="3833813"/>
            </a:xfrm>
            <a:prstGeom prst="rect">
              <a:avLst/>
            </a:prstGeom>
            <a:solidFill>
              <a:srgbClr val="FFFFFF"/>
            </a:solidFill>
            <a:ln w="25400">
              <a:solidFill>
                <a:srgbClr val="3A3A3A"/>
              </a:solidFill>
              <a:miter lim="800000"/>
              <a:headEnd/>
              <a:tailEnd/>
            </a:ln>
          </p:spPr>
          <p:txBody>
            <a:bodyPr anchor="ct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31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Pentagon 2355"/>
            <p:cNvSpPr>
              <a:spLocks noChangeArrowheads="1"/>
            </p:cNvSpPr>
            <p:nvPr/>
          </p:nvSpPr>
          <p:spPr bwMode="auto">
            <a:xfrm rot="5400000">
              <a:off x="8961097" y="1545431"/>
              <a:ext cx="1398588" cy="2152650"/>
            </a:xfrm>
            <a:prstGeom prst="homePlate">
              <a:avLst>
                <a:gd name="adj" fmla="val 807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tLang="en-US" b="1">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41" name="Rounded Rectangle 2359"/>
          <p:cNvSpPr>
            <a:spLocks noChangeArrowheads="1"/>
          </p:cNvSpPr>
          <p:nvPr/>
        </p:nvSpPr>
        <p:spPr bwMode="auto">
          <a:xfrm>
            <a:off x="8753928" y="5068887"/>
            <a:ext cx="1793875" cy="446088"/>
          </a:xfrm>
          <a:prstGeom prst="roundRect">
            <a:avLst>
              <a:gd name="adj" fmla="val 16667"/>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latin typeface="方正兰亭细黑简体" panose="02000000000000000000" pitchFamily="2" charset="-122"/>
                <a:ea typeface="方正兰亭细黑简体" panose="02000000000000000000" pitchFamily="2" charset="-122"/>
                <a:sym typeface="Arial" panose="020B0604020202020204" pitchFamily="34" charset="0"/>
              </a:rPr>
              <a:t>改进</a:t>
            </a:r>
            <a:endParaRPr lang="en-US" b="1">
              <a:latin typeface="方正兰亭细黑简体" panose="02000000000000000000" pitchFamily="2" charset="-122"/>
              <a:ea typeface="方正兰亭细黑简体" panose="02000000000000000000" pitchFamily="2" charset="-122"/>
              <a:sym typeface="Arial" panose="020B0604020202020204" pitchFamily="34" charset="0"/>
            </a:endParaRPr>
          </a:p>
        </p:txBody>
      </p:sp>
      <p:sp>
        <p:nvSpPr>
          <p:cNvPr id="42" name="文本框 22"/>
          <p:cNvSpPr txBox="1">
            <a:spLocks noChangeArrowheads="1"/>
          </p:cNvSpPr>
          <p:nvPr/>
        </p:nvSpPr>
        <p:spPr bwMode="auto">
          <a:xfrm>
            <a:off x="9052378" y="2201862"/>
            <a:ext cx="119697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4400" dirty="0">
                <a:solidFill>
                  <a:schemeClr val="bg1"/>
                </a:solidFill>
                <a:latin typeface="方正兰亭细黑简体" panose="02000000000000000000" pitchFamily="2" charset="-122"/>
                <a:ea typeface="方正兰亭细黑简体" panose="02000000000000000000" pitchFamily="2" charset="-122"/>
                <a:sym typeface="Arial" panose="020B0604020202020204" pitchFamily="34" charset="0"/>
              </a:rPr>
              <a:t>04</a:t>
            </a:r>
            <a:endParaRPr lang="zh-CN" altLang="en-US" sz="4400" dirty="0">
              <a:solidFill>
                <a:schemeClr val="bg1"/>
              </a:solidFill>
              <a:latin typeface="方正兰亭细黑简体" panose="02000000000000000000" pitchFamily="2" charset="-122"/>
              <a:ea typeface="方正兰亭细黑简体" panose="02000000000000000000" pitchFamily="2" charset="-122"/>
              <a:sym typeface="Arial" panose="020B0604020202020204" pitchFamily="34" charset="0"/>
            </a:endParaRPr>
          </a:p>
        </p:txBody>
      </p:sp>
      <p:grpSp>
        <p:nvGrpSpPr>
          <p:cNvPr id="10" name="组合 9"/>
          <p:cNvGrpSpPr/>
          <p:nvPr/>
        </p:nvGrpSpPr>
        <p:grpSpPr>
          <a:xfrm>
            <a:off x="1316490" y="3771900"/>
            <a:ext cx="2338388" cy="903287"/>
            <a:chOff x="1316490" y="3771900"/>
            <a:chExt cx="2338388" cy="903287"/>
          </a:xfrm>
        </p:grpSpPr>
        <p:sp>
          <p:nvSpPr>
            <p:cNvPr id="43" name="TextBox 13"/>
            <p:cNvSpPr txBox="1">
              <a:spLocks noChangeArrowheads="1"/>
            </p:cNvSpPr>
            <p:nvPr/>
          </p:nvSpPr>
          <p:spPr bwMode="auto">
            <a:xfrm>
              <a:off x="1316490" y="3771900"/>
              <a:ext cx="23383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zh-CN" altLang="en-US" sz="1600" b="1" dirty="0">
                  <a:solidFill>
                    <a:srgbClr val="3A3A3A"/>
                  </a:solidFill>
                  <a:latin typeface="方正兰亭细黑简体" panose="02000000000000000000" pitchFamily="2" charset="-122"/>
                  <a:ea typeface="方正兰亭细黑简体" panose="02000000000000000000" pitchFamily="2" charset="-122"/>
                  <a:sym typeface="Arial" panose="020B0604020202020204" pitchFamily="34" charset="0"/>
                </a:rPr>
                <a:t>单击编辑标题</a:t>
              </a:r>
              <a:endParaRPr lang="en-US" sz="1600" b="1" dirty="0">
                <a:solidFill>
                  <a:srgbClr val="3A3A3A"/>
                </a:solidFill>
                <a:latin typeface="方正兰亭细黑简体" panose="02000000000000000000" pitchFamily="2" charset="-122"/>
                <a:ea typeface="方正兰亭细黑简体" panose="02000000000000000000" pitchFamily="2" charset="-122"/>
                <a:sym typeface="Arial" panose="020B0604020202020204" pitchFamily="34" charset="0"/>
              </a:endParaRPr>
            </a:p>
          </p:txBody>
        </p:sp>
        <p:sp>
          <p:nvSpPr>
            <p:cNvPr id="44" name="TextBox 13"/>
            <p:cNvSpPr txBox="1">
              <a:spLocks noChangeArrowheads="1"/>
            </p:cNvSpPr>
            <p:nvPr/>
          </p:nvSpPr>
          <p:spPr bwMode="auto">
            <a:xfrm>
              <a:off x="1887991" y="4121150"/>
              <a:ext cx="13843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zh-CN" altLang="en-US" sz="1200">
                  <a:solidFill>
                    <a:srgbClr val="3A3A3A"/>
                  </a:solidFill>
                  <a:latin typeface="方正兰亭细黑简体" panose="02000000000000000000" pitchFamily="2" charset="-122"/>
                  <a:ea typeface="方正兰亭细黑简体" panose="02000000000000000000" pitchFamily="2" charset="-122"/>
                  <a:sym typeface="Arial" panose="020B0604020202020204" pitchFamily="34" charset="0"/>
                </a:rPr>
                <a:t>单击此处可编辑内容，根据您的需要自由拉伸文本框大小</a:t>
              </a:r>
              <a:endParaRPr lang="en-US" sz="1200">
                <a:solidFill>
                  <a:srgbClr val="3A3A3A"/>
                </a:solidFill>
                <a:latin typeface="方正兰亭细黑简体" panose="02000000000000000000" pitchFamily="2" charset="-122"/>
                <a:ea typeface="方正兰亭细黑简体" panose="02000000000000000000" pitchFamily="2" charset="-122"/>
                <a:sym typeface="Arial" panose="020B0604020202020204" pitchFamily="34" charset="0"/>
              </a:endParaRPr>
            </a:p>
          </p:txBody>
        </p:sp>
      </p:grpSp>
      <p:grpSp>
        <p:nvGrpSpPr>
          <p:cNvPr id="11" name="组合 10"/>
          <p:cNvGrpSpPr/>
          <p:nvPr/>
        </p:nvGrpSpPr>
        <p:grpSpPr>
          <a:xfrm>
            <a:off x="3723140" y="3771900"/>
            <a:ext cx="2336800" cy="903287"/>
            <a:chOff x="3723140" y="3771900"/>
            <a:chExt cx="2336800" cy="903287"/>
          </a:xfrm>
        </p:grpSpPr>
        <p:sp>
          <p:nvSpPr>
            <p:cNvPr id="45" name="TextBox 13"/>
            <p:cNvSpPr txBox="1">
              <a:spLocks noChangeArrowheads="1"/>
            </p:cNvSpPr>
            <p:nvPr/>
          </p:nvSpPr>
          <p:spPr bwMode="auto">
            <a:xfrm>
              <a:off x="3723140" y="3771900"/>
              <a:ext cx="23368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zh-CN" altLang="en-US" sz="1600" b="1">
                  <a:solidFill>
                    <a:srgbClr val="3A3A3A"/>
                  </a:solidFill>
                  <a:latin typeface="方正兰亭细黑简体" panose="02000000000000000000" pitchFamily="2" charset="-122"/>
                  <a:ea typeface="方正兰亭细黑简体" panose="02000000000000000000" pitchFamily="2" charset="-122"/>
                  <a:sym typeface="Arial" panose="020B0604020202020204" pitchFamily="34" charset="0"/>
                </a:rPr>
                <a:t>单击编辑标题</a:t>
              </a:r>
              <a:endParaRPr lang="en-US" sz="1600" b="1">
                <a:solidFill>
                  <a:srgbClr val="3A3A3A"/>
                </a:solidFill>
                <a:latin typeface="方正兰亭细黑简体" panose="02000000000000000000" pitchFamily="2" charset="-122"/>
                <a:ea typeface="方正兰亭细黑简体" panose="02000000000000000000" pitchFamily="2" charset="-122"/>
                <a:sym typeface="Arial" panose="020B0604020202020204" pitchFamily="34" charset="0"/>
              </a:endParaRPr>
            </a:p>
          </p:txBody>
        </p:sp>
        <p:sp>
          <p:nvSpPr>
            <p:cNvPr id="46" name="TextBox 13"/>
            <p:cNvSpPr txBox="1">
              <a:spLocks noChangeArrowheads="1"/>
            </p:cNvSpPr>
            <p:nvPr/>
          </p:nvSpPr>
          <p:spPr bwMode="auto">
            <a:xfrm>
              <a:off x="4254953" y="4121150"/>
              <a:ext cx="13843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zh-CN" altLang="en-US" sz="1200">
                  <a:solidFill>
                    <a:srgbClr val="3A3A3A"/>
                  </a:solidFill>
                  <a:latin typeface="方正兰亭细黑简体" panose="02000000000000000000" pitchFamily="2" charset="-122"/>
                  <a:ea typeface="方正兰亭细黑简体" panose="02000000000000000000" pitchFamily="2" charset="-122"/>
                  <a:sym typeface="Arial" panose="020B0604020202020204" pitchFamily="34" charset="0"/>
                </a:rPr>
                <a:t>单击此处可编辑内容，根据您的需要自由拉伸文本框大小</a:t>
              </a:r>
              <a:endParaRPr lang="en-US" sz="1200">
                <a:solidFill>
                  <a:srgbClr val="3A3A3A"/>
                </a:solidFill>
                <a:latin typeface="方正兰亭细黑简体" panose="02000000000000000000" pitchFamily="2" charset="-122"/>
                <a:ea typeface="方正兰亭细黑简体" panose="02000000000000000000" pitchFamily="2" charset="-122"/>
                <a:sym typeface="Arial" panose="020B0604020202020204" pitchFamily="34" charset="0"/>
              </a:endParaRPr>
            </a:p>
          </p:txBody>
        </p:sp>
      </p:grpSp>
      <p:grpSp>
        <p:nvGrpSpPr>
          <p:cNvPr id="12" name="组合 11"/>
          <p:cNvGrpSpPr/>
          <p:nvPr/>
        </p:nvGrpSpPr>
        <p:grpSpPr>
          <a:xfrm>
            <a:off x="6059940" y="3771900"/>
            <a:ext cx="2338388" cy="903287"/>
            <a:chOff x="6059940" y="3771900"/>
            <a:chExt cx="2338388" cy="903287"/>
          </a:xfrm>
        </p:grpSpPr>
        <p:sp>
          <p:nvSpPr>
            <p:cNvPr id="47" name="TextBox 13"/>
            <p:cNvSpPr txBox="1">
              <a:spLocks noChangeArrowheads="1"/>
            </p:cNvSpPr>
            <p:nvPr/>
          </p:nvSpPr>
          <p:spPr bwMode="auto">
            <a:xfrm>
              <a:off x="6059940" y="3771900"/>
              <a:ext cx="23383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zh-CN" altLang="en-US" sz="1600" b="1">
                  <a:solidFill>
                    <a:srgbClr val="3A3A3A"/>
                  </a:solidFill>
                  <a:latin typeface="方正兰亭细黑简体" panose="02000000000000000000" pitchFamily="2" charset="-122"/>
                  <a:ea typeface="方正兰亭细黑简体" panose="02000000000000000000" pitchFamily="2" charset="-122"/>
                  <a:sym typeface="Arial" panose="020B0604020202020204" pitchFamily="34" charset="0"/>
                </a:rPr>
                <a:t>单击编辑标题</a:t>
              </a:r>
              <a:endParaRPr lang="en-US" sz="1600" b="1">
                <a:solidFill>
                  <a:srgbClr val="3A3A3A"/>
                </a:solidFill>
                <a:latin typeface="方正兰亭细黑简体" panose="02000000000000000000" pitchFamily="2" charset="-122"/>
                <a:ea typeface="方正兰亭细黑简体" panose="02000000000000000000" pitchFamily="2" charset="-122"/>
                <a:sym typeface="Arial" panose="020B0604020202020204" pitchFamily="34" charset="0"/>
              </a:endParaRPr>
            </a:p>
          </p:txBody>
        </p:sp>
        <p:sp>
          <p:nvSpPr>
            <p:cNvPr id="48" name="TextBox 13"/>
            <p:cNvSpPr txBox="1">
              <a:spLocks noChangeArrowheads="1"/>
            </p:cNvSpPr>
            <p:nvPr/>
          </p:nvSpPr>
          <p:spPr bwMode="auto">
            <a:xfrm>
              <a:off x="6586991" y="4121150"/>
              <a:ext cx="13843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zh-CN" altLang="en-US" sz="1200">
                  <a:solidFill>
                    <a:srgbClr val="3A3A3A"/>
                  </a:solidFill>
                  <a:latin typeface="方正兰亭细黑简体" panose="02000000000000000000" pitchFamily="2" charset="-122"/>
                  <a:ea typeface="方正兰亭细黑简体" panose="02000000000000000000" pitchFamily="2" charset="-122"/>
                  <a:sym typeface="Arial" panose="020B0604020202020204" pitchFamily="34" charset="0"/>
                </a:rPr>
                <a:t>单击此处可编辑内容，根据您的需要自由拉伸文本框大小</a:t>
              </a:r>
              <a:endParaRPr lang="en-US" sz="1200">
                <a:solidFill>
                  <a:srgbClr val="3A3A3A"/>
                </a:solidFill>
                <a:latin typeface="方正兰亭细黑简体" panose="02000000000000000000" pitchFamily="2" charset="-122"/>
                <a:ea typeface="方正兰亭细黑简体" panose="02000000000000000000" pitchFamily="2" charset="-122"/>
                <a:sym typeface="Arial" panose="020B0604020202020204" pitchFamily="34" charset="0"/>
              </a:endParaRPr>
            </a:p>
          </p:txBody>
        </p:sp>
      </p:grpSp>
      <p:grpSp>
        <p:nvGrpSpPr>
          <p:cNvPr id="13" name="组合 12"/>
          <p:cNvGrpSpPr/>
          <p:nvPr/>
        </p:nvGrpSpPr>
        <p:grpSpPr>
          <a:xfrm>
            <a:off x="8481671" y="3771900"/>
            <a:ext cx="2338388" cy="903287"/>
            <a:chOff x="8481671" y="3771900"/>
            <a:chExt cx="2338388" cy="903287"/>
          </a:xfrm>
        </p:grpSpPr>
        <p:sp>
          <p:nvSpPr>
            <p:cNvPr id="49" name="TextBox 13"/>
            <p:cNvSpPr txBox="1">
              <a:spLocks noChangeArrowheads="1"/>
            </p:cNvSpPr>
            <p:nvPr/>
          </p:nvSpPr>
          <p:spPr bwMode="auto">
            <a:xfrm>
              <a:off x="8481671" y="3771900"/>
              <a:ext cx="23383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zh-CN" altLang="en-US" sz="1600" b="1">
                  <a:solidFill>
                    <a:srgbClr val="3A3A3A"/>
                  </a:solidFill>
                  <a:latin typeface="方正兰亭细黑简体" panose="02000000000000000000" pitchFamily="2" charset="-122"/>
                  <a:ea typeface="方正兰亭细黑简体" panose="02000000000000000000" pitchFamily="2" charset="-122"/>
                  <a:sym typeface="Arial" panose="020B0604020202020204" pitchFamily="34" charset="0"/>
                </a:rPr>
                <a:t>单击编辑标题</a:t>
              </a:r>
              <a:endParaRPr lang="en-US" sz="1600" b="1">
                <a:solidFill>
                  <a:srgbClr val="3A3A3A"/>
                </a:solidFill>
                <a:latin typeface="方正兰亭细黑简体" panose="02000000000000000000" pitchFamily="2" charset="-122"/>
                <a:ea typeface="方正兰亭细黑简体" panose="02000000000000000000" pitchFamily="2" charset="-122"/>
                <a:sym typeface="Arial" panose="020B0604020202020204" pitchFamily="34" charset="0"/>
              </a:endParaRPr>
            </a:p>
          </p:txBody>
        </p:sp>
        <p:sp>
          <p:nvSpPr>
            <p:cNvPr id="50" name="TextBox 13"/>
            <p:cNvSpPr txBox="1">
              <a:spLocks noChangeArrowheads="1"/>
            </p:cNvSpPr>
            <p:nvPr/>
          </p:nvSpPr>
          <p:spPr bwMode="auto">
            <a:xfrm>
              <a:off x="9019041" y="4121150"/>
              <a:ext cx="13843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zh-CN" altLang="en-US" sz="1200">
                  <a:solidFill>
                    <a:srgbClr val="3A3A3A"/>
                  </a:solidFill>
                  <a:latin typeface="方正兰亭细黑简体" panose="02000000000000000000" pitchFamily="2" charset="-122"/>
                  <a:ea typeface="方正兰亭细黑简体" panose="02000000000000000000" pitchFamily="2" charset="-122"/>
                  <a:sym typeface="Arial" panose="020B0604020202020204" pitchFamily="34" charset="0"/>
                </a:rPr>
                <a:t>单击此处可编辑内容，根据您的需要自由拉伸文本框大小</a:t>
              </a:r>
              <a:endParaRPr lang="en-US" sz="1200">
                <a:solidFill>
                  <a:srgbClr val="3A3A3A"/>
                </a:solidFill>
                <a:latin typeface="方正兰亭细黑简体" panose="02000000000000000000" pitchFamily="2" charset="-122"/>
                <a:ea typeface="方正兰亭细黑简体" panose="02000000000000000000" pitchFamily="2" charset="-122"/>
                <a:sym typeface="Arial" panose="020B0604020202020204" pitchFamily="34" charset="0"/>
              </a:endParaRPr>
            </a:p>
          </p:txBody>
        </p:sp>
      </p:grpSp>
      <p:sp>
        <p:nvSpPr>
          <p:cNvPr id="51" name="KSO_Shape"/>
          <p:cNvSpPr/>
          <p:nvPr/>
        </p:nvSpPr>
        <p:spPr>
          <a:xfrm>
            <a:off x="586740" y="46557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2" name="文本框 51"/>
          <p:cNvSpPr txBox="1"/>
          <p:nvPr/>
        </p:nvSpPr>
        <p:spPr>
          <a:xfrm>
            <a:off x="399891" y="434727"/>
            <a:ext cx="3626848" cy="523220"/>
          </a:xfrm>
          <a:prstGeom prst="rect">
            <a:avLst/>
          </a:prstGeom>
          <a:noFill/>
        </p:spPr>
        <p:txBody>
          <a:bodyPr wrap="square" rtlCol="0">
            <a:spAutoFit/>
          </a:bodyPr>
          <a:lstStyle/>
          <a:p>
            <a:pPr algn="ctr"/>
            <a:r>
              <a:rPr lang="zh-CN" altLang="en-US" sz="2800" dirty="0">
                <a:solidFill>
                  <a:srgbClr val="3A3A3A"/>
                </a:solidFill>
                <a:latin typeface="方正兰亭细黑简体" panose="02000000000000000000" pitchFamily="2" charset="-122"/>
                <a:ea typeface="方正兰亭细黑简体" panose="02000000000000000000" pitchFamily="2" charset="-122"/>
              </a:rPr>
              <a:t>这里输入标题</a:t>
            </a:r>
          </a:p>
        </p:txBody>
      </p:sp>
    </p:spTree>
    <p:extLst>
      <p:ext uri="{BB962C8B-B14F-4D97-AF65-F5344CB8AC3E}">
        <p14:creationId xmlns:p14="http://schemas.microsoft.com/office/powerpoint/2010/main" val="1724325201"/>
      </p:ext>
    </p:extLst>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p:cTn id="13" dur="500" fill="hold"/>
                                        <p:tgtEl>
                                          <p:spTgt spid="30"/>
                                        </p:tgtEl>
                                        <p:attrNameLst>
                                          <p:attrName>ppt_w</p:attrName>
                                        </p:attrNameLst>
                                      </p:cBhvr>
                                      <p:tavLst>
                                        <p:tav tm="0">
                                          <p:val>
                                            <p:fltVal val="0"/>
                                          </p:val>
                                        </p:tav>
                                        <p:tav tm="100000">
                                          <p:val>
                                            <p:strVal val="#ppt_w"/>
                                          </p:val>
                                        </p:tav>
                                      </p:tavLst>
                                    </p:anim>
                                    <p:anim calcmode="lin" valueType="num">
                                      <p:cBhvr>
                                        <p:cTn id="14" dur="500" fill="hold"/>
                                        <p:tgtEl>
                                          <p:spTgt spid="30"/>
                                        </p:tgtEl>
                                        <p:attrNameLst>
                                          <p:attrName>ppt_h</p:attrName>
                                        </p:attrNameLst>
                                      </p:cBhvr>
                                      <p:tavLst>
                                        <p:tav tm="0">
                                          <p:val>
                                            <p:fltVal val="0"/>
                                          </p:val>
                                        </p:tav>
                                        <p:tav tm="100000">
                                          <p:val>
                                            <p:strVal val="#ppt_h"/>
                                          </p:val>
                                        </p:tav>
                                      </p:tavLst>
                                    </p:anim>
                                    <p:animEffect transition="in" filter="fade">
                                      <p:cBhvr>
                                        <p:cTn id="15" dur="500"/>
                                        <p:tgtEl>
                                          <p:spTgt spid="30"/>
                                        </p:tgtEl>
                                      </p:cBhvr>
                                    </p:animEffect>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anim calcmode="lin" valueType="num">
                                      <p:cBhvr>
                                        <p:cTn id="20" dur="500" fill="hold"/>
                                        <p:tgtEl>
                                          <p:spTgt spid="10"/>
                                        </p:tgtEl>
                                        <p:attrNameLst>
                                          <p:attrName>ppt_x</p:attrName>
                                        </p:attrNameLst>
                                      </p:cBhvr>
                                      <p:tavLst>
                                        <p:tav tm="0">
                                          <p:val>
                                            <p:strVal val="#ppt_x"/>
                                          </p:val>
                                        </p:tav>
                                        <p:tav tm="100000">
                                          <p:val>
                                            <p:strVal val="#ppt_x"/>
                                          </p:val>
                                        </p:tav>
                                      </p:tavLst>
                                    </p:anim>
                                    <p:anim calcmode="lin" valueType="num">
                                      <p:cBhvr>
                                        <p:cTn id="21" dur="5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0" presetClass="entr" presetSubtype="0" decel="100000" fill="hold" grpId="0" nodeType="after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p:cTn id="25" dur="1000" fill="hold"/>
                                        <p:tgtEl>
                                          <p:spTgt spid="29"/>
                                        </p:tgtEl>
                                        <p:attrNameLst>
                                          <p:attrName>ppt_w</p:attrName>
                                        </p:attrNameLst>
                                      </p:cBhvr>
                                      <p:tavLst>
                                        <p:tav tm="0">
                                          <p:val>
                                            <p:strVal val="#ppt_w+.3"/>
                                          </p:val>
                                        </p:tav>
                                        <p:tav tm="100000">
                                          <p:val>
                                            <p:strVal val="#ppt_w"/>
                                          </p:val>
                                        </p:tav>
                                      </p:tavLst>
                                    </p:anim>
                                    <p:anim calcmode="lin" valueType="num">
                                      <p:cBhvr>
                                        <p:cTn id="26" dur="1000" fill="hold"/>
                                        <p:tgtEl>
                                          <p:spTgt spid="29"/>
                                        </p:tgtEl>
                                        <p:attrNameLst>
                                          <p:attrName>ppt_h</p:attrName>
                                        </p:attrNameLst>
                                      </p:cBhvr>
                                      <p:tavLst>
                                        <p:tav tm="0">
                                          <p:val>
                                            <p:strVal val="#ppt_h"/>
                                          </p:val>
                                        </p:tav>
                                        <p:tav tm="100000">
                                          <p:val>
                                            <p:strVal val="#ppt_h"/>
                                          </p:val>
                                        </p:tav>
                                      </p:tavLst>
                                    </p:anim>
                                    <p:animEffect transition="in" filter="fade">
                                      <p:cBhvr>
                                        <p:cTn id="27" dur="1000"/>
                                        <p:tgtEl>
                                          <p:spTgt spid="29"/>
                                        </p:tgtEl>
                                      </p:cBhvr>
                                    </p:animEffect>
                                  </p:childTnLst>
                                </p:cTn>
                              </p:par>
                            </p:childTnLst>
                          </p:cTn>
                        </p:par>
                        <p:par>
                          <p:cTn id="28" fill="hold">
                            <p:stCondLst>
                              <p:cond delay="2500"/>
                            </p:stCondLst>
                            <p:childTnLst>
                              <p:par>
                                <p:cTn id="29" presetID="42" presetClass="entr" presetSubtype="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anim calcmode="lin" valueType="num">
                                      <p:cBhvr>
                                        <p:cTn id="32" dur="500" fill="hold"/>
                                        <p:tgtEl>
                                          <p:spTgt spid="7"/>
                                        </p:tgtEl>
                                        <p:attrNameLst>
                                          <p:attrName>ppt_x</p:attrName>
                                        </p:attrNameLst>
                                      </p:cBhvr>
                                      <p:tavLst>
                                        <p:tav tm="0">
                                          <p:val>
                                            <p:strVal val="#ppt_x"/>
                                          </p:val>
                                        </p:tav>
                                        <p:tav tm="100000">
                                          <p:val>
                                            <p:strVal val="#ppt_x"/>
                                          </p:val>
                                        </p:tav>
                                      </p:tavLst>
                                    </p:anim>
                                    <p:anim calcmode="lin" valueType="num">
                                      <p:cBhvr>
                                        <p:cTn id="33" dur="500" fill="hold"/>
                                        <p:tgtEl>
                                          <p:spTgt spid="7"/>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p:cTn id="37" dur="500" fill="hold"/>
                                        <p:tgtEl>
                                          <p:spTgt spid="34"/>
                                        </p:tgtEl>
                                        <p:attrNameLst>
                                          <p:attrName>ppt_w</p:attrName>
                                        </p:attrNameLst>
                                      </p:cBhvr>
                                      <p:tavLst>
                                        <p:tav tm="0">
                                          <p:val>
                                            <p:fltVal val="0"/>
                                          </p:val>
                                        </p:tav>
                                        <p:tav tm="100000">
                                          <p:val>
                                            <p:strVal val="#ppt_w"/>
                                          </p:val>
                                        </p:tav>
                                      </p:tavLst>
                                    </p:anim>
                                    <p:anim calcmode="lin" valueType="num">
                                      <p:cBhvr>
                                        <p:cTn id="38" dur="500" fill="hold"/>
                                        <p:tgtEl>
                                          <p:spTgt spid="34"/>
                                        </p:tgtEl>
                                        <p:attrNameLst>
                                          <p:attrName>ppt_h</p:attrName>
                                        </p:attrNameLst>
                                      </p:cBhvr>
                                      <p:tavLst>
                                        <p:tav tm="0">
                                          <p:val>
                                            <p:fltVal val="0"/>
                                          </p:val>
                                        </p:tav>
                                        <p:tav tm="100000">
                                          <p:val>
                                            <p:strVal val="#ppt_h"/>
                                          </p:val>
                                        </p:tav>
                                      </p:tavLst>
                                    </p:anim>
                                    <p:animEffect transition="in" filter="fade">
                                      <p:cBhvr>
                                        <p:cTn id="39" dur="500"/>
                                        <p:tgtEl>
                                          <p:spTgt spid="34"/>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anim calcmode="lin" valueType="num">
                                      <p:cBhvr>
                                        <p:cTn id="44" dur="500" fill="hold"/>
                                        <p:tgtEl>
                                          <p:spTgt spid="11"/>
                                        </p:tgtEl>
                                        <p:attrNameLst>
                                          <p:attrName>ppt_x</p:attrName>
                                        </p:attrNameLst>
                                      </p:cBhvr>
                                      <p:tavLst>
                                        <p:tav tm="0">
                                          <p:val>
                                            <p:strVal val="#ppt_x"/>
                                          </p:val>
                                        </p:tav>
                                        <p:tav tm="100000">
                                          <p:val>
                                            <p:strVal val="#ppt_x"/>
                                          </p:val>
                                        </p:tav>
                                      </p:tavLst>
                                    </p:anim>
                                    <p:anim calcmode="lin" valueType="num">
                                      <p:cBhvr>
                                        <p:cTn id="45" dur="500" fill="hold"/>
                                        <p:tgtEl>
                                          <p:spTgt spid="11"/>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50" presetClass="entr" presetSubtype="0" decel="100000"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1000" fill="hold"/>
                                        <p:tgtEl>
                                          <p:spTgt spid="33"/>
                                        </p:tgtEl>
                                        <p:attrNameLst>
                                          <p:attrName>ppt_w</p:attrName>
                                        </p:attrNameLst>
                                      </p:cBhvr>
                                      <p:tavLst>
                                        <p:tav tm="0">
                                          <p:val>
                                            <p:strVal val="#ppt_w+.3"/>
                                          </p:val>
                                        </p:tav>
                                        <p:tav tm="100000">
                                          <p:val>
                                            <p:strVal val="#ppt_w"/>
                                          </p:val>
                                        </p:tav>
                                      </p:tavLst>
                                    </p:anim>
                                    <p:anim calcmode="lin" valueType="num">
                                      <p:cBhvr>
                                        <p:cTn id="50" dur="1000" fill="hold"/>
                                        <p:tgtEl>
                                          <p:spTgt spid="33"/>
                                        </p:tgtEl>
                                        <p:attrNameLst>
                                          <p:attrName>ppt_h</p:attrName>
                                        </p:attrNameLst>
                                      </p:cBhvr>
                                      <p:tavLst>
                                        <p:tav tm="0">
                                          <p:val>
                                            <p:strVal val="#ppt_h"/>
                                          </p:val>
                                        </p:tav>
                                        <p:tav tm="100000">
                                          <p:val>
                                            <p:strVal val="#ppt_h"/>
                                          </p:val>
                                        </p:tav>
                                      </p:tavLst>
                                    </p:anim>
                                    <p:animEffect transition="in" filter="fade">
                                      <p:cBhvr>
                                        <p:cTn id="51" dur="1000"/>
                                        <p:tgtEl>
                                          <p:spTgt spid="33"/>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500"/>
                                        <p:tgtEl>
                                          <p:spTgt spid="8"/>
                                        </p:tgtEl>
                                      </p:cBhvr>
                                    </p:animEffect>
                                    <p:anim calcmode="lin" valueType="num">
                                      <p:cBhvr>
                                        <p:cTn id="56" dur="500" fill="hold"/>
                                        <p:tgtEl>
                                          <p:spTgt spid="8"/>
                                        </p:tgtEl>
                                        <p:attrNameLst>
                                          <p:attrName>ppt_x</p:attrName>
                                        </p:attrNameLst>
                                      </p:cBhvr>
                                      <p:tavLst>
                                        <p:tav tm="0">
                                          <p:val>
                                            <p:strVal val="#ppt_x"/>
                                          </p:val>
                                        </p:tav>
                                        <p:tav tm="100000">
                                          <p:val>
                                            <p:strVal val="#ppt_x"/>
                                          </p:val>
                                        </p:tav>
                                      </p:tavLst>
                                    </p:anim>
                                    <p:anim calcmode="lin" valueType="num">
                                      <p:cBhvr>
                                        <p:cTn id="57" dur="500" fill="hold"/>
                                        <p:tgtEl>
                                          <p:spTgt spid="8"/>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fade">
                                      <p:cBhvr>
                                        <p:cTn id="67" dur="500"/>
                                        <p:tgtEl>
                                          <p:spTgt spid="12"/>
                                        </p:tgtEl>
                                      </p:cBhvr>
                                    </p:animEffect>
                                    <p:anim calcmode="lin" valueType="num">
                                      <p:cBhvr>
                                        <p:cTn id="68" dur="500" fill="hold"/>
                                        <p:tgtEl>
                                          <p:spTgt spid="12"/>
                                        </p:tgtEl>
                                        <p:attrNameLst>
                                          <p:attrName>ppt_x</p:attrName>
                                        </p:attrNameLst>
                                      </p:cBhvr>
                                      <p:tavLst>
                                        <p:tav tm="0">
                                          <p:val>
                                            <p:strVal val="#ppt_x"/>
                                          </p:val>
                                        </p:tav>
                                        <p:tav tm="100000">
                                          <p:val>
                                            <p:strVal val="#ppt_x"/>
                                          </p:val>
                                        </p:tav>
                                      </p:tavLst>
                                    </p:anim>
                                    <p:anim calcmode="lin" valueType="num">
                                      <p:cBhvr>
                                        <p:cTn id="69" dur="500" fill="hold"/>
                                        <p:tgtEl>
                                          <p:spTgt spid="1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0" presetClass="entr" presetSubtype="0" decel="100000" fill="hold" grpId="0" nodeType="after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strVal val="#ppt_w+.3"/>
                                          </p:val>
                                        </p:tav>
                                        <p:tav tm="100000">
                                          <p:val>
                                            <p:strVal val="#ppt_w"/>
                                          </p:val>
                                        </p:tav>
                                      </p:tavLst>
                                    </p:anim>
                                    <p:anim calcmode="lin" valueType="num">
                                      <p:cBhvr>
                                        <p:cTn id="74" dur="1000" fill="hold"/>
                                        <p:tgtEl>
                                          <p:spTgt spid="37"/>
                                        </p:tgtEl>
                                        <p:attrNameLst>
                                          <p:attrName>ppt_h</p:attrName>
                                        </p:attrNameLst>
                                      </p:cBhvr>
                                      <p:tavLst>
                                        <p:tav tm="0">
                                          <p:val>
                                            <p:strVal val="#ppt_h"/>
                                          </p:val>
                                        </p:tav>
                                        <p:tav tm="100000">
                                          <p:val>
                                            <p:strVal val="#ppt_h"/>
                                          </p:val>
                                        </p:tav>
                                      </p:tavLst>
                                    </p:anim>
                                    <p:animEffect transition="in" filter="fade">
                                      <p:cBhvr>
                                        <p:cTn id="75" dur="1000"/>
                                        <p:tgtEl>
                                          <p:spTgt spid="37"/>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9"/>
                                        </p:tgtEl>
                                        <p:attrNameLst>
                                          <p:attrName>style.visibility</p:attrName>
                                        </p:attrNameLst>
                                      </p:cBhvr>
                                      <p:to>
                                        <p:strVal val="visible"/>
                                      </p:to>
                                    </p:set>
                                    <p:animEffect transition="in" filter="fade">
                                      <p:cBhvr>
                                        <p:cTn id="79" dur="500"/>
                                        <p:tgtEl>
                                          <p:spTgt spid="9"/>
                                        </p:tgtEl>
                                      </p:cBhvr>
                                    </p:animEffect>
                                    <p:anim calcmode="lin" valueType="num">
                                      <p:cBhvr>
                                        <p:cTn id="80" dur="500" fill="hold"/>
                                        <p:tgtEl>
                                          <p:spTgt spid="9"/>
                                        </p:tgtEl>
                                        <p:attrNameLst>
                                          <p:attrName>ppt_x</p:attrName>
                                        </p:attrNameLst>
                                      </p:cBhvr>
                                      <p:tavLst>
                                        <p:tav tm="0">
                                          <p:val>
                                            <p:strVal val="#ppt_x"/>
                                          </p:val>
                                        </p:tav>
                                        <p:tav tm="100000">
                                          <p:val>
                                            <p:strVal val="#ppt_x"/>
                                          </p:val>
                                        </p:tav>
                                      </p:tavLst>
                                    </p:anim>
                                    <p:anim calcmode="lin" valueType="num">
                                      <p:cBhvr>
                                        <p:cTn id="81" dur="500" fill="hold"/>
                                        <p:tgtEl>
                                          <p:spTgt spid="9"/>
                                        </p:tgtEl>
                                        <p:attrNameLst>
                                          <p:attrName>ppt_y</p:attrName>
                                        </p:attrNameLst>
                                      </p:cBhvr>
                                      <p:tavLst>
                                        <p:tav tm="0">
                                          <p:val>
                                            <p:strVal val="#ppt_y+.1"/>
                                          </p:val>
                                        </p:tav>
                                        <p:tav tm="100000">
                                          <p:val>
                                            <p:strVal val="#ppt_y"/>
                                          </p:val>
                                        </p:tav>
                                      </p:tavLst>
                                    </p:anim>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 calcmode="lin" valueType="num">
                                      <p:cBhvr>
                                        <p:cTn id="85" dur="500" fill="hold"/>
                                        <p:tgtEl>
                                          <p:spTgt spid="42"/>
                                        </p:tgtEl>
                                        <p:attrNameLst>
                                          <p:attrName>ppt_w</p:attrName>
                                        </p:attrNameLst>
                                      </p:cBhvr>
                                      <p:tavLst>
                                        <p:tav tm="0">
                                          <p:val>
                                            <p:fltVal val="0"/>
                                          </p:val>
                                        </p:tav>
                                        <p:tav tm="100000">
                                          <p:val>
                                            <p:strVal val="#ppt_w"/>
                                          </p:val>
                                        </p:tav>
                                      </p:tavLst>
                                    </p:anim>
                                    <p:anim calcmode="lin" valueType="num">
                                      <p:cBhvr>
                                        <p:cTn id="86" dur="500" fill="hold"/>
                                        <p:tgtEl>
                                          <p:spTgt spid="42"/>
                                        </p:tgtEl>
                                        <p:attrNameLst>
                                          <p:attrName>ppt_h</p:attrName>
                                        </p:attrNameLst>
                                      </p:cBhvr>
                                      <p:tavLst>
                                        <p:tav tm="0">
                                          <p:val>
                                            <p:fltVal val="0"/>
                                          </p:val>
                                        </p:tav>
                                        <p:tav tm="100000">
                                          <p:val>
                                            <p:strVal val="#ppt_h"/>
                                          </p:val>
                                        </p:tav>
                                      </p:tavLst>
                                    </p:anim>
                                    <p:animEffect transition="in" filter="fade">
                                      <p:cBhvr>
                                        <p:cTn id="87" dur="500"/>
                                        <p:tgtEl>
                                          <p:spTgt spid="42"/>
                                        </p:tgtEl>
                                      </p:cBhvr>
                                    </p:animEffect>
                                  </p:childTnLst>
                                </p:cTn>
                              </p:par>
                            </p:childTnLst>
                          </p:cTn>
                        </p:par>
                        <p:par>
                          <p:cTn id="88" fill="hold">
                            <p:stCondLst>
                              <p:cond delay="8500"/>
                            </p:stCondLst>
                            <p:childTnLst>
                              <p:par>
                                <p:cTn id="89" presetID="42" presetClass="entr" presetSubtype="0"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fade">
                                      <p:cBhvr>
                                        <p:cTn id="91" dur="500"/>
                                        <p:tgtEl>
                                          <p:spTgt spid="13"/>
                                        </p:tgtEl>
                                      </p:cBhvr>
                                    </p:animEffect>
                                    <p:anim calcmode="lin" valueType="num">
                                      <p:cBhvr>
                                        <p:cTn id="92" dur="500" fill="hold"/>
                                        <p:tgtEl>
                                          <p:spTgt spid="13"/>
                                        </p:tgtEl>
                                        <p:attrNameLst>
                                          <p:attrName>ppt_x</p:attrName>
                                        </p:attrNameLst>
                                      </p:cBhvr>
                                      <p:tavLst>
                                        <p:tav tm="0">
                                          <p:val>
                                            <p:strVal val="#ppt_x"/>
                                          </p:val>
                                        </p:tav>
                                        <p:tav tm="100000">
                                          <p:val>
                                            <p:strVal val="#ppt_x"/>
                                          </p:val>
                                        </p:tav>
                                      </p:tavLst>
                                    </p:anim>
                                    <p:anim calcmode="lin" valueType="num">
                                      <p:cBhvr>
                                        <p:cTn id="93" dur="500" fill="hold"/>
                                        <p:tgtEl>
                                          <p:spTgt spid="13"/>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0" presetClass="entr" presetSubtype="0" decel="100000" fill="hold" grpId="0" nodeType="afterEffect">
                                  <p:stCondLst>
                                    <p:cond delay="0"/>
                                  </p:stCondLst>
                                  <p:childTnLst>
                                    <p:set>
                                      <p:cBhvr>
                                        <p:cTn id="96" dur="1" fill="hold">
                                          <p:stCondLst>
                                            <p:cond delay="0"/>
                                          </p:stCondLst>
                                        </p:cTn>
                                        <p:tgtEl>
                                          <p:spTgt spid="41"/>
                                        </p:tgtEl>
                                        <p:attrNameLst>
                                          <p:attrName>style.visibility</p:attrName>
                                        </p:attrNameLst>
                                      </p:cBhvr>
                                      <p:to>
                                        <p:strVal val="visible"/>
                                      </p:to>
                                    </p:set>
                                    <p:anim calcmode="lin" valueType="num">
                                      <p:cBhvr>
                                        <p:cTn id="97" dur="1000" fill="hold"/>
                                        <p:tgtEl>
                                          <p:spTgt spid="41"/>
                                        </p:tgtEl>
                                        <p:attrNameLst>
                                          <p:attrName>ppt_w</p:attrName>
                                        </p:attrNameLst>
                                      </p:cBhvr>
                                      <p:tavLst>
                                        <p:tav tm="0">
                                          <p:val>
                                            <p:strVal val="#ppt_w+.3"/>
                                          </p:val>
                                        </p:tav>
                                        <p:tav tm="100000">
                                          <p:val>
                                            <p:strVal val="#ppt_w"/>
                                          </p:val>
                                        </p:tav>
                                      </p:tavLst>
                                    </p:anim>
                                    <p:anim calcmode="lin" valueType="num">
                                      <p:cBhvr>
                                        <p:cTn id="98" dur="1000" fill="hold"/>
                                        <p:tgtEl>
                                          <p:spTgt spid="41"/>
                                        </p:tgtEl>
                                        <p:attrNameLst>
                                          <p:attrName>ppt_h</p:attrName>
                                        </p:attrNameLst>
                                      </p:cBhvr>
                                      <p:tavLst>
                                        <p:tav tm="0">
                                          <p:val>
                                            <p:strVal val="#ppt_h"/>
                                          </p:val>
                                        </p:tav>
                                        <p:tav tm="100000">
                                          <p:val>
                                            <p:strVal val="#ppt_h"/>
                                          </p:val>
                                        </p:tav>
                                      </p:tavLst>
                                    </p:anim>
                                    <p:animEffect transition="in" filter="fade">
                                      <p:cBhvr>
                                        <p:cTn id="99"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p:bldP spid="33" grpId="0" animBg="1"/>
      <p:bldP spid="34" grpId="0"/>
      <p:bldP spid="37" grpId="0" animBg="1"/>
      <p:bldP spid="38" grpId="0"/>
      <p:bldP spid="41" grpId="0" animBg="1"/>
      <p:bldP spid="4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PA_组合 3"/>
          <p:cNvGrpSpPr/>
          <p:nvPr>
            <p:custDataLst>
              <p:tags r:id="rId1"/>
            </p:custDataLst>
          </p:nvPr>
        </p:nvGrpSpPr>
        <p:grpSpPr>
          <a:xfrm>
            <a:off x="1797416" y="1776027"/>
            <a:ext cx="1889764" cy="2192126"/>
            <a:chOff x="1797416" y="1776027"/>
            <a:chExt cx="1889764" cy="2192126"/>
          </a:xfrm>
        </p:grpSpPr>
        <p:pic>
          <p:nvPicPr>
            <p:cNvPr id="14" name="图片 13"/>
            <p:cNvPicPr>
              <a:picLocks noChangeAspect="1"/>
            </p:cNvPicPr>
            <p:nvPr/>
          </p:nvPicPr>
          <p:blipFill>
            <a:blip r:embed="rId12" cstate="print">
              <a:grayscl/>
              <a:extLst>
                <a:ext uri="{28A0092B-C50C-407E-A947-70E740481C1C}">
                  <a14:useLocalDpi xmlns:a14="http://schemas.microsoft.com/office/drawing/2010/main" val="0"/>
                </a:ext>
              </a:extLst>
            </a:blip>
            <a:srcRect l="25009" t="3631" r="21791" b="332"/>
            <a:stretch>
              <a:fillRect/>
            </a:stretch>
          </p:blipFill>
          <p:spPr>
            <a:xfrm>
              <a:off x="1797416" y="1776027"/>
              <a:ext cx="1889764" cy="2192126"/>
            </a:xfrm>
            <a:custGeom>
              <a:avLst/>
              <a:gdLst>
                <a:gd name="connsiteX0" fmla="*/ 944882 w 1889764"/>
                <a:gd name="connsiteY0" fmla="*/ 0 h 2192126"/>
                <a:gd name="connsiteX1" fmla="*/ 1889764 w 1889764"/>
                <a:gd name="connsiteY1" fmla="*/ 557065 h 2192126"/>
                <a:gd name="connsiteX2" fmla="*/ 1889764 w 1889764"/>
                <a:gd name="connsiteY2" fmla="*/ 1635061 h 2192126"/>
                <a:gd name="connsiteX3" fmla="*/ 944882 w 1889764"/>
                <a:gd name="connsiteY3" fmla="*/ 2192126 h 2192126"/>
                <a:gd name="connsiteX4" fmla="*/ 0 w 1889764"/>
                <a:gd name="connsiteY4" fmla="*/ 1635061 h 2192126"/>
                <a:gd name="connsiteX5" fmla="*/ 0 w 1889764"/>
                <a:gd name="connsiteY5" fmla="*/ 557065 h 2192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9764" h="2192126">
                  <a:moveTo>
                    <a:pt x="944882" y="0"/>
                  </a:moveTo>
                  <a:lnTo>
                    <a:pt x="1889764" y="557065"/>
                  </a:lnTo>
                  <a:lnTo>
                    <a:pt x="1889764" y="1635061"/>
                  </a:lnTo>
                  <a:lnTo>
                    <a:pt x="944882" y="2192126"/>
                  </a:lnTo>
                  <a:lnTo>
                    <a:pt x="0" y="1635061"/>
                  </a:lnTo>
                  <a:lnTo>
                    <a:pt x="0" y="557065"/>
                  </a:lnTo>
                  <a:close/>
                </a:path>
              </a:pathLst>
            </a:custGeom>
          </p:spPr>
        </p:pic>
        <p:sp>
          <p:nvSpPr>
            <p:cNvPr id="8" name="六边形 7"/>
            <p:cNvSpPr/>
            <p:nvPr/>
          </p:nvSpPr>
          <p:spPr>
            <a:xfrm rot="16200000">
              <a:off x="1871231" y="2121170"/>
              <a:ext cx="1742134" cy="1501840"/>
            </a:xfrm>
            <a:prstGeom prst="hexagon">
              <a:avLst>
                <a:gd name="adj" fmla="val 29478"/>
                <a:gd name="vf" fmla="val 115470"/>
              </a:avLst>
            </a:prstGeom>
            <a:noFill/>
            <a:ln>
              <a:solidFill>
                <a:srgbClr val="FFC0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2" name="PA_组合 1"/>
          <p:cNvGrpSpPr/>
          <p:nvPr>
            <p:custDataLst>
              <p:tags r:id="rId2"/>
            </p:custDataLst>
          </p:nvPr>
        </p:nvGrpSpPr>
        <p:grpSpPr>
          <a:xfrm>
            <a:off x="8420268" y="1776027"/>
            <a:ext cx="1889764" cy="2175323"/>
            <a:chOff x="8420268" y="1776027"/>
            <a:chExt cx="1889764" cy="2175323"/>
          </a:xfrm>
        </p:grpSpPr>
        <p:pic>
          <p:nvPicPr>
            <p:cNvPr id="16" name="图片 15"/>
            <p:cNvPicPr>
              <a:picLocks noChangeAspect="1"/>
            </p:cNvPicPr>
            <p:nvPr/>
          </p:nvPicPr>
          <p:blipFill>
            <a:blip r:embed="rId13" cstate="print">
              <a:grayscl/>
              <a:extLst>
                <a:ext uri="{28A0092B-C50C-407E-A947-70E740481C1C}">
                  <a14:useLocalDpi xmlns:a14="http://schemas.microsoft.com/office/drawing/2010/main" val="0"/>
                </a:ext>
              </a:extLst>
            </a:blip>
            <a:srcRect l="15004" t="1534" r="27941"/>
            <a:stretch>
              <a:fillRect/>
            </a:stretch>
          </p:blipFill>
          <p:spPr>
            <a:xfrm>
              <a:off x="8420268" y="1776027"/>
              <a:ext cx="1889764" cy="2175323"/>
            </a:xfrm>
            <a:custGeom>
              <a:avLst/>
              <a:gdLst>
                <a:gd name="connsiteX0" fmla="*/ 944882 w 1889764"/>
                <a:gd name="connsiteY0" fmla="*/ 0 h 2175323"/>
                <a:gd name="connsiteX1" fmla="*/ 1889764 w 1889764"/>
                <a:gd name="connsiteY1" fmla="*/ 557065 h 2175323"/>
                <a:gd name="connsiteX2" fmla="*/ 1889764 w 1889764"/>
                <a:gd name="connsiteY2" fmla="*/ 1635061 h 2175323"/>
                <a:gd name="connsiteX3" fmla="*/ 973383 w 1889764"/>
                <a:gd name="connsiteY3" fmla="*/ 2175323 h 2175323"/>
                <a:gd name="connsiteX4" fmla="*/ 916381 w 1889764"/>
                <a:gd name="connsiteY4" fmla="*/ 2175323 h 2175323"/>
                <a:gd name="connsiteX5" fmla="*/ 0 w 1889764"/>
                <a:gd name="connsiteY5" fmla="*/ 1635061 h 2175323"/>
                <a:gd name="connsiteX6" fmla="*/ 0 w 1889764"/>
                <a:gd name="connsiteY6" fmla="*/ 557065 h 2175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9764" h="2175323">
                  <a:moveTo>
                    <a:pt x="944882" y="0"/>
                  </a:moveTo>
                  <a:lnTo>
                    <a:pt x="1889764" y="557065"/>
                  </a:lnTo>
                  <a:lnTo>
                    <a:pt x="1889764" y="1635061"/>
                  </a:lnTo>
                  <a:lnTo>
                    <a:pt x="973383" y="2175323"/>
                  </a:lnTo>
                  <a:lnTo>
                    <a:pt x="916381" y="2175323"/>
                  </a:lnTo>
                  <a:lnTo>
                    <a:pt x="0" y="1635061"/>
                  </a:lnTo>
                  <a:lnTo>
                    <a:pt x="0" y="557065"/>
                  </a:lnTo>
                  <a:close/>
                </a:path>
              </a:pathLst>
            </a:custGeom>
          </p:spPr>
        </p:pic>
        <p:sp>
          <p:nvSpPr>
            <p:cNvPr id="17" name="六边形 16"/>
            <p:cNvSpPr/>
            <p:nvPr/>
          </p:nvSpPr>
          <p:spPr>
            <a:xfrm rot="16200000">
              <a:off x="8494083" y="2121170"/>
              <a:ext cx="1742134" cy="1501840"/>
            </a:xfrm>
            <a:prstGeom prst="hexagon">
              <a:avLst>
                <a:gd name="adj" fmla="val 29478"/>
                <a:gd name="vf" fmla="val 115470"/>
              </a:avLst>
            </a:prstGeom>
            <a:noFill/>
            <a:ln>
              <a:solidFill>
                <a:srgbClr val="FFC0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3" name="PA_组合 2"/>
          <p:cNvGrpSpPr/>
          <p:nvPr>
            <p:custDataLst>
              <p:tags r:id="rId3"/>
            </p:custDataLst>
          </p:nvPr>
        </p:nvGrpSpPr>
        <p:grpSpPr>
          <a:xfrm>
            <a:off x="4785734" y="1429764"/>
            <a:ext cx="2482627" cy="2867850"/>
            <a:chOff x="4785734" y="1429764"/>
            <a:chExt cx="2482627" cy="2867850"/>
          </a:xfrm>
        </p:grpSpPr>
        <p:pic>
          <p:nvPicPr>
            <p:cNvPr id="12" name="图片 11"/>
            <p:cNvPicPr>
              <a:picLocks noChangeAspect="1"/>
            </p:cNvPicPr>
            <p:nvPr/>
          </p:nvPicPr>
          <p:blipFill>
            <a:blip r:embed="rId14">
              <a:grayscl/>
              <a:extLst>
                <a:ext uri="{28A0092B-C50C-407E-A947-70E740481C1C}">
                  <a14:useLocalDpi xmlns:a14="http://schemas.microsoft.com/office/drawing/2010/main" val="0"/>
                </a:ext>
              </a:extLst>
            </a:blip>
            <a:srcRect l="9736" t="4222" r="35043"/>
            <a:stretch>
              <a:fillRect/>
            </a:stretch>
          </p:blipFill>
          <p:spPr>
            <a:xfrm>
              <a:off x="4785734" y="1429764"/>
              <a:ext cx="2482627" cy="2867850"/>
            </a:xfrm>
            <a:custGeom>
              <a:avLst/>
              <a:gdLst>
                <a:gd name="connsiteX0" fmla="*/ 1241314 w 2482627"/>
                <a:gd name="connsiteY0" fmla="*/ 0 h 2867850"/>
                <a:gd name="connsiteX1" fmla="*/ 2482627 w 2482627"/>
                <a:gd name="connsiteY1" fmla="*/ 731829 h 2867850"/>
                <a:gd name="connsiteX2" fmla="*/ 2482627 w 2482627"/>
                <a:gd name="connsiteY2" fmla="*/ 2148021 h 2867850"/>
                <a:gd name="connsiteX3" fmla="*/ 1261667 w 2482627"/>
                <a:gd name="connsiteY3" fmla="*/ 2867850 h 2867850"/>
                <a:gd name="connsiteX4" fmla="*/ 1220960 w 2482627"/>
                <a:gd name="connsiteY4" fmla="*/ 2867850 h 2867850"/>
                <a:gd name="connsiteX5" fmla="*/ 0 w 2482627"/>
                <a:gd name="connsiteY5" fmla="*/ 2148021 h 2867850"/>
                <a:gd name="connsiteX6" fmla="*/ 0 w 2482627"/>
                <a:gd name="connsiteY6" fmla="*/ 731829 h 2867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2627" h="2867850">
                  <a:moveTo>
                    <a:pt x="1241314" y="0"/>
                  </a:moveTo>
                  <a:lnTo>
                    <a:pt x="2482627" y="731829"/>
                  </a:lnTo>
                  <a:lnTo>
                    <a:pt x="2482627" y="2148021"/>
                  </a:lnTo>
                  <a:lnTo>
                    <a:pt x="1261667" y="2867850"/>
                  </a:lnTo>
                  <a:lnTo>
                    <a:pt x="1220960" y="2867850"/>
                  </a:lnTo>
                  <a:lnTo>
                    <a:pt x="0" y="2148021"/>
                  </a:lnTo>
                  <a:lnTo>
                    <a:pt x="0" y="731829"/>
                  </a:lnTo>
                  <a:close/>
                </a:path>
              </a:pathLst>
            </a:custGeom>
          </p:spPr>
        </p:pic>
        <p:sp>
          <p:nvSpPr>
            <p:cNvPr id="18" name="六边形 17"/>
            <p:cNvSpPr/>
            <p:nvPr/>
          </p:nvSpPr>
          <p:spPr>
            <a:xfrm rot="16200000">
              <a:off x="4735794" y="1785198"/>
              <a:ext cx="2521586" cy="2173781"/>
            </a:xfrm>
            <a:prstGeom prst="hexagon">
              <a:avLst>
                <a:gd name="adj" fmla="val 29478"/>
                <a:gd name="vf" fmla="val 115470"/>
              </a:avLst>
            </a:prstGeom>
            <a:noFill/>
            <a:ln>
              <a:solidFill>
                <a:srgbClr val="FFC0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22" name="PA_KSO_Shape"/>
          <p:cNvSpPr>
            <a:spLocks/>
          </p:cNvSpPr>
          <p:nvPr>
            <p:custDataLst>
              <p:tags r:id="rId4"/>
            </p:custDataLst>
          </p:nvPr>
        </p:nvSpPr>
        <p:spPr bwMode="auto">
          <a:xfrm>
            <a:off x="2439286" y="4152745"/>
            <a:ext cx="529946" cy="404380"/>
          </a:xfrm>
          <a:custGeom>
            <a:avLst/>
            <a:gdLst>
              <a:gd name="T0" fmla="*/ 134077 w 5868"/>
              <a:gd name="T1" fmla="*/ 590892 h 4208"/>
              <a:gd name="T2" fmla="*/ 192837 w 5868"/>
              <a:gd name="T3" fmla="*/ 596084 h 4208"/>
              <a:gd name="T4" fmla="*/ 512935 w 5868"/>
              <a:gd name="T5" fmla="*/ 497764 h 4208"/>
              <a:gd name="T6" fmla="*/ 530465 w 5868"/>
              <a:gd name="T7" fmla="*/ 456230 h 4208"/>
              <a:gd name="T8" fmla="*/ 704473 w 5868"/>
              <a:gd name="T9" fmla="*/ 239797 h 4208"/>
              <a:gd name="T10" fmla="*/ 980744 w 5868"/>
              <a:gd name="T11" fmla="*/ 212215 h 4208"/>
              <a:gd name="T12" fmla="*/ 1253119 w 5868"/>
              <a:gd name="T13" fmla="*/ 253750 h 4208"/>
              <a:gd name="T14" fmla="*/ 1374859 w 5868"/>
              <a:gd name="T15" fmla="*/ 461746 h 4208"/>
              <a:gd name="T16" fmla="*/ 1400831 w 5868"/>
              <a:gd name="T17" fmla="*/ 505228 h 4208"/>
              <a:gd name="T18" fmla="*/ 1725798 w 5868"/>
              <a:gd name="T19" fmla="*/ 598031 h 4208"/>
              <a:gd name="T20" fmla="*/ 1779363 w 5868"/>
              <a:gd name="T21" fmla="*/ 585052 h 4208"/>
              <a:gd name="T22" fmla="*/ 1901104 w 5868"/>
              <a:gd name="T23" fmla="*/ 336494 h 4208"/>
              <a:gd name="T24" fmla="*/ 1897533 w 5868"/>
              <a:gd name="T25" fmla="*/ 289443 h 4208"/>
              <a:gd name="T26" fmla="*/ 1777740 w 5868"/>
              <a:gd name="T27" fmla="*/ 214162 h 4208"/>
              <a:gd name="T28" fmla="*/ 1493029 w 5868"/>
              <a:gd name="T29" fmla="*/ 92155 h 4208"/>
              <a:gd name="T30" fmla="*/ 1208318 w 5868"/>
              <a:gd name="T31" fmla="*/ 20767 h 4208"/>
              <a:gd name="T32" fmla="*/ 924256 w 5868"/>
              <a:gd name="T33" fmla="*/ 649 h 4208"/>
              <a:gd name="T34" fmla="*/ 639545 w 5868"/>
              <a:gd name="T35" fmla="*/ 30826 h 4208"/>
              <a:gd name="T36" fmla="*/ 355158 w 5868"/>
              <a:gd name="T37" fmla="*/ 112273 h 4208"/>
              <a:gd name="T38" fmla="*/ 70123 w 5868"/>
              <a:gd name="T39" fmla="*/ 244664 h 4208"/>
              <a:gd name="T40" fmla="*/ 3246 w 5868"/>
              <a:gd name="T41" fmla="*/ 297880 h 4208"/>
              <a:gd name="T42" fmla="*/ 10713 w 5868"/>
              <a:gd name="T43" fmla="*/ 355314 h 4208"/>
              <a:gd name="T44" fmla="*/ 772973 w 5868"/>
              <a:gd name="T45" fmla="*/ 339414 h 4208"/>
              <a:gd name="T46" fmla="*/ 960941 w 5868"/>
              <a:gd name="T47" fmla="*/ 320919 h 4208"/>
              <a:gd name="T48" fmla="*/ 1130729 w 5868"/>
              <a:gd name="T49" fmla="*/ 336169 h 4208"/>
              <a:gd name="T50" fmla="*/ 1259936 w 5868"/>
              <a:gd name="T51" fmla="*/ 525021 h 4208"/>
              <a:gd name="T52" fmla="*/ 1298244 w 5868"/>
              <a:gd name="T53" fmla="*/ 601925 h 4208"/>
              <a:gd name="T54" fmla="*/ 1598862 w 5868"/>
              <a:gd name="T55" fmla="*/ 671041 h 4208"/>
              <a:gd name="T56" fmla="*/ 1662168 w 5868"/>
              <a:gd name="T57" fmla="*/ 717767 h 4208"/>
              <a:gd name="T58" fmla="*/ 253546 w 5868"/>
              <a:gd name="T59" fmla="*/ 1210015 h 4208"/>
              <a:gd name="T60" fmla="*/ 273024 w 5868"/>
              <a:gd name="T61" fmla="*/ 698947 h 4208"/>
              <a:gd name="T62" fmla="*/ 576240 w 5868"/>
              <a:gd name="T63" fmla="*/ 620745 h 4208"/>
              <a:gd name="T64" fmla="*/ 641493 w 5868"/>
              <a:gd name="T65" fmla="*/ 585376 h 4208"/>
              <a:gd name="T66" fmla="*/ 662595 w 5868"/>
              <a:gd name="T67" fmla="*/ 367969 h 4208"/>
              <a:gd name="T68" fmla="*/ 1077163 w 5868"/>
              <a:gd name="T69" fmla="*/ 564933 h 4208"/>
              <a:gd name="T70" fmla="*/ 1178776 w 5868"/>
              <a:gd name="T71" fmla="*/ 636970 h 4208"/>
              <a:gd name="T72" fmla="*/ 1245003 w 5868"/>
              <a:gd name="T73" fmla="*/ 759302 h 4208"/>
              <a:gd name="T74" fmla="*/ 1252145 w 5868"/>
              <a:gd name="T75" fmla="*/ 867032 h 4208"/>
              <a:gd name="T76" fmla="*/ 1229095 w 5868"/>
              <a:gd name="T77" fmla="*/ 949452 h 4208"/>
              <a:gd name="T78" fmla="*/ 1125210 w 5868"/>
              <a:gd name="T79" fmla="*/ 852430 h 4208"/>
              <a:gd name="T80" fmla="*/ 1117094 w 5868"/>
              <a:gd name="T81" fmla="*/ 775851 h 4208"/>
              <a:gd name="T82" fmla="*/ 1079435 w 5868"/>
              <a:gd name="T83" fmla="*/ 716794 h 4208"/>
              <a:gd name="T84" fmla="*/ 1012883 w 5868"/>
              <a:gd name="T85" fmla="*/ 676882 h 4208"/>
              <a:gd name="T86" fmla="*/ 940164 w 5868"/>
              <a:gd name="T87" fmla="*/ 671365 h 4208"/>
              <a:gd name="T88" fmla="*/ 867768 w 5868"/>
              <a:gd name="T89" fmla="*/ 701867 h 4208"/>
              <a:gd name="T90" fmla="*/ 821994 w 5868"/>
              <a:gd name="T91" fmla="*/ 754434 h 4208"/>
              <a:gd name="T92" fmla="*/ 802515 w 5868"/>
              <a:gd name="T93" fmla="*/ 831662 h 4208"/>
              <a:gd name="T94" fmla="*/ 818423 w 5868"/>
              <a:gd name="T95" fmla="*/ 901752 h 4208"/>
              <a:gd name="T96" fmla="*/ 861600 w 5868"/>
              <a:gd name="T97" fmla="*/ 956590 h 4208"/>
              <a:gd name="T98" fmla="*/ 932048 w 5868"/>
              <a:gd name="T99" fmla="*/ 990337 h 4208"/>
              <a:gd name="T100" fmla="*/ 999573 w 5868"/>
              <a:gd name="T101" fmla="*/ 990013 h 4208"/>
              <a:gd name="T102" fmla="*/ 1060606 w 5868"/>
              <a:gd name="T103" fmla="*/ 962107 h 4208"/>
              <a:gd name="T104" fmla="*/ 1081058 w 5868"/>
              <a:gd name="T105" fmla="*/ 1096445 h 4208"/>
              <a:gd name="T106" fmla="*/ 964512 w 5868"/>
              <a:gd name="T107" fmla="*/ 1120781 h 4208"/>
              <a:gd name="T108" fmla="*/ 826863 w 5868"/>
              <a:gd name="T109" fmla="*/ 1085736 h 4208"/>
              <a:gd name="T110" fmla="*/ 732717 w 5868"/>
              <a:gd name="T111" fmla="*/ 1004614 h 4208"/>
              <a:gd name="T112" fmla="*/ 678827 w 5868"/>
              <a:gd name="T113" fmla="*/ 875793 h 4208"/>
              <a:gd name="T114" fmla="*/ 688241 w 5868"/>
              <a:gd name="T115" fmla="*/ 745673 h 4208"/>
              <a:gd name="T116" fmla="*/ 760312 w 5868"/>
              <a:gd name="T117" fmla="*/ 627235 h 4208"/>
              <a:gd name="T118" fmla="*/ 865171 w 5868"/>
              <a:gd name="T119" fmla="*/ 560066 h 4208"/>
              <a:gd name="T120" fmla="*/ 1577111 w 5868"/>
              <a:gd name="T121" fmla="*/ 1240842 h 4208"/>
              <a:gd name="T122" fmla="*/ 345419 w 5868"/>
              <a:gd name="T123" fmla="*/ 1240842 h 420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868" h="4208">
                <a:moveTo>
                  <a:pt x="49" y="1128"/>
                </a:moveTo>
                <a:lnTo>
                  <a:pt x="49" y="1128"/>
                </a:lnTo>
                <a:lnTo>
                  <a:pt x="345" y="1748"/>
                </a:lnTo>
                <a:lnTo>
                  <a:pt x="354" y="1764"/>
                </a:lnTo>
                <a:lnTo>
                  <a:pt x="364" y="1778"/>
                </a:lnTo>
                <a:lnTo>
                  <a:pt x="375" y="1790"/>
                </a:lnTo>
                <a:lnTo>
                  <a:pt x="387" y="1803"/>
                </a:lnTo>
                <a:lnTo>
                  <a:pt x="400" y="1813"/>
                </a:lnTo>
                <a:lnTo>
                  <a:pt x="413" y="1821"/>
                </a:lnTo>
                <a:lnTo>
                  <a:pt x="428" y="1828"/>
                </a:lnTo>
                <a:lnTo>
                  <a:pt x="443" y="1834"/>
                </a:lnTo>
                <a:lnTo>
                  <a:pt x="460" y="1838"/>
                </a:lnTo>
                <a:lnTo>
                  <a:pt x="477" y="1842"/>
                </a:lnTo>
                <a:lnTo>
                  <a:pt x="495" y="1844"/>
                </a:lnTo>
                <a:lnTo>
                  <a:pt x="512" y="1845"/>
                </a:lnTo>
                <a:lnTo>
                  <a:pt x="531" y="1845"/>
                </a:lnTo>
                <a:lnTo>
                  <a:pt x="551" y="1843"/>
                </a:lnTo>
                <a:lnTo>
                  <a:pt x="573" y="1841"/>
                </a:lnTo>
                <a:lnTo>
                  <a:pt x="594" y="1837"/>
                </a:lnTo>
                <a:lnTo>
                  <a:pt x="1457" y="1607"/>
                </a:lnTo>
                <a:lnTo>
                  <a:pt x="1479" y="1599"/>
                </a:lnTo>
                <a:lnTo>
                  <a:pt x="1500" y="1589"/>
                </a:lnTo>
                <a:lnTo>
                  <a:pt x="1519" y="1579"/>
                </a:lnTo>
                <a:lnTo>
                  <a:pt x="1537" y="1569"/>
                </a:lnTo>
                <a:lnTo>
                  <a:pt x="1552" y="1557"/>
                </a:lnTo>
                <a:lnTo>
                  <a:pt x="1567" y="1546"/>
                </a:lnTo>
                <a:lnTo>
                  <a:pt x="1580" y="1534"/>
                </a:lnTo>
                <a:lnTo>
                  <a:pt x="1591" y="1522"/>
                </a:lnTo>
                <a:lnTo>
                  <a:pt x="1601" y="1510"/>
                </a:lnTo>
                <a:lnTo>
                  <a:pt x="1610" y="1496"/>
                </a:lnTo>
                <a:lnTo>
                  <a:pt x="1617" y="1482"/>
                </a:lnTo>
                <a:lnTo>
                  <a:pt x="1624" y="1467"/>
                </a:lnTo>
                <a:lnTo>
                  <a:pt x="1628" y="1453"/>
                </a:lnTo>
                <a:lnTo>
                  <a:pt x="1632" y="1438"/>
                </a:lnTo>
                <a:lnTo>
                  <a:pt x="1633" y="1423"/>
                </a:lnTo>
                <a:lnTo>
                  <a:pt x="1634" y="1406"/>
                </a:lnTo>
                <a:lnTo>
                  <a:pt x="1627" y="927"/>
                </a:lnTo>
                <a:lnTo>
                  <a:pt x="1664" y="910"/>
                </a:lnTo>
                <a:lnTo>
                  <a:pt x="1701" y="894"/>
                </a:lnTo>
                <a:lnTo>
                  <a:pt x="1775" y="863"/>
                </a:lnTo>
                <a:lnTo>
                  <a:pt x="1851" y="834"/>
                </a:lnTo>
                <a:lnTo>
                  <a:pt x="1929" y="807"/>
                </a:lnTo>
                <a:lnTo>
                  <a:pt x="2008" y="782"/>
                </a:lnTo>
                <a:lnTo>
                  <a:pt x="2089" y="759"/>
                </a:lnTo>
                <a:lnTo>
                  <a:pt x="2170" y="739"/>
                </a:lnTo>
                <a:lnTo>
                  <a:pt x="2252" y="720"/>
                </a:lnTo>
                <a:lnTo>
                  <a:pt x="2335" y="705"/>
                </a:lnTo>
                <a:lnTo>
                  <a:pt x="2420" y="690"/>
                </a:lnTo>
                <a:lnTo>
                  <a:pt x="2504" y="679"/>
                </a:lnTo>
                <a:lnTo>
                  <a:pt x="2589" y="669"/>
                </a:lnTo>
                <a:lnTo>
                  <a:pt x="2675" y="661"/>
                </a:lnTo>
                <a:lnTo>
                  <a:pt x="2761" y="657"/>
                </a:lnTo>
                <a:lnTo>
                  <a:pt x="2848" y="654"/>
                </a:lnTo>
                <a:lnTo>
                  <a:pt x="2934" y="652"/>
                </a:lnTo>
                <a:lnTo>
                  <a:pt x="3021" y="654"/>
                </a:lnTo>
                <a:lnTo>
                  <a:pt x="3106" y="657"/>
                </a:lnTo>
                <a:lnTo>
                  <a:pt x="3192" y="661"/>
                </a:lnTo>
                <a:lnTo>
                  <a:pt x="3278" y="669"/>
                </a:lnTo>
                <a:lnTo>
                  <a:pt x="3364" y="679"/>
                </a:lnTo>
                <a:lnTo>
                  <a:pt x="3449" y="690"/>
                </a:lnTo>
                <a:lnTo>
                  <a:pt x="3532" y="705"/>
                </a:lnTo>
                <a:lnTo>
                  <a:pt x="3616" y="720"/>
                </a:lnTo>
                <a:lnTo>
                  <a:pt x="3698" y="739"/>
                </a:lnTo>
                <a:lnTo>
                  <a:pt x="3780" y="759"/>
                </a:lnTo>
                <a:lnTo>
                  <a:pt x="3860" y="782"/>
                </a:lnTo>
                <a:lnTo>
                  <a:pt x="3939" y="807"/>
                </a:lnTo>
                <a:lnTo>
                  <a:pt x="4017" y="834"/>
                </a:lnTo>
                <a:lnTo>
                  <a:pt x="4093" y="863"/>
                </a:lnTo>
                <a:lnTo>
                  <a:pt x="4168" y="894"/>
                </a:lnTo>
                <a:lnTo>
                  <a:pt x="4204" y="910"/>
                </a:lnTo>
                <a:lnTo>
                  <a:pt x="4241" y="927"/>
                </a:lnTo>
                <a:lnTo>
                  <a:pt x="4235" y="1406"/>
                </a:lnTo>
                <a:lnTo>
                  <a:pt x="4235" y="1423"/>
                </a:lnTo>
                <a:lnTo>
                  <a:pt x="4237" y="1438"/>
                </a:lnTo>
                <a:lnTo>
                  <a:pt x="4240" y="1453"/>
                </a:lnTo>
                <a:lnTo>
                  <a:pt x="4245" y="1467"/>
                </a:lnTo>
                <a:lnTo>
                  <a:pt x="4250" y="1482"/>
                </a:lnTo>
                <a:lnTo>
                  <a:pt x="4258" y="1496"/>
                </a:lnTo>
                <a:lnTo>
                  <a:pt x="4266" y="1510"/>
                </a:lnTo>
                <a:lnTo>
                  <a:pt x="4276" y="1522"/>
                </a:lnTo>
                <a:lnTo>
                  <a:pt x="4288" y="1534"/>
                </a:lnTo>
                <a:lnTo>
                  <a:pt x="4300" y="1546"/>
                </a:lnTo>
                <a:lnTo>
                  <a:pt x="4315" y="1557"/>
                </a:lnTo>
                <a:lnTo>
                  <a:pt x="4331" y="1569"/>
                </a:lnTo>
                <a:lnTo>
                  <a:pt x="4349" y="1579"/>
                </a:lnTo>
                <a:lnTo>
                  <a:pt x="4368" y="1589"/>
                </a:lnTo>
                <a:lnTo>
                  <a:pt x="4389" y="1599"/>
                </a:lnTo>
                <a:lnTo>
                  <a:pt x="4412" y="1607"/>
                </a:lnTo>
                <a:lnTo>
                  <a:pt x="5275" y="1837"/>
                </a:lnTo>
                <a:lnTo>
                  <a:pt x="5296" y="1841"/>
                </a:lnTo>
                <a:lnTo>
                  <a:pt x="5316" y="1843"/>
                </a:lnTo>
                <a:lnTo>
                  <a:pt x="5336" y="1845"/>
                </a:lnTo>
                <a:lnTo>
                  <a:pt x="5355" y="1845"/>
                </a:lnTo>
                <a:lnTo>
                  <a:pt x="5374" y="1844"/>
                </a:lnTo>
                <a:lnTo>
                  <a:pt x="5392" y="1842"/>
                </a:lnTo>
                <a:lnTo>
                  <a:pt x="5408" y="1838"/>
                </a:lnTo>
                <a:lnTo>
                  <a:pt x="5425" y="1834"/>
                </a:lnTo>
                <a:lnTo>
                  <a:pt x="5440" y="1828"/>
                </a:lnTo>
                <a:lnTo>
                  <a:pt x="5454" y="1821"/>
                </a:lnTo>
                <a:lnTo>
                  <a:pt x="5469" y="1813"/>
                </a:lnTo>
                <a:lnTo>
                  <a:pt x="5481" y="1803"/>
                </a:lnTo>
                <a:lnTo>
                  <a:pt x="5493" y="1790"/>
                </a:lnTo>
                <a:lnTo>
                  <a:pt x="5504" y="1778"/>
                </a:lnTo>
                <a:lnTo>
                  <a:pt x="5514" y="1764"/>
                </a:lnTo>
                <a:lnTo>
                  <a:pt x="5523" y="1748"/>
                </a:lnTo>
                <a:lnTo>
                  <a:pt x="5820" y="1128"/>
                </a:lnTo>
                <a:lnTo>
                  <a:pt x="5835" y="1095"/>
                </a:lnTo>
                <a:lnTo>
                  <a:pt x="5848" y="1065"/>
                </a:lnTo>
                <a:lnTo>
                  <a:pt x="5856" y="1037"/>
                </a:lnTo>
                <a:lnTo>
                  <a:pt x="5863" y="1011"/>
                </a:lnTo>
                <a:lnTo>
                  <a:pt x="5867" y="988"/>
                </a:lnTo>
                <a:lnTo>
                  <a:pt x="5868" y="966"/>
                </a:lnTo>
                <a:lnTo>
                  <a:pt x="5868" y="956"/>
                </a:lnTo>
                <a:lnTo>
                  <a:pt x="5867" y="946"/>
                </a:lnTo>
                <a:lnTo>
                  <a:pt x="5864" y="936"/>
                </a:lnTo>
                <a:lnTo>
                  <a:pt x="5862" y="927"/>
                </a:lnTo>
                <a:lnTo>
                  <a:pt x="5859" y="918"/>
                </a:lnTo>
                <a:lnTo>
                  <a:pt x="5854" y="909"/>
                </a:lnTo>
                <a:lnTo>
                  <a:pt x="5845" y="892"/>
                </a:lnTo>
                <a:lnTo>
                  <a:pt x="5833" y="876"/>
                </a:lnTo>
                <a:lnTo>
                  <a:pt x="5820" y="861"/>
                </a:lnTo>
                <a:lnTo>
                  <a:pt x="5803" y="846"/>
                </a:lnTo>
                <a:lnTo>
                  <a:pt x="5784" y="832"/>
                </a:lnTo>
                <a:lnTo>
                  <a:pt x="5763" y="817"/>
                </a:lnTo>
                <a:lnTo>
                  <a:pt x="5741" y="803"/>
                </a:lnTo>
                <a:lnTo>
                  <a:pt x="5652" y="754"/>
                </a:lnTo>
                <a:lnTo>
                  <a:pt x="5564" y="706"/>
                </a:lnTo>
                <a:lnTo>
                  <a:pt x="5476" y="660"/>
                </a:lnTo>
                <a:lnTo>
                  <a:pt x="5389" y="616"/>
                </a:lnTo>
                <a:lnTo>
                  <a:pt x="5301" y="572"/>
                </a:lnTo>
                <a:lnTo>
                  <a:pt x="5213" y="531"/>
                </a:lnTo>
                <a:lnTo>
                  <a:pt x="5125" y="491"/>
                </a:lnTo>
                <a:lnTo>
                  <a:pt x="5037" y="452"/>
                </a:lnTo>
                <a:lnTo>
                  <a:pt x="4950" y="415"/>
                </a:lnTo>
                <a:lnTo>
                  <a:pt x="4862" y="381"/>
                </a:lnTo>
                <a:lnTo>
                  <a:pt x="4774" y="346"/>
                </a:lnTo>
                <a:lnTo>
                  <a:pt x="4686" y="315"/>
                </a:lnTo>
                <a:lnTo>
                  <a:pt x="4599" y="284"/>
                </a:lnTo>
                <a:lnTo>
                  <a:pt x="4511" y="255"/>
                </a:lnTo>
                <a:lnTo>
                  <a:pt x="4423" y="228"/>
                </a:lnTo>
                <a:lnTo>
                  <a:pt x="4336" y="201"/>
                </a:lnTo>
                <a:lnTo>
                  <a:pt x="4248" y="178"/>
                </a:lnTo>
                <a:lnTo>
                  <a:pt x="4161" y="154"/>
                </a:lnTo>
                <a:lnTo>
                  <a:pt x="4073" y="133"/>
                </a:lnTo>
                <a:lnTo>
                  <a:pt x="3985" y="114"/>
                </a:lnTo>
                <a:lnTo>
                  <a:pt x="3898" y="95"/>
                </a:lnTo>
                <a:lnTo>
                  <a:pt x="3810" y="80"/>
                </a:lnTo>
                <a:lnTo>
                  <a:pt x="3722" y="64"/>
                </a:lnTo>
                <a:lnTo>
                  <a:pt x="3635" y="51"/>
                </a:lnTo>
                <a:lnTo>
                  <a:pt x="3547" y="39"/>
                </a:lnTo>
                <a:lnTo>
                  <a:pt x="3460" y="29"/>
                </a:lnTo>
                <a:lnTo>
                  <a:pt x="3372" y="21"/>
                </a:lnTo>
                <a:lnTo>
                  <a:pt x="3285" y="14"/>
                </a:lnTo>
                <a:lnTo>
                  <a:pt x="3197" y="8"/>
                </a:lnTo>
                <a:lnTo>
                  <a:pt x="3109" y="4"/>
                </a:lnTo>
                <a:lnTo>
                  <a:pt x="3022" y="2"/>
                </a:lnTo>
                <a:lnTo>
                  <a:pt x="2934" y="0"/>
                </a:lnTo>
                <a:lnTo>
                  <a:pt x="2847" y="2"/>
                </a:lnTo>
                <a:lnTo>
                  <a:pt x="2759" y="4"/>
                </a:lnTo>
                <a:lnTo>
                  <a:pt x="2672" y="8"/>
                </a:lnTo>
                <a:lnTo>
                  <a:pt x="2584" y="14"/>
                </a:lnTo>
                <a:lnTo>
                  <a:pt x="2497" y="21"/>
                </a:lnTo>
                <a:lnTo>
                  <a:pt x="2409" y="29"/>
                </a:lnTo>
                <a:lnTo>
                  <a:pt x="2320" y="39"/>
                </a:lnTo>
                <a:lnTo>
                  <a:pt x="2234" y="51"/>
                </a:lnTo>
                <a:lnTo>
                  <a:pt x="2145" y="64"/>
                </a:lnTo>
                <a:lnTo>
                  <a:pt x="2059" y="80"/>
                </a:lnTo>
                <a:lnTo>
                  <a:pt x="1970" y="95"/>
                </a:lnTo>
                <a:lnTo>
                  <a:pt x="1882" y="114"/>
                </a:lnTo>
                <a:lnTo>
                  <a:pt x="1795" y="133"/>
                </a:lnTo>
                <a:lnTo>
                  <a:pt x="1707" y="154"/>
                </a:lnTo>
                <a:lnTo>
                  <a:pt x="1620" y="178"/>
                </a:lnTo>
                <a:lnTo>
                  <a:pt x="1532" y="201"/>
                </a:lnTo>
                <a:lnTo>
                  <a:pt x="1444" y="228"/>
                </a:lnTo>
                <a:lnTo>
                  <a:pt x="1357" y="255"/>
                </a:lnTo>
                <a:lnTo>
                  <a:pt x="1269" y="284"/>
                </a:lnTo>
                <a:lnTo>
                  <a:pt x="1181" y="315"/>
                </a:lnTo>
                <a:lnTo>
                  <a:pt x="1094" y="346"/>
                </a:lnTo>
                <a:lnTo>
                  <a:pt x="1006" y="381"/>
                </a:lnTo>
                <a:lnTo>
                  <a:pt x="918" y="415"/>
                </a:lnTo>
                <a:lnTo>
                  <a:pt x="830" y="452"/>
                </a:lnTo>
                <a:lnTo>
                  <a:pt x="743" y="491"/>
                </a:lnTo>
                <a:lnTo>
                  <a:pt x="655" y="531"/>
                </a:lnTo>
                <a:lnTo>
                  <a:pt x="567" y="572"/>
                </a:lnTo>
                <a:lnTo>
                  <a:pt x="479" y="616"/>
                </a:lnTo>
                <a:lnTo>
                  <a:pt x="391" y="660"/>
                </a:lnTo>
                <a:lnTo>
                  <a:pt x="303" y="706"/>
                </a:lnTo>
                <a:lnTo>
                  <a:pt x="216" y="754"/>
                </a:lnTo>
                <a:lnTo>
                  <a:pt x="128" y="803"/>
                </a:lnTo>
                <a:lnTo>
                  <a:pt x="104" y="817"/>
                </a:lnTo>
                <a:lnTo>
                  <a:pt x="84" y="832"/>
                </a:lnTo>
                <a:lnTo>
                  <a:pt x="65" y="846"/>
                </a:lnTo>
                <a:lnTo>
                  <a:pt x="49" y="861"/>
                </a:lnTo>
                <a:lnTo>
                  <a:pt x="34" y="876"/>
                </a:lnTo>
                <a:lnTo>
                  <a:pt x="23" y="892"/>
                </a:lnTo>
                <a:lnTo>
                  <a:pt x="13" y="909"/>
                </a:lnTo>
                <a:lnTo>
                  <a:pt x="10" y="918"/>
                </a:lnTo>
                <a:lnTo>
                  <a:pt x="6" y="927"/>
                </a:lnTo>
                <a:lnTo>
                  <a:pt x="4" y="936"/>
                </a:lnTo>
                <a:lnTo>
                  <a:pt x="2" y="946"/>
                </a:lnTo>
                <a:lnTo>
                  <a:pt x="1" y="956"/>
                </a:lnTo>
                <a:lnTo>
                  <a:pt x="0" y="966"/>
                </a:lnTo>
                <a:lnTo>
                  <a:pt x="1" y="988"/>
                </a:lnTo>
                <a:lnTo>
                  <a:pt x="4" y="1011"/>
                </a:lnTo>
                <a:lnTo>
                  <a:pt x="11" y="1037"/>
                </a:lnTo>
                <a:lnTo>
                  <a:pt x="21" y="1065"/>
                </a:lnTo>
                <a:lnTo>
                  <a:pt x="33" y="1095"/>
                </a:lnTo>
                <a:lnTo>
                  <a:pt x="49" y="1128"/>
                </a:lnTo>
                <a:close/>
                <a:moveTo>
                  <a:pt x="2041" y="1134"/>
                </a:moveTo>
                <a:lnTo>
                  <a:pt x="2041" y="1134"/>
                </a:lnTo>
                <a:lnTo>
                  <a:pt x="2096" y="1117"/>
                </a:lnTo>
                <a:lnTo>
                  <a:pt x="2153" y="1101"/>
                </a:lnTo>
                <a:lnTo>
                  <a:pt x="2210" y="1085"/>
                </a:lnTo>
                <a:lnTo>
                  <a:pt x="2267" y="1072"/>
                </a:lnTo>
                <a:lnTo>
                  <a:pt x="2324" y="1058"/>
                </a:lnTo>
                <a:lnTo>
                  <a:pt x="2381" y="1046"/>
                </a:lnTo>
                <a:lnTo>
                  <a:pt x="2438" y="1036"/>
                </a:lnTo>
                <a:lnTo>
                  <a:pt x="2495" y="1026"/>
                </a:lnTo>
                <a:lnTo>
                  <a:pt x="2553" y="1017"/>
                </a:lnTo>
                <a:lnTo>
                  <a:pt x="2610" y="1009"/>
                </a:lnTo>
                <a:lnTo>
                  <a:pt x="2668" y="1004"/>
                </a:lnTo>
                <a:lnTo>
                  <a:pt x="2726" y="998"/>
                </a:lnTo>
                <a:lnTo>
                  <a:pt x="2785" y="995"/>
                </a:lnTo>
                <a:lnTo>
                  <a:pt x="2843" y="991"/>
                </a:lnTo>
                <a:lnTo>
                  <a:pt x="2902" y="989"/>
                </a:lnTo>
                <a:lnTo>
                  <a:pt x="2960" y="989"/>
                </a:lnTo>
                <a:lnTo>
                  <a:pt x="3019" y="989"/>
                </a:lnTo>
                <a:lnTo>
                  <a:pt x="3079" y="991"/>
                </a:lnTo>
                <a:lnTo>
                  <a:pt x="3136" y="995"/>
                </a:lnTo>
                <a:lnTo>
                  <a:pt x="3194" y="998"/>
                </a:lnTo>
                <a:lnTo>
                  <a:pt x="3252" y="1004"/>
                </a:lnTo>
                <a:lnTo>
                  <a:pt x="3310" y="1009"/>
                </a:lnTo>
                <a:lnTo>
                  <a:pt x="3368" y="1017"/>
                </a:lnTo>
                <a:lnTo>
                  <a:pt x="3426" y="1026"/>
                </a:lnTo>
                <a:lnTo>
                  <a:pt x="3483" y="1036"/>
                </a:lnTo>
                <a:lnTo>
                  <a:pt x="3541" y="1046"/>
                </a:lnTo>
                <a:lnTo>
                  <a:pt x="3598" y="1058"/>
                </a:lnTo>
                <a:lnTo>
                  <a:pt x="3655" y="1072"/>
                </a:lnTo>
                <a:lnTo>
                  <a:pt x="3712" y="1085"/>
                </a:lnTo>
                <a:lnTo>
                  <a:pt x="3769" y="1101"/>
                </a:lnTo>
                <a:lnTo>
                  <a:pt x="3824" y="1117"/>
                </a:lnTo>
                <a:lnTo>
                  <a:pt x="3881" y="1134"/>
                </a:lnTo>
                <a:lnTo>
                  <a:pt x="3881" y="1618"/>
                </a:lnTo>
                <a:lnTo>
                  <a:pt x="3884" y="1651"/>
                </a:lnTo>
                <a:lnTo>
                  <a:pt x="3890" y="1681"/>
                </a:lnTo>
                <a:lnTo>
                  <a:pt x="3898" y="1709"/>
                </a:lnTo>
                <a:lnTo>
                  <a:pt x="3907" y="1736"/>
                </a:lnTo>
                <a:lnTo>
                  <a:pt x="3918" y="1760"/>
                </a:lnTo>
                <a:lnTo>
                  <a:pt x="3931" y="1783"/>
                </a:lnTo>
                <a:lnTo>
                  <a:pt x="3946" y="1804"/>
                </a:lnTo>
                <a:lnTo>
                  <a:pt x="3961" y="1823"/>
                </a:lnTo>
                <a:lnTo>
                  <a:pt x="3979" y="1839"/>
                </a:lnTo>
                <a:lnTo>
                  <a:pt x="3999" y="1855"/>
                </a:lnTo>
                <a:lnTo>
                  <a:pt x="4020" y="1868"/>
                </a:lnTo>
                <a:lnTo>
                  <a:pt x="4043" y="1881"/>
                </a:lnTo>
                <a:lnTo>
                  <a:pt x="4066" y="1891"/>
                </a:lnTo>
                <a:lnTo>
                  <a:pt x="4092" y="1900"/>
                </a:lnTo>
                <a:lnTo>
                  <a:pt x="4119" y="1907"/>
                </a:lnTo>
                <a:lnTo>
                  <a:pt x="4146" y="1913"/>
                </a:lnTo>
                <a:lnTo>
                  <a:pt x="4896" y="2061"/>
                </a:lnTo>
                <a:lnTo>
                  <a:pt x="4925" y="2068"/>
                </a:lnTo>
                <a:lnTo>
                  <a:pt x="4951" y="2077"/>
                </a:lnTo>
                <a:lnTo>
                  <a:pt x="4977" y="2086"/>
                </a:lnTo>
                <a:lnTo>
                  <a:pt x="5001" y="2097"/>
                </a:lnTo>
                <a:lnTo>
                  <a:pt x="5024" y="2109"/>
                </a:lnTo>
                <a:lnTo>
                  <a:pt x="5044" y="2123"/>
                </a:lnTo>
                <a:lnTo>
                  <a:pt x="5063" y="2137"/>
                </a:lnTo>
                <a:lnTo>
                  <a:pt x="5081" y="2154"/>
                </a:lnTo>
                <a:lnTo>
                  <a:pt x="5095" y="2172"/>
                </a:lnTo>
                <a:lnTo>
                  <a:pt x="5108" y="2191"/>
                </a:lnTo>
                <a:lnTo>
                  <a:pt x="5120" y="2212"/>
                </a:lnTo>
                <a:lnTo>
                  <a:pt x="5129" y="2235"/>
                </a:lnTo>
                <a:lnTo>
                  <a:pt x="5134" y="2260"/>
                </a:lnTo>
                <a:lnTo>
                  <a:pt x="5139" y="2285"/>
                </a:lnTo>
                <a:lnTo>
                  <a:pt x="5141" y="2314"/>
                </a:lnTo>
                <a:lnTo>
                  <a:pt x="5141" y="2344"/>
                </a:lnTo>
                <a:lnTo>
                  <a:pt x="5141" y="3729"/>
                </a:lnTo>
                <a:lnTo>
                  <a:pt x="2960" y="3729"/>
                </a:lnTo>
                <a:lnTo>
                  <a:pt x="781" y="3729"/>
                </a:lnTo>
                <a:lnTo>
                  <a:pt x="781" y="2344"/>
                </a:lnTo>
                <a:lnTo>
                  <a:pt x="780" y="2314"/>
                </a:lnTo>
                <a:lnTo>
                  <a:pt x="782" y="2285"/>
                </a:lnTo>
                <a:lnTo>
                  <a:pt x="787" y="2260"/>
                </a:lnTo>
                <a:lnTo>
                  <a:pt x="793" y="2235"/>
                </a:lnTo>
                <a:lnTo>
                  <a:pt x="802" y="2212"/>
                </a:lnTo>
                <a:lnTo>
                  <a:pt x="813" y="2191"/>
                </a:lnTo>
                <a:lnTo>
                  <a:pt x="826" y="2172"/>
                </a:lnTo>
                <a:lnTo>
                  <a:pt x="841" y="2154"/>
                </a:lnTo>
                <a:lnTo>
                  <a:pt x="858" y="2137"/>
                </a:lnTo>
                <a:lnTo>
                  <a:pt x="877" y="2123"/>
                </a:lnTo>
                <a:lnTo>
                  <a:pt x="898" y="2109"/>
                </a:lnTo>
                <a:lnTo>
                  <a:pt x="920" y="2097"/>
                </a:lnTo>
                <a:lnTo>
                  <a:pt x="944" y="2086"/>
                </a:lnTo>
                <a:lnTo>
                  <a:pt x="971" y="2077"/>
                </a:lnTo>
                <a:lnTo>
                  <a:pt x="997" y="2068"/>
                </a:lnTo>
                <a:lnTo>
                  <a:pt x="1026" y="2061"/>
                </a:lnTo>
                <a:lnTo>
                  <a:pt x="1775" y="1913"/>
                </a:lnTo>
                <a:lnTo>
                  <a:pt x="1803" y="1907"/>
                </a:lnTo>
                <a:lnTo>
                  <a:pt x="1830" y="1900"/>
                </a:lnTo>
                <a:lnTo>
                  <a:pt x="1855" y="1891"/>
                </a:lnTo>
                <a:lnTo>
                  <a:pt x="1879" y="1881"/>
                </a:lnTo>
                <a:lnTo>
                  <a:pt x="1901" y="1868"/>
                </a:lnTo>
                <a:lnTo>
                  <a:pt x="1923" y="1855"/>
                </a:lnTo>
                <a:lnTo>
                  <a:pt x="1941" y="1839"/>
                </a:lnTo>
                <a:lnTo>
                  <a:pt x="1959" y="1823"/>
                </a:lnTo>
                <a:lnTo>
                  <a:pt x="1976" y="1804"/>
                </a:lnTo>
                <a:lnTo>
                  <a:pt x="1991" y="1783"/>
                </a:lnTo>
                <a:lnTo>
                  <a:pt x="2003" y="1760"/>
                </a:lnTo>
                <a:lnTo>
                  <a:pt x="2014" y="1736"/>
                </a:lnTo>
                <a:lnTo>
                  <a:pt x="2024" y="1709"/>
                </a:lnTo>
                <a:lnTo>
                  <a:pt x="2031" y="1681"/>
                </a:lnTo>
                <a:lnTo>
                  <a:pt x="2037" y="1651"/>
                </a:lnTo>
                <a:lnTo>
                  <a:pt x="2041" y="1618"/>
                </a:lnTo>
                <a:lnTo>
                  <a:pt x="2041" y="1134"/>
                </a:lnTo>
                <a:close/>
                <a:moveTo>
                  <a:pt x="2971" y="1671"/>
                </a:moveTo>
                <a:lnTo>
                  <a:pt x="2971" y="1671"/>
                </a:lnTo>
                <a:lnTo>
                  <a:pt x="3017" y="1672"/>
                </a:lnTo>
                <a:lnTo>
                  <a:pt x="3063" y="1676"/>
                </a:lnTo>
                <a:lnTo>
                  <a:pt x="3107" y="1682"/>
                </a:lnTo>
                <a:lnTo>
                  <a:pt x="3151" y="1690"/>
                </a:lnTo>
                <a:lnTo>
                  <a:pt x="3194" y="1699"/>
                </a:lnTo>
                <a:lnTo>
                  <a:pt x="3237" y="1711"/>
                </a:lnTo>
                <a:lnTo>
                  <a:pt x="3278" y="1726"/>
                </a:lnTo>
                <a:lnTo>
                  <a:pt x="3318" y="1741"/>
                </a:lnTo>
                <a:lnTo>
                  <a:pt x="3358" y="1759"/>
                </a:lnTo>
                <a:lnTo>
                  <a:pt x="3396" y="1779"/>
                </a:lnTo>
                <a:lnTo>
                  <a:pt x="3434" y="1800"/>
                </a:lnTo>
                <a:lnTo>
                  <a:pt x="3470" y="1824"/>
                </a:lnTo>
                <a:lnTo>
                  <a:pt x="3505" y="1848"/>
                </a:lnTo>
                <a:lnTo>
                  <a:pt x="3539" y="1875"/>
                </a:lnTo>
                <a:lnTo>
                  <a:pt x="3571" y="1903"/>
                </a:lnTo>
                <a:lnTo>
                  <a:pt x="3602" y="1933"/>
                </a:lnTo>
                <a:lnTo>
                  <a:pt x="3631" y="1963"/>
                </a:lnTo>
                <a:lnTo>
                  <a:pt x="3659" y="1995"/>
                </a:lnTo>
                <a:lnTo>
                  <a:pt x="3686" y="2030"/>
                </a:lnTo>
                <a:lnTo>
                  <a:pt x="3711" y="2065"/>
                </a:lnTo>
                <a:lnTo>
                  <a:pt x="3734" y="2100"/>
                </a:lnTo>
                <a:lnTo>
                  <a:pt x="3755" y="2138"/>
                </a:lnTo>
                <a:lnTo>
                  <a:pt x="3775" y="2176"/>
                </a:lnTo>
                <a:lnTo>
                  <a:pt x="3793" y="2216"/>
                </a:lnTo>
                <a:lnTo>
                  <a:pt x="3809" y="2256"/>
                </a:lnTo>
                <a:lnTo>
                  <a:pt x="3823" y="2298"/>
                </a:lnTo>
                <a:lnTo>
                  <a:pt x="3835" y="2340"/>
                </a:lnTo>
                <a:lnTo>
                  <a:pt x="3845" y="2383"/>
                </a:lnTo>
                <a:lnTo>
                  <a:pt x="3853" y="2427"/>
                </a:lnTo>
                <a:lnTo>
                  <a:pt x="3859" y="2471"/>
                </a:lnTo>
                <a:lnTo>
                  <a:pt x="3862" y="2517"/>
                </a:lnTo>
                <a:lnTo>
                  <a:pt x="3863" y="2563"/>
                </a:lnTo>
                <a:lnTo>
                  <a:pt x="3863" y="2591"/>
                </a:lnTo>
                <a:lnTo>
                  <a:pt x="3861" y="2617"/>
                </a:lnTo>
                <a:lnTo>
                  <a:pt x="3860" y="2645"/>
                </a:lnTo>
                <a:lnTo>
                  <a:pt x="3857" y="2672"/>
                </a:lnTo>
                <a:lnTo>
                  <a:pt x="3853" y="2699"/>
                </a:lnTo>
                <a:lnTo>
                  <a:pt x="3849" y="2726"/>
                </a:lnTo>
                <a:lnTo>
                  <a:pt x="3843" y="2751"/>
                </a:lnTo>
                <a:lnTo>
                  <a:pt x="3838" y="2778"/>
                </a:lnTo>
                <a:lnTo>
                  <a:pt x="3831" y="2802"/>
                </a:lnTo>
                <a:lnTo>
                  <a:pt x="3823" y="2828"/>
                </a:lnTo>
                <a:lnTo>
                  <a:pt x="3814" y="2854"/>
                </a:lnTo>
                <a:lnTo>
                  <a:pt x="3805" y="2878"/>
                </a:lnTo>
                <a:lnTo>
                  <a:pt x="3796" y="2903"/>
                </a:lnTo>
                <a:lnTo>
                  <a:pt x="3786" y="2926"/>
                </a:lnTo>
                <a:lnTo>
                  <a:pt x="3775" y="2950"/>
                </a:lnTo>
                <a:lnTo>
                  <a:pt x="3763" y="2973"/>
                </a:lnTo>
                <a:lnTo>
                  <a:pt x="3410" y="2802"/>
                </a:lnTo>
                <a:lnTo>
                  <a:pt x="3423" y="2776"/>
                </a:lnTo>
                <a:lnTo>
                  <a:pt x="3435" y="2748"/>
                </a:lnTo>
                <a:lnTo>
                  <a:pt x="3446" y="2719"/>
                </a:lnTo>
                <a:lnTo>
                  <a:pt x="3455" y="2689"/>
                </a:lnTo>
                <a:lnTo>
                  <a:pt x="3462" y="2659"/>
                </a:lnTo>
                <a:lnTo>
                  <a:pt x="3466" y="2627"/>
                </a:lnTo>
                <a:lnTo>
                  <a:pt x="3470" y="2595"/>
                </a:lnTo>
                <a:lnTo>
                  <a:pt x="3471" y="2563"/>
                </a:lnTo>
                <a:lnTo>
                  <a:pt x="3470" y="2537"/>
                </a:lnTo>
                <a:lnTo>
                  <a:pt x="3469" y="2512"/>
                </a:lnTo>
                <a:lnTo>
                  <a:pt x="3465" y="2487"/>
                </a:lnTo>
                <a:lnTo>
                  <a:pt x="3461" y="2462"/>
                </a:lnTo>
                <a:lnTo>
                  <a:pt x="3455" y="2438"/>
                </a:lnTo>
                <a:lnTo>
                  <a:pt x="3449" y="2415"/>
                </a:lnTo>
                <a:lnTo>
                  <a:pt x="3441" y="2391"/>
                </a:lnTo>
                <a:lnTo>
                  <a:pt x="3432" y="2369"/>
                </a:lnTo>
                <a:lnTo>
                  <a:pt x="3422" y="2347"/>
                </a:lnTo>
                <a:lnTo>
                  <a:pt x="3411" y="2325"/>
                </a:lnTo>
                <a:lnTo>
                  <a:pt x="3398" y="2304"/>
                </a:lnTo>
                <a:lnTo>
                  <a:pt x="3386" y="2284"/>
                </a:lnTo>
                <a:lnTo>
                  <a:pt x="3372" y="2264"/>
                </a:lnTo>
                <a:lnTo>
                  <a:pt x="3357" y="2245"/>
                </a:lnTo>
                <a:lnTo>
                  <a:pt x="3342" y="2227"/>
                </a:lnTo>
                <a:lnTo>
                  <a:pt x="3325" y="2209"/>
                </a:lnTo>
                <a:lnTo>
                  <a:pt x="3307" y="2193"/>
                </a:lnTo>
                <a:lnTo>
                  <a:pt x="3289" y="2177"/>
                </a:lnTo>
                <a:lnTo>
                  <a:pt x="3270" y="2163"/>
                </a:lnTo>
                <a:lnTo>
                  <a:pt x="3251" y="2149"/>
                </a:lnTo>
                <a:lnTo>
                  <a:pt x="3230" y="2136"/>
                </a:lnTo>
                <a:lnTo>
                  <a:pt x="3210" y="2124"/>
                </a:lnTo>
                <a:lnTo>
                  <a:pt x="3188" y="2113"/>
                </a:lnTo>
                <a:lnTo>
                  <a:pt x="3165" y="2102"/>
                </a:lnTo>
                <a:lnTo>
                  <a:pt x="3143" y="2094"/>
                </a:lnTo>
                <a:lnTo>
                  <a:pt x="3120" y="2086"/>
                </a:lnTo>
                <a:lnTo>
                  <a:pt x="3096" y="2079"/>
                </a:lnTo>
                <a:lnTo>
                  <a:pt x="3072" y="2074"/>
                </a:lnTo>
                <a:lnTo>
                  <a:pt x="3047" y="2069"/>
                </a:lnTo>
                <a:lnTo>
                  <a:pt x="3023" y="2066"/>
                </a:lnTo>
                <a:lnTo>
                  <a:pt x="2997" y="2065"/>
                </a:lnTo>
                <a:lnTo>
                  <a:pt x="2971" y="2063"/>
                </a:lnTo>
                <a:lnTo>
                  <a:pt x="2946" y="2065"/>
                </a:lnTo>
                <a:lnTo>
                  <a:pt x="2920" y="2066"/>
                </a:lnTo>
                <a:lnTo>
                  <a:pt x="2896" y="2069"/>
                </a:lnTo>
                <a:lnTo>
                  <a:pt x="2871" y="2074"/>
                </a:lnTo>
                <a:lnTo>
                  <a:pt x="2847" y="2079"/>
                </a:lnTo>
                <a:lnTo>
                  <a:pt x="2823" y="2086"/>
                </a:lnTo>
                <a:lnTo>
                  <a:pt x="2800" y="2094"/>
                </a:lnTo>
                <a:lnTo>
                  <a:pt x="2778" y="2102"/>
                </a:lnTo>
                <a:lnTo>
                  <a:pt x="2755" y="2113"/>
                </a:lnTo>
                <a:lnTo>
                  <a:pt x="2734" y="2124"/>
                </a:lnTo>
                <a:lnTo>
                  <a:pt x="2713" y="2136"/>
                </a:lnTo>
                <a:lnTo>
                  <a:pt x="2693" y="2149"/>
                </a:lnTo>
                <a:lnTo>
                  <a:pt x="2673" y="2163"/>
                </a:lnTo>
                <a:lnTo>
                  <a:pt x="2654" y="2177"/>
                </a:lnTo>
                <a:lnTo>
                  <a:pt x="2636" y="2193"/>
                </a:lnTo>
                <a:lnTo>
                  <a:pt x="2619" y="2209"/>
                </a:lnTo>
                <a:lnTo>
                  <a:pt x="2603" y="2227"/>
                </a:lnTo>
                <a:lnTo>
                  <a:pt x="2587" y="2245"/>
                </a:lnTo>
                <a:lnTo>
                  <a:pt x="2571" y="2264"/>
                </a:lnTo>
                <a:lnTo>
                  <a:pt x="2558" y="2284"/>
                </a:lnTo>
                <a:lnTo>
                  <a:pt x="2545" y="2304"/>
                </a:lnTo>
                <a:lnTo>
                  <a:pt x="2532" y="2325"/>
                </a:lnTo>
                <a:lnTo>
                  <a:pt x="2521" y="2347"/>
                </a:lnTo>
                <a:lnTo>
                  <a:pt x="2512" y="2369"/>
                </a:lnTo>
                <a:lnTo>
                  <a:pt x="2502" y="2391"/>
                </a:lnTo>
                <a:lnTo>
                  <a:pt x="2494" y="2415"/>
                </a:lnTo>
                <a:lnTo>
                  <a:pt x="2488" y="2438"/>
                </a:lnTo>
                <a:lnTo>
                  <a:pt x="2482" y="2462"/>
                </a:lnTo>
                <a:lnTo>
                  <a:pt x="2478" y="2487"/>
                </a:lnTo>
                <a:lnTo>
                  <a:pt x="2475" y="2512"/>
                </a:lnTo>
                <a:lnTo>
                  <a:pt x="2473" y="2537"/>
                </a:lnTo>
                <a:lnTo>
                  <a:pt x="2472" y="2563"/>
                </a:lnTo>
                <a:lnTo>
                  <a:pt x="2473" y="2588"/>
                </a:lnTo>
                <a:lnTo>
                  <a:pt x="2475" y="2614"/>
                </a:lnTo>
                <a:lnTo>
                  <a:pt x="2478" y="2639"/>
                </a:lnTo>
                <a:lnTo>
                  <a:pt x="2482" y="2663"/>
                </a:lnTo>
                <a:lnTo>
                  <a:pt x="2488" y="2688"/>
                </a:lnTo>
                <a:lnTo>
                  <a:pt x="2494" y="2711"/>
                </a:lnTo>
                <a:lnTo>
                  <a:pt x="2502" y="2734"/>
                </a:lnTo>
                <a:lnTo>
                  <a:pt x="2512" y="2757"/>
                </a:lnTo>
                <a:lnTo>
                  <a:pt x="2521" y="2779"/>
                </a:lnTo>
                <a:lnTo>
                  <a:pt x="2532" y="2801"/>
                </a:lnTo>
                <a:lnTo>
                  <a:pt x="2545" y="2821"/>
                </a:lnTo>
                <a:lnTo>
                  <a:pt x="2558" y="2841"/>
                </a:lnTo>
                <a:lnTo>
                  <a:pt x="2571" y="2861"/>
                </a:lnTo>
                <a:lnTo>
                  <a:pt x="2587" y="2880"/>
                </a:lnTo>
                <a:lnTo>
                  <a:pt x="2603" y="2898"/>
                </a:lnTo>
                <a:lnTo>
                  <a:pt x="2619" y="2916"/>
                </a:lnTo>
                <a:lnTo>
                  <a:pt x="2636" y="2933"/>
                </a:lnTo>
                <a:lnTo>
                  <a:pt x="2654" y="2948"/>
                </a:lnTo>
                <a:lnTo>
                  <a:pt x="2673" y="2963"/>
                </a:lnTo>
                <a:lnTo>
                  <a:pt x="2693" y="2976"/>
                </a:lnTo>
                <a:lnTo>
                  <a:pt x="2713" y="2990"/>
                </a:lnTo>
                <a:lnTo>
                  <a:pt x="2734" y="3002"/>
                </a:lnTo>
                <a:lnTo>
                  <a:pt x="2755" y="3013"/>
                </a:lnTo>
                <a:lnTo>
                  <a:pt x="2778" y="3023"/>
                </a:lnTo>
                <a:lnTo>
                  <a:pt x="2800" y="3032"/>
                </a:lnTo>
                <a:lnTo>
                  <a:pt x="2823" y="3040"/>
                </a:lnTo>
                <a:lnTo>
                  <a:pt x="2847" y="3047"/>
                </a:lnTo>
                <a:lnTo>
                  <a:pt x="2871" y="3052"/>
                </a:lnTo>
                <a:lnTo>
                  <a:pt x="2896" y="3057"/>
                </a:lnTo>
                <a:lnTo>
                  <a:pt x="2920" y="3060"/>
                </a:lnTo>
                <a:lnTo>
                  <a:pt x="2946" y="3061"/>
                </a:lnTo>
                <a:lnTo>
                  <a:pt x="2971" y="3062"/>
                </a:lnTo>
                <a:lnTo>
                  <a:pt x="2994" y="3061"/>
                </a:lnTo>
                <a:lnTo>
                  <a:pt x="3015" y="3060"/>
                </a:lnTo>
                <a:lnTo>
                  <a:pt x="3037" y="3058"/>
                </a:lnTo>
                <a:lnTo>
                  <a:pt x="3058" y="3054"/>
                </a:lnTo>
                <a:lnTo>
                  <a:pt x="3079" y="3051"/>
                </a:lnTo>
                <a:lnTo>
                  <a:pt x="3100" y="3045"/>
                </a:lnTo>
                <a:lnTo>
                  <a:pt x="3120" y="3040"/>
                </a:lnTo>
                <a:lnTo>
                  <a:pt x="3140" y="3033"/>
                </a:lnTo>
                <a:lnTo>
                  <a:pt x="3159" y="3025"/>
                </a:lnTo>
                <a:lnTo>
                  <a:pt x="3178" y="3018"/>
                </a:lnTo>
                <a:lnTo>
                  <a:pt x="3197" y="3009"/>
                </a:lnTo>
                <a:lnTo>
                  <a:pt x="3215" y="2999"/>
                </a:lnTo>
                <a:lnTo>
                  <a:pt x="3232" y="2989"/>
                </a:lnTo>
                <a:lnTo>
                  <a:pt x="3250" y="2977"/>
                </a:lnTo>
                <a:lnTo>
                  <a:pt x="3267" y="2965"/>
                </a:lnTo>
                <a:lnTo>
                  <a:pt x="3283" y="2953"/>
                </a:lnTo>
                <a:lnTo>
                  <a:pt x="3563" y="3229"/>
                </a:lnTo>
                <a:lnTo>
                  <a:pt x="3533" y="3255"/>
                </a:lnTo>
                <a:lnTo>
                  <a:pt x="3502" y="3279"/>
                </a:lnTo>
                <a:lnTo>
                  <a:pt x="3470" y="3303"/>
                </a:lnTo>
                <a:lnTo>
                  <a:pt x="3436" y="3324"/>
                </a:lnTo>
                <a:lnTo>
                  <a:pt x="3402" y="3344"/>
                </a:lnTo>
                <a:lnTo>
                  <a:pt x="3366" y="3362"/>
                </a:lnTo>
                <a:lnTo>
                  <a:pt x="3330" y="3379"/>
                </a:lnTo>
                <a:lnTo>
                  <a:pt x="3294" y="3394"/>
                </a:lnTo>
                <a:lnTo>
                  <a:pt x="3256" y="3408"/>
                </a:lnTo>
                <a:lnTo>
                  <a:pt x="3217" y="3420"/>
                </a:lnTo>
                <a:lnTo>
                  <a:pt x="3178" y="3430"/>
                </a:lnTo>
                <a:lnTo>
                  <a:pt x="3138" y="3439"/>
                </a:lnTo>
                <a:lnTo>
                  <a:pt x="3097" y="3446"/>
                </a:lnTo>
                <a:lnTo>
                  <a:pt x="3056" y="3450"/>
                </a:lnTo>
                <a:lnTo>
                  <a:pt x="3014" y="3453"/>
                </a:lnTo>
                <a:lnTo>
                  <a:pt x="2971" y="3454"/>
                </a:lnTo>
                <a:lnTo>
                  <a:pt x="2926" y="3453"/>
                </a:lnTo>
                <a:lnTo>
                  <a:pt x="2880" y="3450"/>
                </a:lnTo>
                <a:lnTo>
                  <a:pt x="2835" y="3444"/>
                </a:lnTo>
                <a:lnTo>
                  <a:pt x="2792" y="3435"/>
                </a:lnTo>
                <a:lnTo>
                  <a:pt x="2749" y="3427"/>
                </a:lnTo>
                <a:lnTo>
                  <a:pt x="2706" y="3414"/>
                </a:lnTo>
                <a:lnTo>
                  <a:pt x="2665" y="3400"/>
                </a:lnTo>
                <a:lnTo>
                  <a:pt x="2625" y="3384"/>
                </a:lnTo>
                <a:lnTo>
                  <a:pt x="2585" y="3366"/>
                </a:lnTo>
                <a:lnTo>
                  <a:pt x="2547" y="3346"/>
                </a:lnTo>
                <a:lnTo>
                  <a:pt x="2510" y="3325"/>
                </a:lnTo>
                <a:lnTo>
                  <a:pt x="2473" y="3302"/>
                </a:lnTo>
                <a:lnTo>
                  <a:pt x="2439" y="3277"/>
                </a:lnTo>
                <a:lnTo>
                  <a:pt x="2405" y="3250"/>
                </a:lnTo>
                <a:lnTo>
                  <a:pt x="2373" y="3223"/>
                </a:lnTo>
                <a:lnTo>
                  <a:pt x="2342" y="3193"/>
                </a:lnTo>
                <a:lnTo>
                  <a:pt x="2312" y="3162"/>
                </a:lnTo>
                <a:lnTo>
                  <a:pt x="2284" y="3130"/>
                </a:lnTo>
                <a:lnTo>
                  <a:pt x="2257" y="3096"/>
                </a:lnTo>
                <a:lnTo>
                  <a:pt x="2232" y="3061"/>
                </a:lnTo>
                <a:lnTo>
                  <a:pt x="2209" y="3025"/>
                </a:lnTo>
                <a:lnTo>
                  <a:pt x="2188" y="2987"/>
                </a:lnTo>
                <a:lnTo>
                  <a:pt x="2168" y="2950"/>
                </a:lnTo>
                <a:lnTo>
                  <a:pt x="2150" y="2909"/>
                </a:lnTo>
                <a:lnTo>
                  <a:pt x="2134" y="2869"/>
                </a:lnTo>
                <a:lnTo>
                  <a:pt x="2120" y="2828"/>
                </a:lnTo>
                <a:lnTo>
                  <a:pt x="2109" y="2786"/>
                </a:lnTo>
                <a:lnTo>
                  <a:pt x="2099" y="2742"/>
                </a:lnTo>
                <a:lnTo>
                  <a:pt x="2091" y="2699"/>
                </a:lnTo>
                <a:lnTo>
                  <a:pt x="2085" y="2654"/>
                </a:lnTo>
                <a:lnTo>
                  <a:pt x="2081" y="2608"/>
                </a:lnTo>
                <a:lnTo>
                  <a:pt x="2080" y="2563"/>
                </a:lnTo>
                <a:lnTo>
                  <a:pt x="2081" y="2517"/>
                </a:lnTo>
                <a:lnTo>
                  <a:pt x="2085" y="2471"/>
                </a:lnTo>
                <a:lnTo>
                  <a:pt x="2091" y="2427"/>
                </a:lnTo>
                <a:lnTo>
                  <a:pt x="2099" y="2383"/>
                </a:lnTo>
                <a:lnTo>
                  <a:pt x="2109" y="2340"/>
                </a:lnTo>
                <a:lnTo>
                  <a:pt x="2120" y="2298"/>
                </a:lnTo>
                <a:lnTo>
                  <a:pt x="2134" y="2256"/>
                </a:lnTo>
                <a:lnTo>
                  <a:pt x="2150" y="2216"/>
                </a:lnTo>
                <a:lnTo>
                  <a:pt x="2168" y="2176"/>
                </a:lnTo>
                <a:lnTo>
                  <a:pt x="2188" y="2138"/>
                </a:lnTo>
                <a:lnTo>
                  <a:pt x="2209" y="2100"/>
                </a:lnTo>
                <a:lnTo>
                  <a:pt x="2232" y="2065"/>
                </a:lnTo>
                <a:lnTo>
                  <a:pt x="2257" y="2030"/>
                </a:lnTo>
                <a:lnTo>
                  <a:pt x="2284" y="1995"/>
                </a:lnTo>
                <a:lnTo>
                  <a:pt x="2312" y="1963"/>
                </a:lnTo>
                <a:lnTo>
                  <a:pt x="2342" y="1933"/>
                </a:lnTo>
                <a:lnTo>
                  <a:pt x="2373" y="1903"/>
                </a:lnTo>
                <a:lnTo>
                  <a:pt x="2405" y="1875"/>
                </a:lnTo>
                <a:lnTo>
                  <a:pt x="2439" y="1848"/>
                </a:lnTo>
                <a:lnTo>
                  <a:pt x="2473" y="1824"/>
                </a:lnTo>
                <a:lnTo>
                  <a:pt x="2510" y="1800"/>
                </a:lnTo>
                <a:lnTo>
                  <a:pt x="2547" y="1779"/>
                </a:lnTo>
                <a:lnTo>
                  <a:pt x="2585" y="1759"/>
                </a:lnTo>
                <a:lnTo>
                  <a:pt x="2625" y="1741"/>
                </a:lnTo>
                <a:lnTo>
                  <a:pt x="2665" y="1726"/>
                </a:lnTo>
                <a:lnTo>
                  <a:pt x="2706" y="1711"/>
                </a:lnTo>
                <a:lnTo>
                  <a:pt x="2749" y="1699"/>
                </a:lnTo>
                <a:lnTo>
                  <a:pt x="2792" y="1690"/>
                </a:lnTo>
                <a:lnTo>
                  <a:pt x="2835" y="1682"/>
                </a:lnTo>
                <a:lnTo>
                  <a:pt x="2880" y="1676"/>
                </a:lnTo>
                <a:lnTo>
                  <a:pt x="2926" y="1672"/>
                </a:lnTo>
                <a:lnTo>
                  <a:pt x="2971" y="1671"/>
                </a:lnTo>
                <a:close/>
                <a:moveTo>
                  <a:pt x="4858" y="3824"/>
                </a:moveTo>
                <a:lnTo>
                  <a:pt x="4858" y="3824"/>
                </a:lnTo>
                <a:lnTo>
                  <a:pt x="4328" y="3824"/>
                </a:lnTo>
                <a:lnTo>
                  <a:pt x="4328" y="4208"/>
                </a:lnTo>
                <a:lnTo>
                  <a:pt x="4702" y="4208"/>
                </a:lnTo>
                <a:lnTo>
                  <a:pt x="4858" y="3824"/>
                </a:lnTo>
                <a:close/>
                <a:moveTo>
                  <a:pt x="1064" y="3824"/>
                </a:moveTo>
                <a:lnTo>
                  <a:pt x="1064" y="3824"/>
                </a:lnTo>
                <a:lnTo>
                  <a:pt x="1594" y="3824"/>
                </a:lnTo>
                <a:lnTo>
                  <a:pt x="1594" y="4208"/>
                </a:lnTo>
                <a:lnTo>
                  <a:pt x="1219" y="4208"/>
                </a:lnTo>
                <a:lnTo>
                  <a:pt x="1064" y="3824"/>
                </a:lnTo>
                <a:close/>
              </a:path>
            </a:pathLst>
          </a:custGeom>
          <a:solidFill>
            <a:srgbClr val="3A3A3A"/>
          </a:solidFill>
          <a:ln>
            <a:noFill/>
          </a:ln>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sp>
        <p:nvSpPr>
          <p:cNvPr id="23" name="PA_KSO_Shape"/>
          <p:cNvSpPr>
            <a:spLocks/>
          </p:cNvSpPr>
          <p:nvPr>
            <p:custDataLst>
              <p:tags r:id="rId5"/>
            </p:custDataLst>
          </p:nvPr>
        </p:nvSpPr>
        <p:spPr bwMode="auto">
          <a:xfrm>
            <a:off x="9049820" y="4137621"/>
            <a:ext cx="630660" cy="418162"/>
          </a:xfrm>
          <a:custGeom>
            <a:avLst/>
            <a:gdLst>
              <a:gd name="T0" fmla="*/ 292563706 w 6176"/>
              <a:gd name="T1" fmla="*/ 94836 h 4867"/>
              <a:gd name="T2" fmla="*/ 308833011 w 6176"/>
              <a:gd name="T3" fmla="*/ 10908958 h 4867"/>
              <a:gd name="T4" fmla="*/ 311211793 w 6176"/>
              <a:gd name="T5" fmla="*/ 392245233 h 4867"/>
              <a:gd name="T6" fmla="*/ 296655015 w 6176"/>
              <a:gd name="T7" fmla="*/ 408181752 h 4867"/>
              <a:gd name="T8" fmla="*/ 276960350 w 6176"/>
              <a:gd name="T9" fmla="*/ 404387372 h 4867"/>
              <a:gd name="T10" fmla="*/ 41862807 w 6176"/>
              <a:gd name="T11" fmla="*/ 298239259 h 4867"/>
              <a:gd name="T12" fmla="*/ 16649934 w 6176"/>
              <a:gd name="T13" fmla="*/ 281164395 h 4867"/>
              <a:gd name="T14" fmla="*/ 1236893 w 6176"/>
              <a:gd name="T15" fmla="*/ 251188700 h 4867"/>
              <a:gd name="T16" fmla="*/ 1902841 w 6176"/>
              <a:gd name="T17" fmla="*/ 155475362 h 4867"/>
              <a:gd name="T18" fmla="*/ 18648087 w 6176"/>
              <a:gd name="T19" fmla="*/ 126258359 h 4867"/>
              <a:gd name="T20" fmla="*/ 39959966 w 6176"/>
              <a:gd name="T21" fmla="*/ 112314020 h 4867"/>
              <a:gd name="T22" fmla="*/ 473334819 w 6176"/>
              <a:gd name="T23" fmla="*/ 233639653 h 4867"/>
              <a:gd name="T24" fmla="*/ 501877740 w 6176"/>
              <a:gd name="T25" fmla="*/ 237339197 h 4867"/>
              <a:gd name="T26" fmla="*/ 530230038 w 6176"/>
              <a:gd name="T27" fmla="*/ 248817174 h 4867"/>
              <a:gd name="T28" fmla="*/ 554111014 w 6176"/>
              <a:gd name="T29" fmla="*/ 267125219 h 4867"/>
              <a:gd name="T30" fmla="*/ 571046267 w 6176"/>
              <a:gd name="T31" fmla="*/ 288563482 h 4867"/>
              <a:gd name="T32" fmla="*/ 583319883 w 6176"/>
              <a:gd name="T33" fmla="*/ 316547304 h 4867"/>
              <a:gd name="T34" fmla="*/ 587601198 w 6176"/>
              <a:gd name="T35" fmla="*/ 347756180 h 4867"/>
              <a:gd name="T36" fmla="*/ 583985831 w 6176"/>
              <a:gd name="T37" fmla="*/ 376214185 h 4867"/>
              <a:gd name="T38" fmla="*/ 572473475 w 6176"/>
              <a:gd name="T39" fmla="*/ 404482209 h 4867"/>
              <a:gd name="T40" fmla="*/ 554111014 w 6176"/>
              <a:gd name="T41" fmla="*/ 428386834 h 4867"/>
              <a:gd name="T42" fmla="*/ 532513509 w 6176"/>
              <a:gd name="T43" fmla="*/ 445177189 h 4867"/>
              <a:gd name="T44" fmla="*/ 504636844 w 6176"/>
              <a:gd name="T45" fmla="*/ 457414165 h 4867"/>
              <a:gd name="T46" fmla="*/ 473334819 w 6176"/>
              <a:gd name="T47" fmla="*/ 461682727 h 4867"/>
              <a:gd name="T48" fmla="*/ 444601892 w 6176"/>
              <a:gd name="T49" fmla="*/ 458172856 h 4867"/>
              <a:gd name="T50" fmla="*/ 416439601 w 6176"/>
              <a:gd name="T51" fmla="*/ 446600043 h 4867"/>
              <a:gd name="T52" fmla="*/ 392463621 w 6176"/>
              <a:gd name="T53" fmla="*/ 428386834 h 4867"/>
              <a:gd name="T54" fmla="*/ 375528060 w 6176"/>
              <a:gd name="T55" fmla="*/ 406758898 h 4867"/>
              <a:gd name="T56" fmla="*/ 363254752 w 6176"/>
              <a:gd name="T57" fmla="*/ 378965057 h 4867"/>
              <a:gd name="T58" fmla="*/ 358878126 w 6176"/>
              <a:gd name="T59" fmla="*/ 347756180 h 4867"/>
              <a:gd name="T60" fmla="*/ 362588804 w 6176"/>
              <a:gd name="T61" fmla="*/ 319298176 h 4867"/>
              <a:gd name="T62" fmla="*/ 374101161 w 6176"/>
              <a:gd name="T63" fmla="*/ 291029844 h 4867"/>
              <a:gd name="T64" fmla="*/ 392463621 w 6176"/>
              <a:gd name="T65" fmla="*/ 267125219 h 4867"/>
              <a:gd name="T66" fmla="*/ 413965815 w 6176"/>
              <a:gd name="T67" fmla="*/ 250240336 h 4867"/>
              <a:gd name="T68" fmla="*/ 442032795 w 6176"/>
              <a:gd name="T69" fmla="*/ 238003360 h 4867"/>
              <a:gd name="T70" fmla="*/ 473334819 w 6176"/>
              <a:gd name="T71" fmla="*/ 233639653 h 4867"/>
              <a:gd name="T72" fmla="*/ 470195086 w 6176"/>
              <a:gd name="T73" fmla="*/ 424877271 h 4867"/>
              <a:gd name="T74" fmla="*/ 506825003 w 6176"/>
              <a:gd name="T75" fmla="*/ 417288203 h 4867"/>
              <a:gd name="T76" fmla="*/ 535272613 w 6176"/>
              <a:gd name="T77" fmla="*/ 393858068 h 4867"/>
              <a:gd name="T78" fmla="*/ 550305333 w 6176"/>
              <a:gd name="T79" fmla="*/ 355534613 h 4867"/>
              <a:gd name="T80" fmla="*/ 544596810 w 6176"/>
              <a:gd name="T81" fmla="*/ 317590813 h 4867"/>
              <a:gd name="T82" fmla="*/ 418437445 w 6176"/>
              <a:gd name="T83" fmla="*/ 402110683 h 4867"/>
              <a:gd name="T84" fmla="*/ 473334819 w 6176"/>
              <a:gd name="T85" fmla="*/ 270540254 h 4867"/>
              <a:gd name="T86" fmla="*/ 433089535 w 6176"/>
              <a:gd name="T87" fmla="*/ 281638884 h 4867"/>
              <a:gd name="T88" fmla="*/ 407020400 w 6176"/>
              <a:gd name="T89" fmla="*/ 307630527 h 4867"/>
              <a:gd name="T90" fmla="*/ 395888673 w 6176"/>
              <a:gd name="T91" fmla="*/ 347756180 h 4867"/>
              <a:gd name="T92" fmla="*/ 405212562 w 6176"/>
              <a:gd name="T93" fmla="*/ 384466800 h 4867"/>
              <a:gd name="T94" fmla="*/ 320155053 w 6176"/>
              <a:gd name="T95" fmla="*/ 349084198 h 4867"/>
              <a:gd name="T96" fmla="*/ 288567710 w 6176"/>
              <a:gd name="T97" fmla="*/ 91349939 h 4867"/>
              <a:gd name="T98" fmla="*/ 285237661 w 6176"/>
              <a:gd name="T99" fmla="*/ 71809020 h 4867"/>
              <a:gd name="T100" fmla="*/ 265067363 w 6176"/>
              <a:gd name="T101" fmla="*/ 63935443 h 4867"/>
              <a:gd name="T102" fmla="*/ 168783123 w 6176"/>
              <a:gd name="T103" fmla="*/ 137167317 h 4867"/>
              <a:gd name="T104" fmla="*/ 169163753 w 6176"/>
              <a:gd name="T105" fmla="*/ 158605580 h 4867"/>
              <a:gd name="T106" fmla="*/ 186479636 w 6176"/>
              <a:gd name="T107" fmla="*/ 168565866 h 4867"/>
              <a:gd name="T108" fmla="*/ 63935946 w 6176"/>
              <a:gd name="T109" fmla="*/ 149878475 h 4867"/>
              <a:gd name="T110" fmla="*/ 48617907 w 6176"/>
              <a:gd name="T111" fmla="*/ 156234054 h 4867"/>
              <a:gd name="T112" fmla="*/ 42338440 w 6176"/>
              <a:gd name="T113" fmla="*/ 238287869 h 4867"/>
              <a:gd name="T114" fmla="*/ 51852644 w 6176"/>
              <a:gd name="T115" fmla="*/ 256121424 h 486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176" h="4867">
                <a:moveTo>
                  <a:pt x="1587" y="1134"/>
                </a:moveTo>
                <a:lnTo>
                  <a:pt x="2912" y="51"/>
                </a:lnTo>
                <a:lnTo>
                  <a:pt x="2930" y="38"/>
                </a:lnTo>
                <a:lnTo>
                  <a:pt x="2949" y="26"/>
                </a:lnTo>
                <a:lnTo>
                  <a:pt x="2968" y="17"/>
                </a:lnTo>
                <a:lnTo>
                  <a:pt x="2989" y="10"/>
                </a:lnTo>
                <a:lnTo>
                  <a:pt x="3010" y="5"/>
                </a:lnTo>
                <a:lnTo>
                  <a:pt x="3032" y="1"/>
                </a:lnTo>
                <a:lnTo>
                  <a:pt x="3053" y="0"/>
                </a:lnTo>
                <a:lnTo>
                  <a:pt x="3075" y="1"/>
                </a:lnTo>
                <a:lnTo>
                  <a:pt x="3095" y="5"/>
                </a:lnTo>
                <a:lnTo>
                  <a:pt x="3116" y="10"/>
                </a:lnTo>
                <a:lnTo>
                  <a:pt x="3137" y="17"/>
                </a:lnTo>
                <a:lnTo>
                  <a:pt x="3156" y="26"/>
                </a:lnTo>
                <a:lnTo>
                  <a:pt x="3174" y="38"/>
                </a:lnTo>
                <a:lnTo>
                  <a:pt x="3192" y="51"/>
                </a:lnTo>
                <a:lnTo>
                  <a:pt x="3208" y="66"/>
                </a:lnTo>
                <a:lnTo>
                  <a:pt x="3225" y="83"/>
                </a:lnTo>
                <a:lnTo>
                  <a:pt x="3236" y="98"/>
                </a:lnTo>
                <a:lnTo>
                  <a:pt x="3246" y="115"/>
                </a:lnTo>
                <a:lnTo>
                  <a:pt x="3255" y="132"/>
                </a:lnTo>
                <a:lnTo>
                  <a:pt x="3262" y="149"/>
                </a:lnTo>
                <a:lnTo>
                  <a:pt x="3267" y="168"/>
                </a:lnTo>
                <a:lnTo>
                  <a:pt x="3272" y="186"/>
                </a:lnTo>
                <a:lnTo>
                  <a:pt x="3274" y="205"/>
                </a:lnTo>
                <a:lnTo>
                  <a:pt x="3275" y="223"/>
                </a:lnTo>
                <a:lnTo>
                  <a:pt x="3275" y="4090"/>
                </a:lnTo>
                <a:lnTo>
                  <a:pt x="3274" y="4113"/>
                </a:lnTo>
                <a:lnTo>
                  <a:pt x="3271" y="4135"/>
                </a:lnTo>
                <a:lnTo>
                  <a:pt x="3264" y="4157"/>
                </a:lnTo>
                <a:lnTo>
                  <a:pt x="3257" y="4177"/>
                </a:lnTo>
                <a:lnTo>
                  <a:pt x="3248" y="4196"/>
                </a:lnTo>
                <a:lnTo>
                  <a:pt x="3236" y="4214"/>
                </a:lnTo>
                <a:lnTo>
                  <a:pt x="3223" y="4232"/>
                </a:lnTo>
                <a:lnTo>
                  <a:pt x="3210" y="4248"/>
                </a:lnTo>
                <a:lnTo>
                  <a:pt x="3193" y="4263"/>
                </a:lnTo>
                <a:lnTo>
                  <a:pt x="3176" y="4274"/>
                </a:lnTo>
                <a:lnTo>
                  <a:pt x="3158" y="4286"/>
                </a:lnTo>
                <a:lnTo>
                  <a:pt x="3139" y="4296"/>
                </a:lnTo>
                <a:lnTo>
                  <a:pt x="3118" y="4303"/>
                </a:lnTo>
                <a:lnTo>
                  <a:pt x="3097" y="4309"/>
                </a:lnTo>
                <a:lnTo>
                  <a:pt x="3075" y="4312"/>
                </a:lnTo>
                <a:lnTo>
                  <a:pt x="3052" y="4313"/>
                </a:lnTo>
                <a:lnTo>
                  <a:pt x="3029" y="4312"/>
                </a:lnTo>
                <a:lnTo>
                  <a:pt x="3007" y="4309"/>
                </a:lnTo>
                <a:lnTo>
                  <a:pt x="2986" y="4303"/>
                </a:lnTo>
                <a:lnTo>
                  <a:pt x="2965" y="4296"/>
                </a:lnTo>
                <a:lnTo>
                  <a:pt x="2946" y="4286"/>
                </a:lnTo>
                <a:lnTo>
                  <a:pt x="2928" y="4275"/>
                </a:lnTo>
                <a:lnTo>
                  <a:pt x="2911" y="4263"/>
                </a:lnTo>
                <a:lnTo>
                  <a:pt x="2894" y="4248"/>
                </a:lnTo>
                <a:lnTo>
                  <a:pt x="1613" y="3184"/>
                </a:lnTo>
                <a:lnTo>
                  <a:pt x="672" y="3184"/>
                </a:lnTo>
                <a:lnTo>
                  <a:pt x="636" y="3183"/>
                </a:lnTo>
                <a:lnTo>
                  <a:pt x="603" y="3181"/>
                </a:lnTo>
                <a:lnTo>
                  <a:pt x="569" y="3177"/>
                </a:lnTo>
                <a:lnTo>
                  <a:pt x="536" y="3171"/>
                </a:lnTo>
                <a:lnTo>
                  <a:pt x="504" y="3163"/>
                </a:lnTo>
                <a:lnTo>
                  <a:pt x="471" y="3154"/>
                </a:lnTo>
                <a:lnTo>
                  <a:pt x="440" y="3144"/>
                </a:lnTo>
                <a:lnTo>
                  <a:pt x="410" y="3131"/>
                </a:lnTo>
                <a:lnTo>
                  <a:pt x="380" y="3118"/>
                </a:lnTo>
                <a:lnTo>
                  <a:pt x="351" y="3103"/>
                </a:lnTo>
                <a:lnTo>
                  <a:pt x="324" y="3087"/>
                </a:lnTo>
                <a:lnTo>
                  <a:pt x="296" y="3069"/>
                </a:lnTo>
                <a:lnTo>
                  <a:pt x="270" y="3050"/>
                </a:lnTo>
                <a:lnTo>
                  <a:pt x="244" y="3030"/>
                </a:lnTo>
                <a:lnTo>
                  <a:pt x="220" y="3009"/>
                </a:lnTo>
                <a:lnTo>
                  <a:pt x="196" y="2987"/>
                </a:lnTo>
                <a:lnTo>
                  <a:pt x="175" y="2964"/>
                </a:lnTo>
                <a:lnTo>
                  <a:pt x="153" y="2939"/>
                </a:lnTo>
                <a:lnTo>
                  <a:pt x="133" y="2913"/>
                </a:lnTo>
                <a:lnTo>
                  <a:pt x="115" y="2888"/>
                </a:lnTo>
                <a:lnTo>
                  <a:pt x="97" y="2860"/>
                </a:lnTo>
                <a:lnTo>
                  <a:pt x="80" y="2832"/>
                </a:lnTo>
                <a:lnTo>
                  <a:pt x="66" y="2803"/>
                </a:lnTo>
                <a:lnTo>
                  <a:pt x="52" y="2773"/>
                </a:lnTo>
                <a:lnTo>
                  <a:pt x="41" y="2743"/>
                </a:lnTo>
                <a:lnTo>
                  <a:pt x="30" y="2712"/>
                </a:lnTo>
                <a:lnTo>
                  <a:pt x="20" y="2680"/>
                </a:lnTo>
                <a:lnTo>
                  <a:pt x="13" y="2648"/>
                </a:lnTo>
                <a:lnTo>
                  <a:pt x="7" y="2614"/>
                </a:lnTo>
                <a:lnTo>
                  <a:pt x="3" y="2581"/>
                </a:lnTo>
                <a:lnTo>
                  <a:pt x="0" y="2547"/>
                </a:lnTo>
                <a:lnTo>
                  <a:pt x="0" y="2512"/>
                </a:lnTo>
                <a:lnTo>
                  <a:pt x="0" y="1806"/>
                </a:lnTo>
                <a:lnTo>
                  <a:pt x="0" y="1772"/>
                </a:lnTo>
                <a:lnTo>
                  <a:pt x="3" y="1738"/>
                </a:lnTo>
                <a:lnTo>
                  <a:pt x="7" y="1704"/>
                </a:lnTo>
                <a:lnTo>
                  <a:pt x="13" y="1671"/>
                </a:lnTo>
                <a:lnTo>
                  <a:pt x="20" y="1639"/>
                </a:lnTo>
                <a:lnTo>
                  <a:pt x="30" y="1607"/>
                </a:lnTo>
                <a:lnTo>
                  <a:pt x="41" y="1576"/>
                </a:lnTo>
                <a:lnTo>
                  <a:pt x="52" y="1545"/>
                </a:lnTo>
                <a:lnTo>
                  <a:pt x="66" y="1516"/>
                </a:lnTo>
                <a:lnTo>
                  <a:pt x="80" y="1487"/>
                </a:lnTo>
                <a:lnTo>
                  <a:pt x="97" y="1458"/>
                </a:lnTo>
                <a:lnTo>
                  <a:pt x="115" y="1431"/>
                </a:lnTo>
                <a:lnTo>
                  <a:pt x="133" y="1404"/>
                </a:lnTo>
                <a:lnTo>
                  <a:pt x="153" y="1380"/>
                </a:lnTo>
                <a:lnTo>
                  <a:pt x="175" y="1355"/>
                </a:lnTo>
                <a:lnTo>
                  <a:pt x="196" y="1331"/>
                </a:lnTo>
                <a:lnTo>
                  <a:pt x="212" y="1318"/>
                </a:lnTo>
                <a:lnTo>
                  <a:pt x="235" y="1297"/>
                </a:lnTo>
                <a:lnTo>
                  <a:pt x="259" y="1277"/>
                </a:lnTo>
                <a:lnTo>
                  <a:pt x="284" y="1259"/>
                </a:lnTo>
                <a:lnTo>
                  <a:pt x="310" y="1241"/>
                </a:lnTo>
                <a:lnTo>
                  <a:pt x="336" y="1225"/>
                </a:lnTo>
                <a:lnTo>
                  <a:pt x="363" y="1210"/>
                </a:lnTo>
                <a:lnTo>
                  <a:pt x="391" y="1196"/>
                </a:lnTo>
                <a:lnTo>
                  <a:pt x="420" y="1184"/>
                </a:lnTo>
                <a:lnTo>
                  <a:pt x="450" y="1172"/>
                </a:lnTo>
                <a:lnTo>
                  <a:pt x="480" y="1162"/>
                </a:lnTo>
                <a:lnTo>
                  <a:pt x="510" y="1154"/>
                </a:lnTo>
                <a:lnTo>
                  <a:pt x="542" y="1147"/>
                </a:lnTo>
                <a:lnTo>
                  <a:pt x="573" y="1142"/>
                </a:lnTo>
                <a:lnTo>
                  <a:pt x="605" y="1137"/>
                </a:lnTo>
                <a:lnTo>
                  <a:pt x="639" y="1135"/>
                </a:lnTo>
                <a:lnTo>
                  <a:pt x="672" y="1134"/>
                </a:lnTo>
                <a:lnTo>
                  <a:pt x="1587" y="1134"/>
                </a:lnTo>
                <a:close/>
                <a:moveTo>
                  <a:pt x="4975" y="2463"/>
                </a:moveTo>
                <a:lnTo>
                  <a:pt x="4975" y="2463"/>
                </a:lnTo>
                <a:lnTo>
                  <a:pt x="5006" y="2464"/>
                </a:lnTo>
                <a:lnTo>
                  <a:pt x="5036" y="2465"/>
                </a:lnTo>
                <a:lnTo>
                  <a:pt x="5067" y="2467"/>
                </a:lnTo>
                <a:lnTo>
                  <a:pt x="5097" y="2470"/>
                </a:lnTo>
                <a:lnTo>
                  <a:pt x="5128" y="2473"/>
                </a:lnTo>
                <a:lnTo>
                  <a:pt x="5158" y="2477"/>
                </a:lnTo>
                <a:lnTo>
                  <a:pt x="5187" y="2482"/>
                </a:lnTo>
                <a:lnTo>
                  <a:pt x="5217" y="2488"/>
                </a:lnTo>
                <a:lnTo>
                  <a:pt x="5246" y="2494"/>
                </a:lnTo>
                <a:lnTo>
                  <a:pt x="5275" y="2502"/>
                </a:lnTo>
                <a:lnTo>
                  <a:pt x="5304" y="2509"/>
                </a:lnTo>
                <a:lnTo>
                  <a:pt x="5331" y="2518"/>
                </a:lnTo>
                <a:lnTo>
                  <a:pt x="5360" y="2526"/>
                </a:lnTo>
                <a:lnTo>
                  <a:pt x="5387" y="2536"/>
                </a:lnTo>
                <a:lnTo>
                  <a:pt x="5415" y="2547"/>
                </a:lnTo>
                <a:lnTo>
                  <a:pt x="5442" y="2558"/>
                </a:lnTo>
                <a:lnTo>
                  <a:pt x="5469" y="2569"/>
                </a:lnTo>
                <a:lnTo>
                  <a:pt x="5495" y="2582"/>
                </a:lnTo>
                <a:lnTo>
                  <a:pt x="5521" y="2595"/>
                </a:lnTo>
                <a:lnTo>
                  <a:pt x="5547" y="2609"/>
                </a:lnTo>
                <a:lnTo>
                  <a:pt x="5573" y="2623"/>
                </a:lnTo>
                <a:lnTo>
                  <a:pt x="5597" y="2638"/>
                </a:lnTo>
                <a:lnTo>
                  <a:pt x="5622" y="2653"/>
                </a:lnTo>
                <a:lnTo>
                  <a:pt x="5647" y="2669"/>
                </a:lnTo>
                <a:lnTo>
                  <a:pt x="5670" y="2685"/>
                </a:lnTo>
                <a:lnTo>
                  <a:pt x="5694" y="2702"/>
                </a:lnTo>
                <a:lnTo>
                  <a:pt x="5716" y="2720"/>
                </a:lnTo>
                <a:lnTo>
                  <a:pt x="5739" y="2738"/>
                </a:lnTo>
                <a:lnTo>
                  <a:pt x="5761" y="2757"/>
                </a:lnTo>
                <a:lnTo>
                  <a:pt x="5783" y="2776"/>
                </a:lnTo>
                <a:lnTo>
                  <a:pt x="5804" y="2795"/>
                </a:lnTo>
                <a:lnTo>
                  <a:pt x="5824" y="2816"/>
                </a:lnTo>
                <a:lnTo>
                  <a:pt x="5845" y="2836"/>
                </a:lnTo>
                <a:lnTo>
                  <a:pt x="5864" y="2858"/>
                </a:lnTo>
                <a:lnTo>
                  <a:pt x="5883" y="2879"/>
                </a:lnTo>
                <a:lnTo>
                  <a:pt x="5902" y="2900"/>
                </a:lnTo>
                <a:lnTo>
                  <a:pt x="5920" y="2923"/>
                </a:lnTo>
                <a:lnTo>
                  <a:pt x="5938" y="2947"/>
                </a:lnTo>
                <a:lnTo>
                  <a:pt x="5954" y="2970"/>
                </a:lnTo>
                <a:lnTo>
                  <a:pt x="5971" y="2994"/>
                </a:lnTo>
                <a:lnTo>
                  <a:pt x="5987" y="3017"/>
                </a:lnTo>
                <a:lnTo>
                  <a:pt x="6002" y="3042"/>
                </a:lnTo>
                <a:lnTo>
                  <a:pt x="6017" y="3068"/>
                </a:lnTo>
                <a:lnTo>
                  <a:pt x="6031" y="3092"/>
                </a:lnTo>
                <a:lnTo>
                  <a:pt x="6045" y="3118"/>
                </a:lnTo>
                <a:lnTo>
                  <a:pt x="6058" y="3145"/>
                </a:lnTo>
                <a:lnTo>
                  <a:pt x="6070" y="3171"/>
                </a:lnTo>
                <a:lnTo>
                  <a:pt x="6082" y="3197"/>
                </a:lnTo>
                <a:lnTo>
                  <a:pt x="6093" y="3225"/>
                </a:lnTo>
                <a:lnTo>
                  <a:pt x="6103" y="3252"/>
                </a:lnTo>
                <a:lnTo>
                  <a:pt x="6113" y="3280"/>
                </a:lnTo>
                <a:lnTo>
                  <a:pt x="6122" y="3308"/>
                </a:lnTo>
                <a:lnTo>
                  <a:pt x="6131" y="3337"/>
                </a:lnTo>
                <a:lnTo>
                  <a:pt x="6138" y="3366"/>
                </a:lnTo>
                <a:lnTo>
                  <a:pt x="6146" y="3395"/>
                </a:lnTo>
                <a:lnTo>
                  <a:pt x="6152" y="3423"/>
                </a:lnTo>
                <a:lnTo>
                  <a:pt x="6158" y="3452"/>
                </a:lnTo>
                <a:lnTo>
                  <a:pt x="6163" y="3482"/>
                </a:lnTo>
                <a:lnTo>
                  <a:pt x="6166" y="3512"/>
                </a:lnTo>
                <a:lnTo>
                  <a:pt x="6171" y="3542"/>
                </a:lnTo>
                <a:lnTo>
                  <a:pt x="6173" y="3574"/>
                </a:lnTo>
                <a:lnTo>
                  <a:pt x="6175" y="3604"/>
                </a:lnTo>
                <a:lnTo>
                  <a:pt x="6176" y="3635"/>
                </a:lnTo>
                <a:lnTo>
                  <a:pt x="6176" y="3666"/>
                </a:lnTo>
                <a:lnTo>
                  <a:pt x="6176" y="3697"/>
                </a:lnTo>
                <a:lnTo>
                  <a:pt x="6175" y="3727"/>
                </a:lnTo>
                <a:lnTo>
                  <a:pt x="6173" y="3758"/>
                </a:lnTo>
                <a:lnTo>
                  <a:pt x="6171" y="3788"/>
                </a:lnTo>
                <a:lnTo>
                  <a:pt x="6166" y="3819"/>
                </a:lnTo>
                <a:lnTo>
                  <a:pt x="6163" y="3849"/>
                </a:lnTo>
                <a:lnTo>
                  <a:pt x="6158" y="3878"/>
                </a:lnTo>
                <a:lnTo>
                  <a:pt x="6152" y="3908"/>
                </a:lnTo>
                <a:lnTo>
                  <a:pt x="6146" y="3937"/>
                </a:lnTo>
                <a:lnTo>
                  <a:pt x="6138" y="3966"/>
                </a:lnTo>
                <a:lnTo>
                  <a:pt x="6131" y="3995"/>
                </a:lnTo>
                <a:lnTo>
                  <a:pt x="6122" y="4023"/>
                </a:lnTo>
                <a:lnTo>
                  <a:pt x="6113" y="4051"/>
                </a:lnTo>
                <a:lnTo>
                  <a:pt x="6103" y="4078"/>
                </a:lnTo>
                <a:lnTo>
                  <a:pt x="6093" y="4106"/>
                </a:lnTo>
                <a:lnTo>
                  <a:pt x="6082" y="4133"/>
                </a:lnTo>
                <a:lnTo>
                  <a:pt x="6070" y="4160"/>
                </a:lnTo>
                <a:lnTo>
                  <a:pt x="6058" y="4187"/>
                </a:lnTo>
                <a:lnTo>
                  <a:pt x="6045" y="4212"/>
                </a:lnTo>
                <a:lnTo>
                  <a:pt x="6031" y="4238"/>
                </a:lnTo>
                <a:lnTo>
                  <a:pt x="6017" y="4264"/>
                </a:lnTo>
                <a:lnTo>
                  <a:pt x="6002" y="4288"/>
                </a:lnTo>
                <a:lnTo>
                  <a:pt x="5987" y="4313"/>
                </a:lnTo>
                <a:lnTo>
                  <a:pt x="5971" y="4338"/>
                </a:lnTo>
                <a:lnTo>
                  <a:pt x="5954" y="4361"/>
                </a:lnTo>
                <a:lnTo>
                  <a:pt x="5938" y="4385"/>
                </a:lnTo>
                <a:lnTo>
                  <a:pt x="5920" y="4407"/>
                </a:lnTo>
                <a:lnTo>
                  <a:pt x="5902" y="4430"/>
                </a:lnTo>
                <a:lnTo>
                  <a:pt x="5883" y="4452"/>
                </a:lnTo>
                <a:lnTo>
                  <a:pt x="5864" y="4474"/>
                </a:lnTo>
                <a:lnTo>
                  <a:pt x="5845" y="4495"/>
                </a:lnTo>
                <a:lnTo>
                  <a:pt x="5824" y="4516"/>
                </a:lnTo>
                <a:lnTo>
                  <a:pt x="5804" y="4536"/>
                </a:lnTo>
                <a:lnTo>
                  <a:pt x="5783" y="4555"/>
                </a:lnTo>
                <a:lnTo>
                  <a:pt x="5761" y="4575"/>
                </a:lnTo>
                <a:lnTo>
                  <a:pt x="5739" y="4593"/>
                </a:lnTo>
                <a:lnTo>
                  <a:pt x="5716" y="4611"/>
                </a:lnTo>
                <a:lnTo>
                  <a:pt x="5694" y="4629"/>
                </a:lnTo>
                <a:lnTo>
                  <a:pt x="5670" y="4645"/>
                </a:lnTo>
                <a:lnTo>
                  <a:pt x="5647" y="4662"/>
                </a:lnTo>
                <a:lnTo>
                  <a:pt x="5622" y="4678"/>
                </a:lnTo>
                <a:lnTo>
                  <a:pt x="5597" y="4693"/>
                </a:lnTo>
                <a:lnTo>
                  <a:pt x="5573" y="4708"/>
                </a:lnTo>
                <a:lnTo>
                  <a:pt x="5547" y="4722"/>
                </a:lnTo>
                <a:lnTo>
                  <a:pt x="5521" y="4736"/>
                </a:lnTo>
                <a:lnTo>
                  <a:pt x="5495" y="4749"/>
                </a:lnTo>
                <a:lnTo>
                  <a:pt x="5469" y="4761"/>
                </a:lnTo>
                <a:lnTo>
                  <a:pt x="5442" y="4773"/>
                </a:lnTo>
                <a:lnTo>
                  <a:pt x="5415" y="4785"/>
                </a:lnTo>
                <a:lnTo>
                  <a:pt x="5387" y="4794"/>
                </a:lnTo>
                <a:lnTo>
                  <a:pt x="5360" y="4804"/>
                </a:lnTo>
                <a:lnTo>
                  <a:pt x="5331" y="4813"/>
                </a:lnTo>
                <a:lnTo>
                  <a:pt x="5304" y="4822"/>
                </a:lnTo>
                <a:lnTo>
                  <a:pt x="5275" y="4830"/>
                </a:lnTo>
                <a:lnTo>
                  <a:pt x="5246" y="4837"/>
                </a:lnTo>
                <a:lnTo>
                  <a:pt x="5217" y="4844"/>
                </a:lnTo>
                <a:lnTo>
                  <a:pt x="5187" y="4849"/>
                </a:lnTo>
                <a:lnTo>
                  <a:pt x="5158" y="4853"/>
                </a:lnTo>
                <a:lnTo>
                  <a:pt x="5128" y="4857"/>
                </a:lnTo>
                <a:lnTo>
                  <a:pt x="5097" y="4862"/>
                </a:lnTo>
                <a:lnTo>
                  <a:pt x="5067" y="4864"/>
                </a:lnTo>
                <a:lnTo>
                  <a:pt x="5036" y="4866"/>
                </a:lnTo>
                <a:lnTo>
                  <a:pt x="5006" y="4867"/>
                </a:lnTo>
                <a:lnTo>
                  <a:pt x="4975" y="4867"/>
                </a:lnTo>
                <a:lnTo>
                  <a:pt x="4943" y="4867"/>
                </a:lnTo>
                <a:lnTo>
                  <a:pt x="4912" y="4866"/>
                </a:lnTo>
                <a:lnTo>
                  <a:pt x="4881" y="4864"/>
                </a:lnTo>
                <a:lnTo>
                  <a:pt x="4851" y="4862"/>
                </a:lnTo>
                <a:lnTo>
                  <a:pt x="4821" y="4857"/>
                </a:lnTo>
                <a:lnTo>
                  <a:pt x="4791" y="4853"/>
                </a:lnTo>
                <a:lnTo>
                  <a:pt x="4761" y="4849"/>
                </a:lnTo>
                <a:lnTo>
                  <a:pt x="4732" y="4844"/>
                </a:lnTo>
                <a:lnTo>
                  <a:pt x="4702" y="4837"/>
                </a:lnTo>
                <a:lnTo>
                  <a:pt x="4673" y="4830"/>
                </a:lnTo>
                <a:lnTo>
                  <a:pt x="4646" y="4822"/>
                </a:lnTo>
                <a:lnTo>
                  <a:pt x="4617" y="4813"/>
                </a:lnTo>
                <a:lnTo>
                  <a:pt x="4589" y="4804"/>
                </a:lnTo>
                <a:lnTo>
                  <a:pt x="4561" y="4794"/>
                </a:lnTo>
                <a:lnTo>
                  <a:pt x="4534" y="4785"/>
                </a:lnTo>
                <a:lnTo>
                  <a:pt x="4506" y="4773"/>
                </a:lnTo>
                <a:lnTo>
                  <a:pt x="4479" y="4761"/>
                </a:lnTo>
                <a:lnTo>
                  <a:pt x="4454" y="4749"/>
                </a:lnTo>
                <a:lnTo>
                  <a:pt x="4427" y="4736"/>
                </a:lnTo>
                <a:lnTo>
                  <a:pt x="4401" y="4722"/>
                </a:lnTo>
                <a:lnTo>
                  <a:pt x="4377" y="4708"/>
                </a:lnTo>
                <a:lnTo>
                  <a:pt x="4351" y="4693"/>
                </a:lnTo>
                <a:lnTo>
                  <a:pt x="4326" y="4678"/>
                </a:lnTo>
                <a:lnTo>
                  <a:pt x="4303" y="4662"/>
                </a:lnTo>
                <a:lnTo>
                  <a:pt x="4279" y="4645"/>
                </a:lnTo>
                <a:lnTo>
                  <a:pt x="4255" y="4629"/>
                </a:lnTo>
                <a:lnTo>
                  <a:pt x="4232" y="4611"/>
                </a:lnTo>
                <a:lnTo>
                  <a:pt x="4209" y="4593"/>
                </a:lnTo>
                <a:lnTo>
                  <a:pt x="4188" y="4575"/>
                </a:lnTo>
                <a:lnTo>
                  <a:pt x="4167" y="4555"/>
                </a:lnTo>
                <a:lnTo>
                  <a:pt x="4145" y="4536"/>
                </a:lnTo>
                <a:lnTo>
                  <a:pt x="4125" y="4516"/>
                </a:lnTo>
                <a:lnTo>
                  <a:pt x="4104" y="4495"/>
                </a:lnTo>
                <a:lnTo>
                  <a:pt x="4085" y="4474"/>
                </a:lnTo>
                <a:lnTo>
                  <a:pt x="4066" y="4452"/>
                </a:lnTo>
                <a:lnTo>
                  <a:pt x="4047" y="4430"/>
                </a:lnTo>
                <a:lnTo>
                  <a:pt x="4029" y="4407"/>
                </a:lnTo>
                <a:lnTo>
                  <a:pt x="4011" y="4385"/>
                </a:lnTo>
                <a:lnTo>
                  <a:pt x="3994" y="4361"/>
                </a:lnTo>
                <a:lnTo>
                  <a:pt x="3978" y="4338"/>
                </a:lnTo>
                <a:lnTo>
                  <a:pt x="3962" y="4313"/>
                </a:lnTo>
                <a:lnTo>
                  <a:pt x="3947" y="4288"/>
                </a:lnTo>
                <a:lnTo>
                  <a:pt x="3932" y="4264"/>
                </a:lnTo>
                <a:lnTo>
                  <a:pt x="3918" y="4238"/>
                </a:lnTo>
                <a:lnTo>
                  <a:pt x="3904" y="4212"/>
                </a:lnTo>
                <a:lnTo>
                  <a:pt x="3891" y="4187"/>
                </a:lnTo>
                <a:lnTo>
                  <a:pt x="3878" y="4160"/>
                </a:lnTo>
                <a:lnTo>
                  <a:pt x="3866" y="4133"/>
                </a:lnTo>
                <a:lnTo>
                  <a:pt x="3856" y="4106"/>
                </a:lnTo>
                <a:lnTo>
                  <a:pt x="3845" y="4078"/>
                </a:lnTo>
                <a:lnTo>
                  <a:pt x="3835" y="4051"/>
                </a:lnTo>
                <a:lnTo>
                  <a:pt x="3827" y="4023"/>
                </a:lnTo>
                <a:lnTo>
                  <a:pt x="3818" y="3995"/>
                </a:lnTo>
                <a:lnTo>
                  <a:pt x="3811" y="3966"/>
                </a:lnTo>
                <a:lnTo>
                  <a:pt x="3803" y="3937"/>
                </a:lnTo>
                <a:lnTo>
                  <a:pt x="3797" y="3908"/>
                </a:lnTo>
                <a:lnTo>
                  <a:pt x="3791" y="3878"/>
                </a:lnTo>
                <a:lnTo>
                  <a:pt x="3786" y="3849"/>
                </a:lnTo>
                <a:lnTo>
                  <a:pt x="3782" y="3819"/>
                </a:lnTo>
                <a:lnTo>
                  <a:pt x="3779" y="3788"/>
                </a:lnTo>
                <a:lnTo>
                  <a:pt x="3775" y="3758"/>
                </a:lnTo>
                <a:lnTo>
                  <a:pt x="3774" y="3727"/>
                </a:lnTo>
                <a:lnTo>
                  <a:pt x="3773" y="3697"/>
                </a:lnTo>
                <a:lnTo>
                  <a:pt x="3772" y="3666"/>
                </a:lnTo>
                <a:lnTo>
                  <a:pt x="3773" y="3635"/>
                </a:lnTo>
                <a:lnTo>
                  <a:pt x="3774" y="3604"/>
                </a:lnTo>
                <a:lnTo>
                  <a:pt x="3775" y="3574"/>
                </a:lnTo>
                <a:lnTo>
                  <a:pt x="3779" y="3542"/>
                </a:lnTo>
                <a:lnTo>
                  <a:pt x="3782" y="3512"/>
                </a:lnTo>
                <a:lnTo>
                  <a:pt x="3786" y="3482"/>
                </a:lnTo>
                <a:lnTo>
                  <a:pt x="3791" y="3452"/>
                </a:lnTo>
                <a:lnTo>
                  <a:pt x="3797" y="3423"/>
                </a:lnTo>
                <a:lnTo>
                  <a:pt x="3803" y="3395"/>
                </a:lnTo>
                <a:lnTo>
                  <a:pt x="3811" y="3366"/>
                </a:lnTo>
                <a:lnTo>
                  <a:pt x="3818" y="3337"/>
                </a:lnTo>
                <a:lnTo>
                  <a:pt x="3827" y="3308"/>
                </a:lnTo>
                <a:lnTo>
                  <a:pt x="3835" y="3280"/>
                </a:lnTo>
                <a:lnTo>
                  <a:pt x="3845" y="3252"/>
                </a:lnTo>
                <a:lnTo>
                  <a:pt x="3856" y="3225"/>
                </a:lnTo>
                <a:lnTo>
                  <a:pt x="3866" y="3197"/>
                </a:lnTo>
                <a:lnTo>
                  <a:pt x="3878" y="3171"/>
                </a:lnTo>
                <a:lnTo>
                  <a:pt x="3891" y="3145"/>
                </a:lnTo>
                <a:lnTo>
                  <a:pt x="3904" y="3118"/>
                </a:lnTo>
                <a:lnTo>
                  <a:pt x="3918" y="3092"/>
                </a:lnTo>
                <a:lnTo>
                  <a:pt x="3932" y="3068"/>
                </a:lnTo>
                <a:lnTo>
                  <a:pt x="3947" y="3042"/>
                </a:lnTo>
                <a:lnTo>
                  <a:pt x="3962" y="3017"/>
                </a:lnTo>
                <a:lnTo>
                  <a:pt x="3978" y="2994"/>
                </a:lnTo>
                <a:lnTo>
                  <a:pt x="3994" y="2970"/>
                </a:lnTo>
                <a:lnTo>
                  <a:pt x="4011" y="2947"/>
                </a:lnTo>
                <a:lnTo>
                  <a:pt x="4029" y="2923"/>
                </a:lnTo>
                <a:lnTo>
                  <a:pt x="4047" y="2900"/>
                </a:lnTo>
                <a:lnTo>
                  <a:pt x="4066" y="2879"/>
                </a:lnTo>
                <a:lnTo>
                  <a:pt x="4085" y="2858"/>
                </a:lnTo>
                <a:lnTo>
                  <a:pt x="4104" y="2836"/>
                </a:lnTo>
                <a:lnTo>
                  <a:pt x="4125" y="2816"/>
                </a:lnTo>
                <a:lnTo>
                  <a:pt x="4145" y="2795"/>
                </a:lnTo>
                <a:lnTo>
                  <a:pt x="4167" y="2776"/>
                </a:lnTo>
                <a:lnTo>
                  <a:pt x="4188" y="2757"/>
                </a:lnTo>
                <a:lnTo>
                  <a:pt x="4209" y="2738"/>
                </a:lnTo>
                <a:lnTo>
                  <a:pt x="4232" y="2720"/>
                </a:lnTo>
                <a:lnTo>
                  <a:pt x="4255" y="2702"/>
                </a:lnTo>
                <a:lnTo>
                  <a:pt x="4279" y="2685"/>
                </a:lnTo>
                <a:lnTo>
                  <a:pt x="4303" y="2669"/>
                </a:lnTo>
                <a:lnTo>
                  <a:pt x="4326" y="2653"/>
                </a:lnTo>
                <a:lnTo>
                  <a:pt x="4351" y="2638"/>
                </a:lnTo>
                <a:lnTo>
                  <a:pt x="4377" y="2623"/>
                </a:lnTo>
                <a:lnTo>
                  <a:pt x="4401" y="2609"/>
                </a:lnTo>
                <a:lnTo>
                  <a:pt x="4427" y="2595"/>
                </a:lnTo>
                <a:lnTo>
                  <a:pt x="4454" y="2582"/>
                </a:lnTo>
                <a:lnTo>
                  <a:pt x="4479" y="2569"/>
                </a:lnTo>
                <a:lnTo>
                  <a:pt x="4506" y="2558"/>
                </a:lnTo>
                <a:lnTo>
                  <a:pt x="4534" y="2547"/>
                </a:lnTo>
                <a:lnTo>
                  <a:pt x="4561" y="2536"/>
                </a:lnTo>
                <a:lnTo>
                  <a:pt x="4589" y="2526"/>
                </a:lnTo>
                <a:lnTo>
                  <a:pt x="4617" y="2518"/>
                </a:lnTo>
                <a:lnTo>
                  <a:pt x="4646" y="2509"/>
                </a:lnTo>
                <a:lnTo>
                  <a:pt x="4673" y="2502"/>
                </a:lnTo>
                <a:lnTo>
                  <a:pt x="4702" y="2494"/>
                </a:lnTo>
                <a:lnTo>
                  <a:pt x="4732" y="2488"/>
                </a:lnTo>
                <a:lnTo>
                  <a:pt x="4761" y="2482"/>
                </a:lnTo>
                <a:lnTo>
                  <a:pt x="4791" y="2477"/>
                </a:lnTo>
                <a:lnTo>
                  <a:pt x="4821" y="2473"/>
                </a:lnTo>
                <a:lnTo>
                  <a:pt x="4851" y="2470"/>
                </a:lnTo>
                <a:lnTo>
                  <a:pt x="4881" y="2467"/>
                </a:lnTo>
                <a:lnTo>
                  <a:pt x="4912" y="2465"/>
                </a:lnTo>
                <a:lnTo>
                  <a:pt x="4943" y="2464"/>
                </a:lnTo>
                <a:lnTo>
                  <a:pt x="4975" y="2463"/>
                </a:lnTo>
                <a:close/>
                <a:moveTo>
                  <a:pt x="5548" y="3088"/>
                </a:moveTo>
                <a:lnTo>
                  <a:pt x="4727" y="4441"/>
                </a:lnTo>
                <a:lnTo>
                  <a:pt x="4757" y="4450"/>
                </a:lnTo>
                <a:lnTo>
                  <a:pt x="4787" y="4458"/>
                </a:lnTo>
                <a:lnTo>
                  <a:pt x="4817" y="4464"/>
                </a:lnTo>
                <a:lnTo>
                  <a:pt x="4848" y="4469"/>
                </a:lnTo>
                <a:lnTo>
                  <a:pt x="4879" y="4474"/>
                </a:lnTo>
                <a:lnTo>
                  <a:pt x="4910" y="4477"/>
                </a:lnTo>
                <a:lnTo>
                  <a:pt x="4942" y="4479"/>
                </a:lnTo>
                <a:lnTo>
                  <a:pt x="4975" y="4479"/>
                </a:lnTo>
                <a:lnTo>
                  <a:pt x="5016" y="4478"/>
                </a:lnTo>
                <a:lnTo>
                  <a:pt x="5057" y="4475"/>
                </a:lnTo>
                <a:lnTo>
                  <a:pt x="5098" y="4469"/>
                </a:lnTo>
                <a:lnTo>
                  <a:pt x="5139" y="4463"/>
                </a:lnTo>
                <a:lnTo>
                  <a:pt x="5178" y="4453"/>
                </a:lnTo>
                <a:lnTo>
                  <a:pt x="5217" y="4443"/>
                </a:lnTo>
                <a:lnTo>
                  <a:pt x="5254" y="4430"/>
                </a:lnTo>
                <a:lnTo>
                  <a:pt x="5291" y="4415"/>
                </a:lnTo>
                <a:lnTo>
                  <a:pt x="5327" y="4399"/>
                </a:lnTo>
                <a:lnTo>
                  <a:pt x="5363" y="4381"/>
                </a:lnTo>
                <a:lnTo>
                  <a:pt x="5397" y="4361"/>
                </a:lnTo>
                <a:lnTo>
                  <a:pt x="5429" y="4340"/>
                </a:lnTo>
                <a:lnTo>
                  <a:pt x="5461" y="4317"/>
                </a:lnTo>
                <a:lnTo>
                  <a:pt x="5492" y="4294"/>
                </a:lnTo>
                <a:lnTo>
                  <a:pt x="5521" y="4268"/>
                </a:lnTo>
                <a:lnTo>
                  <a:pt x="5550" y="4241"/>
                </a:lnTo>
                <a:lnTo>
                  <a:pt x="5577" y="4212"/>
                </a:lnTo>
                <a:lnTo>
                  <a:pt x="5603" y="4183"/>
                </a:lnTo>
                <a:lnTo>
                  <a:pt x="5626" y="4152"/>
                </a:lnTo>
                <a:lnTo>
                  <a:pt x="5649" y="4120"/>
                </a:lnTo>
                <a:lnTo>
                  <a:pt x="5670" y="4088"/>
                </a:lnTo>
                <a:lnTo>
                  <a:pt x="5689" y="4054"/>
                </a:lnTo>
                <a:lnTo>
                  <a:pt x="5708" y="4018"/>
                </a:lnTo>
                <a:lnTo>
                  <a:pt x="5724" y="3982"/>
                </a:lnTo>
                <a:lnTo>
                  <a:pt x="5739" y="3945"/>
                </a:lnTo>
                <a:lnTo>
                  <a:pt x="5752" y="3908"/>
                </a:lnTo>
                <a:lnTo>
                  <a:pt x="5762" y="3869"/>
                </a:lnTo>
                <a:lnTo>
                  <a:pt x="5772" y="3830"/>
                </a:lnTo>
                <a:lnTo>
                  <a:pt x="5778" y="3789"/>
                </a:lnTo>
                <a:lnTo>
                  <a:pt x="5784" y="3748"/>
                </a:lnTo>
                <a:lnTo>
                  <a:pt x="5787" y="3707"/>
                </a:lnTo>
                <a:lnTo>
                  <a:pt x="5788" y="3666"/>
                </a:lnTo>
                <a:lnTo>
                  <a:pt x="5787" y="3624"/>
                </a:lnTo>
                <a:lnTo>
                  <a:pt x="5784" y="3582"/>
                </a:lnTo>
                <a:lnTo>
                  <a:pt x="5778" y="3541"/>
                </a:lnTo>
                <a:lnTo>
                  <a:pt x="5772" y="3502"/>
                </a:lnTo>
                <a:lnTo>
                  <a:pt x="5762" y="3462"/>
                </a:lnTo>
                <a:lnTo>
                  <a:pt x="5752" y="3423"/>
                </a:lnTo>
                <a:lnTo>
                  <a:pt x="5739" y="3386"/>
                </a:lnTo>
                <a:lnTo>
                  <a:pt x="5724" y="3348"/>
                </a:lnTo>
                <a:lnTo>
                  <a:pt x="5708" y="3313"/>
                </a:lnTo>
                <a:lnTo>
                  <a:pt x="5689" y="3278"/>
                </a:lnTo>
                <a:lnTo>
                  <a:pt x="5670" y="3243"/>
                </a:lnTo>
                <a:lnTo>
                  <a:pt x="5649" y="3210"/>
                </a:lnTo>
                <a:lnTo>
                  <a:pt x="5626" y="3179"/>
                </a:lnTo>
                <a:lnTo>
                  <a:pt x="5603" y="3148"/>
                </a:lnTo>
                <a:lnTo>
                  <a:pt x="5577" y="3118"/>
                </a:lnTo>
                <a:lnTo>
                  <a:pt x="5550" y="3090"/>
                </a:lnTo>
                <a:lnTo>
                  <a:pt x="5548" y="3088"/>
                </a:lnTo>
                <a:close/>
                <a:moveTo>
                  <a:pt x="4398" y="4239"/>
                </a:moveTo>
                <a:lnTo>
                  <a:pt x="5217" y="2889"/>
                </a:lnTo>
                <a:lnTo>
                  <a:pt x="5188" y="2880"/>
                </a:lnTo>
                <a:lnTo>
                  <a:pt x="5159" y="2873"/>
                </a:lnTo>
                <a:lnTo>
                  <a:pt x="5129" y="2866"/>
                </a:lnTo>
                <a:lnTo>
                  <a:pt x="5099" y="2861"/>
                </a:lnTo>
                <a:lnTo>
                  <a:pt x="5068" y="2858"/>
                </a:lnTo>
                <a:lnTo>
                  <a:pt x="5037" y="2854"/>
                </a:lnTo>
                <a:lnTo>
                  <a:pt x="5006" y="2852"/>
                </a:lnTo>
                <a:lnTo>
                  <a:pt x="4975" y="2852"/>
                </a:lnTo>
                <a:lnTo>
                  <a:pt x="4933" y="2853"/>
                </a:lnTo>
                <a:lnTo>
                  <a:pt x="4891" y="2855"/>
                </a:lnTo>
                <a:lnTo>
                  <a:pt x="4850" y="2861"/>
                </a:lnTo>
                <a:lnTo>
                  <a:pt x="4811" y="2868"/>
                </a:lnTo>
                <a:lnTo>
                  <a:pt x="4771" y="2877"/>
                </a:lnTo>
                <a:lnTo>
                  <a:pt x="4732" y="2889"/>
                </a:lnTo>
                <a:lnTo>
                  <a:pt x="4695" y="2902"/>
                </a:lnTo>
                <a:lnTo>
                  <a:pt x="4657" y="2915"/>
                </a:lnTo>
                <a:lnTo>
                  <a:pt x="4622" y="2932"/>
                </a:lnTo>
                <a:lnTo>
                  <a:pt x="4587" y="2950"/>
                </a:lnTo>
                <a:lnTo>
                  <a:pt x="4552" y="2969"/>
                </a:lnTo>
                <a:lnTo>
                  <a:pt x="4519" y="2990"/>
                </a:lnTo>
                <a:lnTo>
                  <a:pt x="4487" y="3013"/>
                </a:lnTo>
                <a:lnTo>
                  <a:pt x="4457" y="3038"/>
                </a:lnTo>
                <a:lnTo>
                  <a:pt x="4427" y="3063"/>
                </a:lnTo>
                <a:lnTo>
                  <a:pt x="4399" y="3090"/>
                </a:lnTo>
                <a:lnTo>
                  <a:pt x="4372" y="3118"/>
                </a:lnTo>
                <a:lnTo>
                  <a:pt x="4347" y="3148"/>
                </a:lnTo>
                <a:lnTo>
                  <a:pt x="4322" y="3179"/>
                </a:lnTo>
                <a:lnTo>
                  <a:pt x="4299" y="3210"/>
                </a:lnTo>
                <a:lnTo>
                  <a:pt x="4278" y="3243"/>
                </a:lnTo>
                <a:lnTo>
                  <a:pt x="4259" y="3278"/>
                </a:lnTo>
                <a:lnTo>
                  <a:pt x="4240" y="3313"/>
                </a:lnTo>
                <a:lnTo>
                  <a:pt x="4224" y="3348"/>
                </a:lnTo>
                <a:lnTo>
                  <a:pt x="4210" y="3386"/>
                </a:lnTo>
                <a:lnTo>
                  <a:pt x="4198" y="3423"/>
                </a:lnTo>
                <a:lnTo>
                  <a:pt x="4186" y="3462"/>
                </a:lnTo>
                <a:lnTo>
                  <a:pt x="4177" y="3502"/>
                </a:lnTo>
                <a:lnTo>
                  <a:pt x="4170" y="3541"/>
                </a:lnTo>
                <a:lnTo>
                  <a:pt x="4164" y="3582"/>
                </a:lnTo>
                <a:lnTo>
                  <a:pt x="4162" y="3624"/>
                </a:lnTo>
                <a:lnTo>
                  <a:pt x="4161" y="3666"/>
                </a:lnTo>
                <a:lnTo>
                  <a:pt x="4162" y="3707"/>
                </a:lnTo>
                <a:lnTo>
                  <a:pt x="4164" y="3748"/>
                </a:lnTo>
                <a:lnTo>
                  <a:pt x="4170" y="3789"/>
                </a:lnTo>
                <a:lnTo>
                  <a:pt x="4177" y="3829"/>
                </a:lnTo>
                <a:lnTo>
                  <a:pt x="4186" y="3868"/>
                </a:lnTo>
                <a:lnTo>
                  <a:pt x="4197" y="3907"/>
                </a:lnTo>
                <a:lnTo>
                  <a:pt x="4209" y="3944"/>
                </a:lnTo>
                <a:lnTo>
                  <a:pt x="4224" y="3982"/>
                </a:lnTo>
                <a:lnTo>
                  <a:pt x="4240" y="4017"/>
                </a:lnTo>
                <a:lnTo>
                  <a:pt x="4259" y="4053"/>
                </a:lnTo>
                <a:lnTo>
                  <a:pt x="4278" y="4087"/>
                </a:lnTo>
                <a:lnTo>
                  <a:pt x="4298" y="4119"/>
                </a:lnTo>
                <a:lnTo>
                  <a:pt x="4321" y="4151"/>
                </a:lnTo>
                <a:lnTo>
                  <a:pt x="4346" y="4182"/>
                </a:lnTo>
                <a:lnTo>
                  <a:pt x="4371" y="4211"/>
                </a:lnTo>
                <a:lnTo>
                  <a:pt x="4398" y="4239"/>
                </a:lnTo>
                <a:close/>
                <a:moveTo>
                  <a:pt x="3365" y="684"/>
                </a:moveTo>
                <a:lnTo>
                  <a:pt x="3603" y="684"/>
                </a:lnTo>
                <a:lnTo>
                  <a:pt x="3603" y="3680"/>
                </a:lnTo>
                <a:lnTo>
                  <a:pt x="3365" y="3680"/>
                </a:lnTo>
                <a:lnTo>
                  <a:pt x="3365" y="684"/>
                </a:lnTo>
                <a:close/>
                <a:moveTo>
                  <a:pt x="2103" y="1731"/>
                </a:moveTo>
                <a:lnTo>
                  <a:pt x="2958" y="1069"/>
                </a:lnTo>
                <a:lnTo>
                  <a:pt x="2975" y="1054"/>
                </a:lnTo>
                <a:lnTo>
                  <a:pt x="2991" y="1038"/>
                </a:lnTo>
                <a:lnTo>
                  <a:pt x="3004" y="1021"/>
                </a:lnTo>
                <a:lnTo>
                  <a:pt x="3016" y="1002"/>
                </a:lnTo>
                <a:lnTo>
                  <a:pt x="3025" y="983"/>
                </a:lnTo>
                <a:lnTo>
                  <a:pt x="3033" y="963"/>
                </a:lnTo>
                <a:lnTo>
                  <a:pt x="3039" y="942"/>
                </a:lnTo>
                <a:lnTo>
                  <a:pt x="3042" y="921"/>
                </a:lnTo>
                <a:lnTo>
                  <a:pt x="3044" y="901"/>
                </a:lnTo>
                <a:lnTo>
                  <a:pt x="3043" y="879"/>
                </a:lnTo>
                <a:lnTo>
                  <a:pt x="3041" y="858"/>
                </a:lnTo>
                <a:lnTo>
                  <a:pt x="3037" y="836"/>
                </a:lnTo>
                <a:lnTo>
                  <a:pt x="3031" y="816"/>
                </a:lnTo>
                <a:lnTo>
                  <a:pt x="3022" y="796"/>
                </a:lnTo>
                <a:lnTo>
                  <a:pt x="3011" y="776"/>
                </a:lnTo>
                <a:lnTo>
                  <a:pt x="2998" y="757"/>
                </a:lnTo>
                <a:lnTo>
                  <a:pt x="2983" y="740"/>
                </a:lnTo>
                <a:lnTo>
                  <a:pt x="2967" y="725"/>
                </a:lnTo>
                <a:lnTo>
                  <a:pt x="2950" y="711"/>
                </a:lnTo>
                <a:lnTo>
                  <a:pt x="2931" y="700"/>
                </a:lnTo>
                <a:lnTo>
                  <a:pt x="2912" y="691"/>
                </a:lnTo>
                <a:lnTo>
                  <a:pt x="2892" y="683"/>
                </a:lnTo>
                <a:lnTo>
                  <a:pt x="2872" y="677"/>
                </a:lnTo>
                <a:lnTo>
                  <a:pt x="2851" y="673"/>
                </a:lnTo>
                <a:lnTo>
                  <a:pt x="2829" y="671"/>
                </a:lnTo>
                <a:lnTo>
                  <a:pt x="2808" y="671"/>
                </a:lnTo>
                <a:lnTo>
                  <a:pt x="2786" y="674"/>
                </a:lnTo>
                <a:lnTo>
                  <a:pt x="2766" y="679"/>
                </a:lnTo>
                <a:lnTo>
                  <a:pt x="2744" y="685"/>
                </a:lnTo>
                <a:lnTo>
                  <a:pt x="2725" y="694"/>
                </a:lnTo>
                <a:lnTo>
                  <a:pt x="2705" y="704"/>
                </a:lnTo>
                <a:lnTo>
                  <a:pt x="2687" y="717"/>
                </a:lnTo>
                <a:lnTo>
                  <a:pt x="1831" y="1380"/>
                </a:lnTo>
                <a:lnTo>
                  <a:pt x="1813" y="1395"/>
                </a:lnTo>
                <a:lnTo>
                  <a:pt x="1798" y="1411"/>
                </a:lnTo>
                <a:lnTo>
                  <a:pt x="1785" y="1428"/>
                </a:lnTo>
                <a:lnTo>
                  <a:pt x="1774" y="1446"/>
                </a:lnTo>
                <a:lnTo>
                  <a:pt x="1764" y="1465"/>
                </a:lnTo>
                <a:lnTo>
                  <a:pt x="1756" y="1486"/>
                </a:lnTo>
                <a:lnTo>
                  <a:pt x="1750" y="1506"/>
                </a:lnTo>
                <a:lnTo>
                  <a:pt x="1747" y="1526"/>
                </a:lnTo>
                <a:lnTo>
                  <a:pt x="1745" y="1548"/>
                </a:lnTo>
                <a:lnTo>
                  <a:pt x="1745" y="1569"/>
                </a:lnTo>
                <a:lnTo>
                  <a:pt x="1748" y="1591"/>
                </a:lnTo>
                <a:lnTo>
                  <a:pt x="1752" y="1612"/>
                </a:lnTo>
                <a:lnTo>
                  <a:pt x="1758" y="1633"/>
                </a:lnTo>
                <a:lnTo>
                  <a:pt x="1767" y="1653"/>
                </a:lnTo>
                <a:lnTo>
                  <a:pt x="1778" y="1672"/>
                </a:lnTo>
                <a:lnTo>
                  <a:pt x="1791" y="1690"/>
                </a:lnTo>
                <a:lnTo>
                  <a:pt x="1806" y="1709"/>
                </a:lnTo>
                <a:lnTo>
                  <a:pt x="1822" y="1724"/>
                </a:lnTo>
                <a:lnTo>
                  <a:pt x="1839" y="1737"/>
                </a:lnTo>
                <a:lnTo>
                  <a:pt x="1857" y="1748"/>
                </a:lnTo>
                <a:lnTo>
                  <a:pt x="1876" y="1758"/>
                </a:lnTo>
                <a:lnTo>
                  <a:pt x="1897" y="1765"/>
                </a:lnTo>
                <a:lnTo>
                  <a:pt x="1917" y="1772"/>
                </a:lnTo>
                <a:lnTo>
                  <a:pt x="1939" y="1775"/>
                </a:lnTo>
                <a:lnTo>
                  <a:pt x="1960" y="1777"/>
                </a:lnTo>
                <a:lnTo>
                  <a:pt x="1981" y="1776"/>
                </a:lnTo>
                <a:lnTo>
                  <a:pt x="2002" y="1774"/>
                </a:lnTo>
                <a:lnTo>
                  <a:pt x="2023" y="1770"/>
                </a:lnTo>
                <a:lnTo>
                  <a:pt x="2044" y="1763"/>
                </a:lnTo>
                <a:lnTo>
                  <a:pt x="2064" y="1755"/>
                </a:lnTo>
                <a:lnTo>
                  <a:pt x="2083" y="1744"/>
                </a:lnTo>
                <a:lnTo>
                  <a:pt x="2103" y="1731"/>
                </a:lnTo>
                <a:close/>
                <a:moveTo>
                  <a:pt x="1456" y="2739"/>
                </a:moveTo>
                <a:lnTo>
                  <a:pt x="1456" y="1580"/>
                </a:lnTo>
                <a:lnTo>
                  <a:pt x="672" y="1580"/>
                </a:lnTo>
                <a:lnTo>
                  <a:pt x="649" y="1581"/>
                </a:lnTo>
                <a:lnTo>
                  <a:pt x="629" y="1583"/>
                </a:lnTo>
                <a:lnTo>
                  <a:pt x="609" y="1589"/>
                </a:lnTo>
                <a:lnTo>
                  <a:pt x="588" y="1595"/>
                </a:lnTo>
                <a:lnTo>
                  <a:pt x="570" y="1604"/>
                </a:lnTo>
                <a:lnTo>
                  <a:pt x="552" y="1613"/>
                </a:lnTo>
                <a:lnTo>
                  <a:pt x="536" y="1625"/>
                </a:lnTo>
                <a:lnTo>
                  <a:pt x="520" y="1638"/>
                </a:lnTo>
                <a:lnTo>
                  <a:pt x="511" y="1647"/>
                </a:lnTo>
                <a:lnTo>
                  <a:pt x="497" y="1663"/>
                </a:lnTo>
                <a:lnTo>
                  <a:pt x="483" y="1680"/>
                </a:lnTo>
                <a:lnTo>
                  <a:pt x="472" y="1699"/>
                </a:lnTo>
                <a:lnTo>
                  <a:pt x="463" y="1718"/>
                </a:lnTo>
                <a:lnTo>
                  <a:pt x="455" y="1739"/>
                </a:lnTo>
                <a:lnTo>
                  <a:pt x="449" y="1761"/>
                </a:lnTo>
                <a:lnTo>
                  <a:pt x="446" y="1784"/>
                </a:lnTo>
                <a:lnTo>
                  <a:pt x="445" y="1806"/>
                </a:lnTo>
                <a:lnTo>
                  <a:pt x="445" y="2512"/>
                </a:lnTo>
                <a:lnTo>
                  <a:pt x="446" y="2535"/>
                </a:lnTo>
                <a:lnTo>
                  <a:pt x="449" y="2558"/>
                </a:lnTo>
                <a:lnTo>
                  <a:pt x="455" y="2579"/>
                </a:lnTo>
                <a:lnTo>
                  <a:pt x="463" y="2600"/>
                </a:lnTo>
                <a:lnTo>
                  <a:pt x="472" y="2620"/>
                </a:lnTo>
                <a:lnTo>
                  <a:pt x="483" y="2639"/>
                </a:lnTo>
                <a:lnTo>
                  <a:pt x="497" y="2656"/>
                </a:lnTo>
                <a:lnTo>
                  <a:pt x="511" y="2672"/>
                </a:lnTo>
                <a:lnTo>
                  <a:pt x="527" y="2687"/>
                </a:lnTo>
                <a:lnTo>
                  <a:pt x="545" y="2700"/>
                </a:lnTo>
                <a:lnTo>
                  <a:pt x="564" y="2712"/>
                </a:lnTo>
                <a:lnTo>
                  <a:pt x="584" y="2721"/>
                </a:lnTo>
                <a:lnTo>
                  <a:pt x="604" y="2729"/>
                </a:lnTo>
                <a:lnTo>
                  <a:pt x="626" y="2734"/>
                </a:lnTo>
                <a:lnTo>
                  <a:pt x="648" y="2738"/>
                </a:lnTo>
                <a:lnTo>
                  <a:pt x="672" y="2739"/>
                </a:lnTo>
                <a:lnTo>
                  <a:pt x="1456" y="2739"/>
                </a:lnTo>
                <a:close/>
              </a:path>
            </a:pathLst>
          </a:custGeom>
          <a:solidFill>
            <a:srgbClr val="3A3A3A"/>
          </a:solidFill>
          <a:ln>
            <a:noFill/>
          </a:ln>
          <a:extLst/>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4" name="PA_KSO_Shape"/>
          <p:cNvSpPr>
            <a:spLocks/>
          </p:cNvSpPr>
          <p:nvPr>
            <p:custDataLst>
              <p:tags r:id="rId6"/>
            </p:custDataLst>
          </p:nvPr>
        </p:nvSpPr>
        <p:spPr bwMode="auto">
          <a:xfrm>
            <a:off x="5764565" y="4509655"/>
            <a:ext cx="524964" cy="328906"/>
          </a:xfrm>
          <a:custGeom>
            <a:avLst/>
            <a:gdLst>
              <a:gd name="T0" fmla="*/ 2147483646 w 257"/>
              <a:gd name="T1" fmla="*/ 2147483646 h 191"/>
              <a:gd name="T2" fmla="*/ 2147483646 w 257"/>
              <a:gd name="T3" fmla="*/ 2147483646 h 191"/>
              <a:gd name="T4" fmla="*/ 2147483646 w 257"/>
              <a:gd name="T5" fmla="*/ 2147483646 h 191"/>
              <a:gd name="T6" fmla="*/ 2147483646 w 257"/>
              <a:gd name="T7" fmla="*/ 2147483646 h 191"/>
              <a:gd name="T8" fmla="*/ 2147483646 w 257"/>
              <a:gd name="T9" fmla="*/ 2147483646 h 191"/>
              <a:gd name="T10" fmla="*/ 2147483646 w 257"/>
              <a:gd name="T11" fmla="*/ 2147483646 h 191"/>
              <a:gd name="T12" fmla="*/ 2147483646 w 257"/>
              <a:gd name="T13" fmla="*/ 2147483646 h 191"/>
              <a:gd name="T14" fmla="*/ 2147483646 w 257"/>
              <a:gd name="T15" fmla="*/ 2147483646 h 191"/>
              <a:gd name="T16" fmla="*/ 2147483646 w 257"/>
              <a:gd name="T17" fmla="*/ 2147483646 h 191"/>
              <a:gd name="T18" fmla="*/ 2147483646 w 257"/>
              <a:gd name="T19" fmla="*/ 2147483646 h 191"/>
              <a:gd name="T20" fmla="*/ 2147483646 w 257"/>
              <a:gd name="T21" fmla="*/ 2147483646 h 191"/>
              <a:gd name="T22" fmla="*/ 2147483646 w 257"/>
              <a:gd name="T23" fmla="*/ 2147483646 h 191"/>
              <a:gd name="T24" fmla="*/ 2147483646 w 257"/>
              <a:gd name="T25" fmla="*/ 2147483646 h 191"/>
              <a:gd name="T26" fmla="*/ 2147483646 w 257"/>
              <a:gd name="T27" fmla="*/ 2147483646 h 191"/>
              <a:gd name="T28" fmla="*/ 2147483646 w 257"/>
              <a:gd name="T29" fmla="*/ 2147483646 h 191"/>
              <a:gd name="T30" fmla="*/ 2147483646 w 257"/>
              <a:gd name="T31" fmla="*/ 2147483646 h 191"/>
              <a:gd name="T32" fmla="*/ 2147483646 w 257"/>
              <a:gd name="T33" fmla="*/ 2147483646 h 191"/>
              <a:gd name="T34" fmla="*/ 2147483646 w 257"/>
              <a:gd name="T35" fmla="*/ 2147483646 h 191"/>
              <a:gd name="T36" fmla="*/ 2147483646 w 257"/>
              <a:gd name="T37" fmla="*/ 2147483646 h 191"/>
              <a:gd name="T38" fmla="*/ 2147483646 w 257"/>
              <a:gd name="T39" fmla="*/ 2147483646 h 191"/>
              <a:gd name="T40" fmla="*/ 2147483646 w 257"/>
              <a:gd name="T41" fmla="*/ 2147483646 h 191"/>
              <a:gd name="T42" fmla="*/ 2147483646 w 257"/>
              <a:gd name="T43" fmla="*/ 2147483646 h 191"/>
              <a:gd name="T44" fmla="*/ 2147483646 w 257"/>
              <a:gd name="T45" fmla="*/ 2147483646 h 191"/>
              <a:gd name="T46" fmla="*/ 2147483646 w 257"/>
              <a:gd name="T47" fmla="*/ 2147483646 h 191"/>
              <a:gd name="T48" fmla="*/ 2147483646 w 257"/>
              <a:gd name="T49" fmla="*/ 2147483646 h 191"/>
              <a:gd name="T50" fmla="*/ 2147483646 w 257"/>
              <a:gd name="T51" fmla="*/ 2147483646 h 191"/>
              <a:gd name="T52" fmla="*/ 2147483646 w 257"/>
              <a:gd name="T53" fmla="*/ 2147483646 h 191"/>
              <a:gd name="T54" fmla="*/ 2147483646 w 257"/>
              <a:gd name="T55" fmla="*/ 2147483646 h 191"/>
              <a:gd name="T56" fmla="*/ 2147483646 w 257"/>
              <a:gd name="T57" fmla="*/ 2147483646 h 191"/>
              <a:gd name="T58" fmla="*/ 2147483646 w 257"/>
              <a:gd name="T59" fmla="*/ 2147483646 h 191"/>
              <a:gd name="T60" fmla="*/ 2147483646 w 257"/>
              <a:gd name="T61" fmla="*/ 2147483646 h 191"/>
              <a:gd name="T62" fmla="*/ 2147483646 w 257"/>
              <a:gd name="T63" fmla="*/ 2147483646 h 191"/>
              <a:gd name="T64" fmla="*/ 2147483646 w 257"/>
              <a:gd name="T65" fmla="*/ 2147483646 h 191"/>
              <a:gd name="T66" fmla="*/ 2147483646 w 257"/>
              <a:gd name="T67" fmla="*/ 2147483646 h 191"/>
              <a:gd name="T68" fmla="*/ 2147483646 w 257"/>
              <a:gd name="T69" fmla="*/ 2147483646 h 191"/>
              <a:gd name="T70" fmla="*/ 2147483646 w 257"/>
              <a:gd name="T71" fmla="*/ 2147483646 h 191"/>
              <a:gd name="T72" fmla="*/ 2147483646 w 257"/>
              <a:gd name="T73" fmla="*/ 2147483646 h 191"/>
              <a:gd name="T74" fmla="*/ 2147483646 w 257"/>
              <a:gd name="T75" fmla="*/ 2147483646 h 191"/>
              <a:gd name="T76" fmla="*/ 2147483646 w 257"/>
              <a:gd name="T77" fmla="*/ 2147483646 h 191"/>
              <a:gd name="T78" fmla="*/ 2147483646 w 257"/>
              <a:gd name="T79" fmla="*/ 2147483646 h 191"/>
              <a:gd name="T80" fmla="*/ 2147483646 w 257"/>
              <a:gd name="T81" fmla="*/ 2147483646 h 191"/>
              <a:gd name="T82" fmla="*/ 2147483646 w 257"/>
              <a:gd name="T83" fmla="*/ 2147483646 h 191"/>
              <a:gd name="T84" fmla="*/ 2147483646 w 257"/>
              <a:gd name="T85" fmla="*/ 2147483646 h 191"/>
              <a:gd name="T86" fmla="*/ 2147483646 w 257"/>
              <a:gd name="T87" fmla="*/ 2147483646 h 191"/>
              <a:gd name="T88" fmla="*/ 2147483646 w 257"/>
              <a:gd name="T89" fmla="*/ 2147483646 h 191"/>
              <a:gd name="T90" fmla="*/ 2147483646 w 257"/>
              <a:gd name="T91" fmla="*/ 2147483646 h 191"/>
              <a:gd name="T92" fmla="*/ 2147483646 w 257"/>
              <a:gd name="T93" fmla="*/ 2147483646 h 191"/>
              <a:gd name="T94" fmla="*/ 2147483646 w 257"/>
              <a:gd name="T95" fmla="*/ 2147483646 h 191"/>
              <a:gd name="T96" fmla="*/ 2147483646 w 257"/>
              <a:gd name="T97" fmla="*/ 2147483646 h 191"/>
              <a:gd name="T98" fmla="*/ 2147483646 w 257"/>
              <a:gd name="T99" fmla="*/ 2147483646 h 1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57" h="191">
                <a:moveTo>
                  <a:pt x="33" y="125"/>
                </a:moveTo>
                <a:cubicBezTo>
                  <a:pt x="55" y="125"/>
                  <a:pt x="55" y="125"/>
                  <a:pt x="55" y="125"/>
                </a:cubicBezTo>
                <a:cubicBezTo>
                  <a:pt x="55" y="122"/>
                  <a:pt x="55" y="122"/>
                  <a:pt x="55" y="122"/>
                </a:cubicBezTo>
                <a:cubicBezTo>
                  <a:pt x="45" y="122"/>
                  <a:pt x="45" y="122"/>
                  <a:pt x="45" y="122"/>
                </a:cubicBezTo>
                <a:cubicBezTo>
                  <a:pt x="41" y="122"/>
                  <a:pt x="37" y="120"/>
                  <a:pt x="34" y="118"/>
                </a:cubicBezTo>
                <a:cubicBezTo>
                  <a:pt x="32" y="115"/>
                  <a:pt x="30" y="111"/>
                  <a:pt x="30" y="107"/>
                </a:cubicBezTo>
                <a:cubicBezTo>
                  <a:pt x="30" y="15"/>
                  <a:pt x="30" y="15"/>
                  <a:pt x="30" y="15"/>
                </a:cubicBezTo>
                <a:cubicBezTo>
                  <a:pt x="30" y="11"/>
                  <a:pt x="32" y="7"/>
                  <a:pt x="34" y="5"/>
                </a:cubicBezTo>
                <a:cubicBezTo>
                  <a:pt x="34" y="5"/>
                  <a:pt x="34" y="5"/>
                  <a:pt x="34" y="5"/>
                </a:cubicBezTo>
                <a:cubicBezTo>
                  <a:pt x="37" y="2"/>
                  <a:pt x="41" y="0"/>
                  <a:pt x="45" y="0"/>
                </a:cubicBezTo>
                <a:cubicBezTo>
                  <a:pt x="209" y="0"/>
                  <a:pt x="209" y="0"/>
                  <a:pt x="209" y="0"/>
                </a:cubicBezTo>
                <a:cubicBezTo>
                  <a:pt x="213" y="0"/>
                  <a:pt x="217" y="2"/>
                  <a:pt x="220" y="5"/>
                </a:cubicBezTo>
                <a:cubicBezTo>
                  <a:pt x="220" y="5"/>
                  <a:pt x="220" y="5"/>
                  <a:pt x="220" y="5"/>
                </a:cubicBezTo>
                <a:cubicBezTo>
                  <a:pt x="222" y="7"/>
                  <a:pt x="224" y="11"/>
                  <a:pt x="224" y="15"/>
                </a:cubicBezTo>
                <a:cubicBezTo>
                  <a:pt x="224" y="107"/>
                  <a:pt x="224" y="107"/>
                  <a:pt x="224" y="107"/>
                </a:cubicBezTo>
                <a:cubicBezTo>
                  <a:pt x="224" y="111"/>
                  <a:pt x="222" y="115"/>
                  <a:pt x="220" y="118"/>
                </a:cubicBezTo>
                <a:cubicBezTo>
                  <a:pt x="217" y="120"/>
                  <a:pt x="213" y="122"/>
                  <a:pt x="209" y="122"/>
                </a:cubicBezTo>
                <a:cubicBezTo>
                  <a:pt x="198" y="122"/>
                  <a:pt x="198" y="122"/>
                  <a:pt x="198" y="122"/>
                </a:cubicBezTo>
                <a:cubicBezTo>
                  <a:pt x="198" y="125"/>
                  <a:pt x="198" y="125"/>
                  <a:pt x="198" y="125"/>
                </a:cubicBezTo>
                <a:cubicBezTo>
                  <a:pt x="221" y="125"/>
                  <a:pt x="221" y="125"/>
                  <a:pt x="221" y="125"/>
                </a:cubicBezTo>
                <a:cubicBezTo>
                  <a:pt x="257" y="173"/>
                  <a:pt x="257" y="173"/>
                  <a:pt x="257" y="173"/>
                </a:cubicBezTo>
                <a:cubicBezTo>
                  <a:pt x="256" y="173"/>
                  <a:pt x="256" y="173"/>
                  <a:pt x="256" y="173"/>
                </a:cubicBezTo>
                <a:cubicBezTo>
                  <a:pt x="248" y="191"/>
                  <a:pt x="248" y="191"/>
                  <a:pt x="248" y="191"/>
                </a:cubicBezTo>
                <a:cubicBezTo>
                  <a:pt x="9" y="191"/>
                  <a:pt x="9" y="191"/>
                  <a:pt x="9" y="191"/>
                </a:cubicBezTo>
                <a:cubicBezTo>
                  <a:pt x="0" y="173"/>
                  <a:pt x="0" y="173"/>
                  <a:pt x="0" y="173"/>
                </a:cubicBezTo>
                <a:cubicBezTo>
                  <a:pt x="33" y="125"/>
                  <a:pt x="33" y="125"/>
                  <a:pt x="33" y="125"/>
                </a:cubicBezTo>
                <a:close/>
                <a:moveTo>
                  <a:pt x="77" y="125"/>
                </a:moveTo>
                <a:cubicBezTo>
                  <a:pt x="176" y="125"/>
                  <a:pt x="176" y="125"/>
                  <a:pt x="176" y="125"/>
                </a:cubicBezTo>
                <a:cubicBezTo>
                  <a:pt x="176" y="122"/>
                  <a:pt x="176" y="122"/>
                  <a:pt x="176" y="122"/>
                </a:cubicBezTo>
                <a:cubicBezTo>
                  <a:pt x="77" y="122"/>
                  <a:pt x="77" y="122"/>
                  <a:pt x="77" y="122"/>
                </a:cubicBezTo>
                <a:cubicBezTo>
                  <a:pt x="77" y="125"/>
                  <a:pt x="77" y="125"/>
                  <a:pt x="77" y="125"/>
                </a:cubicBezTo>
                <a:close/>
                <a:moveTo>
                  <a:pt x="209" y="15"/>
                </a:moveTo>
                <a:cubicBezTo>
                  <a:pt x="45" y="15"/>
                  <a:pt x="45" y="15"/>
                  <a:pt x="45" y="15"/>
                </a:cubicBezTo>
                <a:cubicBezTo>
                  <a:pt x="45" y="15"/>
                  <a:pt x="45" y="15"/>
                  <a:pt x="45" y="15"/>
                </a:cubicBezTo>
                <a:cubicBezTo>
                  <a:pt x="45" y="15"/>
                  <a:pt x="45" y="15"/>
                  <a:pt x="45" y="15"/>
                </a:cubicBezTo>
                <a:cubicBezTo>
                  <a:pt x="45" y="15"/>
                  <a:pt x="45" y="15"/>
                  <a:pt x="45" y="15"/>
                </a:cubicBezTo>
                <a:cubicBezTo>
                  <a:pt x="45" y="107"/>
                  <a:pt x="45" y="107"/>
                  <a:pt x="45" y="107"/>
                </a:cubicBezTo>
                <a:cubicBezTo>
                  <a:pt x="45" y="107"/>
                  <a:pt x="45" y="107"/>
                  <a:pt x="45" y="107"/>
                </a:cubicBezTo>
                <a:cubicBezTo>
                  <a:pt x="45" y="107"/>
                  <a:pt x="45" y="107"/>
                  <a:pt x="45" y="107"/>
                </a:cubicBezTo>
                <a:cubicBezTo>
                  <a:pt x="209" y="107"/>
                  <a:pt x="209" y="107"/>
                  <a:pt x="209" y="107"/>
                </a:cubicBezTo>
                <a:cubicBezTo>
                  <a:pt x="209" y="107"/>
                  <a:pt x="209" y="107"/>
                  <a:pt x="209" y="107"/>
                </a:cubicBezTo>
                <a:cubicBezTo>
                  <a:pt x="209" y="107"/>
                  <a:pt x="210" y="107"/>
                  <a:pt x="210" y="107"/>
                </a:cubicBezTo>
                <a:cubicBezTo>
                  <a:pt x="210" y="15"/>
                  <a:pt x="210" y="15"/>
                  <a:pt x="210" y="15"/>
                </a:cubicBezTo>
                <a:cubicBezTo>
                  <a:pt x="210" y="15"/>
                  <a:pt x="210" y="15"/>
                  <a:pt x="209" y="15"/>
                </a:cubicBezTo>
                <a:cubicBezTo>
                  <a:pt x="209" y="15"/>
                  <a:pt x="209" y="15"/>
                  <a:pt x="209" y="15"/>
                </a:cubicBezTo>
                <a:cubicBezTo>
                  <a:pt x="209" y="15"/>
                  <a:pt x="209" y="15"/>
                  <a:pt x="209" y="15"/>
                </a:cubicBezTo>
                <a:close/>
                <a:moveTo>
                  <a:pt x="39" y="155"/>
                </a:moveTo>
                <a:cubicBezTo>
                  <a:pt x="37" y="158"/>
                  <a:pt x="35" y="160"/>
                  <a:pt x="34" y="163"/>
                </a:cubicBezTo>
                <a:cubicBezTo>
                  <a:pt x="42" y="163"/>
                  <a:pt x="51" y="163"/>
                  <a:pt x="60" y="163"/>
                </a:cubicBezTo>
                <a:cubicBezTo>
                  <a:pt x="61" y="160"/>
                  <a:pt x="62" y="158"/>
                  <a:pt x="63" y="155"/>
                </a:cubicBezTo>
                <a:cubicBezTo>
                  <a:pt x="55" y="155"/>
                  <a:pt x="47" y="155"/>
                  <a:pt x="39" y="155"/>
                </a:cubicBezTo>
                <a:close/>
                <a:moveTo>
                  <a:pt x="51" y="135"/>
                </a:moveTo>
                <a:cubicBezTo>
                  <a:pt x="50" y="137"/>
                  <a:pt x="49" y="139"/>
                  <a:pt x="48" y="141"/>
                </a:cubicBezTo>
                <a:cubicBezTo>
                  <a:pt x="57" y="141"/>
                  <a:pt x="66" y="141"/>
                  <a:pt x="75" y="141"/>
                </a:cubicBezTo>
                <a:cubicBezTo>
                  <a:pt x="76" y="139"/>
                  <a:pt x="77" y="137"/>
                  <a:pt x="78" y="135"/>
                </a:cubicBezTo>
                <a:cubicBezTo>
                  <a:pt x="69" y="135"/>
                  <a:pt x="60" y="135"/>
                  <a:pt x="51" y="135"/>
                </a:cubicBezTo>
                <a:close/>
                <a:moveTo>
                  <a:pt x="192" y="135"/>
                </a:moveTo>
                <a:cubicBezTo>
                  <a:pt x="193" y="137"/>
                  <a:pt x="194" y="139"/>
                  <a:pt x="195" y="141"/>
                </a:cubicBezTo>
                <a:cubicBezTo>
                  <a:pt x="201" y="141"/>
                  <a:pt x="207" y="141"/>
                  <a:pt x="213" y="141"/>
                </a:cubicBezTo>
                <a:cubicBezTo>
                  <a:pt x="212" y="139"/>
                  <a:pt x="210" y="137"/>
                  <a:pt x="209" y="135"/>
                </a:cubicBezTo>
                <a:cubicBezTo>
                  <a:pt x="204" y="135"/>
                  <a:pt x="198" y="135"/>
                  <a:pt x="192" y="135"/>
                </a:cubicBezTo>
                <a:close/>
                <a:moveTo>
                  <a:pt x="171" y="135"/>
                </a:moveTo>
                <a:cubicBezTo>
                  <a:pt x="171" y="137"/>
                  <a:pt x="172" y="139"/>
                  <a:pt x="173" y="141"/>
                </a:cubicBezTo>
                <a:cubicBezTo>
                  <a:pt x="179" y="141"/>
                  <a:pt x="184" y="141"/>
                  <a:pt x="190" y="141"/>
                </a:cubicBezTo>
                <a:cubicBezTo>
                  <a:pt x="189" y="139"/>
                  <a:pt x="188" y="137"/>
                  <a:pt x="187" y="135"/>
                </a:cubicBezTo>
                <a:cubicBezTo>
                  <a:pt x="182" y="135"/>
                  <a:pt x="176" y="135"/>
                  <a:pt x="171" y="135"/>
                </a:cubicBezTo>
                <a:close/>
                <a:moveTo>
                  <a:pt x="149" y="135"/>
                </a:moveTo>
                <a:cubicBezTo>
                  <a:pt x="149" y="137"/>
                  <a:pt x="149" y="139"/>
                  <a:pt x="150" y="141"/>
                </a:cubicBezTo>
                <a:cubicBezTo>
                  <a:pt x="155" y="141"/>
                  <a:pt x="161" y="141"/>
                  <a:pt x="167" y="141"/>
                </a:cubicBezTo>
                <a:cubicBezTo>
                  <a:pt x="167" y="139"/>
                  <a:pt x="166" y="137"/>
                  <a:pt x="165" y="135"/>
                </a:cubicBezTo>
                <a:cubicBezTo>
                  <a:pt x="160" y="135"/>
                  <a:pt x="154" y="135"/>
                  <a:pt x="149" y="135"/>
                </a:cubicBezTo>
                <a:close/>
                <a:moveTo>
                  <a:pt x="127" y="135"/>
                </a:moveTo>
                <a:cubicBezTo>
                  <a:pt x="127" y="137"/>
                  <a:pt x="127" y="139"/>
                  <a:pt x="127" y="141"/>
                </a:cubicBezTo>
                <a:cubicBezTo>
                  <a:pt x="133" y="141"/>
                  <a:pt x="139" y="141"/>
                  <a:pt x="144" y="141"/>
                </a:cubicBezTo>
                <a:cubicBezTo>
                  <a:pt x="144" y="139"/>
                  <a:pt x="144" y="137"/>
                  <a:pt x="144" y="135"/>
                </a:cubicBezTo>
                <a:cubicBezTo>
                  <a:pt x="138" y="135"/>
                  <a:pt x="133" y="135"/>
                  <a:pt x="127" y="135"/>
                </a:cubicBezTo>
                <a:close/>
                <a:moveTo>
                  <a:pt x="105" y="135"/>
                </a:moveTo>
                <a:cubicBezTo>
                  <a:pt x="105" y="137"/>
                  <a:pt x="104" y="139"/>
                  <a:pt x="104" y="141"/>
                </a:cubicBezTo>
                <a:cubicBezTo>
                  <a:pt x="110" y="141"/>
                  <a:pt x="115" y="141"/>
                  <a:pt x="121" y="141"/>
                </a:cubicBezTo>
                <a:cubicBezTo>
                  <a:pt x="121" y="139"/>
                  <a:pt x="122" y="137"/>
                  <a:pt x="122" y="135"/>
                </a:cubicBezTo>
                <a:cubicBezTo>
                  <a:pt x="116" y="135"/>
                  <a:pt x="111" y="135"/>
                  <a:pt x="105" y="135"/>
                </a:cubicBezTo>
                <a:close/>
                <a:moveTo>
                  <a:pt x="83" y="135"/>
                </a:moveTo>
                <a:cubicBezTo>
                  <a:pt x="83" y="137"/>
                  <a:pt x="82" y="139"/>
                  <a:pt x="81" y="141"/>
                </a:cubicBezTo>
                <a:cubicBezTo>
                  <a:pt x="87" y="141"/>
                  <a:pt x="93" y="141"/>
                  <a:pt x="99" y="141"/>
                </a:cubicBezTo>
                <a:cubicBezTo>
                  <a:pt x="99" y="139"/>
                  <a:pt x="100" y="137"/>
                  <a:pt x="100" y="135"/>
                </a:cubicBezTo>
                <a:cubicBezTo>
                  <a:pt x="94" y="135"/>
                  <a:pt x="89" y="135"/>
                  <a:pt x="83" y="135"/>
                </a:cubicBezTo>
                <a:close/>
                <a:moveTo>
                  <a:pt x="187" y="144"/>
                </a:moveTo>
                <a:cubicBezTo>
                  <a:pt x="188" y="146"/>
                  <a:pt x="189" y="149"/>
                  <a:pt x="190" y="151"/>
                </a:cubicBezTo>
                <a:cubicBezTo>
                  <a:pt x="200" y="151"/>
                  <a:pt x="209" y="151"/>
                  <a:pt x="219" y="151"/>
                </a:cubicBezTo>
                <a:cubicBezTo>
                  <a:pt x="218" y="149"/>
                  <a:pt x="216" y="146"/>
                  <a:pt x="215" y="144"/>
                </a:cubicBezTo>
                <a:cubicBezTo>
                  <a:pt x="205" y="144"/>
                  <a:pt x="196" y="144"/>
                  <a:pt x="187" y="144"/>
                </a:cubicBezTo>
                <a:close/>
                <a:moveTo>
                  <a:pt x="163" y="144"/>
                </a:moveTo>
                <a:cubicBezTo>
                  <a:pt x="163" y="146"/>
                  <a:pt x="164" y="149"/>
                  <a:pt x="165" y="151"/>
                </a:cubicBezTo>
                <a:cubicBezTo>
                  <a:pt x="171" y="151"/>
                  <a:pt x="177" y="151"/>
                  <a:pt x="183" y="151"/>
                </a:cubicBezTo>
                <a:cubicBezTo>
                  <a:pt x="183" y="149"/>
                  <a:pt x="182" y="146"/>
                  <a:pt x="181" y="144"/>
                </a:cubicBezTo>
                <a:cubicBezTo>
                  <a:pt x="175" y="144"/>
                  <a:pt x="169" y="144"/>
                  <a:pt x="163" y="144"/>
                </a:cubicBezTo>
                <a:close/>
                <a:moveTo>
                  <a:pt x="139" y="144"/>
                </a:moveTo>
                <a:cubicBezTo>
                  <a:pt x="140" y="146"/>
                  <a:pt x="140" y="149"/>
                  <a:pt x="140" y="151"/>
                </a:cubicBezTo>
                <a:cubicBezTo>
                  <a:pt x="146" y="151"/>
                  <a:pt x="153" y="151"/>
                  <a:pt x="159" y="151"/>
                </a:cubicBezTo>
                <a:cubicBezTo>
                  <a:pt x="158" y="149"/>
                  <a:pt x="158" y="146"/>
                  <a:pt x="157" y="144"/>
                </a:cubicBezTo>
                <a:cubicBezTo>
                  <a:pt x="151" y="144"/>
                  <a:pt x="145" y="144"/>
                  <a:pt x="139" y="144"/>
                </a:cubicBezTo>
                <a:close/>
                <a:moveTo>
                  <a:pt x="116" y="144"/>
                </a:moveTo>
                <a:cubicBezTo>
                  <a:pt x="116" y="146"/>
                  <a:pt x="115" y="149"/>
                  <a:pt x="115" y="151"/>
                </a:cubicBezTo>
                <a:cubicBezTo>
                  <a:pt x="121" y="151"/>
                  <a:pt x="128" y="151"/>
                  <a:pt x="134" y="151"/>
                </a:cubicBezTo>
                <a:cubicBezTo>
                  <a:pt x="134" y="149"/>
                  <a:pt x="134" y="146"/>
                  <a:pt x="134" y="144"/>
                </a:cubicBezTo>
                <a:cubicBezTo>
                  <a:pt x="128" y="144"/>
                  <a:pt x="122" y="144"/>
                  <a:pt x="116" y="144"/>
                </a:cubicBezTo>
                <a:close/>
                <a:moveTo>
                  <a:pt x="92" y="144"/>
                </a:moveTo>
                <a:cubicBezTo>
                  <a:pt x="92" y="146"/>
                  <a:pt x="91" y="149"/>
                  <a:pt x="91" y="151"/>
                </a:cubicBezTo>
                <a:cubicBezTo>
                  <a:pt x="97" y="151"/>
                  <a:pt x="103" y="151"/>
                  <a:pt x="109" y="151"/>
                </a:cubicBezTo>
                <a:cubicBezTo>
                  <a:pt x="110" y="149"/>
                  <a:pt x="110" y="146"/>
                  <a:pt x="110" y="144"/>
                </a:cubicBezTo>
                <a:cubicBezTo>
                  <a:pt x="104" y="144"/>
                  <a:pt x="98" y="144"/>
                  <a:pt x="92" y="144"/>
                </a:cubicBezTo>
                <a:close/>
                <a:moveTo>
                  <a:pt x="69" y="144"/>
                </a:moveTo>
                <a:cubicBezTo>
                  <a:pt x="68" y="146"/>
                  <a:pt x="67" y="149"/>
                  <a:pt x="66" y="151"/>
                </a:cubicBezTo>
                <a:cubicBezTo>
                  <a:pt x="72" y="151"/>
                  <a:pt x="78" y="151"/>
                  <a:pt x="84" y="151"/>
                </a:cubicBezTo>
                <a:cubicBezTo>
                  <a:pt x="85" y="149"/>
                  <a:pt x="86" y="146"/>
                  <a:pt x="87" y="144"/>
                </a:cubicBezTo>
                <a:cubicBezTo>
                  <a:pt x="81" y="144"/>
                  <a:pt x="75" y="144"/>
                  <a:pt x="69" y="144"/>
                </a:cubicBezTo>
                <a:close/>
                <a:moveTo>
                  <a:pt x="45" y="144"/>
                </a:moveTo>
                <a:cubicBezTo>
                  <a:pt x="44" y="146"/>
                  <a:pt x="43" y="149"/>
                  <a:pt x="41" y="151"/>
                </a:cubicBezTo>
                <a:cubicBezTo>
                  <a:pt x="47" y="151"/>
                  <a:pt x="54" y="151"/>
                  <a:pt x="60" y="151"/>
                </a:cubicBezTo>
                <a:cubicBezTo>
                  <a:pt x="61" y="149"/>
                  <a:pt x="62" y="146"/>
                  <a:pt x="63" y="144"/>
                </a:cubicBezTo>
                <a:cubicBezTo>
                  <a:pt x="57" y="144"/>
                  <a:pt x="51" y="144"/>
                  <a:pt x="45" y="144"/>
                </a:cubicBezTo>
                <a:close/>
                <a:moveTo>
                  <a:pt x="197" y="155"/>
                </a:moveTo>
                <a:cubicBezTo>
                  <a:pt x="198" y="158"/>
                  <a:pt x="199" y="160"/>
                  <a:pt x="201" y="163"/>
                </a:cubicBezTo>
                <a:cubicBezTo>
                  <a:pt x="209" y="163"/>
                  <a:pt x="218" y="163"/>
                  <a:pt x="227" y="163"/>
                </a:cubicBezTo>
                <a:cubicBezTo>
                  <a:pt x="225" y="160"/>
                  <a:pt x="223" y="158"/>
                  <a:pt x="222" y="155"/>
                </a:cubicBezTo>
                <a:cubicBezTo>
                  <a:pt x="213" y="155"/>
                  <a:pt x="205" y="155"/>
                  <a:pt x="197" y="155"/>
                </a:cubicBezTo>
                <a:close/>
                <a:moveTo>
                  <a:pt x="171" y="155"/>
                </a:moveTo>
                <a:cubicBezTo>
                  <a:pt x="172" y="158"/>
                  <a:pt x="173" y="160"/>
                  <a:pt x="174" y="163"/>
                </a:cubicBezTo>
                <a:cubicBezTo>
                  <a:pt x="180" y="163"/>
                  <a:pt x="187" y="163"/>
                  <a:pt x="194" y="163"/>
                </a:cubicBezTo>
                <a:cubicBezTo>
                  <a:pt x="193" y="160"/>
                  <a:pt x="192" y="158"/>
                  <a:pt x="191" y="155"/>
                </a:cubicBezTo>
                <a:cubicBezTo>
                  <a:pt x="184" y="155"/>
                  <a:pt x="178" y="155"/>
                  <a:pt x="171" y="155"/>
                </a:cubicBezTo>
                <a:close/>
                <a:moveTo>
                  <a:pt x="146" y="155"/>
                </a:moveTo>
                <a:cubicBezTo>
                  <a:pt x="146" y="158"/>
                  <a:pt x="147" y="160"/>
                  <a:pt x="147" y="163"/>
                </a:cubicBezTo>
                <a:cubicBezTo>
                  <a:pt x="154" y="163"/>
                  <a:pt x="161" y="163"/>
                  <a:pt x="168" y="163"/>
                </a:cubicBezTo>
                <a:cubicBezTo>
                  <a:pt x="167" y="160"/>
                  <a:pt x="166" y="158"/>
                  <a:pt x="165" y="155"/>
                </a:cubicBezTo>
                <a:cubicBezTo>
                  <a:pt x="159" y="155"/>
                  <a:pt x="153" y="155"/>
                  <a:pt x="146" y="155"/>
                </a:cubicBezTo>
                <a:close/>
                <a:moveTo>
                  <a:pt x="121" y="155"/>
                </a:moveTo>
                <a:cubicBezTo>
                  <a:pt x="121" y="158"/>
                  <a:pt x="121" y="160"/>
                  <a:pt x="120" y="163"/>
                </a:cubicBezTo>
                <a:cubicBezTo>
                  <a:pt x="127" y="163"/>
                  <a:pt x="134" y="163"/>
                  <a:pt x="141" y="163"/>
                </a:cubicBezTo>
                <a:cubicBezTo>
                  <a:pt x="141" y="160"/>
                  <a:pt x="141" y="158"/>
                  <a:pt x="140" y="155"/>
                </a:cubicBezTo>
                <a:cubicBezTo>
                  <a:pt x="134" y="155"/>
                  <a:pt x="127" y="155"/>
                  <a:pt x="121" y="155"/>
                </a:cubicBezTo>
                <a:close/>
                <a:moveTo>
                  <a:pt x="95" y="155"/>
                </a:moveTo>
                <a:cubicBezTo>
                  <a:pt x="95" y="158"/>
                  <a:pt x="94" y="160"/>
                  <a:pt x="93" y="163"/>
                </a:cubicBezTo>
                <a:cubicBezTo>
                  <a:pt x="100" y="163"/>
                  <a:pt x="107" y="163"/>
                  <a:pt x="114" y="163"/>
                </a:cubicBezTo>
                <a:cubicBezTo>
                  <a:pt x="114" y="160"/>
                  <a:pt x="114" y="158"/>
                  <a:pt x="115" y="155"/>
                </a:cubicBezTo>
                <a:cubicBezTo>
                  <a:pt x="108" y="155"/>
                  <a:pt x="102" y="155"/>
                  <a:pt x="95" y="155"/>
                </a:cubicBezTo>
                <a:close/>
                <a:moveTo>
                  <a:pt x="70" y="155"/>
                </a:moveTo>
                <a:cubicBezTo>
                  <a:pt x="69" y="158"/>
                  <a:pt x="68" y="160"/>
                  <a:pt x="67" y="163"/>
                </a:cubicBezTo>
                <a:cubicBezTo>
                  <a:pt x="74" y="163"/>
                  <a:pt x="81" y="163"/>
                  <a:pt x="87" y="163"/>
                </a:cubicBezTo>
                <a:cubicBezTo>
                  <a:pt x="88" y="160"/>
                  <a:pt x="89" y="158"/>
                  <a:pt x="90" y="155"/>
                </a:cubicBezTo>
                <a:cubicBezTo>
                  <a:pt x="83" y="155"/>
                  <a:pt x="77" y="155"/>
                  <a:pt x="70" y="155"/>
                </a:cubicBezTo>
                <a:close/>
              </a:path>
            </a:pathLst>
          </a:custGeom>
          <a:solidFill>
            <a:srgbClr val="3A3A3A"/>
          </a:solidFill>
          <a:ln>
            <a:noFill/>
          </a:ln>
          <a:extLst/>
        </p:spPr>
        <p:txBody>
          <a:bodyPr lIns="68580" tIns="34290" rIns="68580" bIns="540000"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nvGrpSpPr>
          <p:cNvPr id="28" name="PA_组合 27"/>
          <p:cNvGrpSpPr/>
          <p:nvPr>
            <p:custDataLst>
              <p:tags r:id="rId7"/>
            </p:custDataLst>
          </p:nvPr>
        </p:nvGrpSpPr>
        <p:grpSpPr>
          <a:xfrm>
            <a:off x="856470" y="4700016"/>
            <a:ext cx="3626848" cy="927689"/>
            <a:chOff x="692722" y="4705211"/>
            <a:chExt cx="3626848" cy="927689"/>
          </a:xfrm>
        </p:grpSpPr>
        <p:sp>
          <p:nvSpPr>
            <p:cNvPr id="19" name="文本框 18"/>
            <p:cNvSpPr txBox="1"/>
            <p:nvPr/>
          </p:nvSpPr>
          <p:spPr>
            <a:xfrm>
              <a:off x="1297555" y="4940403"/>
              <a:ext cx="2417182" cy="692497"/>
            </a:xfrm>
            <a:prstGeom prst="rect">
              <a:avLst/>
            </a:prstGeom>
            <a:noFill/>
          </p:spPr>
          <p:txBody>
            <a:bodyPr wrap="square" rtlCol="0">
              <a:spAutoFit/>
            </a:bodyPr>
            <a:lstStyle/>
            <a:p>
              <a:pPr algn="ctr"/>
              <a:r>
                <a:rPr lang="en-US" altLang="zh-CN" sz="1300" dirty="0">
                  <a:latin typeface="Calibri Light" panose="020F0302020204030204" pitchFamily="34" charset="0"/>
                </a:rPr>
                <a:t>True mastery of any skill takes a lifetime. Sweat is the lubricant of success.</a:t>
              </a:r>
              <a:endParaRPr lang="zh-CN" altLang="en-US" sz="1300" b="1" dirty="0">
                <a:solidFill>
                  <a:srgbClr val="3A3A3A"/>
                </a:solidFill>
                <a:latin typeface="Calibri Light" panose="020F0302020204030204" pitchFamily="34" charset="0"/>
              </a:endParaRPr>
            </a:p>
          </p:txBody>
        </p:sp>
        <p:sp>
          <p:nvSpPr>
            <p:cNvPr id="25" name="文本框 24"/>
            <p:cNvSpPr txBox="1"/>
            <p:nvPr/>
          </p:nvSpPr>
          <p:spPr>
            <a:xfrm>
              <a:off x="692722" y="4705211"/>
              <a:ext cx="3626848" cy="369332"/>
            </a:xfrm>
            <a:prstGeom prst="rect">
              <a:avLst/>
            </a:prstGeom>
            <a:noFill/>
          </p:spPr>
          <p:txBody>
            <a:bodyPr wrap="square" rtlCol="0">
              <a:spAutoFit/>
            </a:bodyPr>
            <a:lstStyle/>
            <a:p>
              <a:pPr lvl="0" algn="ctr"/>
              <a:r>
                <a:rPr lang="zh-CN" altLang="en-US" dirty="0">
                  <a:solidFill>
                    <a:srgbClr val="FFC001"/>
                  </a:solidFill>
                  <a:latin typeface="方正兰亭细黑简体" panose="02000000000000000000" pitchFamily="2" charset="-122"/>
                  <a:ea typeface="方正兰亭细黑简体" panose="02000000000000000000" pitchFamily="2" charset="-122"/>
                </a:rPr>
                <a:t>在这里输入标题</a:t>
              </a:r>
            </a:p>
          </p:txBody>
        </p:sp>
      </p:grpSp>
      <p:grpSp>
        <p:nvGrpSpPr>
          <p:cNvPr id="29" name="PA_组合 28"/>
          <p:cNvGrpSpPr/>
          <p:nvPr>
            <p:custDataLst>
              <p:tags r:id="rId8"/>
            </p:custDataLst>
          </p:nvPr>
        </p:nvGrpSpPr>
        <p:grpSpPr>
          <a:xfrm>
            <a:off x="7551726" y="4700016"/>
            <a:ext cx="3626848" cy="927689"/>
            <a:chOff x="692722" y="4705211"/>
            <a:chExt cx="3626848" cy="927689"/>
          </a:xfrm>
        </p:grpSpPr>
        <p:sp>
          <p:nvSpPr>
            <p:cNvPr id="30" name="文本框 29"/>
            <p:cNvSpPr txBox="1"/>
            <p:nvPr/>
          </p:nvSpPr>
          <p:spPr>
            <a:xfrm>
              <a:off x="1297555" y="4940403"/>
              <a:ext cx="2417182" cy="692497"/>
            </a:xfrm>
            <a:prstGeom prst="rect">
              <a:avLst/>
            </a:prstGeom>
            <a:noFill/>
          </p:spPr>
          <p:txBody>
            <a:bodyPr wrap="square" rtlCol="0">
              <a:spAutoFit/>
            </a:bodyPr>
            <a:lstStyle/>
            <a:p>
              <a:pPr algn="ctr"/>
              <a:r>
                <a:rPr lang="en-US" altLang="zh-CN" sz="1300" dirty="0">
                  <a:latin typeface="Calibri Light" panose="020F0302020204030204" pitchFamily="34" charset="0"/>
                </a:rPr>
                <a:t>True mastery of any skill takes a lifetime. Sweat is the lubricant of success.</a:t>
              </a:r>
              <a:endParaRPr lang="zh-CN" altLang="en-US" sz="1300" b="1" dirty="0">
                <a:solidFill>
                  <a:srgbClr val="3A3A3A"/>
                </a:solidFill>
                <a:latin typeface="Calibri Light" panose="020F0302020204030204" pitchFamily="34" charset="0"/>
              </a:endParaRPr>
            </a:p>
          </p:txBody>
        </p:sp>
        <p:sp>
          <p:nvSpPr>
            <p:cNvPr id="31" name="文本框 30"/>
            <p:cNvSpPr txBox="1"/>
            <p:nvPr/>
          </p:nvSpPr>
          <p:spPr>
            <a:xfrm>
              <a:off x="692722" y="4705211"/>
              <a:ext cx="3626848" cy="369332"/>
            </a:xfrm>
            <a:prstGeom prst="rect">
              <a:avLst/>
            </a:prstGeom>
            <a:noFill/>
          </p:spPr>
          <p:txBody>
            <a:bodyPr wrap="square" rtlCol="0">
              <a:spAutoFit/>
            </a:bodyPr>
            <a:lstStyle/>
            <a:p>
              <a:pPr lvl="0" algn="ctr"/>
              <a:r>
                <a:rPr lang="zh-CN" altLang="en-US" dirty="0">
                  <a:solidFill>
                    <a:srgbClr val="FFC001"/>
                  </a:solidFill>
                  <a:latin typeface="方正兰亭细黑简体" panose="02000000000000000000" pitchFamily="2" charset="-122"/>
                  <a:ea typeface="方正兰亭细黑简体" panose="02000000000000000000" pitchFamily="2" charset="-122"/>
                </a:rPr>
                <a:t>在这里输入标题</a:t>
              </a:r>
            </a:p>
          </p:txBody>
        </p:sp>
      </p:grpSp>
      <p:grpSp>
        <p:nvGrpSpPr>
          <p:cNvPr id="35" name="PA_组合 34"/>
          <p:cNvGrpSpPr/>
          <p:nvPr>
            <p:custDataLst>
              <p:tags r:id="rId9"/>
            </p:custDataLst>
          </p:nvPr>
        </p:nvGrpSpPr>
        <p:grpSpPr>
          <a:xfrm>
            <a:off x="4183163" y="5029477"/>
            <a:ext cx="3626848" cy="727635"/>
            <a:chOff x="692722" y="4705211"/>
            <a:chExt cx="3626848" cy="727635"/>
          </a:xfrm>
        </p:grpSpPr>
        <p:sp>
          <p:nvSpPr>
            <p:cNvPr id="36" name="文本框 35"/>
            <p:cNvSpPr txBox="1"/>
            <p:nvPr/>
          </p:nvSpPr>
          <p:spPr>
            <a:xfrm>
              <a:off x="1028796" y="4940403"/>
              <a:ext cx="2943216" cy="492443"/>
            </a:xfrm>
            <a:prstGeom prst="rect">
              <a:avLst/>
            </a:prstGeom>
            <a:noFill/>
          </p:spPr>
          <p:txBody>
            <a:bodyPr wrap="square" rtlCol="0">
              <a:spAutoFit/>
            </a:bodyPr>
            <a:lstStyle/>
            <a:p>
              <a:pPr algn="ctr"/>
              <a:r>
                <a:rPr lang="en-US" altLang="zh-CN" sz="1300" dirty="0">
                  <a:latin typeface="Calibri Light" panose="020F0302020204030204" pitchFamily="34" charset="0"/>
                </a:rPr>
                <a:t>True mastery of any skill takes a lifetime. Sweat is the lubricant of success.</a:t>
              </a:r>
              <a:endParaRPr lang="zh-CN" altLang="en-US" sz="1300" b="1" dirty="0">
                <a:solidFill>
                  <a:srgbClr val="3A3A3A"/>
                </a:solidFill>
                <a:latin typeface="Calibri Light" panose="020F0302020204030204" pitchFamily="34" charset="0"/>
              </a:endParaRPr>
            </a:p>
          </p:txBody>
        </p:sp>
        <p:sp>
          <p:nvSpPr>
            <p:cNvPr id="37" name="文本框 36"/>
            <p:cNvSpPr txBox="1"/>
            <p:nvPr/>
          </p:nvSpPr>
          <p:spPr>
            <a:xfrm>
              <a:off x="692722" y="4705211"/>
              <a:ext cx="3626848" cy="338554"/>
            </a:xfrm>
            <a:prstGeom prst="rect">
              <a:avLst/>
            </a:prstGeom>
            <a:noFill/>
          </p:spPr>
          <p:txBody>
            <a:bodyPr wrap="square" rtlCol="0">
              <a:spAutoFit/>
            </a:bodyPr>
            <a:lstStyle/>
            <a:p>
              <a:pPr lvl="0" algn="ctr"/>
              <a:r>
                <a:rPr lang="zh-CN" altLang="en-US" sz="1600" dirty="0">
                  <a:solidFill>
                    <a:srgbClr val="FFC001"/>
                  </a:solidFill>
                  <a:latin typeface="方正兰亭细黑简体" panose="02000000000000000000" pitchFamily="2" charset="-122"/>
                  <a:ea typeface="方正兰亭细黑简体" panose="02000000000000000000" pitchFamily="2" charset="-122"/>
                </a:rPr>
                <a:t>在这里输入标题</a:t>
              </a:r>
            </a:p>
          </p:txBody>
        </p:sp>
      </p:grpSp>
      <p:sp>
        <p:nvSpPr>
          <p:cNvPr id="26" name="KSO_Shape"/>
          <p:cNvSpPr/>
          <p:nvPr/>
        </p:nvSpPr>
        <p:spPr>
          <a:xfrm>
            <a:off x="586740" y="46557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7" name="文本框 26"/>
          <p:cNvSpPr txBox="1"/>
          <p:nvPr/>
        </p:nvSpPr>
        <p:spPr>
          <a:xfrm>
            <a:off x="399891" y="434727"/>
            <a:ext cx="3626848" cy="523220"/>
          </a:xfrm>
          <a:prstGeom prst="rect">
            <a:avLst/>
          </a:prstGeom>
          <a:noFill/>
        </p:spPr>
        <p:txBody>
          <a:bodyPr wrap="square" rtlCol="0">
            <a:spAutoFit/>
          </a:bodyPr>
          <a:lstStyle/>
          <a:p>
            <a:pPr algn="ctr"/>
            <a:r>
              <a:rPr lang="zh-CN" altLang="en-US" sz="2800" dirty="0">
                <a:solidFill>
                  <a:srgbClr val="3A3A3A"/>
                </a:solidFill>
                <a:latin typeface="方正兰亭细黑简体" panose="02000000000000000000" pitchFamily="2" charset="-122"/>
                <a:ea typeface="方正兰亭细黑简体" panose="02000000000000000000" pitchFamily="2" charset="-122"/>
              </a:rPr>
              <a:t>这里输入标题</a:t>
            </a:r>
          </a:p>
        </p:txBody>
      </p:sp>
    </p:spTree>
    <p:extLst>
      <p:ext uri="{BB962C8B-B14F-4D97-AF65-F5344CB8AC3E}">
        <p14:creationId xmlns:p14="http://schemas.microsoft.com/office/powerpoint/2010/main" val="280519752"/>
      </p:ext>
    </p:extLst>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par>
                                <p:cTn id="15" presetID="2" presetClass="entr" presetSubtype="4" decel="100000" fill="hold" nodeType="withEffect">
                                  <p:stCondLst>
                                    <p:cond delay="40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ppt_x"/>
                                          </p:val>
                                        </p:tav>
                                        <p:tav tm="100000">
                                          <p:val>
                                            <p:strVal val="#ppt_x"/>
                                          </p:val>
                                        </p:tav>
                                      </p:tavLst>
                                    </p:anim>
                                    <p:anim calcmode="lin" valueType="num">
                                      <p:cBhvr additive="base">
                                        <p:cTn id="18" dur="500" fill="hold"/>
                                        <p:tgtEl>
                                          <p:spTgt spid="28"/>
                                        </p:tgtEl>
                                        <p:attrNameLst>
                                          <p:attrName>ppt_y</p:attrName>
                                        </p:attrNameLst>
                                      </p:cBhvr>
                                      <p:tavLst>
                                        <p:tav tm="0">
                                          <p:val>
                                            <p:strVal val="1+#ppt_h/2"/>
                                          </p:val>
                                        </p:tav>
                                        <p:tav tm="100000">
                                          <p:val>
                                            <p:strVal val="#ppt_y"/>
                                          </p:val>
                                        </p:tav>
                                      </p:tavLst>
                                    </p:anim>
                                  </p:childTnLst>
                                </p:cTn>
                              </p:par>
                              <p:par>
                                <p:cTn id="19" presetID="42" presetClass="entr" presetSubtype="0" fill="hold" nodeType="withEffect">
                                  <p:stCondLst>
                                    <p:cond delay="60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80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1000"/>
                                        <p:tgtEl>
                                          <p:spTgt spid="24"/>
                                        </p:tgtEl>
                                      </p:cBhvr>
                                    </p:animEffect>
                                    <p:anim calcmode="lin" valueType="num">
                                      <p:cBhvr>
                                        <p:cTn id="27" dur="1000" fill="hold"/>
                                        <p:tgtEl>
                                          <p:spTgt spid="24"/>
                                        </p:tgtEl>
                                        <p:attrNameLst>
                                          <p:attrName>ppt_x</p:attrName>
                                        </p:attrNameLst>
                                      </p:cBhvr>
                                      <p:tavLst>
                                        <p:tav tm="0">
                                          <p:val>
                                            <p:strVal val="#ppt_x"/>
                                          </p:val>
                                        </p:tav>
                                        <p:tav tm="100000">
                                          <p:val>
                                            <p:strVal val="#ppt_x"/>
                                          </p:val>
                                        </p:tav>
                                      </p:tavLst>
                                    </p:anim>
                                    <p:anim calcmode="lin" valueType="num">
                                      <p:cBhvr>
                                        <p:cTn id="28" dur="1000" fill="hold"/>
                                        <p:tgtEl>
                                          <p:spTgt spid="24"/>
                                        </p:tgtEl>
                                        <p:attrNameLst>
                                          <p:attrName>ppt_y</p:attrName>
                                        </p:attrNameLst>
                                      </p:cBhvr>
                                      <p:tavLst>
                                        <p:tav tm="0">
                                          <p:val>
                                            <p:strVal val="#ppt_y+.1"/>
                                          </p:val>
                                        </p:tav>
                                        <p:tav tm="100000">
                                          <p:val>
                                            <p:strVal val="#ppt_y"/>
                                          </p:val>
                                        </p:tav>
                                      </p:tavLst>
                                    </p:anim>
                                  </p:childTnLst>
                                </p:cTn>
                              </p:par>
                              <p:par>
                                <p:cTn id="29" presetID="2" presetClass="entr" presetSubtype="4" decel="100000" fill="hold" nodeType="withEffect">
                                  <p:stCondLst>
                                    <p:cond delay="1000"/>
                                  </p:stCondLst>
                                  <p:childTnLst>
                                    <p:set>
                                      <p:cBhvr>
                                        <p:cTn id="30" dur="1" fill="hold">
                                          <p:stCondLst>
                                            <p:cond delay="0"/>
                                          </p:stCondLst>
                                        </p:cTn>
                                        <p:tgtEl>
                                          <p:spTgt spid="35"/>
                                        </p:tgtEl>
                                        <p:attrNameLst>
                                          <p:attrName>style.visibility</p:attrName>
                                        </p:attrNameLst>
                                      </p:cBhvr>
                                      <p:to>
                                        <p:strVal val="visible"/>
                                      </p:to>
                                    </p:set>
                                    <p:anim calcmode="lin" valueType="num">
                                      <p:cBhvr additive="base">
                                        <p:cTn id="31" dur="500" fill="hold"/>
                                        <p:tgtEl>
                                          <p:spTgt spid="35"/>
                                        </p:tgtEl>
                                        <p:attrNameLst>
                                          <p:attrName>ppt_x</p:attrName>
                                        </p:attrNameLst>
                                      </p:cBhvr>
                                      <p:tavLst>
                                        <p:tav tm="0">
                                          <p:val>
                                            <p:strVal val="#ppt_x"/>
                                          </p:val>
                                        </p:tav>
                                        <p:tav tm="100000">
                                          <p:val>
                                            <p:strVal val="#ppt_x"/>
                                          </p:val>
                                        </p:tav>
                                      </p:tavLst>
                                    </p:anim>
                                    <p:anim calcmode="lin" valueType="num">
                                      <p:cBhvr additive="base">
                                        <p:cTn id="32" dur="500" fill="hold"/>
                                        <p:tgtEl>
                                          <p:spTgt spid="35"/>
                                        </p:tgtEl>
                                        <p:attrNameLst>
                                          <p:attrName>ppt_y</p:attrName>
                                        </p:attrNameLst>
                                      </p:cBhvr>
                                      <p:tavLst>
                                        <p:tav tm="0">
                                          <p:val>
                                            <p:strVal val="1+#ppt_h/2"/>
                                          </p:val>
                                        </p:tav>
                                        <p:tav tm="100000">
                                          <p:val>
                                            <p:strVal val="#ppt_y"/>
                                          </p:val>
                                        </p:tav>
                                      </p:tavLst>
                                    </p:anim>
                                  </p:childTnLst>
                                </p:cTn>
                              </p:par>
                              <p:par>
                                <p:cTn id="33" presetID="42" presetClass="entr" presetSubtype="0" fill="hold" nodeType="withEffect">
                                  <p:stCondLst>
                                    <p:cond delay="120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1000"/>
                                        <p:tgtEl>
                                          <p:spTgt spid="2"/>
                                        </p:tgtEl>
                                      </p:cBhvr>
                                    </p:animEffect>
                                    <p:anim calcmode="lin" valueType="num">
                                      <p:cBhvr>
                                        <p:cTn id="36" dur="1000" fill="hold"/>
                                        <p:tgtEl>
                                          <p:spTgt spid="2"/>
                                        </p:tgtEl>
                                        <p:attrNameLst>
                                          <p:attrName>ppt_x</p:attrName>
                                        </p:attrNameLst>
                                      </p:cBhvr>
                                      <p:tavLst>
                                        <p:tav tm="0">
                                          <p:val>
                                            <p:strVal val="#ppt_x"/>
                                          </p:val>
                                        </p:tav>
                                        <p:tav tm="100000">
                                          <p:val>
                                            <p:strVal val="#ppt_x"/>
                                          </p:val>
                                        </p:tav>
                                      </p:tavLst>
                                    </p:anim>
                                    <p:anim calcmode="lin" valueType="num">
                                      <p:cBhvr>
                                        <p:cTn id="37" dur="1000" fill="hold"/>
                                        <p:tgtEl>
                                          <p:spTgt spid="2"/>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140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1000"/>
                                        <p:tgtEl>
                                          <p:spTgt spid="23"/>
                                        </p:tgtEl>
                                      </p:cBhvr>
                                    </p:animEffect>
                                    <p:anim calcmode="lin" valueType="num">
                                      <p:cBhvr>
                                        <p:cTn id="41" dur="1000" fill="hold"/>
                                        <p:tgtEl>
                                          <p:spTgt spid="23"/>
                                        </p:tgtEl>
                                        <p:attrNameLst>
                                          <p:attrName>ppt_x</p:attrName>
                                        </p:attrNameLst>
                                      </p:cBhvr>
                                      <p:tavLst>
                                        <p:tav tm="0">
                                          <p:val>
                                            <p:strVal val="#ppt_x"/>
                                          </p:val>
                                        </p:tav>
                                        <p:tav tm="100000">
                                          <p:val>
                                            <p:strVal val="#ppt_x"/>
                                          </p:val>
                                        </p:tav>
                                      </p:tavLst>
                                    </p:anim>
                                    <p:anim calcmode="lin" valueType="num">
                                      <p:cBhvr>
                                        <p:cTn id="42" dur="1000" fill="hold"/>
                                        <p:tgtEl>
                                          <p:spTgt spid="23"/>
                                        </p:tgtEl>
                                        <p:attrNameLst>
                                          <p:attrName>ppt_y</p:attrName>
                                        </p:attrNameLst>
                                      </p:cBhvr>
                                      <p:tavLst>
                                        <p:tav tm="0">
                                          <p:val>
                                            <p:strVal val="#ppt_y+.1"/>
                                          </p:val>
                                        </p:tav>
                                        <p:tav tm="100000">
                                          <p:val>
                                            <p:strVal val="#ppt_y"/>
                                          </p:val>
                                        </p:tav>
                                      </p:tavLst>
                                    </p:anim>
                                  </p:childTnLst>
                                </p:cTn>
                              </p:par>
                              <p:par>
                                <p:cTn id="43" presetID="2" presetClass="entr" presetSubtype="4" decel="100000" fill="hold" nodeType="withEffect">
                                  <p:stCondLst>
                                    <p:cond delay="1600"/>
                                  </p:stCondLst>
                                  <p:childTnLst>
                                    <p:set>
                                      <p:cBhvr>
                                        <p:cTn id="44" dur="1" fill="hold">
                                          <p:stCondLst>
                                            <p:cond delay="0"/>
                                          </p:stCondLst>
                                        </p:cTn>
                                        <p:tgtEl>
                                          <p:spTgt spid="29"/>
                                        </p:tgtEl>
                                        <p:attrNameLst>
                                          <p:attrName>style.visibility</p:attrName>
                                        </p:attrNameLst>
                                      </p:cBhvr>
                                      <p:to>
                                        <p:strVal val="visible"/>
                                      </p:to>
                                    </p:set>
                                    <p:anim calcmode="lin" valueType="num">
                                      <p:cBhvr additive="base">
                                        <p:cTn id="45" dur="500" fill="hold"/>
                                        <p:tgtEl>
                                          <p:spTgt spid="29"/>
                                        </p:tgtEl>
                                        <p:attrNameLst>
                                          <p:attrName>ppt_x</p:attrName>
                                        </p:attrNameLst>
                                      </p:cBhvr>
                                      <p:tavLst>
                                        <p:tav tm="0">
                                          <p:val>
                                            <p:strVal val="#ppt_x"/>
                                          </p:val>
                                        </p:tav>
                                        <p:tav tm="100000">
                                          <p:val>
                                            <p:strVal val="#ppt_x"/>
                                          </p:val>
                                        </p:tav>
                                      </p:tavLst>
                                    </p:anim>
                                    <p:anim calcmode="lin" valueType="num">
                                      <p:cBhvr additive="base">
                                        <p:cTn id="4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40429" y="2192862"/>
            <a:ext cx="7761242" cy="3034841"/>
            <a:chOff x="-140429" y="2192862"/>
            <a:chExt cx="7761242" cy="3034841"/>
          </a:xfrm>
        </p:grpSpPr>
        <p:grpSp>
          <p:nvGrpSpPr>
            <p:cNvPr id="2" name="组合 1"/>
            <p:cNvGrpSpPr/>
            <p:nvPr/>
          </p:nvGrpSpPr>
          <p:grpSpPr>
            <a:xfrm>
              <a:off x="-140429" y="2192862"/>
              <a:ext cx="7761242" cy="3034841"/>
              <a:chOff x="-140429" y="2192862"/>
              <a:chExt cx="7761242" cy="3034841"/>
            </a:xfrm>
          </p:grpSpPr>
          <p:graphicFrame>
            <p:nvGraphicFramePr>
              <p:cNvPr id="4" name="图表 3"/>
              <p:cNvGraphicFramePr/>
              <p:nvPr>
                <p:extLst>
                  <p:ext uri="{D42A27DB-BD31-4B8C-83A1-F6EECF244321}">
                    <p14:modId xmlns:p14="http://schemas.microsoft.com/office/powerpoint/2010/main" val="3122054183"/>
                  </p:ext>
                </p:extLst>
              </p:nvPr>
            </p:nvGraphicFramePr>
            <p:xfrm>
              <a:off x="692206" y="2192862"/>
              <a:ext cx="5879548" cy="2732525"/>
            </p:xfrm>
            <a:graphic>
              <a:graphicData uri="http://schemas.openxmlformats.org/drawingml/2006/chart">
                <c:chart xmlns:c="http://schemas.openxmlformats.org/drawingml/2006/chart" xmlns:r="http://schemas.openxmlformats.org/officeDocument/2006/relationships" r:id="rId3"/>
              </a:graphicData>
            </a:graphic>
          </p:graphicFrame>
          <p:sp>
            <p:nvSpPr>
              <p:cNvPr id="17" name="文本框 16"/>
              <p:cNvSpPr txBox="1"/>
              <p:nvPr/>
            </p:nvSpPr>
            <p:spPr>
              <a:xfrm>
                <a:off x="3993965" y="4950704"/>
                <a:ext cx="3626848"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200" i="0" u="none" strike="noStrike" kern="0" cap="none" spc="0" normalizeH="0" baseline="0" noProof="0" dirty="0">
                    <a:ln>
                      <a:noFill/>
                    </a:ln>
                    <a:solidFill>
                      <a:srgbClr val="3A3A3A"/>
                    </a:solidFill>
                    <a:effectLst/>
                    <a:uLnTx/>
                    <a:uFillTx/>
                  </a:rPr>
                  <a:t>Message 02</a:t>
                </a:r>
                <a:endParaRPr kumimoji="0" lang="zh-CN" altLang="en-US" sz="1200" i="0" u="none" strike="noStrike" kern="0" cap="none" spc="0" normalizeH="0" baseline="0" noProof="0" dirty="0">
                  <a:ln>
                    <a:noFill/>
                  </a:ln>
                  <a:solidFill>
                    <a:srgbClr val="3A3A3A"/>
                  </a:solidFill>
                  <a:effectLst/>
                  <a:uLnTx/>
                  <a:uFillTx/>
                </a:endParaRPr>
              </a:p>
            </p:txBody>
          </p:sp>
          <p:sp>
            <p:nvSpPr>
              <p:cNvPr id="18" name="文本框 17"/>
              <p:cNvSpPr txBox="1"/>
              <p:nvPr/>
            </p:nvSpPr>
            <p:spPr>
              <a:xfrm>
                <a:off x="1973531" y="4950704"/>
                <a:ext cx="3626848"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200" i="0" u="none" strike="noStrike" kern="0" cap="none" spc="0" normalizeH="0" baseline="0" noProof="0" dirty="0">
                    <a:ln>
                      <a:noFill/>
                    </a:ln>
                    <a:solidFill>
                      <a:srgbClr val="3A3A3A"/>
                    </a:solidFill>
                    <a:effectLst/>
                    <a:uLnTx/>
                    <a:uFillTx/>
                    <a:latin typeface="方正兰亭细黑简体" panose="02000000000000000000" pitchFamily="2" charset="-122"/>
                    <a:ea typeface="方正兰亭细黑简体" panose="02000000000000000000" pitchFamily="2" charset="-122"/>
                  </a:rPr>
                  <a:t>Message 02</a:t>
                </a:r>
                <a:endParaRPr kumimoji="0" lang="zh-CN" altLang="en-US" sz="1200" i="0" u="none" strike="noStrike" kern="0" cap="none" spc="0" normalizeH="0" baseline="0" noProof="0" dirty="0">
                  <a:ln>
                    <a:noFill/>
                  </a:ln>
                  <a:solidFill>
                    <a:srgbClr val="3A3A3A"/>
                  </a:solidFill>
                  <a:effectLst/>
                  <a:uLnTx/>
                  <a:uFillTx/>
                  <a:latin typeface="方正兰亭细黑简体" panose="02000000000000000000" pitchFamily="2" charset="-122"/>
                  <a:ea typeface="方正兰亭细黑简体" panose="02000000000000000000" pitchFamily="2" charset="-122"/>
                </a:endParaRPr>
              </a:p>
            </p:txBody>
          </p:sp>
          <p:sp>
            <p:nvSpPr>
              <p:cNvPr id="19" name="文本框 18"/>
              <p:cNvSpPr txBox="1"/>
              <p:nvPr/>
            </p:nvSpPr>
            <p:spPr>
              <a:xfrm>
                <a:off x="-140429" y="4936677"/>
                <a:ext cx="3927384"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200" i="0" u="none" strike="noStrike" kern="0" cap="none" spc="0" normalizeH="0" baseline="0" noProof="0" dirty="0">
                    <a:ln>
                      <a:noFill/>
                    </a:ln>
                    <a:solidFill>
                      <a:srgbClr val="3A3A3A"/>
                    </a:solidFill>
                    <a:effectLst/>
                    <a:uLnTx/>
                    <a:uFillTx/>
                    <a:latin typeface="方正兰亭细黑简体" panose="02000000000000000000" pitchFamily="2" charset="-122"/>
                    <a:ea typeface="方正兰亭细黑简体" panose="02000000000000000000" pitchFamily="2" charset="-122"/>
                  </a:rPr>
                  <a:t>Message 01</a:t>
                </a:r>
                <a:endParaRPr kumimoji="0" lang="zh-CN" altLang="en-US" sz="1200" i="0" u="none" strike="noStrike" kern="0" cap="none" spc="0" normalizeH="0" baseline="0" noProof="0" dirty="0">
                  <a:ln>
                    <a:noFill/>
                  </a:ln>
                  <a:solidFill>
                    <a:srgbClr val="3A3A3A"/>
                  </a:solidFill>
                  <a:effectLst/>
                  <a:uLnTx/>
                  <a:uFillTx/>
                  <a:latin typeface="方正兰亭细黑简体" panose="02000000000000000000" pitchFamily="2" charset="-122"/>
                  <a:ea typeface="方正兰亭细黑简体" panose="02000000000000000000" pitchFamily="2" charset="-122"/>
                </a:endParaRPr>
              </a:p>
            </p:txBody>
          </p:sp>
        </p:grpSp>
        <p:sp>
          <p:nvSpPr>
            <p:cNvPr id="20" name="矩形 19"/>
            <p:cNvSpPr/>
            <p:nvPr/>
          </p:nvSpPr>
          <p:spPr>
            <a:xfrm>
              <a:off x="1081401" y="5018563"/>
              <a:ext cx="168158" cy="122121"/>
            </a:xfrm>
            <a:prstGeom prst="rect">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兰亭细黑简体" panose="02000000000000000000" pitchFamily="2" charset="-122"/>
                <a:ea typeface="方正兰亭细黑简体" panose="02000000000000000000" pitchFamily="2" charset="-122"/>
              </a:endParaRPr>
            </a:p>
          </p:txBody>
        </p:sp>
        <p:sp>
          <p:nvSpPr>
            <p:cNvPr id="21" name="矩形 20"/>
            <p:cNvSpPr/>
            <p:nvPr/>
          </p:nvSpPr>
          <p:spPr>
            <a:xfrm>
              <a:off x="3047117" y="5018563"/>
              <a:ext cx="168158" cy="122121"/>
            </a:xfrm>
            <a:prstGeom prst="rect">
              <a:avLst/>
            </a:pr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兰亭细黑简体" panose="02000000000000000000" pitchFamily="2" charset="-122"/>
                <a:ea typeface="方正兰亭细黑简体" panose="02000000000000000000" pitchFamily="2" charset="-122"/>
              </a:endParaRPr>
            </a:p>
          </p:txBody>
        </p:sp>
        <p:sp>
          <p:nvSpPr>
            <p:cNvPr id="22" name="矩形 21"/>
            <p:cNvSpPr/>
            <p:nvPr/>
          </p:nvSpPr>
          <p:spPr>
            <a:xfrm>
              <a:off x="5067551" y="5018563"/>
              <a:ext cx="168158" cy="12212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兰亭细黑简体" panose="02000000000000000000" pitchFamily="2" charset="-122"/>
                <a:ea typeface="方正兰亭细黑简体" panose="02000000000000000000" pitchFamily="2" charset="-122"/>
              </a:endParaRPr>
            </a:p>
          </p:txBody>
        </p:sp>
      </p:grpSp>
      <p:grpSp>
        <p:nvGrpSpPr>
          <p:cNvPr id="3" name="组合 2"/>
          <p:cNvGrpSpPr/>
          <p:nvPr/>
        </p:nvGrpSpPr>
        <p:grpSpPr>
          <a:xfrm>
            <a:off x="1595728" y="2163721"/>
            <a:ext cx="4382453" cy="505568"/>
            <a:chOff x="1595728" y="2163721"/>
            <a:chExt cx="4382453" cy="505568"/>
          </a:xfrm>
        </p:grpSpPr>
        <p:sp>
          <p:nvSpPr>
            <p:cNvPr id="24" name="KSO_Shape"/>
            <p:cNvSpPr/>
            <p:nvPr/>
          </p:nvSpPr>
          <p:spPr>
            <a:xfrm>
              <a:off x="3409666" y="2163721"/>
              <a:ext cx="754578" cy="505568"/>
            </a:xfrm>
            <a:prstGeom prst="wedgeRectCallout">
              <a:avLst>
                <a:gd name="adj1" fmla="val 33601"/>
                <a:gd name="adj2" fmla="val 93728"/>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latin typeface="方正兰亭细黑简体" panose="02000000000000000000" pitchFamily="2" charset="-122"/>
                <a:ea typeface="方正兰亭细黑简体" panose="02000000000000000000" pitchFamily="2" charset="-122"/>
              </a:endParaRPr>
            </a:p>
          </p:txBody>
        </p:sp>
        <p:sp>
          <p:nvSpPr>
            <p:cNvPr id="29" name="文本框 28"/>
            <p:cNvSpPr txBox="1"/>
            <p:nvPr/>
          </p:nvSpPr>
          <p:spPr>
            <a:xfrm>
              <a:off x="1595728" y="2223709"/>
              <a:ext cx="4382453" cy="338554"/>
            </a:xfrm>
            <a:prstGeom prst="rect">
              <a:avLst/>
            </a:prstGeom>
            <a:noFill/>
          </p:spPr>
          <p:txBody>
            <a:bodyPr wrap="square" rtlCol="0">
              <a:spAutoFit/>
            </a:bodyPr>
            <a:lstStyle>
              <a:defPPr>
                <a:defRPr lang="zh-CN"/>
              </a:defPPr>
              <a:lvl1pPr algn="ctr">
                <a:defRPr sz="1600" b="1">
                  <a:solidFill>
                    <a:schemeClr val="bg1"/>
                  </a:solidFill>
                </a:defRPr>
              </a:lvl1pPr>
            </a:lstStyle>
            <a:p>
              <a:r>
                <a:rPr lang="en-US" altLang="zh-CN" dirty="0">
                  <a:latin typeface="方正兰亭细黑简体" panose="02000000000000000000" pitchFamily="2" charset="-122"/>
                  <a:ea typeface="方正兰亭细黑简体" panose="02000000000000000000" pitchFamily="2" charset="-122"/>
                </a:rPr>
                <a:t>NO.2</a:t>
              </a:r>
              <a:endParaRPr lang="zh-CN" altLang="en-US" dirty="0">
                <a:latin typeface="方正兰亭细黑简体" panose="02000000000000000000" pitchFamily="2" charset="-122"/>
                <a:ea typeface="方正兰亭细黑简体" panose="02000000000000000000" pitchFamily="2" charset="-122"/>
              </a:endParaRPr>
            </a:p>
          </p:txBody>
        </p:sp>
      </p:grpSp>
      <p:sp>
        <p:nvSpPr>
          <p:cNvPr id="15" name="文本框 14"/>
          <p:cNvSpPr txBox="1"/>
          <p:nvPr/>
        </p:nvSpPr>
        <p:spPr>
          <a:xfrm>
            <a:off x="7278795" y="2734873"/>
            <a:ext cx="4059765" cy="2332946"/>
          </a:xfrm>
          <a:prstGeom prst="rect">
            <a:avLst/>
          </a:prstGeom>
          <a:noFill/>
        </p:spPr>
        <p:txBody>
          <a:bodyPr wrap="square" rtlCol="0">
            <a:spAutoFit/>
          </a:bodyPr>
          <a:lstStyle/>
          <a:p>
            <a:pPr algn="just">
              <a:lnSpc>
                <a:spcPct val="130000"/>
              </a:lnSpc>
            </a:pPr>
            <a:r>
              <a:rPr lang="en-US" altLang="zh-CN" sz="1600" dirty="0">
                <a:solidFill>
                  <a:srgbClr val="3A3A3A"/>
                </a:solidFill>
                <a:latin typeface="Calibri Light" panose="020F0302020204030204" pitchFamily="34" charset="0"/>
              </a:rPr>
              <a:t>Do one thing at a time, and do well. Never forget to say “thanks”. Keep on going never give up. Whatever is worth doing is worth doing well. Believe in yourself. Believe in yourself. Action speak louder than words. Never say die. You cannot improve your past, but you can improve your future. Once time is wasted.</a:t>
            </a:r>
            <a:endParaRPr lang="zh-CN" altLang="en-US" sz="1600" b="1" dirty="0">
              <a:solidFill>
                <a:srgbClr val="3A3A3A"/>
              </a:solidFill>
              <a:latin typeface="Calibri Light" panose="020F0302020204030204" pitchFamily="34" charset="0"/>
            </a:endParaRPr>
          </a:p>
        </p:txBody>
      </p:sp>
      <p:sp>
        <p:nvSpPr>
          <p:cNvPr id="23" name="文本框 22"/>
          <p:cNvSpPr txBox="1"/>
          <p:nvPr/>
        </p:nvSpPr>
        <p:spPr>
          <a:xfrm>
            <a:off x="7354995" y="2192862"/>
            <a:ext cx="3626848" cy="461665"/>
          </a:xfrm>
          <a:prstGeom prst="rect">
            <a:avLst/>
          </a:prstGeom>
          <a:solidFill>
            <a:srgbClr val="3A3A3A"/>
          </a:solidFill>
        </p:spPr>
        <p:txBody>
          <a:bodyPr wrap="square" rtlCol="0">
            <a:spAutoFit/>
          </a:bodyPr>
          <a:lstStyle/>
          <a:p>
            <a:pPr lvl="0" algn="ctr"/>
            <a:r>
              <a:rPr lang="zh-CN" altLang="en-US" sz="2400" dirty="0">
                <a:solidFill>
                  <a:schemeClr val="bg1"/>
                </a:solidFill>
                <a:latin typeface="方正兰亭细黑简体" panose="02000000000000000000" pitchFamily="2" charset="-122"/>
                <a:ea typeface="方正兰亭细黑简体" panose="02000000000000000000" pitchFamily="2" charset="-122"/>
              </a:rPr>
              <a:t>在这里输入标题</a:t>
            </a:r>
          </a:p>
        </p:txBody>
      </p:sp>
      <p:sp>
        <p:nvSpPr>
          <p:cNvPr id="16" name="KSO_Shape"/>
          <p:cNvSpPr/>
          <p:nvPr/>
        </p:nvSpPr>
        <p:spPr>
          <a:xfrm>
            <a:off x="586740" y="46557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7" name="文本框 26"/>
          <p:cNvSpPr txBox="1"/>
          <p:nvPr/>
        </p:nvSpPr>
        <p:spPr>
          <a:xfrm>
            <a:off x="399891" y="434727"/>
            <a:ext cx="3626848" cy="523220"/>
          </a:xfrm>
          <a:prstGeom prst="rect">
            <a:avLst/>
          </a:prstGeom>
          <a:noFill/>
        </p:spPr>
        <p:txBody>
          <a:bodyPr wrap="square" rtlCol="0">
            <a:spAutoFit/>
          </a:bodyPr>
          <a:lstStyle/>
          <a:p>
            <a:pPr algn="ctr"/>
            <a:r>
              <a:rPr lang="zh-CN" altLang="en-US" sz="2800" dirty="0">
                <a:solidFill>
                  <a:srgbClr val="3A3A3A"/>
                </a:solidFill>
                <a:latin typeface="方正兰亭细黑简体" panose="02000000000000000000" pitchFamily="2" charset="-122"/>
                <a:ea typeface="方正兰亭细黑简体" panose="02000000000000000000" pitchFamily="2" charset="-122"/>
              </a:rPr>
              <a:t>这里输入标题</a:t>
            </a:r>
          </a:p>
        </p:txBody>
      </p:sp>
    </p:spTree>
    <p:extLst>
      <p:ext uri="{BB962C8B-B14F-4D97-AF65-F5344CB8AC3E}">
        <p14:creationId xmlns:p14="http://schemas.microsoft.com/office/powerpoint/2010/main" val="173260829"/>
      </p:ext>
    </p:extLst>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42" presetClass="path" presetSubtype="0" accel="50000" decel="50000" fill="hold" nodeType="withEffect">
                                  <p:stCondLst>
                                    <p:cond delay="0"/>
                                  </p:stCondLst>
                                  <p:childTnLst>
                                    <p:animMotion origin="layout" path="M 3.125E-6 -4.81481E-6 L 0.05065 0.03681 " pathEditMode="relative" rAng="0" ptsTypes="AA">
                                      <p:cBhvr>
                                        <p:cTn id="15" dur="2000" spd="-100000" fill="hold"/>
                                        <p:tgtEl>
                                          <p:spTgt spid="3"/>
                                        </p:tgtEl>
                                        <p:attrNameLst>
                                          <p:attrName>ppt_x</p:attrName>
                                          <p:attrName>ppt_y</p:attrName>
                                        </p:attrNameLst>
                                      </p:cBhvr>
                                      <p:rCtr x="2526" y="1829"/>
                                    </p:animMotion>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500"/>
                                        <p:tgtEl>
                                          <p:spTgt spid="23"/>
                                        </p:tgtEl>
                                      </p:cBhvr>
                                    </p:animEffect>
                                  </p:childTnLst>
                                </p:cTn>
                              </p:par>
                              <p:par>
                                <p:cTn id="20" presetID="42" presetClass="entr" presetSubtype="0" fill="hold" grpId="0" nodeType="withEffect">
                                  <p:stCondLst>
                                    <p:cond delay="25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750"/>
                                        <p:tgtEl>
                                          <p:spTgt spid="15"/>
                                        </p:tgtEl>
                                      </p:cBhvr>
                                    </p:animEffect>
                                    <p:anim calcmode="lin" valueType="num">
                                      <p:cBhvr>
                                        <p:cTn id="23" dur="750" fill="hold"/>
                                        <p:tgtEl>
                                          <p:spTgt spid="15"/>
                                        </p:tgtEl>
                                        <p:attrNameLst>
                                          <p:attrName>ppt_x</p:attrName>
                                        </p:attrNameLst>
                                      </p:cBhvr>
                                      <p:tavLst>
                                        <p:tav tm="0">
                                          <p:val>
                                            <p:strVal val="#ppt_x"/>
                                          </p:val>
                                        </p:tav>
                                        <p:tav tm="100000">
                                          <p:val>
                                            <p:strVal val="#ppt_x"/>
                                          </p:val>
                                        </p:tav>
                                      </p:tavLst>
                                    </p:anim>
                                    <p:anim calcmode="lin" valueType="num">
                                      <p:cBhvr>
                                        <p:cTn id="24" dur="75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KSO_Shape"/>
          <p:cNvSpPr/>
          <p:nvPr/>
        </p:nvSpPr>
        <p:spPr>
          <a:xfrm>
            <a:off x="586740" y="46557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 name="文本框 4"/>
          <p:cNvSpPr txBox="1"/>
          <p:nvPr/>
        </p:nvSpPr>
        <p:spPr>
          <a:xfrm>
            <a:off x="399891" y="434727"/>
            <a:ext cx="3626848" cy="523220"/>
          </a:xfrm>
          <a:prstGeom prst="rect">
            <a:avLst/>
          </a:prstGeom>
          <a:noFill/>
        </p:spPr>
        <p:txBody>
          <a:bodyPr wrap="square" rtlCol="0">
            <a:spAutoFit/>
          </a:bodyPr>
          <a:lstStyle/>
          <a:p>
            <a:pPr algn="ctr"/>
            <a:r>
              <a:rPr lang="zh-CN" altLang="en-US" sz="2800" dirty="0">
                <a:solidFill>
                  <a:srgbClr val="3A3A3A"/>
                </a:solidFill>
                <a:latin typeface="方正兰亭细黑简体" panose="02000000000000000000" pitchFamily="2" charset="-122"/>
                <a:ea typeface="方正兰亭细黑简体" panose="02000000000000000000" pitchFamily="2" charset="-122"/>
              </a:rPr>
              <a:t>这里输入标题</a:t>
            </a:r>
          </a:p>
        </p:txBody>
      </p:sp>
      <p:graphicFrame>
        <p:nvGraphicFramePr>
          <p:cNvPr id="6" name="图表 5"/>
          <p:cNvGraphicFramePr/>
          <p:nvPr>
            <p:extLst>
              <p:ext uri="{D42A27DB-BD31-4B8C-83A1-F6EECF244321}">
                <p14:modId xmlns:p14="http://schemas.microsoft.com/office/powerpoint/2010/main" val="430631677"/>
              </p:ext>
            </p:extLst>
          </p:nvPr>
        </p:nvGraphicFramePr>
        <p:xfrm flipH="1">
          <a:off x="4191767" y="1988840"/>
          <a:ext cx="3808466" cy="3551736"/>
        </p:xfrm>
        <a:graphic>
          <a:graphicData uri="http://schemas.openxmlformats.org/drawingml/2006/chart">
            <c:chart xmlns:c="http://schemas.openxmlformats.org/drawingml/2006/chart" xmlns:r="http://schemas.openxmlformats.org/officeDocument/2006/relationships" r:id="rId2"/>
          </a:graphicData>
        </a:graphic>
      </p:graphicFrame>
      <p:sp>
        <p:nvSpPr>
          <p:cNvPr id="7" name="椭圆 6"/>
          <p:cNvSpPr/>
          <p:nvPr/>
        </p:nvSpPr>
        <p:spPr>
          <a:xfrm>
            <a:off x="5187243" y="2855899"/>
            <a:ext cx="1817519" cy="1817623"/>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70557" tIns="35279" rIns="70557" bIns="35279" rtlCol="0" anchor="ctr"/>
          <a:lstStyle/>
          <a:p>
            <a:pPr algn="ctr"/>
            <a:r>
              <a:rPr lang="zh-CN" altLang="en-US" dirty="0">
                <a:solidFill>
                  <a:schemeClr val="accent4"/>
                </a:solidFill>
                <a:latin typeface="方正兰亭细黑简体" panose="02000000000000000000" pitchFamily="2" charset="-122"/>
                <a:ea typeface="方正兰亭细黑简体" panose="02000000000000000000" pitchFamily="2" charset="-122"/>
              </a:rPr>
              <a:t>添加标题</a:t>
            </a:r>
          </a:p>
        </p:txBody>
      </p:sp>
      <p:sp>
        <p:nvSpPr>
          <p:cNvPr id="8" name="TextBox 71"/>
          <p:cNvSpPr txBox="1"/>
          <p:nvPr/>
        </p:nvSpPr>
        <p:spPr>
          <a:xfrm>
            <a:off x="2137159" y="2441456"/>
            <a:ext cx="751633" cy="732967"/>
          </a:xfrm>
          <a:prstGeom prst="rect">
            <a:avLst/>
          </a:prstGeom>
          <a:noFill/>
        </p:spPr>
        <p:txBody>
          <a:bodyPr wrap="none" lIns="70557" tIns="35279" rIns="70557" bIns="35279" rtlCol="0">
            <a:spAutoFit/>
          </a:bodyPr>
          <a:lstStyle/>
          <a:p>
            <a:r>
              <a:rPr lang="en-US" altLang="zh-CN" sz="4300" dirty="0">
                <a:solidFill>
                  <a:srgbClr val="404040"/>
                </a:solidFill>
                <a:latin typeface="方正兰亭细黑简体" panose="02000000000000000000" pitchFamily="2" charset="-122"/>
                <a:ea typeface="方正兰亭细黑简体" panose="02000000000000000000" pitchFamily="2" charset="-122"/>
              </a:rPr>
              <a:t>12</a:t>
            </a:r>
            <a:endParaRPr lang="zh-CN" altLang="en-US" sz="4300" dirty="0">
              <a:solidFill>
                <a:srgbClr val="404040"/>
              </a:solidFill>
              <a:latin typeface="方正兰亭细黑简体" panose="02000000000000000000" pitchFamily="2" charset="-122"/>
              <a:ea typeface="方正兰亭细黑简体" panose="02000000000000000000" pitchFamily="2" charset="-122"/>
            </a:endParaRPr>
          </a:p>
        </p:txBody>
      </p:sp>
      <p:sp>
        <p:nvSpPr>
          <p:cNvPr id="9" name="TextBox 72"/>
          <p:cNvSpPr txBox="1"/>
          <p:nvPr/>
        </p:nvSpPr>
        <p:spPr>
          <a:xfrm>
            <a:off x="7651953" y="2441455"/>
            <a:ext cx="826975" cy="732967"/>
          </a:xfrm>
          <a:prstGeom prst="rect">
            <a:avLst/>
          </a:prstGeom>
          <a:noFill/>
        </p:spPr>
        <p:txBody>
          <a:bodyPr wrap="none" lIns="70557" tIns="35279" rIns="70557" bIns="35279" rtlCol="0">
            <a:spAutoFit/>
          </a:bodyPr>
          <a:lstStyle/>
          <a:p>
            <a:r>
              <a:rPr lang="en-US" altLang="zh-CN" sz="4300" dirty="0">
                <a:solidFill>
                  <a:srgbClr val="404040"/>
                </a:solidFill>
                <a:latin typeface="方正兰亭细黑简体" panose="02000000000000000000" pitchFamily="2" charset="-122"/>
                <a:ea typeface="方正兰亭细黑简体" panose="02000000000000000000" pitchFamily="2" charset="-122"/>
              </a:rPr>
              <a:t>03</a:t>
            </a:r>
            <a:endParaRPr lang="zh-CN" altLang="en-US" sz="4300" dirty="0">
              <a:solidFill>
                <a:srgbClr val="404040"/>
              </a:solidFill>
              <a:latin typeface="方正兰亭细黑简体" panose="02000000000000000000" pitchFamily="2" charset="-122"/>
              <a:ea typeface="方正兰亭细黑简体" panose="02000000000000000000" pitchFamily="2" charset="-122"/>
            </a:endParaRPr>
          </a:p>
        </p:txBody>
      </p:sp>
      <p:sp>
        <p:nvSpPr>
          <p:cNvPr id="10" name="TextBox 73"/>
          <p:cNvSpPr txBox="1"/>
          <p:nvPr/>
        </p:nvSpPr>
        <p:spPr>
          <a:xfrm>
            <a:off x="2137162" y="4242007"/>
            <a:ext cx="825371" cy="732967"/>
          </a:xfrm>
          <a:prstGeom prst="rect">
            <a:avLst/>
          </a:prstGeom>
          <a:noFill/>
          <a:ln>
            <a:noFill/>
          </a:ln>
        </p:spPr>
        <p:txBody>
          <a:bodyPr wrap="none" lIns="70557" tIns="35279" rIns="70557" bIns="35279" rtlCol="0">
            <a:spAutoFit/>
          </a:bodyPr>
          <a:lstStyle/>
          <a:p>
            <a:r>
              <a:rPr lang="en-US" altLang="zh-CN" sz="4300" dirty="0">
                <a:solidFill>
                  <a:srgbClr val="404040"/>
                </a:solidFill>
                <a:latin typeface="方正兰亭细黑简体" panose="02000000000000000000" pitchFamily="2" charset="-122"/>
                <a:ea typeface="方正兰亭细黑简体" panose="02000000000000000000" pitchFamily="2" charset="-122"/>
              </a:rPr>
              <a:t>20</a:t>
            </a:r>
            <a:endParaRPr lang="zh-CN" altLang="en-US" sz="4300" dirty="0">
              <a:solidFill>
                <a:srgbClr val="404040"/>
              </a:solidFill>
              <a:latin typeface="方正兰亭细黑简体" panose="02000000000000000000" pitchFamily="2" charset="-122"/>
              <a:ea typeface="方正兰亭细黑简体" panose="02000000000000000000" pitchFamily="2" charset="-122"/>
            </a:endParaRPr>
          </a:p>
        </p:txBody>
      </p:sp>
      <p:sp>
        <p:nvSpPr>
          <p:cNvPr id="11" name="TextBox 77"/>
          <p:cNvSpPr txBox="1"/>
          <p:nvPr/>
        </p:nvSpPr>
        <p:spPr>
          <a:xfrm>
            <a:off x="7651952" y="4242006"/>
            <a:ext cx="833387" cy="732967"/>
          </a:xfrm>
          <a:prstGeom prst="rect">
            <a:avLst/>
          </a:prstGeom>
          <a:noFill/>
        </p:spPr>
        <p:txBody>
          <a:bodyPr wrap="none" lIns="70557" tIns="35279" rIns="70557" bIns="35279" rtlCol="0">
            <a:spAutoFit/>
          </a:bodyPr>
          <a:lstStyle/>
          <a:p>
            <a:r>
              <a:rPr lang="en-US" altLang="zh-CN" sz="4300" dirty="0">
                <a:solidFill>
                  <a:srgbClr val="404040"/>
                </a:solidFill>
                <a:latin typeface="方正兰亭细黑简体" panose="02000000000000000000" pitchFamily="2" charset="-122"/>
                <a:ea typeface="方正兰亭细黑简体" panose="02000000000000000000" pitchFamily="2" charset="-122"/>
              </a:rPr>
              <a:t>90</a:t>
            </a:r>
            <a:endParaRPr lang="zh-CN" altLang="en-US" sz="4300" dirty="0">
              <a:solidFill>
                <a:srgbClr val="404040"/>
              </a:solidFill>
              <a:latin typeface="方正兰亭细黑简体" panose="02000000000000000000" pitchFamily="2" charset="-122"/>
              <a:ea typeface="方正兰亭细黑简体" panose="02000000000000000000" pitchFamily="2" charset="-122"/>
            </a:endParaRPr>
          </a:p>
        </p:txBody>
      </p:sp>
      <p:sp>
        <p:nvSpPr>
          <p:cNvPr id="12" name="TextBox 78"/>
          <p:cNvSpPr txBox="1"/>
          <p:nvPr/>
        </p:nvSpPr>
        <p:spPr>
          <a:xfrm>
            <a:off x="2795590" y="2844286"/>
            <a:ext cx="1688888" cy="611395"/>
          </a:xfrm>
          <a:prstGeom prst="rect">
            <a:avLst/>
          </a:prstGeom>
          <a:noFill/>
        </p:spPr>
        <p:txBody>
          <a:bodyPr wrap="square" lIns="70557" tIns="35279" rIns="70557" bIns="35279" rtlCol="0">
            <a:spAutoFit/>
          </a:bodyPr>
          <a:lstStyle/>
          <a:p>
            <a:pPr algn="just">
              <a:lnSpc>
                <a:spcPct val="130000"/>
              </a:lnSpc>
            </a:pPr>
            <a:r>
              <a:rPr lang="zh-CN" altLang="en-US" sz="900" dirty="0">
                <a:solidFill>
                  <a:srgbClr val="404040"/>
                </a:solidFill>
                <a:latin typeface="方正兰亭细黑简体" panose="02000000000000000000" pitchFamily="2" charset="-122"/>
                <a:ea typeface="方正兰亭细黑简体" panose="02000000000000000000" pitchFamily="2" charset="-122"/>
              </a:rPr>
              <a:t>您的内容打在这里，或者通过复制您的文本后，在此框中选择粘贴，并选择只保留文字。</a:t>
            </a:r>
          </a:p>
        </p:txBody>
      </p:sp>
      <p:sp>
        <p:nvSpPr>
          <p:cNvPr id="13" name="TextBox 79"/>
          <p:cNvSpPr txBox="1"/>
          <p:nvPr/>
        </p:nvSpPr>
        <p:spPr>
          <a:xfrm>
            <a:off x="2795592" y="2487991"/>
            <a:ext cx="1744460" cy="373564"/>
          </a:xfrm>
          <a:prstGeom prst="rect">
            <a:avLst/>
          </a:prstGeom>
          <a:noFill/>
        </p:spPr>
        <p:txBody>
          <a:bodyPr wrap="square" lIns="70557" tIns="0" rIns="70557" bIns="0" rtlCol="0" anchor="t">
            <a:spAutoFit/>
          </a:bodyPr>
          <a:lstStyle/>
          <a:p>
            <a:pPr>
              <a:lnSpc>
                <a:spcPct val="150000"/>
              </a:lnSpc>
            </a:pPr>
            <a:r>
              <a:rPr lang="zh-CN" altLang="en-US" dirty="0">
                <a:solidFill>
                  <a:srgbClr val="FFC001"/>
                </a:solidFill>
                <a:latin typeface="方正兰亭细黑简体" panose="02000000000000000000" pitchFamily="2" charset="-122"/>
                <a:ea typeface="方正兰亭细黑简体" panose="02000000000000000000" pitchFamily="2" charset="-122"/>
              </a:rPr>
              <a:t>点击添加标题</a:t>
            </a:r>
          </a:p>
        </p:txBody>
      </p:sp>
      <p:sp>
        <p:nvSpPr>
          <p:cNvPr id="14" name="TextBox 80"/>
          <p:cNvSpPr txBox="1"/>
          <p:nvPr/>
        </p:nvSpPr>
        <p:spPr>
          <a:xfrm>
            <a:off x="8365389" y="2844286"/>
            <a:ext cx="1688888" cy="611395"/>
          </a:xfrm>
          <a:prstGeom prst="rect">
            <a:avLst/>
          </a:prstGeom>
          <a:noFill/>
        </p:spPr>
        <p:txBody>
          <a:bodyPr wrap="square" lIns="70557" tIns="35279" rIns="70557" bIns="35279" rtlCol="0">
            <a:spAutoFit/>
          </a:bodyPr>
          <a:lstStyle/>
          <a:p>
            <a:pPr algn="just">
              <a:lnSpc>
                <a:spcPct val="130000"/>
              </a:lnSpc>
            </a:pPr>
            <a:r>
              <a:rPr lang="zh-CN" altLang="en-US" sz="900" dirty="0">
                <a:solidFill>
                  <a:srgbClr val="404040"/>
                </a:solidFill>
                <a:latin typeface="方正兰亭细黑简体" panose="02000000000000000000" pitchFamily="2" charset="-122"/>
                <a:ea typeface="方正兰亭细黑简体" panose="02000000000000000000" pitchFamily="2" charset="-122"/>
              </a:rPr>
              <a:t>您的内容打在这里，或者通过复制您的文本后，在此框中选择粘贴，并选择只保留文字。</a:t>
            </a:r>
          </a:p>
        </p:txBody>
      </p:sp>
      <p:sp>
        <p:nvSpPr>
          <p:cNvPr id="15" name="TextBox 81"/>
          <p:cNvSpPr txBox="1"/>
          <p:nvPr/>
        </p:nvSpPr>
        <p:spPr>
          <a:xfrm>
            <a:off x="8365388" y="2487991"/>
            <a:ext cx="1744460" cy="373564"/>
          </a:xfrm>
          <a:prstGeom prst="rect">
            <a:avLst/>
          </a:prstGeom>
          <a:noFill/>
        </p:spPr>
        <p:txBody>
          <a:bodyPr wrap="square" lIns="70557" tIns="0" rIns="70557" bIns="0" rtlCol="0" anchor="t">
            <a:spAutoFit/>
          </a:bodyPr>
          <a:lstStyle/>
          <a:p>
            <a:pPr>
              <a:lnSpc>
                <a:spcPct val="150000"/>
              </a:lnSpc>
            </a:pPr>
            <a:r>
              <a:rPr lang="zh-CN" altLang="en-US" dirty="0">
                <a:solidFill>
                  <a:srgbClr val="FFC001"/>
                </a:solidFill>
                <a:latin typeface="方正兰亭细黑简体" panose="02000000000000000000" pitchFamily="2" charset="-122"/>
                <a:ea typeface="方正兰亭细黑简体" panose="02000000000000000000" pitchFamily="2" charset="-122"/>
              </a:rPr>
              <a:t>点击添加标题</a:t>
            </a:r>
          </a:p>
        </p:txBody>
      </p:sp>
      <p:sp>
        <p:nvSpPr>
          <p:cNvPr id="16" name="TextBox 88"/>
          <p:cNvSpPr txBox="1"/>
          <p:nvPr/>
        </p:nvSpPr>
        <p:spPr>
          <a:xfrm>
            <a:off x="2795590" y="4698133"/>
            <a:ext cx="1688888" cy="611395"/>
          </a:xfrm>
          <a:prstGeom prst="rect">
            <a:avLst/>
          </a:prstGeom>
          <a:noFill/>
        </p:spPr>
        <p:txBody>
          <a:bodyPr wrap="square" lIns="70557" tIns="35279" rIns="70557" bIns="35279" rtlCol="0">
            <a:spAutoFit/>
          </a:bodyPr>
          <a:lstStyle/>
          <a:p>
            <a:pPr algn="just">
              <a:lnSpc>
                <a:spcPct val="130000"/>
              </a:lnSpc>
            </a:pPr>
            <a:r>
              <a:rPr lang="zh-CN" altLang="en-US" sz="900" dirty="0">
                <a:solidFill>
                  <a:srgbClr val="404040"/>
                </a:solidFill>
                <a:latin typeface="方正兰亭细黑简体" panose="02000000000000000000" pitchFamily="2" charset="-122"/>
                <a:ea typeface="方正兰亭细黑简体" panose="02000000000000000000" pitchFamily="2" charset="-122"/>
              </a:rPr>
              <a:t>您的内容打在这里，或者通过复制您的文本后，在此框中选择粘贴，并选择只保留文字。</a:t>
            </a:r>
          </a:p>
        </p:txBody>
      </p:sp>
      <p:sp>
        <p:nvSpPr>
          <p:cNvPr id="17" name="TextBox 89"/>
          <p:cNvSpPr txBox="1"/>
          <p:nvPr/>
        </p:nvSpPr>
        <p:spPr>
          <a:xfrm>
            <a:off x="2795592" y="4341838"/>
            <a:ext cx="1744460" cy="373564"/>
          </a:xfrm>
          <a:prstGeom prst="rect">
            <a:avLst/>
          </a:prstGeom>
          <a:noFill/>
        </p:spPr>
        <p:txBody>
          <a:bodyPr wrap="square" lIns="70557" tIns="0" rIns="70557" bIns="0" rtlCol="0" anchor="t">
            <a:spAutoFit/>
          </a:bodyPr>
          <a:lstStyle/>
          <a:p>
            <a:pPr>
              <a:lnSpc>
                <a:spcPct val="150000"/>
              </a:lnSpc>
            </a:pPr>
            <a:r>
              <a:rPr lang="zh-CN" altLang="en-US" dirty="0">
                <a:solidFill>
                  <a:srgbClr val="FFC001"/>
                </a:solidFill>
                <a:latin typeface="方正兰亭细黑简体" panose="02000000000000000000" pitchFamily="2" charset="-122"/>
                <a:ea typeface="方正兰亭细黑简体" panose="02000000000000000000" pitchFamily="2" charset="-122"/>
              </a:rPr>
              <a:t>点击添加标题</a:t>
            </a:r>
          </a:p>
        </p:txBody>
      </p:sp>
      <p:sp>
        <p:nvSpPr>
          <p:cNvPr id="18" name="TextBox 95"/>
          <p:cNvSpPr txBox="1"/>
          <p:nvPr/>
        </p:nvSpPr>
        <p:spPr>
          <a:xfrm>
            <a:off x="8365389" y="4698133"/>
            <a:ext cx="1688888" cy="611395"/>
          </a:xfrm>
          <a:prstGeom prst="rect">
            <a:avLst/>
          </a:prstGeom>
          <a:noFill/>
        </p:spPr>
        <p:txBody>
          <a:bodyPr wrap="square" lIns="70557" tIns="35279" rIns="70557" bIns="35279" rtlCol="0">
            <a:spAutoFit/>
          </a:bodyPr>
          <a:lstStyle/>
          <a:p>
            <a:pPr algn="just">
              <a:lnSpc>
                <a:spcPct val="130000"/>
              </a:lnSpc>
            </a:pPr>
            <a:r>
              <a:rPr lang="zh-CN" altLang="en-US" sz="900" dirty="0">
                <a:solidFill>
                  <a:srgbClr val="404040"/>
                </a:solidFill>
                <a:latin typeface="方正兰亭细黑简体" panose="02000000000000000000" pitchFamily="2" charset="-122"/>
                <a:ea typeface="方正兰亭细黑简体" panose="02000000000000000000" pitchFamily="2" charset="-122"/>
              </a:rPr>
              <a:t>您的内容打在这里，或者通过复制您的文本后，在此框中选择粘贴，并选择只保留文字。</a:t>
            </a:r>
          </a:p>
        </p:txBody>
      </p:sp>
      <p:sp>
        <p:nvSpPr>
          <p:cNvPr id="19" name="TextBox 96"/>
          <p:cNvSpPr txBox="1"/>
          <p:nvPr/>
        </p:nvSpPr>
        <p:spPr>
          <a:xfrm>
            <a:off x="8365388" y="4341838"/>
            <a:ext cx="1744460" cy="373564"/>
          </a:xfrm>
          <a:prstGeom prst="rect">
            <a:avLst/>
          </a:prstGeom>
          <a:noFill/>
        </p:spPr>
        <p:txBody>
          <a:bodyPr wrap="square" lIns="70557" tIns="0" rIns="70557" bIns="0" rtlCol="0" anchor="t">
            <a:spAutoFit/>
          </a:bodyPr>
          <a:lstStyle/>
          <a:p>
            <a:pPr>
              <a:lnSpc>
                <a:spcPct val="150000"/>
              </a:lnSpc>
            </a:pPr>
            <a:r>
              <a:rPr lang="zh-CN" altLang="en-US" dirty="0">
                <a:solidFill>
                  <a:srgbClr val="FFC001"/>
                </a:solidFill>
                <a:latin typeface="方正兰亭细黑简体" panose="02000000000000000000" pitchFamily="2" charset="-122"/>
                <a:ea typeface="方正兰亭细黑简体" panose="02000000000000000000" pitchFamily="2" charset="-122"/>
              </a:rPr>
              <a:t>点击添加标题</a:t>
            </a:r>
          </a:p>
        </p:txBody>
      </p:sp>
    </p:spTree>
    <p:extLst>
      <p:ext uri="{BB962C8B-B14F-4D97-AF65-F5344CB8AC3E}">
        <p14:creationId xmlns:p14="http://schemas.microsoft.com/office/powerpoint/2010/main" val="3498859132"/>
      </p:ext>
    </p:extLst>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300" fill="hold"/>
                                        <p:tgtEl>
                                          <p:spTgt spid="6"/>
                                        </p:tgtEl>
                                        <p:attrNameLst>
                                          <p:attrName>ppt_w</p:attrName>
                                        </p:attrNameLst>
                                      </p:cBhvr>
                                      <p:tavLst>
                                        <p:tav tm="0">
                                          <p:val>
                                            <p:fltVal val="0"/>
                                          </p:val>
                                        </p:tav>
                                        <p:tav tm="100000">
                                          <p:val>
                                            <p:strVal val="#ppt_w"/>
                                          </p:val>
                                        </p:tav>
                                      </p:tavLst>
                                    </p:anim>
                                    <p:anim calcmode="lin" valueType="num">
                                      <p:cBhvr>
                                        <p:cTn id="14" dur="300" fill="hold"/>
                                        <p:tgtEl>
                                          <p:spTgt spid="6"/>
                                        </p:tgtEl>
                                        <p:attrNameLst>
                                          <p:attrName>ppt_h</p:attrName>
                                        </p:attrNameLst>
                                      </p:cBhvr>
                                      <p:tavLst>
                                        <p:tav tm="0">
                                          <p:val>
                                            <p:fltVal val="0"/>
                                          </p:val>
                                        </p:tav>
                                        <p:tav tm="100000">
                                          <p:val>
                                            <p:strVal val="#ppt_h"/>
                                          </p:val>
                                        </p:tav>
                                      </p:tavLst>
                                    </p:anim>
                                    <p:animEffect transition="in" filter="fade">
                                      <p:cBhvr>
                                        <p:cTn id="15" dur="300"/>
                                        <p:tgtEl>
                                          <p:spTgt spid="6"/>
                                        </p:tgtEl>
                                      </p:cBhvr>
                                    </p:animEffect>
                                  </p:childTnLst>
                                </p:cTn>
                              </p:par>
                            </p:childTnLst>
                          </p:cTn>
                        </p:par>
                        <p:par>
                          <p:cTn id="16" fill="hold">
                            <p:stCondLst>
                              <p:cond delay="800"/>
                            </p:stCondLst>
                            <p:childTnLst>
                              <p:par>
                                <p:cTn id="17" presetID="12" presetClass="entr" presetSubtype="4" fill="hold" grpId="0" nodeType="afterEffect">
                                  <p:stCondLst>
                                    <p:cond delay="0"/>
                                  </p:stCondLst>
                                  <p:iterate type="lt">
                                    <p:tmPct val="30000"/>
                                  </p:iterate>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p:tgtEl>
                                          <p:spTgt spid="8"/>
                                        </p:tgtEl>
                                        <p:attrNameLst>
                                          <p:attrName>ppt_y</p:attrName>
                                        </p:attrNameLst>
                                      </p:cBhvr>
                                      <p:tavLst>
                                        <p:tav tm="0">
                                          <p:val>
                                            <p:strVal val="#ppt_y+#ppt_h*1.125000"/>
                                          </p:val>
                                        </p:tav>
                                        <p:tav tm="100000">
                                          <p:val>
                                            <p:strVal val="#ppt_y"/>
                                          </p:val>
                                        </p:tav>
                                      </p:tavLst>
                                    </p:anim>
                                    <p:animEffect transition="in" filter="wipe(up)">
                                      <p:cBhvr>
                                        <p:cTn id="20" dur="500"/>
                                        <p:tgtEl>
                                          <p:spTgt spid="8"/>
                                        </p:tgtEl>
                                      </p:cBhvr>
                                    </p:animEffect>
                                  </p:childTnLst>
                                </p:cTn>
                              </p:par>
                              <p:par>
                                <p:cTn id="21" presetID="12" presetClass="entr" presetSubtype="4" fill="hold" grpId="0" nodeType="withEffect">
                                  <p:stCondLst>
                                    <p:cond delay="0"/>
                                  </p:stCondLst>
                                  <p:iterate type="lt">
                                    <p:tmPct val="30000"/>
                                  </p:iterate>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p:tgtEl>
                                          <p:spTgt spid="9"/>
                                        </p:tgtEl>
                                        <p:attrNameLst>
                                          <p:attrName>ppt_y</p:attrName>
                                        </p:attrNameLst>
                                      </p:cBhvr>
                                      <p:tavLst>
                                        <p:tav tm="0">
                                          <p:val>
                                            <p:strVal val="#ppt_y+#ppt_h*1.125000"/>
                                          </p:val>
                                        </p:tav>
                                        <p:tav tm="100000">
                                          <p:val>
                                            <p:strVal val="#ppt_y"/>
                                          </p:val>
                                        </p:tav>
                                      </p:tavLst>
                                    </p:anim>
                                    <p:animEffect transition="in" filter="wipe(up)">
                                      <p:cBhvr>
                                        <p:cTn id="24" dur="500"/>
                                        <p:tgtEl>
                                          <p:spTgt spid="9"/>
                                        </p:tgtEl>
                                      </p:cBhvr>
                                    </p:animEffect>
                                  </p:childTnLst>
                                </p:cTn>
                              </p:par>
                              <p:par>
                                <p:cTn id="25" presetID="12" presetClass="entr" presetSubtype="4" fill="hold" grpId="0" nodeType="withEffect">
                                  <p:stCondLst>
                                    <p:cond delay="0"/>
                                  </p:stCondLst>
                                  <p:iterate type="lt">
                                    <p:tmPct val="30000"/>
                                  </p:iterate>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p:tgtEl>
                                          <p:spTgt spid="10"/>
                                        </p:tgtEl>
                                        <p:attrNameLst>
                                          <p:attrName>ppt_y</p:attrName>
                                        </p:attrNameLst>
                                      </p:cBhvr>
                                      <p:tavLst>
                                        <p:tav tm="0">
                                          <p:val>
                                            <p:strVal val="#ppt_y+#ppt_h*1.125000"/>
                                          </p:val>
                                        </p:tav>
                                        <p:tav tm="100000">
                                          <p:val>
                                            <p:strVal val="#ppt_y"/>
                                          </p:val>
                                        </p:tav>
                                      </p:tavLst>
                                    </p:anim>
                                    <p:animEffect transition="in" filter="wipe(up)">
                                      <p:cBhvr>
                                        <p:cTn id="28" dur="500"/>
                                        <p:tgtEl>
                                          <p:spTgt spid="10"/>
                                        </p:tgtEl>
                                      </p:cBhvr>
                                    </p:animEffect>
                                  </p:childTnLst>
                                </p:cTn>
                              </p:par>
                              <p:par>
                                <p:cTn id="29" presetID="12" presetClass="entr" presetSubtype="4" fill="hold" grpId="0" nodeType="withEffect">
                                  <p:stCondLst>
                                    <p:cond delay="0"/>
                                  </p:stCondLst>
                                  <p:iterate type="lt">
                                    <p:tmPct val="30000"/>
                                  </p:iterate>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p:tgtEl>
                                          <p:spTgt spid="11"/>
                                        </p:tgtEl>
                                        <p:attrNameLst>
                                          <p:attrName>ppt_y</p:attrName>
                                        </p:attrNameLst>
                                      </p:cBhvr>
                                      <p:tavLst>
                                        <p:tav tm="0">
                                          <p:val>
                                            <p:strVal val="#ppt_y+#ppt_h*1.125000"/>
                                          </p:val>
                                        </p:tav>
                                        <p:tav tm="100000">
                                          <p:val>
                                            <p:strVal val="#ppt_y"/>
                                          </p:val>
                                        </p:tav>
                                      </p:tavLst>
                                    </p:anim>
                                    <p:animEffect transition="in" filter="wipe(up)">
                                      <p:cBhvr>
                                        <p:cTn id="32" dur="500"/>
                                        <p:tgtEl>
                                          <p:spTgt spid="11"/>
                                        </p:tgtEl>
                                      </p:cBhvr>
                                    </p:animEffect>
                                  </p:childTnLst>
                                </p:cTn>
                              </p:par>
                            </p:childTnLst>
                          </p:cTn>
                        </p:par>
                        <p:par>
                          <p:cTn id="33" fill="hold">
                            <p:stCondLst>
                              <p:cond delay="1450"/>
                            </p:stCondLst>
                            <p:childTnLst>
                              <p:par>
                                <p:cTn id="34" presetID="22" presetClass="entr" presetSubtype="8"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left)">
                                      <p:cBhvr>
                                        <p:cTn id="36" dur="500"/>
                                        <p:tgtEl>
                                          <p:spTgt spid="13"/>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left)">
                                      <p:cBhvr>
                                        <p:cTn id="42" dur="500"/>
                                        <p:tgtEl>
                                          <p:spTgt spid="15"/>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left)">
                                      <p:cBhvr>
                                        <p:cTn id="48" dur="500"/>
                                        <p:tgtEl>
                                          <p:spTgt spid="17"/>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left)">
                                      <p:cBhvr>
                                        <p:cTn id="51" dur="500"/>
                                        <p:tgtEl>
                                          <p:spTgt spid="16"/>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left)">
                                      <p:cBhvr>
                                        <p:cTn id="54" dur="500"/>
                                        <p:tgtEl>
                                          <p:spTgt spid="19"/>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left)">
                                      <p:cBhvr>
                                        <p:cTn id="5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animBg="1"/>
      <p:bldP spid="8" grpId="0"/>
      <p:bldP spid="9" grpId="0"/>
      <p:bldP spid="10" grpId="0"/>
      <p:bldP spid="11" grpId="0"/>
      <p:bldP spid="12" grpId="0"/>
      <p:bldP spid="13" grpId="0"/>
      <p:bldP spid="14" grpId="0"/>
      <p:bldP spid="15" grpId="0"/>
      <p:bldP spid="16" grpId="0"/>
      <p:bldP spid="17" grpId="0"/>
      <p:bldP spid="18"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_文本框 3"/>
          <p:cNvSpPr txBox="1"/>
          <p:nvPr>
            <p:custDataLst>
              <p:tags r:id="rId1"/>
            </p:custDataLst>
          </p:nvPr>
        </p:nvSpPr>
        <p:spPr>
          <a:xfrm>
            <a:off x="5118809" y="1867857"/>
            <a:ext cx="1989968" cy="646331"/>
          </a:xfrm>
          <a:prstGeom prst="rect">
            <a:avLst/>
          </a:prstGeom>
          <a:noFill/>
        </p:spPr>
        <p:txBody>
          <a:bodyPr wrap="none" rtlCol="0">
            <a:spAutoFit/>
          </a:bodyPr>
          <a:lstStyle/>
          <a:p>
            <a:r>
              <a:rPr lang="en-US" altLang="zh-CN" sz="3600" dirty="0">
                <a:solidFill>
                  <a:srgbClr val="3A3A3A"/>
                </a:solidFill>
                <a:latin typeface="Calibri Light" panose="020F0302020204030204" pitchFamily="34" charset="0"/>
              </a:rPr>
              <a:t>CONTENT</a:t>
            </a:r>
            <a:endParaRPr lang="zh-CN" altLang="en-US" sz="3600" dirty="0">
              <a:solidFill>
                <a:srgbClr val="3A3A3A"/>
              </a:solidFill>
              <a:latin typeface="Calibri Light" panose="020F0302020204030204" pitchFamily="34" charset="0"/>
            </a:endParaRPr>
          </a:p>
        </p:txBody>
      </p:sp>
      <p:sp>
        <p:nvSpPr>
          <p:cNvPr id="5" name="PA_文本框 4"/>
          <p:cNvSpPr txBox="1"/>
          <p:nvPr>
            <p:custDataLst>
              <p:tags r:id="rId2"/>
            </p:custDataLst>
          </p:nvPr>
        </p:nvSpPr>
        <p:spPr>
          <a:xfrm>
            <a:off x="1521681" y="2983635"/>
            <a:ext cx="832279" cy="830997"/>
          </a:xfrm>
          <a:prstGeom prst="rect">
            <a:avLst/>
          </a:prstGeom>
          <a:noFill/>
        </p:spPr>
        <p:txBody>
          <a:bodyPr wrap="none" rtlCol="0">
            <a:spAutoFit/>
          </a:bodyPr>
          <a:lstStyle/>
          <a:p>
            <a:r>
              <a:rPr lang="en-US" altLang="zh-CN" sz="4800" dirty="0">
                <a:ea typeface="Yu Gothic UI Light" panose="020B0300000000000000" pitchFamily="34" charset="-128"/>
              </a:rPr>
              <a:t>01</a:t>
            </a:r>
            <a:endParaRPr lang="zh-CN" altLang="en-US" sz="4800" dirty="0"/>
          </a:p>
        </p:txBody>
      </p:sp>
      <p:sp>
        <p:nvSpPr>
          <p:cNvPr id="6" name="PA_矩形 5"/>
          <p:cNvSpPr/>
          <p:nvPr>
            <p:custDataLst>
              <p:tags r:id="rId3"/>
            </p:custDataLst>
          </p:nvPr>
        </p:nvSpPr>
        <p:spPr>
          <a:xfrm>
            <a:off x="2378286" y="2937468"/>
            <a:ext cx="2339102" cy="461665"/>
          </a:xfrm>
          <a:prstGeom prst="rect">
            <a:avLst/>
          </a:prstGeom>
        </p:spPr>
        <p:txBody>
          <a:bodyPr wrap="none">
            <a:spAutoFit/>
          </a:bodyPr>
          <a:lstStyle/>
          <a:p>
            <a:pPr lvl="0" algn="ctr"/>
            <a:r>
              <a:rPr lang="zh-CN" altLang="en-US" sz="2400" dirty="0">
                <a:solidFill>
                  <a:srgbClr val="FFC001"/>
                </a:solidFill>
                <a:latin typeface="方正兰亭细黑简体" panose="02000000000000000000" pitchFamily="2" charset="-122"/>
                <a:ea typeface="方正兰亭细黑简体" panose="02000000000000000000" pitchFamily="2" charset="-122"/>
              </a:rPr>
              <a:t>在这里输入目录</a:t>
            </a:r>
          </a:p>
        </p:txBody>
      </p:sp>
      <p:sp>
        <p:nvSpPr>
          <p:cNvPr id="7" name="PA_文本框 6"/>
          <p:cNvSpPr txBox="1"/>
          <p:nvPr>
            <p:custDataLst>
              <p:tags r:id="rId4"/>
            </p:custDataLst>
          </p:nvPr>
        </p:nvSpPr>
        <p:spPr>
          <a:xfrm>
            <a:off x="2437841" y="3399135"/>
            <a:ext cx="2924902" cy="461665"/>
          </a:xfrm>
          <a:prstGeom prst="rect">
            <a:avLst/>
          </a:prstGeom>
          <a:noFill/>
        </p:spPr>
        <p:txBody>
          <a:bodyPr wrap="square" rtlCol="0">
            <a:spAutoFit/>
          </a:bodyPr>
          <a:lstStyle/>
          <a:p>
            <a:pPr algn="just"/>
            <a:r>
              <a:rPr lang="en-US" altLang="zh-CN" sz="1200" dirty="0">
                <a:solidFill>
                  <a:srgbClr val="3A3A3A"/>
                </a:solidFill>
                <a:latin typeface="Calibri Light" panose="020F0302020204030204" pitchFamily="34" charset="0"/>
              </a:rPr>
              <a:t>True mastery of any skill takes a lifetime. Sweat is the lubricant of success</a:t>
            </a:r>
            <a:endParaRPr lang="zh-CN" altLang="en-US" b="1" dirty="0">
              <a:solidFill>
                <a:srgbClr val="3A3A3A"/>
              </a:solidFill>
              <a:latin typeface="Calibri Light" panose="020F0302020204030204" pitchFamily="34" charset="0"/>
            </a:endParaRPr>
          </a:p>
        </p:txBody>
      </p:sp>
      <p:cxnSp>
        <p:nvCxnSpPr>
          <p:cNvPr id="8" name="PA_直接连接符 7"/>
          <p:cNvCxnSpPr/>
          <p:nvPr>
            <p:custDataLst>
              <p:tags r:id="rId5"/>
            </p:custDataLst>
          </p:nvPr>
        </p:nvCxnSpPr>
        <p:spPr>
          <a:xfrm>
            <a:off x="2308182" y="3075969"/>
            <a:ext cx="0" cy="646331"/>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9" name="PA_文本框 8"/>
          <p:cNvSpPr txBox="1"/>
          <p:nvPr>
            <p:custDataLst>
              <p:tags r:id="rId6"/>
            </p:custDataLst>
          </p:nvPr>
        </p:nvSpPr>
        <p:spPr>
          <a:xfrm>
            <a:off x="6919181" y="2983635"/>
            <a:ext cx="832279" cy="830997"/>
          </a:xfrm>
          <a:prstGeom prst="rect">
            <a:avLst/>
          </a:prstGeom>
          <a:noFill/>
        </p:spPr>
        <p:txBody>
          <a:bodyPr wrap="none" rtlCol="0">
            <a:spAutoFit/>
          </a:bodyPr>
          <a:lstStyle/>
          <a:p>
            <a:r>
              <a:rPr lang="en-US" altLang="zh-CN" sz="4800">
                <a:ea typeface="Yu Gothic UI Light" panose="020B0300000000000000" pitchFamily="34" charset="-128"/>
              </a:rPr>
              <a:t>02</a:t>
            </a:r>
            <a:endParaRPr lang="zh-CN" altLang="en-US" sz="4800" dirty="0"/>
          </a:p>
        </p:txBody>
      </p:sp>
      <p:sp>
        <p:nvSpPr>
          <p:cNvPr id="10" name="PA_矩形 9"/>
          <p:cNvSpPr/>
          <p:nvPr>
            <p:custDataLst>
              <p:tags r:id="rId7"/>
            </p:custDataLst>
          </p:nvPr>
        </p:nvSpPr>
        <p:spPr>
          <a:xfrm>
            <a:off x="7775786" y="2937468"/>
            <a:ext cx="2339102" cy="461665"/>
          </a:xfrm>
          <a:prstGeom prst="rect">
            <a:avLst/>
          </a:prstGeom>
        </p:spPr>
        <p:txBody>
          <a:bodyPr wrap="none">
            <a:spAutoFit/>
          </a:bodyPr>
          <a:lstStyle/>
          <a:p>
            <a:pPr lvl="0" algn="ctr"/>
            <a:r>
              <a:rPr lang="zh-CN" altLang="en-US" sz="2400" dirty="0">
                <a:solidFill>
                  <a:srgbClr val="FFC001"/>
                </a:solidFill>
                <a:latin typeface="方正兰亭细黑简体" panose="02000000000000000000" pitchFamily="2" charset="-122"/>
                <a:ea typeface="方正兰亭细黑简体" panose="02000000000000000000" pitchFamily="2" charset="-122"/>
              </a:rPr>
              <a:t>在这里输入目录</a:t>
            </a:r>
          </a:p>
        </p:txBody>
      </p:sp>
      <p:sp>
        <p:nvSpPr>
          <p:cNvPr id="11" name="PA_文本框 10"/>
          <p:cNvSpPr txBox="1"/>
          <p:nvPr>
            <p:custDataLst>
              <p:tags r:id="rId8"/>
            </p:custDataLst>
          </p:nvPr>
        </p:nvSpPr>
        <p:spPr>
          <a:xfrm>
            <a:off x="7835341" y="3399135"/>
            <a:ext cx="2924902" cy="461665"/>
          </a:xfrm>
          <a:prstGeom prst="rect">
            <a:avLst/>
          </a:prstGeom>
          <a:noFill/>
        </p:spPr>
        <p:txBody>
          <a:bodyPr wrap="square" rtlCol="0">
            <a:spAutoFit/>
          </a:bodyPr>
          <a:lstStyle/>
          <a:p>
            <a:pPr algn="just"/>
            <a:r>
              <a:rPr lang="en-US" altLang="zh-CN" sz="1200" dirty="0">
                <a:solidFill>
                  <a:srgbClr val="3A3A3A"/>
                </a:solidFill>
                <a:latin typeface="Calibri Light" panose="020F0302020204030204" pitchFamily="34" charset="0"/>
              </a:rPr>
              <a:t>True mastery of any skill takes a lifetime. Sweat is the lubricant of success</a:t>
            </a:r>
            <a:endParaRPr lang="zh-CN" altLang="en-US" b="1" dirty="0">
              <a:solidFill>
                <a:srgbClr val="3A3A3A"/>
              </a:solidFill>
              <a:latin typeface="Calibri Light" panose="020F0302020204030204" pitchFamily="34" charset="0"/>
            </a:endParaRPr>
          </a:p>
        </p:txBody>
      </p:sp>
      <p:cxnSp>
        <p:nvCxnSpPr>
          <p:cNvPr id="12" name="PA_直接连接符 11"/>
          <p:cNvCxnSpPr/>
          <p:nvPr>
            <p:custDataLst>
              <p:tags r:id="rId9"/>
            </p:custDataLst>
          </p:nvPr>
        </p:nvCxnSpPr>
        <p:spPr>
          <a:xfrm>
            <a:off x="7705682" y="3075969"/>
            <a:ext cx="0" cy="646331"/>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3" name="PA_文本框 12"/>
          <p:cNvSpPr txBox="1"/>
          <p:nvPr>
            <p:custDataLst>
              <p:tags r:id="rId10"/>
            </p:custDataLst>
          </p:nvPr>
        </p:nvSpPr>
        <p:spPr>
          <a:xfrm>
            <a:off x="1521681" y="4440312"/>
            <a:ext cx="832279" cy="830997"/>
          </a:xfrm>
          <a:prstGeom prst="rect">
            <a:avLst/>
          </a:prstGeom>
          <a:noFill/>
        </p:spPr>
        <p:txBody>
          <a:bodyPr wrap="none" rtlCol="0">
            <a:spAutoFit/>
          </a:bodyPr>
          <a:lstStyle/>
          <a:p>
            <a:r>
              <a:rPr lang="en-US" altLang="zh-CN" sz="4800">
                <a:ea typeface="Yu Gothic UI Light" panose="020B0300000000000000" pitchFamily="34" charset="-128"/>
              </a:rPr>
              <a:t>03</a:t>
            </a:r>
            <a:endParaRPr lang="zh-CN" altLang="en-US" sz="4800" dirty="0"/>
          </a:p>
        </p:txBody>
      </p:sp>
      <p:sp>
        <p:nvSpPr>
          <p:cNvPr id="14" name="PA_矩形 13"/>
          <p:cNvSpPr/>
          <p:nvPr>
            <p:custDataLst>
              <p:tags r:id="rId11"/>
            </p:custDataLst>
          </p:nvPr>
        </p:nvSpPr>
        <p:spPr>
          <a:xfrm>
            <a:off x="2378286" y="4394145"/>
            <a:ext cx="2339102" cy="461665"/>
          </a:xfrm>
          <a:prstGeom prst="rect">
            <a:avLst/>
          </a:prstGeom>
        </p:spPr>
        <p:txBody>
          <a:bodyPr wrap="none">
            <a:spAutoFit/>
          </a:bodyPr>
          <a:lstStyle/>
          <a:p>
            <a:pPr lvl="0" algn="ctr"/>
            <a:r>
              <a:rPr lang="zh-CN" altLang="en-US" sz="2400" dirty="0">
                <a:solidFill>
                  <a:srgbClr val="FFC001"/>
                </a:solidFill>
                <a:latin typeface="方正兰亭细黑简体" panose="02000000000000000000" pitchFamily="2" charset="-122"/>
                <a:ea typeface="方正兰亭细黑简体" panose="02000000000000000000" pitchFamily="2" charset="-122"/>
              </a:rPr>
              <a:t>在这里输入目录</a:t>
            </a:r>
          </a:p>
        </p:txBody>
      </p:sp>
      <p:sp>
        <p:nvSpPr>
          <p:cNvPr id="15" name="PA_文本框 14"/>
          <p:cNvSpPr txBox="1"/>
          <p:nvPr>
            <p:custDataLst>
              <p:tags r:id="rId12"/>
            </p:custDataLst>
          </p:nvPr>
        </p:nvSpPr>
        <p:spPr>
          <a:xfrm>
            <a:off x="2437841" y="4855812"/>
            <a:ext cx="2924902" cy="461665"/>
          </a:xfrm>
          <a:prstGeom prst="rect">
            <a:avLst/>
          </a:prstGeom>
          <a:noFill/>
        </p:spPr>
        <p:txBody>
          <a:bodyPr wrap="square" rtlCol="0">
            <a:spAutoFit/>
          </a:bodyPr>
          <a:lstStyle/>
          <a:p>
            <a:pPr algn="just"/>
            <a:r>
              <a:rPr lang="en-US" altLang="zh-CN" sz="1200" dirty="0">
                <a:solidFill>
                  <a:srgbClr val="3A3A3A"/>
                </a:solidFill>
                <a:latin typeface="Calibri Light" panose="020F0302020204030204" pitchFamily="34" charset="0"/>
              </a:rPr>
              <a:t>True mastery of any skill takes a lifetime. Sweat is the lubricant of success</a:t>
            </a:r>
            <a:endParaRPr lang="zh-CN" altLang="en-US" b="1" dirty="0">
              <a:solidFill>
                <a:srgbClr val="3A3A3A"/>
              </a:solidFill>
              <a:latin typeface="Calibri Light" panose="020F0302020204030204" pitchFamily="34" charset="0"/>
            </a:endParaRPr>
          </a:p>
        </p:txBody>
      </p:sp>
      <p:cxnSp>
        <p:nvCxnSpPr>
          <p:cNvPr id="16" name="PA_直接连接符 15"/>
          <p:cNvCxnSpPr/>
          <p:nvPr>
            <p:custDataLst>
              <p:tags r:id="rId13"/>
            </p:custDataLst>
          </p:nvPr>
        </p:nvCxnSpPr>
        <p:spPr>
          <a:xfrm>
            <a:off x="2308182" y="4532646"/>
            <a:ext cx="0" cy="646331"/>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7" name="PA_文本框 16"/>
          <p:cNvSpPr txBox="1"/>
          <p:nvPr>
            <p:custDataLst>
              <p:tags r:id="rId14"/>
            </p:custDataLst>
          </p:nvPr>
        </p:nvSpPr>
        <p:spPr>
          <a:xfrm>
            <a:off x="6919181" y="4440312"/>
            <a:ext cx="832279" cy="830997"/>
          </a:xfrm>
          <a:prstGeom prst="rect">
            <a:avLst/>
          </a:prstGeom>
          <a:noFill/>
        </p:spPr>
        <p:txBody>
          <a:bodyPr wrap="none" rtlCol="0">
            <a:spAutoFit/>
          </a:bodyPr>
          <a:lstStyle/>
          <a:p>
            <a:r>
              <a:rPr lang="en-US" altLang="zh-CN" sz="4800">
                <a:ea typeface="Yu Gothic UI Light" panose="020B0300000000000000" pitchFamily="34" charset="-128"/>
              </a:rPr>
              <a:t>04</a:t>
            </a:r>
            <a:endParaRPr lang="zh-CN" altLang="en-US" sz="4800" dirty="0"/>
          </a:p>
        </p:txBody>
      </p:sp>
      <p:sp>
        <p:nvSpPr>
          <p:cNvPr id="18" name="PA_矩形 17"/>
          <p:cNvSpPr/>
          <p:nvPr>
            <p:custDataLst>
              <p:tags r:id="rId15"/>
            </p:custDataLst>
          </p:nvPr>
        </p:nvSpPr>
        <p:spPr>
          <a:xfrm>
            <a:off x="7775786" y="4394145"/>
            <a:ext cx="2339102" cy="461665"/>
          </a:xfrm>
          <a:prstGeom prst="rect">
            <a:avLst/>
          </a:prstGeom>
        </p:spPr>
        <p:txBody>
          <a:bodyPr wrap="none">
            <a:spAutoFit/>
          </a:bodyPr>
          <a:lstStyle/>
          <a:p>
            <a:pPr lvl="0" algn="ctr"/>
            <a:r>
              <a:rPr lang="zh-CN" altLang="en-US" sz="2400" dirty="0">
                <a:solidFill>
                  <a:srgbClr val="FFC001"/>
                </a:solidFill>
                <a:latin typeface="方正兰亭细黑简体" panose="02000000000000000000" pitchFamily="2" charset="-122"/>
                <a:ea typeface="方正兰亭细黑简体" panose="02000000000000000000" pitchFamily="2" charset="-122"/>
              </a:rPr>
              <a:t>在这里输入目录</a:t>
            </a:r>
          </a:p>
        </p:txBody>
      </p:sp>
      <p:sp>
        <p:nvSpPr>
          <p:cNvPr id="19" name="PA_文本框 18"/>
          <p:cNvSpPr txBox="1"/>
          <p:nvPr>
            <p:custDataLst>
              <p:tags r:id="rId16"/>
            </p:custDataLst>
          </p:nvPr>
        </p:nvSpPr>
        <p:spPr>
          <a:xfrm>
            <a:off x="7835341" y="4855812"/>
            <a:ext cx="2924902" cy="461665"/>
          </a:xfrm>
          <a:prstGeom prst="rect">
            <a:avLst/>
          </a:prstGeom>
          <a:noFill/>
        </p:spPr>
        <p:txBody>
          <a:bodyPr wrap="square" rtlCol="0">
            <a:spAutoFit/>
          </a:bodyPr>
          <a:lstStyle/>
          <a:p>
            <a:pPr algn="just"/>
            <a:r>
              <a:rPr lang="en-US" altLang="zh-CN" sz="1200" dirty="0">
                <a:solidFill>
                  <a:srgbClr val="3A3A3A"/>
                </a:solidFill>
                <a:latin typeface="Calibri Light" panose="020F0302020204030204" pitchFamily="34" charset="0"/>
              </a:rPr>
              <a:t>True mastery of any skill takes a lifetime. Sweat is the lubricant of success</a:t>
            </a:r>
            <a:endParaRPr lang="zh-CN" altLang="en-US" b="1" dirty="0">
              <a:solidFill>
                <a:srgbClr val="3A3A3A"/>
              </a:solidFill>
              <a:latin typeface="Calibri Light" panose="020F0302020204030204" pitchFamily="34" charset="0"/>
            </a:endParaRPr>
          </a:p>
        </p:txBody>
      </p:sp>
      <p:cxnSp>
        <p:nvCxnSpPr>
          <p:cNvPr id="20" name="PA_直接连接符 19"/>
          <p:cNvCxnSpPr/>
          <p:nvPr>
            <p:custDataLst>
              <p:tags r:id="rId17"/>
            </p:custDataLst>
          </p:nvPr>
        </p:nvCxnSpPr>
        <p:spPr>
          <a:xfrm>
            <a:off x="7705682" y="4532646"/>
            <a:ext cx="0" cy="646331"/>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21" name="PA_文本框 20"/>
          <p:cNvSpPr txBox="1"/>
          <p:nvPr>
            <p:custDataLst>
              <p:tags r:id="rId18"/>
            </p:custDataLst>
          </p:nvPr>
        </p:nvSpPr>
        <p:spPr>
          <a:xfrm>
            <a:off x="5118809" y="1134976"/>
            <a:ext cx="1954381" cy="923330"/>
          </a:xfrm>
          <a:prstGeom prst="rect">
            <a:avLst/>
          </a:prstGeom>
          <a:noFill/>
        </p:spPr>
        <p:txBody>
          <a:bodyPr wrap="none" rtlCol="0">
            <a:spAutoFit/>
          </a:bodyPr>
          <a:lstStyle/>
          <a:p>
            <a:r>
              <a:rPr lang="zh-CN" altLang="en-US" sz="5400" dirty="0">
                <a:solidFill>
                  <a:srgbClr val="FFC001"/>
                </a:solidFill>
                <a:latin typeface="方正兰亭细黑简体" panose="02000000000000000000" pitchFamily="2" charset="-122"/>
                <a:ea typeface="方正兰亭细黑简体" panose="02000000000000000000" pitchFamily="2" charset="-122"/>
              </a:rPr>
              <a:t>目  录</a:t>
            </a:r>
          </a:p>
        </p:txBody>
      </p:sp>
      <p:cxnSp>
        <p:nvCxnSpPr>
          <p:cNvPr id="23" name="PA_直接连接符 22"/>
          <p:cNvCxnSpPr/>
          <p:nvPr>
            <p:custDataLst>
              <p:tags r:id="rId19"/>
            </p:custDataLst>
          </p:nvPr>
        </p:nvCxnSpPr>
        <p:spPr>
          <a:xfrm>
            <a:off x="2243353" y="1640806"/>
            <a:ext cx="2810627" cy="0"/>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cxnSp>
        <p:nvCxnSpPr>
          <p:cNvPr id="24" name="PA_直接连接符 23"/>
          <p:cNvCxnSpPr/>
          <p:nvPr>
            <p:custDataLst>
              <p:tags r:id="rId20"/>
            </p:custDataLst>
          </p:nvPr>
        </p:nvCxnSpPr>
        <p:spPr>
          <a:xfrm>
            <a:off x="7235934" y="1640806"/>
            <a:ext cx="2810627" cy="0"/>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3262300"/>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par>
                                <p:cTn id="8" presetID="22" presetClass="entr" presetSubtype="2" fill="hold" nodeType="withEffect">
                                  <p:stCondLst>
                                    <p:cond delay="200"/>
                                  </p:stCondLst>
                                  <p:childTnLst>
                                    <p:set>
                                      <p:cBhvr>
                                        <p:cTn id="9" dur="1" fill="hold">
                                          <p:stCondLst>
                                            <p:cond delay="0"/>
                                          </p:stCondLst>
                                        </p:cTn>
                                        <p:tgtEl>
                                          <p:spTgt spid="24"/>
                                        </p:tgtEl>
                                        <p:attrNameLst>
                                          <p:attrName>style.visibility</p:attrName>
                                        </p:attrNameLst>
                                      </p:cBhvr>
                                      <p:to>
                                        <p:strVal val="visible"/>
                                      </p:to>
                                    </p:set>
                                    <p:animEffect transition="in" filter="wipe(right)">
                                      <p:cBhvr>
                                        <p:cTn id="10" dur="500"/>
                                        <p:tgtEl>
                                          <p:spTgt spid="24"/>
                                        </p:tgtEl>
                                      </p:cBhvr>
                                    </p:animEffect>
                                  </p:childTnLst>
                                </p:cTn>
                              </p:par>
                              <p:par>
                                <p:cTn id="11" presetID="42" presetClass="entr" presetSubtype="0" fill="hold" grpId="0" nodeType="withEffect">
                                  <p:stCondLst>
                                    <p:cond delay="40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anim calcmode="lin" valueType="num">
                                      <p:cBhvr>
                                        <p:cTn id="14" dur="500" fill="hold"/>
                                        <p:tgtEl>
                                          <p:spTgt spid="21"/>
                                        </p:tgtEl>
                                        <p:attrNameLst>
                                          <p:attrName>ppt_x</p:attrName>
                                        </p:attrNameLst>
                                      </p:cBhvr>
                                      <p:tavLst>
                                        <p:tav tm="0">
                                          <p:val>
                                            <p:strVal val="#ppt_x"/>
                                          </p:val>
                                        </p:tav>
                                        <p:tav tm="100000">
                                          <p:val>
                                            <p:strVal val="#ppt_x"/>
                                          </p:val>
                                        </p:tav>
                                      </p:tavLst>
                                    </p:anim>
                                    <p:anim calcmode="lin" valueType="num">
                                      <p:cBhvr>
                                        <p:cTn id="15" dur="500" fill="hold"/>
                                        <p:tgtEl>
                                          <p:spTgt spid="21"/>
                                        </p:tgtEl>
                                        <p:attrNameLst>
                                          <p:attrName>ppt_y</p:attrName>
                                        </p:attrNameLst>
                                      </p:cBhvr>
                                      <p:tavLst>
                                        <p:tav tm="0">
                                          <p:val>
                                            <p:strVal val="#ppt_y+.1"/>
                                          </p:val>
                                        </p:tav>
                                        <p:tav tm="100000">
                                          <p:val>
                                            <p:strVal val="#ppt_y"/>
                                          </p:val>
                                        </p:tav>
                                      </p:tavLst>
                                    </p:anim>
                                  </p:childTnLst>
                                </p:cTn>
                              </p:par>
                              <p:par>
                                <p:cTn id="16" presetID="22" presetClass="entr" presetSubtype="8" fill="hold" grpId="0" nodeType="withEffect">
                                  <p:stCondLst>
                                    <p:cond delay="60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par>
                                <p:cTn id="19" presetID="2" presetClass="entr" presetSubtype="8" decel="100000" fill="hold" grpId="0" nodeType="withEffect">
                                  <p:stCondLst>
                                    <p:cond delay="80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750" fill="hold"/>
                                        <p:tgtEl>
                                          <p:spTgt spid="5"/>
                                        </p:tgtEl>
                                        <p:attrNameLst>
                                          <p:attrName>ppt_x</p:attrName>
                                        </p:attrNameLst>
                                      </p:cBhvr>
                                      <p:tavLst>
                                        <p:tav tm="0">
                                          <p:val>
                                            <p:strVal val="0-#ppt_w/2"/>
                                          </p:val>
                                        </p:tav>
                                        <p:tav tm="100000">
                                          <p:val>
                                            <p:strVal val="#ppt_x"/>
                                          </p:val>
                                        </p:tav>
                                      </p:tavLst>
                                    </p:anim>
                                    <p:anim calcmode="lin" valueType="num">
                                      <p:cBhvr additive="base">
                                        <p:cTn id="22" dur="750" fill="hold"/>
                                        <p:tgtEl>
                                          <p:spTgt spid="5"/>
                                        </p:tgtEl>
                                        <p:attrNameLst>
                                          <p:attrName>ppt_y</p:attrName>
                                        </p:attrNameLst>
                                      </p:cBhvr>
                                      <p:tavLst>
                                        <p:tav tm="0">
                                          <p:val>
                                            <p:strVal val="#ppt_y"/>
                                          </p:val>
                                        </p:tav>
                                        <p:tav tm="100000">
                                          <p:val>
                                            <p:strVal val="#ppt_y"/>
                                          </p:val>
                                        </p:tav>
                                      </p:tavLst>
                                    </p:anim>
                                  </p:childTnLst>
                                </p:cTn>
                              </p:par>
                              <p:par>
                                <p:cTn id="23" presetID="2" presetClass="entr" presetSubtype="8" decel="100000" fill="hold" grpId="0" nodeType="withEffect">
                                  <p:stCondLst>
                                    <p:cond delay="100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750" fill="hold"/>
                                        <p:tgtEl>
                                          <p:spTgt spid="13"/>
                                        </p:tgtEl>
                                        <p:attrNameLst>
                                          <p:attrName>ppt_x</p:attrName>
                                        </p:attrNameLst>
                                      </p:cBhvr>
                                      <p:tavLst>
                                        <p:tav tm="0">
                                          <p:val>
                                            <p:strVal val="0-#ppt_w/2"/>
                                          </p:val>
                                        </p:tav>
                                        <p:tav tm="100000">
                                          <p:val>
                                            <p:strVal val="#ppt_x"/>
                                          </p:val>
                                        </p:tav>
                                      </p:tavLst>
                                    </p:anim>
                                    <p:anim calcmode="lin" valueType="num">
                                      <p:cBhvr additive="base">
                                        <p:cTn id="26" dur="750" fill="hold"/>
                                        <p:tgtEl>
                                          <p:spTgt spid="13"/>
                                        </p:tgtEl>
                                        <p:attrNameLst>
                                          <p:attrName>ppt_y</p:attrName>
                                        </p:attrNameLst>
                                      </p:cBhvr>
                                      <p:tavLst>
                                        <p:tav tm="0">
                                          <p:val>
                                            <p:strVal val="#ppt_y"/>
                                          </p:val>
                                        </p:tav>
                                        <p:tav tm="100000">
                                          <p:val>
                                            <p:strVal val="#ppt_y"/>
                                          </p:val>
                                        </p:tav>
                                      </p:tavLst>
                                    </p:anim>
                                  </p:childTnLst>
                                </p:cTn>
                              </p:par>
                              <p:par>
                                <p:cTn id="27" presetID="2" presetClass="entr" presetSubtype="8" decel="100000" fill="hold" grpId="0" nodeType="withEffect">
                                  <p:stCondLst>
                                    <p:cond delay="120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750" fill="hold"/>
                                        <p:tgtEl>
                                          <p:spTgt spid="9"/>
                                        </p:tgtEl>
                                        <p:attrNameLst>
                                          <p:attrName>ppt_x</p:attrName>
                                        </p:attrNameLst>
                                      </p:cBhvr>
                                      <p:tavLst>
                                        <p:tav tm="0">
                                          <p:val>
                                            <p:strVal val="0-#ppt_w/2"/>
                                          </p:val>
                                        </p:tav>
                                        <p:tav tm="100000">
                                          <p:val>
                                            <p:strVal val="#ppt_x"/>
                                          </p:val>
                                        </p:tav>
                                      </p:tavLst>
                                    </p:anim>
                                    <p:anim calcmode="lin" valueType="num">
                                      <p:cBhvr additive="base">
                                        <p:cTn id="30" dur="750" fill="hold"/>
                                        <p:tgtEl>
                                          <p:spTgt spid="9"/>
                                        </p:tgtEl>
                                        <p:attrNameLst>
                                          <p:attrName>ppt_y</p:attrName>
                                        </p:attrNameLst>
                                      </p:cBhvr>
                                      <p:tavLst>
                                        <p:tav tm="0">
                                          <p:val>
                                            <p:strVal val="#ppt_y"/>
                                          </p:val>
                                        </p:tav>
                                        <p:tav tm="100000">
                                          <p:val>
                                            <p:strVal val="#ppt_y"/>
                                          </p:val>
                                        </p:tav>
                                      </p:tavLst>
                                    </p:anim>
                                  </p:childTnLst>
                                </p:cTn>
                              </p:par>
                              <p:par>
                                <p:cTn id="31" presetID="2" presetClass="entr" presetSubtype="8" decel="100000" fill="hold" grpId="0" nodeType="withEffect">
                                  <p:stCondLst>
                                    <p:cond delay="140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750" fill="hold"/>
                                        <p:tgtEl>
                                          <p:spTgt spid="17"/>
                                        </p:tgtEl>
                                        <p:attrNameLst>
                                          <p:attrName>ppt_x</p:attrName>
                                        </p:attrNameLst>
                                      </p:cBhvr>
                                      <p:tavLst>
                                        <p:tav tm="0">
                                          <p:val>
                                            <p:strVal val="0-#ppt_w/2"/>
                                          </p:val>
                                        </p:tav>
                                        <p:tav tm="100000">
                                          <p:val>
                                            <p:strVal val="#ppt_x"/>
                                          </p:val>
                                        </p:tav>
                                      </p:tavLst>
                                    </p:anim>
                                    <p:anim calcmode="lin" valueType="num">
                                      <p:cBhvr additive="base">
                                        <p:cTn id="34" dur="750" fill="hold"/>
                                        <p:tgtEl>
                                          <p:spTgt spid="17"/>
                                        </p:tgtEl>
                                        <p:attrNameLst>
                                          <p:attrName>ppt_y</p:attrName>
                                        </p:attrNameLst>
                                      </p:cBhvr>
                                      <p:tavLst>
                                        <p:tav tm="0">
                                          <p:val>
                                            <p:strVal val="#ppt_y"/>
                                          </p:val>
                                        </p:tav>
                                        <p:tav tm="100000">
                                          <p:val>
                                            <p:strVal val="#ppt_y"/>
                                          </p:val>
                                        </p:tav>
                                      </p:tavLst>
                                    </p:anim>
                                  </p:childTnLst>
                                </p:cTn>
                              </p:par>
                              <p:par>
                                <p:cTn id="35" presetID="22" presetClass="entr" presetSubtype="1" fill="hold" nodeType="withEffect">
                                  <p:stCondLst>
                                    <p:cond delay="1600"/>
                                  </p:stCondLst>
                                  <p:childTnLst>
                                    <p:set>
                                      <p:cBhvr>
                                        <p:cTn id="36" dur="1" fill="hold">
                                          <p:stCondLst>
                                            <p:cond delay="0"/>
                                          </p:stCondLst>
                                        </p:cTn>
                                        <p:tgtEl>
                                          <p:spTgt spid="8"/>
                                        </p:tgtEl>
                                        <p:attrNameLst>
                                          <p:attrName>style.visibility</p:attrName>
                                        </p:attrNameLst>
                                      </p:cBhvr>
                                      <p:to>
                                        <p:strVal val="visible"/>
                                      </p:to>
                                    </p:set>
                                    <p:animEffect transition="in" filter="wipe(up)">
                                      <p:cBhvr>
                                        <p:cTn id="37" dur="500"/>
                                        <p:tgtEl>
                                          <p:spTgt spid="8"/>
                                        </p:tgtEl>
                                      </p:cBhvr>
                                    </p:animEffect>
                                  </p:childTnLst>
                                </p:cTn>
                              </p:par>
                              <p:par>
                                <p:cTn id="38" presetID="22" presetClass="entr" presetSubtype="1" fill="hold" nodeType="withEffect">
                                  <p:stCondLst>
                                    <p:cond delay="1800"/>
                                  </p:stCondLst>
                                  <p:childTnLst>
                                    <p:set>
                                      <p:cBhvr>
                                        <p:cTn id="39" dur="1" fill="hold">
                                          <p:stCondLst>
                                            <p:cond delay="0"/>
                                          </p:stCondLst>
                                        </p:cTn>
                                        <p:tgtEl>
                                          <p:spTgt spid="12"/>
                                        </p:tgtEl>
                                        <p:attrNameLst>
                                          <p:attrName>style.visibility</p:attrName>
                                        </p:attrNameLst>
                                      </p:cBhvr>
                                      <p:to>
                                        <p:strVal val="visible"/>
                                      </p:to>
                                    </p:set>
                                    <p:animEffect transition="in" filter="wipe(up)">
                                      <p:cBhvr>
                                        <p:cTn id="40" dur="500"/>
                                        <p:tgtEl>
                                          <p:spTgt spid="12"/>
                                        </p:tgtEl>
                                      </p:cBhvr>
                                    </p:animEffect>
                                  </p:childTnLst>
                                </p:cTn>
                              </p:par>
                              <p:par>
                                <p:cTn id="41" presetID="22" presetClass="entr" presetSubtype="1" fill="hold" nodeType="withEffect">
                                  <p:stCondLst>
                                    <p:cond delay="2000"/>
                                  </p:stCondLst>
                                  <p:childTnLst>
                                    <p:set>
                                      <p:cBhvr>
                                        <p:cTn id="42" dur="1" fill="hold">
                                          <p:stCondLst>
                                            <p:cond delay="0"/>
                                          </p:stCondLst>
                                        </p:cTn>
                                        <p:tgtEl>
                                          <p:spTgt spid="16"/>
                                        </p:tgtEl>
                                        <p:attrNameLst>
                                          <p:attrName>style.visibility</p:attrName>
                                        </p:attrNameLst>
                                      </p:cBhvr>
                                      <p:to>
                                        <p:strVal val="visible"/>
                                      </p:to>
                                    </p:set>
                                    <p:animEffect transition="in" filter="wipe(up)">
                                      <p:cBhvr>
                                        <p:cTn id="43" dur="500"/>
                                        <p:tgtEl>
                                          <p:spTgt spid="16"/>
                                        </p:tgtEl>
                                      </p:cBhvr>
                                    </p:animEffect>
                                  </p:childTnLst>
                                </p:cTn>
                              </p:par>
                              <p:par>
                                <p:cTn id="44" presetID="22" presetClass="entr" presetSubtype="1" fill="hold" nodeType="withEffect">
                                  <p:stCondLst>
                                    <p:cond delay="2200"/>
                                  </p:stCondLst>
                                  <p:childTnLst>
                                    <p:set>
                                      <p:cBhvr>
                                        <p:cTn id="45" dur="1" fill="hold">
                                          <p:stCondLst>
                                            <p:cond delay="0"/>
                                          </p:stCondLst>
                                        </p:cTn>
                                        <p:tgtEl>
                                          <p:spTgt spid="20"/>
                                        </p:tgtEl>
                                        <p:attrNameLst>
                                          <p:attrName>style.visibility</p:attrName>
                                        </p:attrNameLst>
                                      </p:cBhvr>
                                      <p:to>
                                        <p:strVal val="visible"/>
                                      </p:to>
                                    </p:set>
                                    <p:animEffect transition="in" filter="wipe(up)">
                                      <p:cBhvr>
                                        <p:cTn id="46" dur="500"/>
                                        <p:tgtEl>
                                          <p:spTgt spid="20"/>
                                        </p:tgtEl>
                                      </p:cBhvr>
                                    </p:animEffect>
                                  </p:childTnLst>
                                </p:cTn>
                              </p:par>
                              <p:par>
                                <p:cTn id="47" presetID="2" presetClass="entr" presetSubtype="2" decel="100000" fill="hold" grpId="0" nodeType="withEffect">
                                  <p:stCondLst>
                                    <p:cond delay="240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750" fill="hold"/>
                                        <p:tgtEl>
                                          <p:spTgt spid="6"/>
                                        </p:tgtEl>
                                        <p:attrNameLst>
                                          <p:attrName>ppt_x</p:attrName>
                                        </p:attrNameLst>
                                      </p:cBhvr>
                                      <p:tavLst>
                                        <p:tav tm="0">
                                          <p:val>
                                            <p:strVal val="1+#ppt_w/2"/>
                                          </p:val>
                                        </p:tav>
                                        <p:tav tm="100000">
                                          <p:val>
                                            <p:strVal val="#ppt_x"/>
                                          </p:val>
                                        </p:tav>
                                      </p:tavLst>
                                    </p:anim>
                                    <p:anim calcmode="lin" valueType="num">
                                      <p:cBhvr additive="base">
                                        <p:cTn id="50" dur="750" fill="hold"/>
                                        <p:tgtEl>
                                          <p:spTgt spid="6"/>
                                        </p:tgtEl>
                                        <p:attrNameLst>
                                          <p:attrName>ppt_y</p:attrName>
                                        </p:attrNameLst>
                                      </p:cBhvr>
                                      <p:tavLst>
                                        <p:tav tm="0">
                                          <p:val>
                                            <p:strVal val="#ppt_y"/>
                                          </p:val>
                                        </p:tav>
                                        <p:tav tm="100000">
                                          <p:val>
                                            <p:strVal val="#ppt_y"/>
                                          </p:val>
                                        </p:tav>
                                      </p:tavLst>
                                    </p:anim>
                                  </p:childTnLst>
                                </p:cTn>
                              </p:par>
                              <p:par>
                                <p:cTn id="51" presetID="2" presetClass="entr" presetSubtype="2" decel="100000" fill="hold" grpId="0" nodeType="withEffect">
                                  <p:stCondLst>
                                    <p:cond delay="2600"/>
                                  </p:stCondLst>
                                  <p:childTnLst>
                                    <p:set>
                                      <p:cBhvr>
                                        <p:cTn id="52" dur="1" fill="hold">
                                          <p:stCondLst>
                                            <p:cond delay="0"/>
                                          </p:stCondLst>
                                        </p:cTn>
                                        <p:tgtEl>
                                          <p:spTgt spid="10"/>
                                        </p:tgtEl>
                                        <p:attrNameLst>
                                          <p:attrName>style.visibility</p:attrName>
                                        </p:attrNameLst>
                                      </p:cBhvr>
                                      <p:to>
                                        <p:strVal val="visible"/>
                                      </p:to>
                                    </p:set>
                                    <p:anim calcmode="lin" valueType="num">
                                      <p:cBhvr additive="base">
                                        <p:cTn id="53" dur="750" fill="hold"/>
                                        <p:tgtEl>
                                          <p:spTgt spid="10"/>
                                        </p:tgtEl>
                                        <p:attrNameLst>
                                          <p:attrName>ppt_x</p:attrName>
                                        </p:attrNameLst>
                                      </p:cBhvr>
                                      <p:tavLst>
                                        <p:tav tm="0">
                                          <p:val>
                                            <p:strVal val="1+#ppt_w/2"/>
                                          </p:val>
                                        </p:tav>
                                        <p:tav tm="100000">
                                          <p:val>
                                            <p:strVal val="#ppt_x"/>
                                          </p:val>
                                        </p:tav>
                                      </p:tavLst>
                                    </p:anim>
                                    <p:anim calcmode="lin" valueType="num">
                                      <p:cBhvr additive="base">
                                        <p:cTn id="54" dur="750" fill="hold"/>
                                        <p:tgtEl>
                                          <p:spTgt spid="10"/>
                                        </p:tgtEl>
                                        <p:attrNameLst>
                                          <p:attrName>ppt_y</p:attrName>
                                        </p:attrNameLst>
                                      </p:cBhvr>
                                      <p:tavLst>
                                        <p:tav tm="0">
                                          <p:val>
                                            <p:strVal val="#ppt_y"/>
                                          </p:val>
                                        </p:tav>
                                        <p:tav tm="100000">
                                          <p:val>
                                            <p:strVal val="#ppt_y"/>
                                          </p:val>
                                        </p:tav>
                                      </p:tavLst>
                                    </p:anim>
                                  </p:childTnLst>
                                </p:cTn>
                              </p:par>
                              <p:par>
                                <p:cTn id="55" presetID="2" presetClass="entr" presetSubtype="2" decel="100000" fill="hold" grpId="0" nodeType="withEffect">
                                  <p:stCondLst>
                                    <p:cond delay="280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750" fill="hold"/>
                                        <p:tgtEl>
                                          <p:spTgt spid="14"/>
                                        </p:tgtEl>
                                        <p:attrNameLst>
                                          <p:attrName>ppt_x</p:attrName>
                                        </p:attrNameLst>
                                      </p:cBhvr>
                                      <p:tavLst>
                                        <p:tav tm="0">
                                          <p:val>
                                            <p:strVal val="1+#ppt_w/2"/>
                                          </p:val>
                                        </p:tav>
                                        <p:tav tm="100000">
                                          <p:val>
                                            <p:strVal val="#ppt_x"/>
                                          </p:val>
                                        </p:tav>
                                      </p:tavLst>
                                    </p:anim>
                                    <p:anim calcmode="lin" valueType="num">
                                      <p:cBhvr additive="base">
                                        <p:cTn id="58" dur="750" fill="hold"/>
                                        <p:tgtEl>
                                          <p:spTgt spid="14"/>
                                        </p:tgtEl>
                                        <p:attrNameLst>
                                          <p:attrName>ppt_y</p:attrName>
                                        </p:attrNameLst>
                                      </p:cBhvr>
                                      <p:tavLst>
                                        <p:tav tm="0">
                                          <p:val>
                                            <p:strVal val="#ppt_y"/>
                                          </p:val>
                                        </p:tav>
                                        <p:tav tm="100000">
                                          <p:val>
                                            <p:strVal val="#ppt_y"/>
                                          </p:val>
                                        </p:tav>
                                      </p:tavLst>
                                    </p:anim>
                                  </p:childTnLst>
                                </p:cTn>
                              </p:par>
                              <p:par>
                                <p:cTn id="59" presetID="2" presetClass="entr" presetSubtype="2" decel="100000" fill="hold" grpId="0" nodeType="withEffect">
                                  <p:stCondLst>
                                    <p:cond delay="300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750" fill="hold"/>
                                        <p:tgtEl>
                                          <p:spTgt spid="18"/>
                                        </p:tgtEl>
                                        <p:attrNameLst>
                                          <p:attrName>ppt_x</p:attrName>
                                        </p:attrNameLst>
                                      </p:cBhvr>
                                      <p:tavLst>
                                        <p:tav tm="0">
                                          <p:val>
                                            <p:strVal val="1+#ppt_w/2"/>
                                          </p:val>
                                        </p:tav>
                                        <p:tav tm="100000">
                                          <p:val>
                                            <p:strVal val="#ppt_x"/>
                                          </p:val>
                                        </p:tav>
                                      </p:tavLst>
                                    </p:anim>
                                    <p:anim calcmode="lin" valueType="num">
                                      <p:cBhvr additive="base">
                                        <p:cTn id="62" dur="750" fill="hold"/>
                                        <p:tgtEl>
                                          <p:spTgt spid="18"/>
                                        </p:tgtEl>
                                        <p:attrNameLst>
                                          <p:attrName>ppt_y</p:attrName>
                                        </p:attrNameLst>
                                      </p:cBhvr>
                                      <p:tavLst>
                                        <p:tav tm="0">
                                          <p:val>
                                            <p:strVal val="#ppt_y"/>
                                          </p:val>
                                        </p:tav>
                                        <p:tav tm="100000">
                                          <p:val>
                                            <p:strVal val="#ppt_y"/>
                                          </p:val>
                                        </p:tav>
                                      </p:tavLst>
                                    </p:anim>
                                  </p:childTnLst>
                                </p:cTn>
                              </p:par>
                              <p:par>
                                <p:cTn id="63" presetID="2" presetClass="entr" presetSubtype="2" decel="100000" fill="hold" grpId="0" nodeType="withEffect">
                                  <p:stCondLst>
                                    <p:cond delay="3200"/>
                                  </p:stCondLst>
                                  <p:childTnLst>
                                    <p:set>
                                      <p:cBhvr>
                                        <p:cTn id="64" dur="1" fill="hold">
                                          <p:stCondLst>
                                            <p:cond delay="0"/>
                                          </p:stCondLst>
                                        </p:cTn>
                                        <p:tgtEl>
                                          <p:spTgt spid="7"/>
                                        </p:tgtEl>
                                        <p:attrNameLst>
                                          <p:attrName>style.visibility</p:attrName>
                                        </p:attrNameLst>
                                      </p:cBhvr>
                                      <p:to>
                                        <p:strVal val="visible"/>
                                      </p:to>
                                    </p:set>
                                    <p:anim calcmode="lin" valueType="num">
                                      <p:cBhvr additive="base">
                                        <p:cTn id="65" dur="500" fill="hold"/>
                                        <p:tgtEl>
                                          <p:spTgt spid="7"/>
                                        </p:tgtEl>
                                        <p:attrNameLst>
                                          <p:attrName>ppt_x</p:attrName>
                                        </p:attrNameLst>
                                      </p:cBhvr>
                                      <p:tavLst>
                                        <p:tav tm="0">
                                          <p:val>
                                            <p:strVal val="1+#ppt_w/2"/>
                                          </p:val>
                                        </p:tav>
                                        <p:tav tm="100000">
                                          <p:val>
                                            <p:strVal val="#ppt_x"/>
                                          </p:val>
                                        </p:tav>
                                      </p:tavLst>
                                    </p:anim>
                                    <p:anim calcmode="lin" valueType="num">
                                      <p:cBhvr additive="base">
                                        <p:cTn id="66" dur="500" fill="hold"/>
                                        <p:tgtEl>
                                          <p:spTgt spid="7"/>
                                        </p:tgtEl>
                                        <p:attrNameLst>
                                          <p:attrName>ppt_y</p:attrName>
                                        </p:attrNameLst>
                                      </p:cBhvr>
                                      <p:tavLst>
                                        <p:tav tm="0">
                                          <p:val>
                                            <p:strVal val="#ppt_y"/>
                                          </p:val>
                                        </p:tav>
                                        <p:tav tm="100000">
                                          <p:val>
                                            <p:strVal val="#ppt_y"/>
                                          </p:val>
                                        </p:tav>
                                      </p:tavLst>
                                    </p:anim>
                                  </p:childTnLst>
                                </p:cTn>
                              </p:par>
                              <p:par>
                                <p:cTn id="67" presetID="2" presetClass="entr" presetSubtype="2" decel="100000" fill="hold" grpId="0" nodeType="withEffect">
                                  <p:stCondLst>
                                    <p:cond delay="3400"/>
                                  </p:stCondLst>
                                  <p:childTnLst>
                                    <p:set>
                                      <p:cBhvr>
                                        <p:cTn id="68" dur="1" fill="hold">
                                          <p:stCondLst>
                                            <p:cond delay="0"/>
                                          </p:stCondLst>
                                        </p:cTn>
                                        <p:tgtEl>
                                          <p:spTgt spid="15"/>
                                        </p:tgtEl>
                                        <p:attrNameLst>
                                          <p:attrName>style.visibility</p:attrName>
                                        </p:attrNameLst>
                                      </p:cBhvr>
                                      <p:to>
                                        <p:strVal val="visible"/>
                                      </p:to>
                                    </p:set>
                                    <p:anim calcmode="lin" valueType="num">
                                      <p:cBhvr additive="base">
                                        <p:cTn id="69" dur="500" fill="hold"/>
                                        <p:tgtEl>
                                          <p:spTgt spid="15"/>
                                        </p:tgtEl>
                                        <p:attrNameLst>
                                          <p:attrName>ppt_x</p:attrName>
                                        </p:attrNameLst>
                                      </p:cBhvr>
                                      <p:tavLst>
                                        <p:tav tm="0">
                                          <p:val>
                                            <p:strVal val="1+#ppt_w/2"/>
                                          </p:val>
                                        </p:tav>
                                        <p:tav tm="100000">
                                          <p:val>
                                            <p:strVal val="#ppt_x"/>
                                          </p:val>
                                        </p:tav>
                                      </p:tavLst>
                                    </p:anim>
                                    <p:anim calcmode="lin" valueType="num">
                                      <p:cBhvr additive="base">
                                        <p:cTn id="70" dur="500" fill="hold"/>
                                        <p:tgtEl>
                                          <p:spTgt spid="15"/>
                                        </p:tgtEl>
                                        <p:attrNameLst>
                                          <p:attrName>ppt_y</p:attrName>
                                        </p:attrNameLst>
                                      </p:cBhvr>
                                      <p:tavLst>
                                        <p:tav tm="0">
                                          <p:val>
                                            <p:strVal val="#ppt_y"/>
                                          </p:val>
                                        </p:tav>
                                        <p:tav tm="100000">
                                          <p:val>
                                            <p:strVal val="#ppt_y"/>
                                          </p:val>
                                        </p:tav>
                                      </p:tavLst>
                                    </p:anim>
                                  </p:childTnLst>
                                </p:cTn>
                              </p:par>
                              <p:par>
                                <p:cTn id="71" presetID="2" presetClass="entr" presetSubtype="2" decel="100000" fill="hold" grpId="0" nodeType="withEffect">
                                  <p:stCondLst>
                                    <p:cond delay="3600"/>
                                  </p:stCondLst>
                                  <p:childTnLst>
                                    <p:set>
                                      <p:cBhvr>
                                        <p:cTn id="72" dur="1" fill="hold">
                                          <p:stCondLst>
                                            <p:cond delay="0"/>
                                          </p:stCondLst>
                                        </p:cTn>
                                        <p:tgtEl>
                                          <p:spTgt spid="11"/>
                                        </p:tgtEl>
                                        <p:attrNameLst>
                                          <p:attrName>style.visibility</p:attrName>
                                        </p:attrNameLst>
                                      </p:cBhvr>
                                      <p:to>
                                        <p:strVal val="visible"/>
                                      </p:to>
                                    </p:set>
                                    <p:anim calcmode="lin" valueType="num">
                                      <p:cBhvr additive="base">
                                        <p:cTn id="73" dur="500" fill="hold"/>
                                        <p:tgtEl>
                                          <p:spTgt spid="11"/>
                                        </p:tgtEl>
                                        <p:attrNameLst>
                                          <p:attrName>ppt_x</p:attrName>
                                        </p:attrNameLst>
                                      </p:cBhvr>
                                      <p:tavLst>
                                        <p:tav tm="0">
                                          <p:val>
                                            <p:strVal val="1+#ppt_w/2"/>
                                          </p:val>
                                        </p:tav>
                                        <p:tav tm="100000">
                                          <p:val>
                                            <p:strVal val="#ppt_x"/>
                                          </p:val>
                                        </p:tav>
                                      </p:tavLst>
                                    </p:anim>
                                    <p:anim calcmode="lin" valueType="num">
                                      <p:cBhvr additive="base">
                                        <p:cTn id="74" dur="500" fill="hold"/>
                                        <p:tgtEl>
                                          <p:spTgt spid="11"/>
                                        </p:tgtEl>
                                        <p:attrNameLst>
                                          <p:attrName>ppt_y</p:attrName>
                                        </p:attrNameLst>
                                      </p:cBhvr>
                                      <p:tavLst>
                                        <p:tav tm="0">
                                          <p:val>
                                            <p:strVal val="#ppt_y"/>
                                          </p:val>
                                        </p:tav>
                                        <p:tav tm="100000">
                                          <p:val>
                                            <p:strVal val="#ppt_y"/>
                                          </p:val>
                                        </p:tav>
                                      </p:tavLst>
                                    </p:anim>
                                  </p:childTnLst>
                                </p:cTn>
                              </p:par>
                              <p:par>
                                <p:cTn id="75" presetID="2" presetClass="entr" presetSubtype="2" decel="100000" fill="hold" grpId="0" nodeType="withEffect">
                                  <p:stCondLst>
                                    <p:cond delay="3800"/>
                                  </p:stCondLst>
                                  <p:childTnLst>
                                    <p:set>
                                      <p:cBhvr>
                                        <p:cTn id="76" dur="1" fill="hold">
                                          <p:stCondLst>
                                            <p:cond delay="0"/>
                                          </p:stCondLst>
                                        </p:cTn>
                                        <p:tgtEl>
                                          <p:spTgt spid="19"/>
                                        </p:tgtEl>
                                        <p:attrNameLst>
                                          <p:attrName>style.visibility</p:attrName>
                                        </p:attrNameLst>
                                      </p:cBhvr>
                                      <p:to>
                                        <p:strVal val="visible"/>
                                      </p:to>
                                    </p:set>
                                    <p:anim calcmode="lin" valueType="num">
                                      <p:cBhvr additive="base">
                                        <p:cTn id="77" dur="500" fill="hold"/>
                                        <p:tgtEl>
                                          <p:spTgt spid="19"/>
                                        </p:tgtEl>
                                        <p:attrNameLst>
                                          <p:attrName>ppt_x</p:attrName>
                                        </p:attrNameLst>
                                      </p:cBhvr>
                                      <p:tavLst>
                                        <p:tav tm="0">
                                          <p:val>
                                            <p:strVal val="1+#ppt_w/2"/>
                                          </p:val>
                                        </p:tav>
                                        <p:tav tm="100000">
                                          <p:val>
                                            <p:strVal val="#ppt_x"/>
                                          </p:val>
                                        </p:tav>
                                      </p:tavLst>
                                    </p:anim>
                                    <p:anim calcmode="lin" valueType="num">
                                      <p:cBhvr additive="base">
                                        <p:cTn id="78"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9" grpId="0"/>
      <p:bldP spid="10" grpId="0"/>
      <p:bldP spid="11" grpId="0"/>
      <p:bldP spid="13" grpId="0"/>
      <p:bldP spid="14" grpId="0"/>
      <p:bldP spid="15" grpId="0"/>
      <p:bldP spid="17" grpId="0"/>
      <p:bldP spid="18" grpId="0"/>
      <p:bldP spid="19" grpId="0"/>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0" y="1498563"/>
            <a:ext cx="4660490" cy="3770263"/>
          </a:xfrm>
          <a:prstGeom prst="rect">
            <a:avLst/>
          </a:prstGeom>
          <a:noFill/>
        </p:spPr>
        <p:txBody>
          <a:bodyPr wrap="square" rtlCol="0">
            <a:spAutoFit/>
          </a:bodyPr>
          <a:lstStyle/>
          <a:p>
            <a:r>
              <a:rPr lang="en-US" altLang="zh-CN" sz="23900" dirty="0">
                <a:solidFill>
                  <a:schemeClr val="tx1">
                    <a:alpha val="3000"/>
                  </a:schemeClr>
                </a:solidFill>
                <a:latin typeface="Arial Black" panose="020B0A04020102020204" pitchFamily="34" charset="0"/>
              </a:rPr>
              <a:t>04</a:t>
            </a:r>
            <a:endParaRPr lang="zh-CN" altLang="en-US" sz="23900" dirty="0">
              <a:solidFill>
                <a:schemeClr val="tx1">
                  <a:alpha val="3000"/>
                </a:schemeClr>
              </a:solidFill>
              <a:latin typeface="Arial Black" panose="020B0A04020102020204" pitchFamily="34" charset="0"/>
            </a:endParaRPr>
          </a:p>
        </p:txBody>
      </p:sp>
      <p:sp>
        <p:nvSpPr>
          <p:cNvPr id="10" name="矩形 9"/>
          <p:cNvSpPr/>
          <p:nvPr/>
        </p:nvSpPr>
        <p:spPr>
          <a:xfrm>
            <a:off x="2208114" y="2746015"/>
            <a:ext cx="2339102" cy="461665"/>
          </a:xfrm>
          <a:prstGeom prst="rect">
            <a:avLst/>
          </a:prstGeom>
        </p:spPr>
        <p:txBody>
          <a:bodyPr wrap="none">
            <a:spAutoFit/>
          </a:bodyPr>
          <a:lstStyle/>
          <a:p>
            <a:pPr lvl="0" algn="ctr"/>
            <a:r>
              <a:rPr lang="zh-CN" altLang="en-US" sz="2400" dirty="0">
                <a:solidFill>
                  <a:srgbClr val="FFC001"/>
                </a:solidFill>
                <a:latin typeface="方正兰亭细黑简体" panose="02000000000000000000" pitchFamily="2" charset="-122"/>
                <a:ea typeface="方正兰亭细黑简体" panose="02000000000000000000" pitchFamily="2" charset="-122"/>
              </a:rPr>
              <a:t>在这里输入目录</a:t>
            </a:r>
          </a:p>
        </p:txBody>
      </p:sp>
      <p:sp>
        <p:nvSpPr>
          <p:cNvPr id="11" name="文本框 10"/>
          <p:cNvSpPr txBox="1"/>
          <p:nvPr/>
        </p:nvSpPr>
        <p:spPr>
          <a:xfrm>
            <a:off x="2254045" y="3188632"/>
            <a:ext cx="4102659" cy="830997"/>
          </a:xfrm>
          <a:prstGeom prst="rect">
            <a:avLst/>
          </a:prstGeom>
          <a:noFill/>
        </p:spPr>
        <p:txBody>
          <a:bodyPr wrap="square" rtlCol="0">
            <a:spAutoFit/>
          </a:bodyPr>
          <a:lstStyle/>
          <a:p>
            <a:pPr algn="just"/>
            <a:r>
              <a:rPr lang="en-US" altLang="zh-CN" sz="1200" dirty="0">
                <a:latin typeface="Calibri Light" panose="020F0302020204030204" pitchFamily="34" charset="0"/>
              </a:rPr>
              <a:t>Do </a:t>
            </a:r>
            <a:r>
              <a:rPr lang="en-US" altLang="zh-CN" sz="1200" dirty="0" err="1">
                <a:latin typeface="Calibri Light" panose="020F0302020204030204" pitchFamily="34" charset="0"/>
              </a:rPr>
              <a:t>onething</a:t>
            </a:r>
            <a:r>
              <a:rPr lang="en-US" altLang="zh-CN" sz="1200" dirty="0">
                <a:latin typeface="Calibri Light" panose="020F0302020204030204" pitchFamily="34" charset="0"/>
              </a:rPr>
              <a:t> at a time, and do well. Never forget to say “thanks”. Keep on going never give up. Whatever is worth doing is worth doing well. Believe in yourself. Believe in yourself. Action speak louder than words.</a:t>
            </a:r>
            <a:endParaRPr lang="zh-CN" altLang="en-US" b="1" dirty="0">
              <a:solidFill>
                <a:srgbClr val="3A3A3A"/>
              </a:solidFill>
              <a:latin typeface="Calibri Light" panose="020F0302020204030204" pitchFamily="34" charset="0"/>
            </a:endParaRPr>
          </a:p>
        </p:txBody>
      </p:sp>
      <p:cxnSp>
        <p:nvCxnSpPr>
          <p:cNvPr id="12" name="直接连接符 11"/>
          <p:cNvCxnSpPr/>
          <p:nvPr/>
        </p:nvCxnSpPr>
        <p:spPr>
          <a:xfrm>
            <a:off x="2124387" y="2811946"/>
            <a:ext cx="0" cy="1425775"/>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3" name="圆角矩形 12"/>
          <p:cNvSpPr/>
          <p:nvPr/>
        </p:nvSpPr>
        <p:spPr>
          <a:xfrm>
            <a:off x="4509371" y="3940029"/>
            <a:ext cx="1730273" cy="271612"/>
          </a:xfrm>
          <a:prstGeom prst="roundRect">
            <a:avLst>
              <a:gd name="adj" fmla="val 50000"/>
            </a:avLst>
          </a:pr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6" name="矩形 15"/>
          <p:cNvSpPr/>
          <p:nvPr/>
        </p:nvSpPr>
        <p:spPr>
          <a:xfrm>
            <a:off x="6662056" y="2776084"/>
            <a:ext cx="5529943" cy="1521958"/>
          </a:xfrm>
          <a:prstGeom prst="rect">
            <a:avLst/>
          </a:prstGeom>
          <a:solidFill>
            <a:srgbClr val="FFC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1147500" y="2976847"/>
            <a:ext cx="995785" cy="1015663"/>
          </a:xfrm>
          <a:prstGeom prst="rect">
            <a:avLst/>
          </a:prstGeom>
        </p:spPr>
        <p:txBody>
          <a:bodyPr wrap="none" rtlCol="0">
            <a:spAutoFit/>
          </a:bodyPr>
          <a:lstStyle/>
          <a:p>
            <a:r>
              <a:rPr lang="en-US" altLang="zh-CN" sz="6000">
                <a:ea typeface="Yu Gothic UI Light" panose="020B0300000000000000" pitchFamily="34" charset="-128"/>
              </a:rPr>
              <a:t>04</a:t>
            </a:r>
            <a:endParaRPr lang="zh-CN" altLang="en-US" sz="6000" dirty="0"/>
          </a:p>
        </p:txBody>
      </p:sp>
    </p:spTree>
    <p:extLst>
      <p:ext uri="{BB962C8B-B14F-4D97-AF65-F5344CB8AC3E}">
        <p14:creationId xmlns:p14="http://schemas.microsoft.com/office/powerpoint/2010/main" val="3449593464"/>
      </p:ext>
    </p:extLst>
  </p:cSld>
  <p:clrMapOvr>
    <a:masterClrMapping/>
  </p:clrMapOvr>
  <p:transition spd="slow" advTm="0">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_图片 3"/>
          <p:cNvPicPr>
            <a:picLocks noChangeAspect="1"/>
          </p:cNvPicPr>
          <p:nvPr>
            <p:custDataLst>
              <p:tags r:id="rId1"/>
            </p:custDataLst>
          </p:nvPr>
        </p:nvPicPr>
        <p:blipFill>
          <a:blip r:embed="rId12" cstate="print">
            <a:grayscl/>
            <a:extLst>
              <a:ext uri="{28A0092B-C50C-407E-A947-70E740481C1C}">
                <a14:useLocalDpi xmlns:a14="http://schemas.microsoft.com/office/drawing/2010/main" val="0"/>
              </a:ext>
            </a:extLst>
          </a:blip>
          <a:stretch>
            <a:fillRect/>
          </a:stretch>
        </p:blipFill>
        <p:spPr>
          <a:xfrm>
            <a:off x="634090" y="1384662"/>
            <a:ext cx="3591379" cy="2395450"/>
          </a:xfrm>
          <a:prstGeom prst="rect">
            <a:avLst/>
          </a:prstGeom>
        </p:spPr>
      </p:pic>
      <p:pic>
        <p:nvPicPr>
          <p:cNvPr id="5" name="PA_图片 4"/>
          <p:cNvPicPr>
            <a:picLocks noChangeAspect="1"/>
          </p:cNvPicPr>
          <p:nvPr>
            <p:custDataLst>
              <p:tags r:id="rId2"/>
            </p:custDataLst>
          </p:nvPr>
        </p:nvPicPr>
        <p:blipFill>
          <a:blip r:embed="rId13" cstate="print">
            <a:grayscl/>
            <a:extLst>
              <a:ext uri="{28A0092B-C50C-407E-A947-70E740481C1C}">
                <a14:useLocalDpi xmlns:a14="http://schemas.microsoft.com/office/drawing/2010/main" val="0"/>
              </a:ext>
            </a:extLst>
          </a:blip>
          <a:stretch>
            <a:fillRect/>
          </a:stretch>
        </p:blipFill>
        <p:spPr>
          <a:xfrm>
            <a:off x="4295667" y="3861714"/>
            <a:ext cx="3600663" cy="2364640"/>
          </a:xfrm>
          <a:prstGeom prst="rect">
            <a:avLst/>
          </a:prstGeom>
        </p:spPr>
      </p:pic>
      <p:sp>
        <p:nvSpPr>
          <p:cNvPr id="6" name="KSO_Shape"/>
          <p:cNvSpPr/>
          <p:nvPr/>
        </p:nvSpPr>
        <p:spPr>
          <a:xfrm>
            <a:off x="586740" y="46557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7" name="文本框 6"/>
          <p:cNvSpPr txBox="1"/>
          <p:nvPr/>
        </p:nvSpPr>
        <p:spPr>
          <a:xfrm>
            <a:off x="399891" y="434727"/>
            <a:ext cx="3626848" cy="523220"/>
          </a:xfrm>
          <a:prstGeom prst="rect">
            <a:avLst/>
          </a:prstGeom>
          <a:noFill/>
        </p:spPr>
        <p:txBody>
          <a:bodyPr wrap="square" rtlCol="0">
            <a:spAutoFit/>
          </a:bodyPr>
          <a:lstStyle/>
          <a:p>
            <a:pPr algn="ctr"/>
            <a:r>
              <a:rPr lang="zh-CN" altLang="en-US" sz="2800" dirty="0">
                <a:solidFill>
                  <a:srgbClr val="3A3A3A"/>
                </a:solidFill>
                <a:latin typeface="方正兰亭细黑简体" panose="02000000000000000000" pitchFamily="2" charset="-122"/>
                <a:ea typeface="方正兰亭细黑简体" panose="02000000000000000000" pitchFamily="2" charset="-122"/>
              </a:rPr>
              <a:t>这里输入标题</a:t>
            </a:r>
          </a:p>
        </p:txBody>
      </p:sp>
      <p:sp>
        <p:nvSpPr>
          <p:cNvPr id="11" name="PA_KSO_Shape"/>
          <p:cNvSpPr>
            <a:spLocks/>
          </p:cNvSpPr>
          <p:nvPr>
            <p:custDataLst>
              <p:tags r:id="rId3"/>
            </p:custDataLst>
          </p:nvPr>
        </p:nvSpPr>
        <p:spPr bwMode="auto">
          <a:xfrm>
            <a:off x="10931896" y="5367197"/>
            <a:ext cx="667018" cy="500264"/>
          </a:xfrm>
          <a:custGeom>
            <a:avLst/>
            <a:gdLst/>
            <a:ahLst/>
            <a:cxnLst/>
            <a:rect l="0" t="0" r="r" b="b"/>
            <a:pathLst>
              <a:path w="1166813" h="874713">
                <a:moveTo>
                  <a:pt x="631825" y="339725"/>
                </a:moveTo>
                <a:lnTo>
                  <a:pt x="639247" y="339990"/>
                </a:lnTo>
                <a:lnTo>
                  <a:pt x="646669" y="340520"/>
                </a:lnTo>
                <a:lnTo>
                  <a:pt x="654090" y="341314"/>
                </a:lnTo>
                <a:lnTo>
                  <a:pt x="661247" y="342638"/>
                </a:lnTo>
                <a:lnTo>
                  <a:pt x="668404" y="344227"/>
                </a:lnTo>
                <a:lnTo>
                  <a:pt x="675296" y="346081"/>
                </a:lnTo>
                <a:lnTo>
                  <a:pt x="681922" y="348729"/>
                </a:lnTo>
                <a:lnTo>
                  <a:pt x="688814" y="351377"/>
                </a:lnTo>
                <a:lnTo>
                  <a:pt x="695175" y="354026"/>
                </a:lnTo>
                <a:lnTo>
                  <a:pt x="701537" y="357204"/>
                </a:lnTo>
                <a:lnTo>
                  <a:pt x="707633" y="360646"/>
                </a:lnTo>
                <a:lnTo>
                  <a:pt x="713465" y="364619"/>
                </a:lnTo>
                <a:lnTo>
                  <a:pt x="719296" y="368856"/>
                </a:lnTo>
                <a:lnTo>
                  <a:pt x="724862" y="373093"/>
                </a:lnTo>
                <a:lnTo>
                  <a:pt x="730164" y="377595"/>
                </a:lnTo>
                <a:lnTo>
                  <a:pt x="735200" y="382362"/>
                </a:lnTo>
                <a:lnTo>
                  <a:pt x="739971" y="387658"/>
                </a:lnTo>
                <a:lnTo>
                  <a:pt x="744742" y="392955"/>
                </a:lnTo>
                <a:lnTo>
                  <a:pt x="748983" y="398251"/>
                </a:lnTo>
                <a:lnTo>
                  <a:pt x="752959" y="404077"/>
                </a:lnTo>
                <a:lnTo>
                  <a:pt x="756670" y="409903"/>
                </a:lnTo>
                <a:lnTo>
                  <a:pt x="760116" y="415994"/>
                </a:lnTo>
                <a:lnTo>
                  <a:pt x="763562" y="422615"/>
                </a:lnTo>
                <a:lnTo>
                  <a:pt x="766477" y="428971"/>
                </a:lnTo>
                <a:lnTo>
                  <a:pt x="769128" y="435326"/>
                </a:lnTo>
                <a:lnTo>
                  <a:pt x="771514" y="442477"/>
                </a:lnTo>
                <a:lnTo>
                  <a:pt x="773369" y="449097"/>
                </a:lnTo>
                <a:lnTo>
                  <a:pt x="774959" y="456247"/>
                </a:lnTo>
                <a:lnTo>
                  <a:pt x="776285" y="463663"/>
                </a:lnTo>
                <a:lnTo>
                  <a:pt x="777080" y="470813"/>
                </a:lnTo>
                <a:lnTo>
                  <a:pt x="777610" y="478228"/>
                </a:lnTo>
                <a:lnTo>
                  <a:pt x="777875" y="485643"/>
                </a:lnTo>
                <a:lnTo>
                  <a:pt x="777610" y="493058"/>
                </a:lnTo>
                <a:lnTo>
                  <a:pt x="777080" y="500738"/>
                </a:lnTo>
                <a:lnTo>
                  <a:pt x="776285" y="507888"/>
                </a:lnTo>
                <a:lnTo>
                  <a:pt x="774959" y="515303"/>
                </a:lnTo>
                <a:lnTo>
                  <a:pt x="773369" y="522188"/>
                </a:lnTo>
                <a:lnTo>
                  <a:pt x="771514" y="529074"/>
                </a:lnTo>
                <a:lnTo>
                  <a:pt x="769128" y="535959"/>
                </a:lnTo>
                <a:lnTo>
                  <a:pt x="766477" y="542580"/>
                </a:lnTo>
                <a:lnTo>
                  <a:pt x="763562" y="548936"/>
                </a:lnTo>
                <a:lnTo>
                  <a:pt x="760116" y="555291"/>
                </a:lnTo>
                <a:lnTo>
                  <a:pt x="756670" y="561382"/>
                </a:lnTo>
                <a:lnTo>
                  <a:pt x="752959" y="567208"/>
                </a:lnTo>
                <a:lnTo>
                  <a:pt x="748983" y="573034"/>
                </a:lnTo>
                <a:lnTo>
                  <a:pt x="744742" y="578596"/>
                </a:lnTo>
                <a:lnTo>
                  <a:pt x="739971" y="583892"/>
                </a:lnTo>
                <a:lnTo>
                  <a:pt x="735200" y="588659"/>
                </a:lnTo>
                <a:lnTo>
                  <a:pt x="730164" y="593691"/>
                </a:lnTo>
                <a:lnTo>
                  <a:pt x="724862" y="598458"/>
                </a:lnTo>
                <a:lnTo>
                  <a:pt x="719296" y="602695"/>
                </a:lnTo>
                <a:lnTo>
                  <a:pt x="713465" y="606667"/>
                </a:lnTo>
                <a:lnTo>
                  <a:pt x="707633" y="610639"/>
                </a:lnTo>
                <a:lnTo>
                  <a:pt x="701537" y="614082"/>
                </a:lnTo>
                <a:lnTo>
                  <a:pt x="695175" y="617260"/>
                </a:lnTo>
                <a:lnTo>
                  <a:pt x="688814" y="620173"/>
                </a:lnTo>
                <a:lnTo>
                  <a:pt x="681922" y="622821"/>
                </a:lnTo>
                <a:lnTo>
                  <a:pt x="675296" y="624940"/>
                </a:lnTo>
                <a:lnTo>
                  <a:pt x="668404" y="626794"/>
                </a:lnTo>
                <a:lnTo>
                  <a:pt x="661247" y="628912"/>
                </a:lnTo>
                <a:lnTo>
                  <a:pt x="654090" y="629971"/>
                </a:lnTo>
                <a:lnTo>
                  <a:pt x="646669" y="631031"/>
                </a:lnTo>
                <a:lnTo>
                  <a:pt x="639247" y="631560"/>
                </a:lnTo>
                <a:lnTo>
                  <a:pt x="631825" y="631825"/>
                </a:lnTo>
                <a:lnTo>
                  <a:pt x="624403" y="631560"/>
                </a:lnTo>
                <a:lnTo>
                  <a:pt x="616982" y="631031"/>
                </a:lnTo>
                <a:lnTo>
                  <a:pt x="609560" y="629971"/>
                </a:lnTo>
                <a:lnTo>
                  <a:pt x="602403" y="628912"/>
                </a:lnTo>
                <a:lnTo>
                  <a:pt x="595511" y="626794"/>
                </a:lnTo>
                <a:lnTo>
                  <a:pt x="588355" y="624940"/>
                </a:lnTo>
                <a:lnTo>
                  <a:pt x="581728" y="622821"/>
                </a:lnTo>
                <a:lnTo>
                  <a:pt x="575102" y="620173"/>
                </a:lnTo>
                <a:lnTo>
                  <a:pt x="568475" y="617260"/>
                </a:lnTo>
                <a:lnTo>
                  <a:pt x="562378" y="614082"/>
                </a:lnTo>
                <a:lnTo>
                  <a:pt x="556282" y="610639"/>
                </a:lnTo>
                <a:lnTo>
                  <a:pt x="550186" y="606667"/>
                </a:lnTo>
                <a:lnTo>
                  <a:pt x="544619" y="602695"/>
                </a:lnTo>
                <a:lnTo>
                  <a:pt x="539053" y="598458"/>
                </a:lnTo>
                <a:lnTo>
                  <a:pt x="533487" y="593691"/>
                </a:lnTo>
                <a:lnTo>
                  <a:pt x="528450" y="588659"/>
                </a:lnTo>
                <a:lnTo>
                  <a:pt x="523679" y="583892"/>
                </a:lnTo>
                <a:lnTo>
                  <a:pt x="519173" y="578596"/>
                </a:lnTo>
                <a:lnTo>
                  <a:pt x="514667" y="573034"/>
                </a:lnTo>
                <a:lnTo>
                  <a:pt x="510691" y="567208"/>
                </a:lnTo>
                <a:lnTo>
                  <a:pt x="506980" y="561382"/>
                </a:lnTo>
                <a:lnTo>
                  <a:pt x="503534" y="555291"/>
                </a:lnTo>
                <a:lnTo>
                  <a:pt x="500354" y="548936"/>
                </a:lnTo>
                <a:lnTo>
                  <a:pt x="497438" y="542580"/>
                </a:lnTo>
                <a:lnTo>
                  <a:pt x="494522" y="535959"/>
                </a:lnTo>
                <a:lnTo>
                  <a:pt x="492402" y="529074"/>
                </a:lnTo>
                <a:lnTo>
                  <a:pt x="490281" y="522188"/>
                </a:lnTo>
                <a:lnTo>
                  <a:pt x="488691" y="515303"/>
                </a:lnTo>
                <a:lnTo>
                  <a:pt x="487366" y="507888"/>
                </a:lnTo>
                <a:lnTo>
                  <a:pt x="486570" y="500738"/>
                </a:lnTo>
                <a:lnTo>
                  <a:pt x="486040" y="493058"/>
                </a:lnTo>
                <a:lnTo>
                  <a:pt x="485775" y="485643"/>
                </a:lnTo>
                <a:lnTo>
                  <a:pt x="486040" y="478228"/>
                </a:lnTo>
                <a:lnTo>
                  <a:pt x="486570" y="470813"/>
                </a:lnTo>
                <a:lnTo>
                  <a:pt x="487366" y="463663"/>
                </a:lnTo>
                <a:lnTo>
                  <a:pt x="488691" y="456247"/>
                </a:lnTo>
                <a:lnTo>
                  <a:pt x="490281" y="449097"/>
                </a:lnTo>
                <a:lnTo>
                  <a:pt x="492402" y="442477"/>
                </a:lnTo>
                <a:lnTo>
                  <a:pt x="494522" y="435326"/>
                </a:lnTo>
                <a:lnTo>
                  <a:pt x="497438" y="428971"/>
                </a:lnTo>
                <a:lnTo>
                  <a:pt x="500354" y="422615"/>
                </a:lnTo>
                <a:lnTo>
                  <a:pt x="503534" y="415994"/>
                </a:lnTo>
                <a:lnTo>
                  <a:pt x="506980" y="409903"/>
                </a:lnTo>
                <a:lnTo>
                  <a:pt x="510691" y="404077"/>
                </a:lnTo>
                <a:lnTo>
                  <a:pt x="514667" y="398251"/>
                </a:lnTo>
                <a:lnTo>
                  <a:pt x="519173" y="392955"/>
                </a:lnTo>
                <a:lnTo>
                  <a:pt x="523679" y="387658"/>
                </a:lnTo>
                <a:lnTo>
                  <a:pt x="528450" y="382362"/>
                </a:lnTo>
                <a:lnTo>
                  <a:pt x="533487" y="377595"/>
                </a:lnTo>
                <a:lnTo>
                  <a:pt x="539053" y="373093"/>
                </a:lnTo>
                <a:lnTo>
                  <a:pt x="544619" y="368856"/>
                </a:lnTo>
                <a:lnTo>
                  <a:pt x="550186" y="364619"/>
                </a:lnTo>
                <a:lnTo>
                  <a:pt x="556282" y="360646"/>
                </a:lnTo>
                <a:lnTo>
                  <a:pt x="562378" y="357204"/>
                </a:lnTo>
                <a:lnTo>
                  <a:pt x="568475" y="354026"/>
                </a:lnTo>
                <a:lnTo>
                  <a:pt x="575102" y="351377"/>
                </a:lnTo>
                <a:lnTo>
                  <a:pt x="581728" y="348729"/>
                </a:lnTo>
                <a:lnTo>
                  <a:pt x="588355" y="346081"/>
                </a:lnTo>
                <a:lnTo>
                  <a:pt x="595511" y="344227"/>
                </a:lnTo>
                <a:lnTo>
                  <a:pt x="602403" y="342638"/>
                </a:lnTo>
                <a:lnTo>
                  <a:pt x="609560" y="341314"/>
                </a:lnTo>
                <a:lnTo>
                  <a:pt x="616982" y="340520"/>
                </a:lnTo>
                <a:lnTo>
                  <a:pt x="624403" y="339990"/>
                </a:lnTo>
                <a:lnTo>
                  <a:pt x="631825" y="339725"/>
                </a:lnTo>
                <a:close/>
                <a:moveTo>
                  <a:pt x="992942" y="242814"/>
                </a:moveTo>
                <a:lnTo>
                  <a:pt x="989237" y="243079"/>
                </a:lnTo>
                <a:lnTo>
                  <a:pt x="985797" y="243608"/>
                </a:lnTo>
                <a:lnTo>
                  <a:pt x="981827" y="244137"/>
                </a:lnTo>
                <a:lnTo>
                  <a:pt x="978387" y="244930"/>
                </a:lnTo>
                <a:lnTo>
                  <a:pt x="974947" y="245988"/>
                </a:lnTo>
                <a:lnTo>
                  <a:pt x="971506" y="247046"/>
                </a:lnTo>
                <a:lnTo>
                  <a:pt x="968331" y="248369"/>
                </a:lnTo>
                <a:lnTo>
                  <a:pt x="964890" y="249956"/>
                </a:lnTo>
                <a:lnTo>
                  <a:pt x="961714" y="251543"/>
                </a:lnTo>
                <a:lnTo>
                  <a:pt x="958803" y="253395"/>
                </a:lnTo>
                <a:lnTo>
                  <a:pt x="955892" y="255246"/>
                </a:lnTo>
                <a:lnTo>
                  <a:pt x="952981" y="257362"/>
                </a:lnTo>
                <a:lnTo>
                  <a:pt x="950335" y="259478"/>
                </a:lnTo>
                <a:lnTo>
                  <a:pt x="947424" y="261594"/>
                </a:lnTo>
                <a:lnTo>
                  <a:pt x="945042" y="264239"/>
                </a:lnTo>
                <a:lnTo>
                  <a:pt x="942660" y="266620"/>
                </a:lnTo>
                <a:lnTo>
                  <a:pt x="940278" y="269265"/>
                </a:lnTo>
                <a:lnTo>
                  <a:pt x="938161" y="272174"/>
                </a:lnTo>
                <a:lnTo>
                  <a:pt x="936044" y="275084"/>
                </a:lnTo>
                <a:lnTo>
                  <a:pt x="934192" y="277993"/>
                </a:lnTo>
                <a:lnTo>
                  <a:pt x="932604" y="280903"/>
                </a:lnTo>
                <a:lnTo>
                  <a:pt x="931016" y="284077"/>
                </a:lnTo>
                <a:lnTo>
                  <a:pt x="929428" y="287251"/>
                </a:lnTo>
                <a:lnTo>
                  <a:pt x="927840" y="290425"/>
                </a:lnTo>
                <a:lnTo>
                  <a:pt x="926782" y="294128"/>
                </a:lnTo>
                <a:lnTo>
                  <a:pt x="925723" y="297567"/>
                </a:lnTo>
                <a:lnTo>
                  <a:pt x="924929" y="301005"/>
                </a:lnTo>
                <a:lnTo>
                  <a:pt x="924400" y="304444"/>
                </a:lnTo>
                <a:lnTo>
                  <a:pt x="923870" y="308147"/>
                </a:lnTo>
                <a:lnTo>
                  <a:pt x="923606" y="312114"/>
                </a:lnTo>
                <a:lnTo>
                  <a:pt x="923606" y="315817"/>
                </a:lnTo>
                <a:lnTo>
                  <a:pt x="923606" y="319520"/>
                </a:lnTo>
                <a:lnTo>
                  <a:pt x="923870" y="323223"/>
                </a:lnTo>
                <a:lnTo>
                  <a:pt x="924400" y="326662"/>
                </a:lnTo>
                <a:lnTo>
                  <a:pt x="924929" y="330630"/>
                </a:lnTo>
                <a:lnTo>
                  <a:pt x="925723" y="334068"/>
                </a:lnTo>
                <a:lnTo>
                  <a:pt x="926782" y="337242"/>
                </a:lnTo>
                <a:lnTo>
                  <a:pt x="927840" y="340681"/>
                </a:lnTo>
                <a:lnTo>
                  <a:pt x="929428" y="343855"/>
                </a:lnTo>
                <a:lnTo>
                  <a:pt x="931016" y="347293"/>
                </a:lnTo>
                <a:lnTo>
                  <a:pt x="932604" y="350467"/>
                </a:lnTo>
                <a:lnTo>
                  <a:pt x="934192" y="353377"/>
                </a:lnTo>
                <a:lnTo>
                  <a:pt x="936044" y="356286"/>
                </a:lnTo>
                <a:lnTo>
                  <a:pt x="938161" y="359196"/>
                </a:lnTo>
                <a:lnTo>
                  <a:pt x="940278" y="361841"/>
                </a:lnTo>
                <a:lnTo>
                  <a:pt x="942660" y="364486"/>
                </a:lnTo>
                <a:lnTo>
                  <a:pt x="945042" y="367131"/>
                </a:lnTo>
                <a:lnTo>
                  <a:pt x="947424" y="369512"/>
                </a:lnTo>
                <a:lnTo>
                  <a:pt x="950335" y="371892"/>
                </a:lnTo>
                <a:lnTo>
                  <a:pt x="952981" y="374008"/>
                </a:lnTo>
                <a:lnTo>
                  <a:pt x="955892" y="375860"/>
                </a:lnTo>
                <a:lnTo>
                  <a:pt x="958803" y="377711"/>
                </a:lnTo>
                <a:lnTo>
                  <a:pt x="961714" y="379563"/>
                </a:lnTo>
                <a:lnTo>
                  <a:pt x="964890" y="381150"/>
                </a:lnTo>
                <a:lnTo>
                  <a:pt x="968331" y="382472"/>
                </a:lnTo>
                <a:lnTo>
                  <a:pt x="971506" y="383795"/>
                </a:lnTo>
                <a:lnTo>
                  <a:pt x="974947" y="385117"/>
                </a:lnTo>
                <a:lnTo>
                  <a:pt x="978387" y="386175"/>
                </a:lnTo>
                <a:lnTo>
                  <a:pt x="981827" y="386969"/>
                </a:lnTo>
                <a:lnTo>
                  <a:pt x="985797" y="387498"/>
                </a:lnTo>
                <a:lnTo>
                  <a:pt x="989237" y="388027"/>
                </a:lnTo>
                <a:lnTo>
                  <a:pt x="992942" y="388291"/>
                </a:lnTo>
                <a:lnTo>
                  <a:pt x="996647" y="388291"/>
                </a:lnTo>
                <a:lnTo>
                  <a:pt x="1000352" y="388291"/>
                </a:lnTo>
                <a:lnTo>
                  <a:pt x="1004057" y="388027"/>
                </a:lnTo>
                <a:lnTo>
                  <a:pt x="1007762" y="387498"/>
                </a:lnTo>
                <a:lnTo>
                  <a:pt x="1011467" y="386969"/>
                </a:lnTo>
                <a:lnTo>
                  <a:pt x="1014908" y="386175"/>
                </a:lnTo>
                <a:lnTo>
                  <a:pt x="1018348" y="385117"/>
                </a:lnTo>
                <a:lnTo>
                  <a:pt x="1021524" y="383795"/>
                </a:lnTo>
                <a:lnTo>
                  <a:pt x="1025229" y="382472"/>
                </a:lnTo>
                <a:lnTo>
                  <a:pt x="1028405" y="381150"/>
                </a:lnTo>
                <a:lnTo>
                  <a:pt x="1031580" y="379563"/>
                </a:lnTo>
                <a:lnTo>
                  <a:pt x="1034491" y="377711"/>
                </a:lnTo>
                <a:lnTo>
                  <a:pt x="1037403" y="375860"/>
                </a:lnTo>
                <a:lnTo>
                  <a:pt x="1040314" y="374008"/>
                </a:lnTo>
                <a:lnTo>
                  <a:pt x="1043225" y="371892"/>
                </a:lnTo>
                <a:lnTo>
                  <a:pt x="1045871" y="369512"/>
                </a:lnTo>
                <a:lnTo>
                  <a:pt x="1048253" y="367131"/>
                </a:lnTo>
                <a:lnTo>
                  <a:pt x="1050635" y="364486"/>
                </a:lnTo>
                <a:lnTo>
                  <a:pt x="1053017" y="361841"/>
                </a:lnTo>
                <a:lnTo>
                  <a:pt x="1055134" y="359196"/>
                </a:lnTo>
                <a:lnTo>
                  <a:pt x="1057251" y="356286"/>
                </a:lnTo>
                <a:lnTo>
                  <a:pt x="1059103" y="353377"/>
                </a:lnTo>
                <a:lnTo>
                  <a:pt x="1060956" y="350467"/>
                </a:lnTo>
                <a:lnTo>
                  <a:pt x="1062544" y="347293"/>
                </a:lnTo>
                <a:lnTo>
                  <a:pt x="1064132" y="343855"/>
                </a:lnTo>
                <a:lnTo>
                  <a:pt x="1065455" y="340681"/>
                </a:lnTo>
                <a:lnTo>
                  <a:pt x="1066513" y="337242"/>
                </a:lnTo>
                <a:lnTo>
                  <a:pt x="1067572" y="334068"/>
                </a:lnTo>
                <a:lnTo>
                  <a:pt x="1068366" y="330630"/>
                </a:lnTo>
                <a:lnTo>
                  <a:pt x="1068895" y="326662"/>
                </a:lnTo>
                <a:lnTo>
                  <a:pt x="1069424" y="323223"/>
                </a:lnTo>
                <a:lnTo>
                  <a:pt x="1069689" y="319520"/>
                </a:lnTo>
                <a:lnTo>
                  <a:pt x="1069689" y="315817"/>
                </a:lnTo>
                <a:lnTo>
                  <a:pt x="1069689" y="312114"/>
                </a:lnTo>
                <a:lnTo>
                  <a:pt x="1069424" y="308147"/>
                </a:lnTo>
                <a:lnTo>
                  <a:pt x="1068895" y="304444"/>
                </a:lnTo>
                <a:lnTo>
                  <a:pt x="1068366" y="301005"/>
                </a:lnTo>
                <a:lnTo>
                  <a:pt x="1067572" y="297567"/>
                </a:lnTo>
                <a:lnTo>
                  <a:pt x="1066513" y="294128"/>
                </a:lnTo>
                <a:lnTo>
                  <a:pt x="1065455" y="290425"/>
                </a:lnTo>
                <a:lnTo>
                  <a:pt x="1064132" y="287251"/>
                </a:lnTo>
                <a:lnTo>
                  <a:pt x="1062544" y="284077"/>
                </a:lnTo>
                <a:lnTo>
                  <a:pt x="1060956" y="280903"/>
                </a:lnTo>
                <a:lnTo>
                  <a:pt x="1059103" y="277993"/>
                </a:lnTo>
                <a:lnTo>
                  <a:pt x="1057251" y="275084"/>
                </a:lnTo>
                <a:lnTo>
                  <a:pt x="1055134" y="272174"/>
                </a:lnTo>
                <a:lnTo>
                  <a:pt x="1053017" y="269265"/>
                </a:lnTo>
                <a:lnTo>
                  <a:pt x="1050635" y="266620"/>
                </a:lnTo>
                <a:lnTo>
                  <a:pt x="1048253" y="264239"/>
                </a:lnTo>
                <a:lnTo>
                  <a:pt x="1045871" y="261594"/>
                </a:lnTo>
                <a:lnTo>
                  <a:pt x="1043225" y="259478"/>
                </a:lnTo>
                <a:lnTo>
                  <a:pt x="1040314" y="257362"/>
                </a:lnTo>
                <a:lnTo>
                  <a:pt x="1037403" y="255246"/>
                </a:lnTo>
                <a:lnTo>
                  <a:pt x="1034491" y="253395"/>
                </a:lnTo>
                <a:lnTo>
                  <a:pt x="1031580" y="251543"/>
                </a:lnTo>
                <a:lnTo>
                  <a:pt x="1028405" y="249956"/>
                </a:lnTo>
                <a:lnTo>
                  <a:pt x="1025229" y="248369"/>
                </a:lnTo>
                <a:lnTo>
                  <a:pt x="1021524" y="247046"/>
                </a:lnTo>
                <a:lnTo>
                  <a:pt x="1018348" y="245988"/>
                </a:lnTo>
                <a:lnTo>
                  <a:pt x="1014908" y="244930"/>
                </a:lnTo>
                <a:lnTo>
                  <a:pt x="1011467" y="244137"/>
                </a:lnTo>
                <a:lnTo>
                  <a:pt x="1007762" y="243608"/>
                </a:lnTo>
                <a:lnTo>
                  <a:pt x="1004057" y="243079"/>
                </a:lnTo>
                <a:lnTo>
                  <a:pt x="1000352" y="242814"/>
                </a:lnTo>
                <a:lnTo>
                  <a:pt x="996647" y="242814"/>
                </a:lnTo>
                <a:lnTo>
                  <a:pt x="992942" y="242814"/>
                </a:lnTo>
                <a:close/>
                <a:moveTo>
                  <a:pt x="632233" y="242814"/>
                </a:moveTo>
                <a:lnTo>
                  <a:pt x="619795" y="243079"/>
                </a:lnTo>
                <a:lnTo>
                  <a:pt x="607357" y="243872"/>
                </a:lnTo>
                <a:lnTo>
                  <a:pt x="595183" y="245459"/>
                </a:lnTo>
                <a:lnTo>
                  <a:pt x="583274" y="247575"/>
                </a:lnTo>
                <a:lnTo>
                  <a:pt x="571365" y="250221"/>
                </a:lnTo>
                <a:lnTo>
                  <a:pt x="559986" y="253659"/>
                </a:lnTo>
                <a:lnTo>
                  <a:pt x="548606" y="257627"/>
                </a:lnTo>
                <a:lnTo>
                  <a:pt x="537756" y="261859"/>
                </a:lnTo>
                <a:lnTo>
                  <a:pt x="526905" y="266620"/>
                </a:lnTo>
                <a:lnTo>
                  <a:pt x="516055" y="272174"/>
                </a:lnTo>
                <a:lnTo>
                  <a:pt x="505998" y="277993"/>
                </a:lnTo>
                <a:lnTo>
                  <a:pt x="496207" y="284077"/>
                </a:lnTo>
                <a:lnTo>
                  <a:pt x="486679" y="291219"/>
                </a:lnTo>
                <a:lnTo>
                  <a:pt x="477417" y="298360"/>
                </a:lnTo>
                <a:lnTo>
                  <a:pt x="468684" y="305766"/>
                </a:lnTo>
                <a:lnTo>
                  <a:pt x="460480" y="313966"/>
                </a:lnTo>
                <a:lnTo>
                  <a:pt x="452276" y="322165"/>
                </a:lnTo>
                <a:lnTo>
                  <a:pt x="444601" y="331159"/>
                </a:lnTo>
                <a:lnTo>
                  <a:pt x="437191" y="340152"/>
                </a:lnTo>
                <a:lnTo>
                  <a:pt x="430575" y="349938"/>
                </a:lnTo>
                <a:lnTo>
                  <a:pt x="424224" y="359725"/>
                </a:lnTo>
                <a:lnTo>
                  <a:pt x="418401" y="369776"/>
                </a:lnTo>
                <a:lnTo>
                  <a:pt x="413109" y="380092"/>
                </a:lnTo>
                <a:lnTo>
                  <a:pt x="408080" y="390936"/>
                </a:lnTo>
                <a:lnTo>
                  <a:pt x="403846" y="402046"/>
                </a:lnTo>
                <a:lnTo>
                  <a:pt x="399876" y="413419"/>
                </a:lnTo>
                <a:lnTo>
                  <a:pt x="396701" y="424793"/>
                </a:lnTo>
                <a:lnTo>
                  <a:pt x="394054" y="436431"/>
                </a:lnTo>
                <a:lnTo>
                  <a:pt x="391937" y="448598"/>
                </a:lnTo>
                <a:lnTo>
                  <a:pt x="390349" y="460765"/>
                </a:lnTo>
                <a:lnTo>
                  <a:pt x="389291" y="472932"/>
                </a:lnTo>
                <a:lnTo>
                  <a:pt x="389026" y="485364"/>
                </a:lnTo>
                <a:lnTo>
                  <a:pt x="389291" y="498060"/>
                </a:lnTo>
                <a:lnTo>
                  <a:pt x="390349" y="510227"/>
                </a:lnTo>
                <a:lnTo>
                  <a:pt x="391937" y="522395"/>
                </a:lnTo>
                <a:lnTo>
                  <a:pt x="394054" y="534562"/>
                </a:lnTo>
                <a:lnTo>
                  <a:pt x="396701" y="546200"/>
                </a:lnTo>
                <a:lnTo>
                  <a:pt x="399876" y="557838"/>
                </a:lnTo>
                <a:lnTo>
                  <a:pt x="403846" y="568947"/>
                </a:lnTo>
                <a:lnTo>
                  <a:pt x="408080" y="580056"/>
                </a:lnTo>
                <a:lnTo>
                  <a:pt x="413109" y="590901"/>
                </a:lnTo>
                <a:lnTo>
                  <a:pt x="418401" y="601217"/>
                </a:lnTo>
                <a:lnTo>
                  <a:pt x="424224" y="611532"/>
                </a:lnTo>
                <a:lnTo>
                  <a:pt x="430575" y="621319"/>
                </a:lnTo>
                <a:lnTo>
                  <a:pt x="437191" y="630841"/>
                </a:lnTo>
                <a:lnTo>
                  <a:pt x="444601" y="640099"/>
                </a:lnTo>
                <a:lnTo>
                  <a:pt x="452276" y="648827"/>
                </a:lnTo>
                <a:lnTo>
                  <a:pt x="460480" y="657291"/>
                </a:lnTo>
                <a:lnTo>
                  <a:pt x="468684" y="665491"/>
                </a:lnTo>
                <a:lnTo>
                  <a:pt x="477417" y="672897"/>
                </a:lnTo>
                <a:lnTo>
                  <a:pt x="486679" y="680039"/>
                </a:lnTo>
                <a:lnTo>
                  <a:pt x="496207" y="687180"/>
                </a:lnTo>
                <a:lnTo>
                  <a:pt x="505998" y="693264"/>
                </a:lnTo>
                <a:lnTo>
                  <a:pt x="516055" y="699083"/>
                </a:lnTo>
                <a:lnTo>
                  <a:pt x="526905" y="704637"/>
                </a:lnTo>
                <a:lnTo>
                  <a:pt x="537756" y="709399"/>
                </a:lnTo>
                <a:lnTo>
                  <a:pt x="548606" y="713631"/>
                </a:lnTo>
                <a:lnTo>
                  <a:pt x="559986" y="717598"/>
                </a:lnTo>
                <a:lnTo>
                  <a:pt x="571365" y="721037"/>
                </a:lnTo>
                <a:lnTo>
                  <a:pt x="583274" y="723682"/>
                </a:lnTo>
                <a:lnTo>
                  <a:pt x="595183" y="725798"/>
                </a:lnTo>
                <a:lnTo>
                  <a:pt x="607357" y="727385"/>
                </a:lnTo>
                <a:lnTo>
                  <a:pt x="619795" y="728178"/>
                </a:lnTo>
                <a:lnTo>
                  <a:pt x="632233" y="728443"/>
                </a:lnTo>
                <a:lnTo>
                  <a:pt x="644672" y="728178"/>
                </a:lnTo>
                <a:lnTo>
                  <a:pt x="657110" y="727385"/>
                </a:lnTo>
                <a:lnTo>
                  <a:pt x="669283" y="725798"/>
                </a:lnTo>
                <a:lnTo>
                  <a:pt x="681192" y="723682"/>
                </a:lnTo>
                <a:lnTo>
                  <a:pt x="693101" y="721037"/>
                </a:lnTo>
                <a:lnTo>
                  <a:pt x="704746" y="717598"/>
                </a:lnTo>
                <a:lnTo>
                  <a:pt x="715861" y="713631"/>
                </a:lnTo>
                <a:lnTo>
                  <a:pt x="726976" y="709399"/>
                </a:lnTo>
                <a:lnTo>
                  <a:pt x="737561" y="704637"/>
                </a:lnTo>
                <a:lnTo>
                  <a:pt x="748147" y="699083"/>
                </a:lnTo>
                <a:lnTo>
                  <a:pt x="758204" y="693264"/>
                </a:lnTo>
                <a:lnTo>
                  <a:pt x="767995" y="687180"/>
                </a:lnTo>
                <a:lnTo>
                  <a:pt x="777523" y="680039"/>
                </a:lnTo>
                <a:lnTo>
                  <a:pt x="786785" y="672897"/>
                </a:lnTo>
                <a:lnTo>
                  <a:pt x="795518" y="665491"/>
                </a:lnTo>
                <a:lnTo>
                  <a:pt x="803987" y="657291"/>
                </a:lnTo>
                <a:lnTo>
                  <a:pt x="811926" y="648827"/>
                </a:lnTo>
                <a:lnTo>
                  <a:pt x="819866" y="640099"/>
                </a:lnTo>
                <a:lnTo>
                  <a:pt x="826746" y="630841"/>
                </a:lnTo>
                <a:lnTo>
                  <a:pt x="833627" y="621319"/>
                </a:lnTo>
                <a:lnTo>
                  <a:pt x="839978" y="611532"/>
                </a:lnTo>
                <a:lnTo>
                  <a:pt x="845801" y="601217"/>
                </a:lnTo>
                <a:lnTo>
                  <a:pt x="851094" y="590901"/>
                </a:lnTo>
                <a:lnTo>
                  <a:pt x="856122" y="580056"/>
                </a:lnTo>
                <a:lnTo>
                  <a:pt x="860356" y="568947"/>
                </a:lnTo>
                <a:lnTo>
                  <a:pt x="864061" y="557838"/>
                </a:lnTo>
                <a:lnTo>
                  <a:pt x="867501" y="546200"/>
                </a:lnTo>
                <a:lnTo>
                  <a:pt x="870148" y="534562"/>
                </a:lnTo>
                <a:lnTo>
                  <a:pt x="872265" y="522395"/>
                </a:lnTo>
                <a:lnTo>
                  <a:pt x="873853" y="510227"/>
                </a:lnTo>
                <a:lnTo>
                  <a:pt x="874911" y="498060"/>
                </a:lnTo>
                <a:lnTo>
                  <a:pt x="875176" y="485364"/>
                </a:lnTo>
                <a:lnTo>
                  <a:pt x="874911" y="472932"/>
                </a:lnTo>
                <a:lnTo>
                  <a:pt x="873853" y="460765"/>
                </a:lnTo>
                <a:lnTo>
                  <a:pt x="872265" y="448598"/>
                </a:lnTo>
                <a:lnTo>
                  <a:pt x="870148" y="436431"/>
                </a:lnTo>
                <a:lnTo>
                  <a:pt x="867501" y="424793"/>
                </a:lnTo>
                <a:lnTo>
                  <a:pt x="864061" y="413419"/>
                </a:lnTo>
                <a:lnTo>
                  <a:pt x="860356" y="402046"/>
                </a:lnTo>
                <a:lnTo>
                  <a:pt x="856122" y="390936"/>
                </a:lnTo>
                <a:lnTo>
                  <a:pt x="851094" y="380092"/>
                </a:lnTo>
                <a:lnTo>
                  <a:pt x="845801" y="369776"/>
                </a:lnTo>
                <a:lnTo>
                  <a:pt x="839978" y="359725"/>
                </a:lnTo>
                <a:lnTo>
                  <a:pt x="833627" y="349938"/>
                </a:lnTo>
                <a:lnTo>
                  <a:pt x="826746" y="340152"/>
                </a:lnTo>
                <a:lnTo>
                  <a:pt x="819866" y="331159"/>
                </a:lnTo>
                <a:lnTo>
                  <a:pt x="811926" y="322165"/>
                </a:lnTo>
                <a:lnTo>
                  <a:pt x="803987" y="313966"/>
                </a:lnTo>
                <a:lnTo>
                  <a:pt x="795518" y="305766"/>
                </a:lnTo>
                <a:lnTo>
                  <a:pt x="786785" y="298360"/>
                </a:lnTo>
                <a:lnTo>
                  <a:pt x="777523" y="291219"/>
                </a:lnTo>
                <a:lnTo>
                  <a:pt x="767995" y="284077"/>
                </a:lnTo>
                <a:lnTo>
                  <a:pt x="758204" y="277993"/>
                </a:lnTo>
                <a:lnTo>
                  <a:pt x="748147" y="272174"/>
                </a:lnTo>
                <a:lnTo>
                  <a:pt x="737561" y="266620"/>
                </a:lnTo>
                <a:lnTo>
                  <a:pt x="726976" y="261859"/>
                </a:lnTo>
                <a:lnTo>
                  <a:pt x="715861" y="257627"/>
                </a:lnTo>
                <a:lnTo>
                  <a:pt x="704746" y="253659"/>
                </a:lnTo>
                <a:lnTo>
                  <a:pt x="693101" y="250221"/>
                </a:lnTo>
                <a:lnTo>
                  <a:pt x="681192" y="247575"/>
                </a:lnTo>
                <a:lnTo>
                  <a:pt x="669283" y="245459"/>
                </a:lnTo>
                <a:lnTo>
                  <a:pt x="657110" y="243872"/>
                </a:lnTo>
                <a:lnTo>
                  <a:pt x="644672" y="243079"/>
                </a:lnTo>
                <a:lnTo>
                  <a:pt x="632233" y="242814"/>
                </a:lnTo>
                <a:close/>
                <a:moveTo>
                  <a:pt x="291902" y="0"/>
                </a:moveTo>
                <a:lnTo>
                  <a:pt x="389026" y="0"/>
                </a:lnTo>
                <a:lnTo>
                  <a:pt x="394054" y="265"/>
                </a:lnTo>
                <a:lnTo>
                  <a:pt x="398818" y="529"/>
                </a:lnTo>
                <a:lnTo>
                  <a:pt x="403846" y="1058"/>
                </a:lnTo>
                <a:lnTo>
                  <a:pt x="408610" y="1852"/>
                </a:lnTo>
                <a:lnTo>
                  <a:pt x="413373" y="2910"/>
                </a:lnTo>
                <a:lnTo>
                  <a:pt x="417872" y="4232"/>
                </a:lnTo>
                <a:lnTo>
                  <a:pt x="422636" y="5819"/>
                </a:lnTo>
                <a:lnTo>
                  <a:pt x="426870" y="7406"/>
                </a:lnTo>
                <a:lnTo>
                  <a:pt x="431104" y="9522"/>
                </a:lnTo>
                <a:lnTo>
                  <a:pt x="435339" y="11903"/>
                </a:lnTo>
                <a:lnTo>
                  <a:pt x="439308" y="14019"/>
                </a:lnTo>
                <a:lnTo>
                  <a:pt x="443543" y="16664"/>
                </a:lnTo>
                <a:lnTo>
                  <a:pt x="447248" y="19309"/>
                </a:lnTo>
                <a:lnTo>
                  <a:pt x="450953" y="21954"/>
                </a:lnTo>
                <a:lnTo>
                  <a:pt x="454393" y="25128"/>
                </a:lnTo>
                <a:lnTo>
                  <a:pt x="457569" y="28302"/>
                </a:lnTo>
                <a:lnTo>
                  <a:pt x="461009" y="31741"/>
                </a:lnTo>
                <a:lnTo>
                  <a:pt x="464185" y="35179"/>
                </a:lnTo>
                <a:lnTo>
                  <a:pt x="466831" y="38882"/>
                </a:lnTo>
                <a:lnTo>
                  <a:pt x="469478" y="42585"/>
                </a:lnTo>
                <a:lnTo>
                  <a:pt x="472124" y="46553"/>
                </a:lnTo>
                <a:lnTo>
                  <a:pt x="474241" y="50785"/>
                </a:lnTo>
                <a:lnTo>
                  <a:pt x="476358" y="55017"/>
                </a:lnTo>
                <a:lnTo>
                  <a:pt x="478476" y="59249"/>
                </a:lnTo>
                <a:lnTo>
                  <a:pt x="480328" y="63481"/>
                </a:lnTo>
                <a:lnTo>
                  <a:pt x="481916" y="68242"/>
                </a:lnTo>
                <a:lnTo>
                  <a:pt x="483239" y="72739"/>
                </a:lnTo>
                <a:lnTo>
                  <a:pt x="484298" y="77500"/>
                </a:lnTo>
                <a:lnTo>
                  <a:pt x="485092" y="82261"/>
                </a:lnTo>
                <a:lnTo>
                  <a:pt x="485621" y="87286"/>
                </a:lnTo>
                <a:lnTo>
                  <a:pt x="486150" y="92047"/>
                </a:lnTo>
                <a:lnTo>
                  <a:pt x="486150" y="97073"/>
                </a:lnTo>
                <a:lnTo>
                  <a:pt x="1069689" y="97073"/>
                </a:lnTo>
                <a:lnTo>
                  <a:pt x="1074717" y="97073"/>
                </a:lnTo>
                <a:lnTo>
                  <a:pt x="1079745" y="97602"/>
                </a:lnTo>
                <a:lnTo>
                  <a:pt x="1084509" y="98131"/>
                </a:lnTo>
                <a:lnTo>
                  <a:pt x="1089273" y="98925"/>
                </a:lnTo>
                <a:lnTo>
                  <a:pt x="1093772" y="99983"/>
                </a:lnTo>
                <a:lnTo>
                  <a:pt x="1098535" y="101305"/>
                </a:lnTo>
                <a:lnTo>
                  <a:pt x="1103034" y="102892"/>
                </a:lnTo>
                <a:lnTo>
                  <a:pt x="1107533" y="104744"/>
                </a:lnTo>
                <a:lnTo>
                  <a:pt x="1111767" y="106595"/>
                </a:lnTo>
                <a:lnTo>
                  <a:pt x="1115737" y="108711"/>
                </a:lnTo>
                <a:lnTo>
                  <a:pt x="1119971" y="111092"/>
                </a:lnTo>
                <a:lnTo>
                  <a:pt x="1123941" y="113737"/>
                </a:lnTo>
                <a:lnTo>
                  <a:pt x="1127646" y="116382"/>
                </a:lnTo>
                <a:lnTo>
                  <a:pt x="1131351" y="119027"/>
                </a:lnTo>
                <a:lnTo>
                  <a:pt x="1134791" y="122201"/>
                </a:lnTo>
                <a:lnTo>
                  <a:pt x="1138496" y="125639"/>
                </a:lnTo>
                <a:lnTo>
                  <a:pt x="1141672" y="128813"/>
                </a:lnTo>
                <a:lnTo>
                  <a:pt x="1144583" y="132252"/>
                </a:lnTo>
                <a:lnTo>
                  <a:pt x="1147494" y="135955"/>
                </a:lnTo>
                <a:lnTo>
                  <a:pt x="1150141" y="139658"/>
                </a:lnTo>
                <a:lnTo>
                  <a:pt x="1152522" y="143890"/>
                </a:lnTo>
                <a:lnTo>
                  <a:pt x="1155169" y="147858"/>
                </a:lnTo>
                <a:lnTo>
                  <a:pt x="1157286" y="152090"/>
                </a:lnTo>
                <a:lnTo>
                  <a:pt x="1159139" y="156322"/>
                </a:lnTo>
                <a:lnTo>
                  <a:pt x="1160991" y="160818"/>
                </a:lnTo>
                <a:lnTo>
                  <a:pt x="1162579" y="165315"/>
                </a:lnTo>
                <a:lnTo>
                  <a:pt x="1163902" y="169811"/>
                </a:lnTo>
                <a:lnTo>
                  <a:pt x="1164961" y="174573"/>
                </a:lnTo>
                <a:lnTo>
                  <a:pt x="1165755" y="179334"/>
                </a:lnTo>
                <a:lnTo>
                  <a:pt x="1166284" y="184359"/>
                </a:lnTo>
                <a:lnTo>
                  <a:pt x="1166813" y="189120"/>
                </a:lnTo>
                <a:lnTo>
                  <a:pt x="1166813" y="194146"/>
                </a:lnTo>
                <a:lnTo>
                  <a:pt x="1166813" y="777111"/>
                </a:lnTo>
                <a:lnTo>
                  <a:pt x="1166813" y="782137"/>
                </a:lnTo>
                <a:lnTo>
                  <a:pt x="1166284" y="786898"/>
                </a:lnTo>
                <a:lnTo>
                  <a:pt x="1165755" y="791924"/>
                </a:lnTo>
                <a:lnTo>
                  <a:pt x="1164961" y="796949"/>
                </a:lnTo>
                <a:lnTo>
                  <a:pt x="1163902" y="801446"/>
                </a:lnTo>
                <a:lnTo>
                  <a:pt x="1162579" y="805942"/>
                </a:lnTo>
                <a:lnTo>
                  <a:pt x="1160991" y="810439"/>
                </a:lnTo>
                <a:lnTo>
                  <a:pt x="1159139" y="815200"/>
                </a:lnTo>
                <a:lnTo>
                  <a:pt x="1157286" y="819432"/>
                </a:lnTo>
                <a:lnTo>
                  <a:pt x="1155169" y="823400"/>
                </a:lnTo>
                <a:lnTo>
                  <a:pt x="1152522" y="827632"/>
                </a:lnTo>
                <a:lnTo>
                  <a:pt x="1150141" y="831335"/>
                </a:lnTo>
                <a:lnTo>
                  <a:pt x="1147494" y="835567"/>
                </a:lnTo>
                <a:lnTo>
                  <a:pt x="1144583" y="839005"/>
                </a:lnTo>
                <a:lnTo>
                  <a:pt x="1141672" y="842708"/>
                </a:lnTo>
                <a:lnTo>
                  <a:pt x="1138496" y="845882"/>
                </a:lnTo>
                <a:lnTo>
                  <a:pt x="1134791" y="849056"/>
                </a:lnTo>
                <a:lnTo>
                  <a:pt x="1131351" y="852495"/>
                </a:lnTo>
                <a:lnTo>
                  <a:pt x="1127646" y="855140"/>
                </a:lnTo>
                <a:lnTo>
                  <a:pt x="1123941" y="858049"/>
                </a:lnTo>
                <a:lnTo>
                  <a:pt x="1119971" y="860430"/>
                </a:lnTo>
                <a:lnTo>
                  <a:pt x="1115737" y="862811"/>
                </a:lnTo>
                <a:lnTo>
                  <a:pt x="1111767" y="864927"/>
                </a:lnTo>
                <a:lnTo>
                  <a:pt x="1107533" y="866778"/>
                </a:lnTo>
                <a:lnTo>
                  <a:pt x="1103034" y="868630"/>
                </a:lnTo>
                <a:lnTo>
                  <a:pt x="1098535" y="870217"/>
                </a:lnTo>
                <a:lnTo>
                  <a:pt x="1093772" y="871539"/>
                </a:lnTo>
                <a:lnTo>
                  <a:pt x="1089273" y="872597"/>
                </a:lnTo>
                <a:lnTo>
                  <a:pt x="1084509" y="873655"/>
                </a:lnTo>
                <a:lnTo>
                  <a:pt x="1079745" y="874184"/>
                </a:lnTo>
                <a:lnTo>
                  <a:pt x="1074717" y="874449"/>
                </a:lnTo>
                <a:lnTo>
                  <a:pt x="1069689" y="874713"/>
                </a:lnTo>
                <a:lnTo>
                  <a:pt x="97124" y="874713"/>
                </a:lnTo>
                <a:lnTo>
                  <a:pt x="92361" y="874449"/>
                </a:lnTo>
                <a:lnTo>
                  <a:pt x="87332" y="874184"/>
                </a:lnTo>
                <a:lnTo>
                  <a:pt x="82304" y="873655"/>
                </a:lnTo>
                <a:lnTo>
                  <a:pt x="77541" y="872597"/>
                </a:lnTo>
                <a:lnTo>
                  <a:pt x="73042" y="871539"/>
                </a:lnTo>
                <a:lnTo>
                  <a:pt x="68543" y="870217"/>
                </a:lnTo>
                <a:lnTo>
                  <a:pt x="63779" y="868630"/>
                </a:lnTo>
                <a:lnTo>
                  <a:pt x="59545" y="866778"/>
                </a:lnTo>
                <a:lnTo>
                  <a:pt x="55311" y="864927"/>
                </a:lnTo>
                <a:lnTo>
                  <a:pt x="51076" y="862811"/>
                </a:lnTo>
                <a:lnTo>
                  <a:pt x="47107" y="860430"/>
                </a:lnTo>
                <a:lnTo>
                  <a:pt x="42872" y="858049"/>
                </a:lnTo>
                <a:lnTo>
                  <a:pt x="39167" y="855140"/>
                </a:lnTo>
                <a:lnTo>
                  <a:pt x="35462" y="852495"/>
                </a:lnTo>
                <a:lnTo>
                  <a:pt x="32022" y="849056"/>
                </a:lnTo>
                <a:lnTo>
                  <a:pt x="28846" y="845882"/>
                </a:lnTo>
                <a:lnTo>
                  <a:pt x="25406" y="842708"/>
                </a:lnTo>
                <a:lnTo>
                  <a:pt x="22230" y="839005"/>
                </a:lnTo>
                <a:lnTo>
                  <a:pt x="19319" y="835567"/>
                </a:lnTo>
                <a:lnTo>
                  <a:pt x="16673" y="831335"/>
                </a:lnTo>
                <a:lnTo>
                  <a:pt x="14291" y="827632"/>
                </a:lnTo>
                <a:lnTo>
                  <a:pt x="11909" y="823400"/>
                </a:lnTo>
                <a:lnTo>
                  <a:pt x="9792" y="819432"/>
                </a:lnTo>
                <a:lnTo>
                  <a:pt x="7675" y="815200"/>
                </a:lnTo>
                <a:lnTo>
                  <a:pt x="5822" y="810439"/>
                </a:lnTo>
                <a:lnTo>
                  <a:pt x="4499" y="805942"/>
                </a:lnTo>
                <a:lnTo>
                  <a:pt x="3176" y="801446"/>
                </a:lnTo>
                <a:lnTo>
                  <a:pt x="2117" y="796949"/>
                </a:lnTo>
                <a:lnTo>
                  <a:pt x="1059" y="791924"/>
                </a:lnTo>
                <a:lnTo>
                  <a:pt x="529" y="786898"/>
                </a:lnTo>
                <a:lnTo>
                  <a:pt x="265" y="782137"/>
                </a:lnTo>
                <a:lnTo>
                  <a:pt x="40" y="777875"/>
                </a:lnTo>
                <a:lnTo>
                  <a:pt x="0" y="777875"/>
                </a:lnTo>
                <a:lnTo>
                  <a:pt x="0" y="777111"/>
                </a:lnTo>
                <a:lnTo>
                  <a:pt x="0" y="194146"/>
                </a:lnTo>
                <a:lnTo>
                  <a:pt x="0" y="193675"/>
                </a:lnTo>
                <a:lnTo>
                  <a:pt x="25" y="193675"/>
                </a:lnTo>
                <a:lnTo>
                  <a:pt x="265" y="189120"/>
                </a:lnTo>
                <a:lnTo>
                  <a:pt x="529" y="184359"/>
                </a:lnTo>
                <a:lnTo>
                  <a:pt x="1059" y="179334"/>
                </a:lnTo>
                <a:lnTo>
                  <a:pt x="2117" y="174573"/>
                </a:lnTo>
                <a:lnTo>
                  <a:pt x="3176" y="169811"/>
                </a:lnTo>
                <a:lnTo>
                  <a:pt x="4499" y="165315"/>
                </a:lnTo>
                <a:lnTo>
                  <a:pt x="5822" y="160818"/>
                </a:lnTo>
                <a:lnTo>
                  <a:pt x="7675" y="156322"/>
                </a:lnTo>
                <a:lnTo>
                  <a:pt x="9792" y="152090"/>
                </a:lnTo>
                <a:lnTo>
                  <a:pt x="11909" y="147858"/>
                </a:lnTo>
                <a:lnTo>
                  <a:pt x="14291" y="143890"/>
                </a:lnTo>
                <a:lnTo>
                  <a:pt x="16673" y="139658"/>
                </a:lnTo>
                <a:lnTo>
                  <a:pt x="19319" y="135955"/>
                </a:lnTo>
                <a:lnTo>
                  <a:pt x="22230" y="132252"/>
                </a:lnTo>
                <a:lnTo>
                  <a:pt x="25406" y="128813"/>
                </a:lnTo>
                <a:lnTo>
                  <a:pt x="28846" y="125639"/>
                </a:lnTo>
                <a:lnTo>
                  <a:pt x="32022" y="122201"/>
                </a:lnTo>
                <a:lnTo>
                  <a:pt x="35462" y="119027"/>
                </a:lnTo>
                <a:lnTo>
                  <a:pt x="39167" y="116382"/>
                </a:lnTo>
                <a:lnTo>
                  <a:pt x="42872" y="113737"/>
                </a:lnTo>
                <a:lnTo>
                  <a:pt x="47107" y="111092"/>
                </a:lnTo>
                <a:lnTo>
                  <a:pt x="51076" y="108711"/>
                </a:lnTo>
                <a:lnTo>
                  <a:pt x="55311" y="106595"/>
                </a:lnTo>
                <a:lnTo>
                  <a:pt x="59545" y="104744"/>
                </a:lnTo>
                <a:lnTo>
                  <a:pt x="63779" y="102892"/>
                </a:lnTo>
                <a:lnTo>
                  <a:pt x="68543" y="101305"/>
                </a:lnTo>
                <a:lnTo>
                  <a:pt x="73042" y="99983"/>
                </a:lnTo>
                <a:lnTo>
                  <a:pt x="77541" y="98925"/>
                </a:lnTo>
                <a:lnTo>
                  <a:pt x="82304" y="98131"/>
                </a:lnTo>
                <a:lnTo>
                  <a:pt x="87332" y="97602"/>
                </a:lnTo>
                <a:lnTo>
                  <a:pt x="92361" y="97073"/>
                </a:lnTo>
                <a:lnTo>
                  <a:pt x="97124" y="97073"/>
                </a:lnTo>
                <a:lnTo>
                  <a:pt x="194513" y="97073"/>
                </a:lnTo>
                <a:lnTo>
                  <a:pt x="194778" y="92047"/>
                </a:lnTo>
                <a:lnTo>
                  <a:pt x="195042" y="87286"/>
                </a:lnTo>
                <a:lnTo>
                  <a:pt x="195836" y="82261"/>
                </a:lnTo>
                <a:lnTo>
                  <a:pt x="196630" y="77500"/>
                </a:lnTo>
                <a:lnTo>
                  <a:pt x="197953" y="72739"/>
                </a:lnTo>
                <a:lnTo>
                  <a:pt x="199277" y="68242"/>
                </a:lnTo>
                <a:lnTo>
                  <a:pt x="200600" y="63481"/>
                </a:lnTo>
                <a:lnTo>
                  <a:pt x="202452" y="59249"/>
                </a:lnTo>
                <a:lnTo>
                  <a:pt x="204305" y="55017"/>
                </a:lnTo>
                <a:lnTo>
                  <a:pt x="206422" y="50785"/>
                </a:lnTo>
                <a:lnTo>
                  <a:pt x="208804" y="46553"/>
                </a:lnTo>
                <a:lnTo>
                  <a:pt x="211186" y="42585"/>
                </a:lnTo>
                <a:lnTo>
                  <a:pt x="213832" y="38882"/>
                </a:lnTo>
                <a:lnTo>
                  <a:pt x="217008" y="35179"/>
                </a:lnTo>
                <a:lnTo>
                  <a:pt x="219919" y="31741"/>
                </a:lnTo>
                <a:lnTo>
                  <a:pt x="223095" y="28302"/>
                </a:lnTo>
                <a:lnTo>
                  <a:pt x="226535" y="25128"/>
                </a:lnTo>
                <a:lnTo>
                  <a:pt x="229975" y="21954"/>
                </a:lnTo>
                <a:lnTo>
                  <a:pt x="233680" y="19309"/>
                </a:lnTo>
                <a:lnTo>
                  <a:pt x="237650" y="16664"/>
                </a:lnTo>
                <a:lnTo>
                  <a:pt x="241355" y="14019"/>
                </a:lnTo>
                <a:lnTo>
                  <a:pt x="245589" y="11903"/>
                </a:lnTo>
                <a:lnTo>
                  <a:pt x="249559" y="9522"/>
                </a:lnTo>
                <a:lnTo>
                  <a:pt x="254058" y="7406"/>
                </a:lnTo>
                <a:lnTo>
                  <a:pt x="258557" y="5819"/>
                </a:lnTo>
                <a:lnTo>
                  <a:pt x="262791" y="4232"/>
                </a:lnTo>
                <a:lnTo>
                  <a:pt x="267555" y="2910"/>
                </a:lnTo>
                <a:lnTo>
                  <a:pt x="272054" y="1852"/>
                </a:lnTo>
                <a:lnTo>
                  <a:pt x="277082" y="1058"/>
                </a:lnTo>
                <a:lnTo>
                  <a:pt x="281845" y="529"/>
                </a:lnTo>
                <a:lnTo>
                  <a:pt x="286874" y="265"/>
                </a:lnTo>
                <a:lnTo>
                  <a:pt x="291902" y="0"/>
                </a:lnTo>
                <a:close/>
              </a:path>
            </a:pathLst>
          </a:custGeom>
          <a:solidFill>
            <a:srgbClr val="FFC001"/>
          </a:solidFill>
          <a:ln>
            <a:noFill/>
          </a:ln>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1600">
              <a:solidFill>
                <a:srgbClr val="FFFFFF"/>
              </a:solidFill>
              <a:latin typeface="Calibri Light" panose="020F0302020204030204" pitchFamily="34" charset="0"/>
            </a:endParaRPr>
          </a:p>
        </p:txBody>
      </p:sp>
      <p:sp>
        <p:nvSpPr>
          <p:cNvPr id="15" name="PA_文本框 14"/>
          <p:cNvSpPr txBox="1"/>
          <p:nvPr>
            <p:custDataLst>
              <p:tags r:id="rId4"/>
            </p:custDataLst>
          </p:nvPr>
        </p:nvSpPr>
        <p:spPr>
          <a:xfrm>
            <a:off x="8204965" y="3885727"/>
            <a:ext cx="1896673" cy="1200329"/>
          </a:xfrm>
          <a:prstGeom prst="rect">
            <a:avLst/>
          </a:prstGeom>
          <a:noFill/>
        </p:spPr>
        <p:txBody>
          <a:bodyPr wrap="none" rtlCol="0">
            <a:spAutoFit/>
          </a:bodyPr>
          <a:lstStyle/>
          <a:p>
            <a:r>
              <a:rPr lang="en-US" altLang="zh-CN" sz="7200" dirty="0">
                <a:latin typeface="方正兰亭细黑简体" panose="02000000000000000000" pitchFamily="2" charset="-122"/>
                <a:ea typeface="方正兰亭细黑简体" panose="02000000000000000000" pitchFamily="2" charset="-122"/>
              </a:rPr>
              <a:t>85</a:t>
            </a:r>
            <a:r>
              <a:rPr lang="en-US" altLang="zh-CN" sz="4400" dirty="0">
                <a:latin typeface="方正兰亭细黑简体" panose="02000000000000000000" pitchFamily="2" charset="-122"/>
                <a:ea typeface="方正兰亭细黑简体" panose="02000000000000000000" pitchFamily="2" charset="-122"/>
              </a:rPr>
              <a:t>%</a:t>
            </a:r>
            <a:endParaRPr lang="zh-CN" altLang="en-US" sz="7200" dirty="0">
              <a:latin typeface="方正兰亭细黑简体" panose="02000000000000000000" pitchFamily="2" charset="-122"/>
              <a:ea typeface="方正兰亭细黑简体" panose="02000000000000000000" pitchFamily="2" charset="-122"/>
            </a:endParaRPr>
          </a:p>
        </p:txBody>
      </p:sp>
      <p:sp>
        <p:nvSpPr>
          <p:cNvPr id="22" name="PA_矩形 21"/>
          <p:cNvSpPr/>
          <p:nvPr>
            <p:custDataLst>
              <p:tags r:id="rId5"/>
            </p:custDataLst>
          </p:nvPr>
        </p:nvSpPr>
        <p:spPr>
          <a:xfrm>
            <a:off x="624805" y="3861714"/>
            <a:ext cx="3600663" cy="2364639"/>
          </a:xfrm>
          <a:prstGeom prst="rect">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4" name="PA_图片 23"/>
          <p:cNvPicPr>
            <a:picLocks noChangeAspect="1"/>
          </p:cNvPicPr>
          <p:nvPr>
            <p:custDataLst>
              <p:tags r:id="rId6"/>
            </p:custDataLst>
          </p:nvPr>
        </p:nvPicPr>
        <p:blipFill>
          <a:blip r:embed="rId12" cstate="print">
            <a:grayscl/>
            <a:extLst>
              <a:ext uri="{28A0092B-C50C-407E-A947-70E740481C1C}">
                <a14:useLocalDpi xmlns:a14="http://schemas.microsoft.com/office/drawing/2010/main" val="0"/>
              </a:ext>
            </a:extLst>
          </a:blip>
          <a:stretch>
            <a:fillRect/>
          </a:stretch>
        </p:blipFill>
        <p:spPr>
          <a:xfrm>
            <a:off x="7969435" y="1384662"/>
            <a:ext cx="3591379" cy="2395450"/>
          </a:xfrm>
          <a:prstGeom prst="rect">
            <a:avLst/>
          </a:prstGeom>
        </p:spPr>
      </p:pic>
      <p:grpSp>
        <p:nvGrpSpPr>
          <p:cNvPr id="2" name="PA_组合 1"/>
          <p:cNvGrpSpPr/>
          <p:nvPr>
            <p:custDataLst>
              <p:tags r:id="rId7"/>
            </p:custDataLst>
          </p:nvPr>
        </p:nvGrpSpPr>
        <p:grpSpPr>
          <a:xfrm>
            <a:off x="8083955" y="4967087"/>
            <a:ext cx="2499676" cy="932272"/>
            <a:chOff x="8083955" y="4967087"/>
            <a:chExt cx="2499676" cy="932272"/>
          </a:xfrm>
        </p:grpSpPr>
        <p:sp>
          <p:nvSpPr>
            <p:cNvPr id="12" name="文本框 11"/>
            <p:cNvSpPr txBox="1"/>
            <p:nvPr/>
          </p:nvSpPr>
          <p:spPr>
            <a:xfrm>
              <a:off x="8083955" y="4967087"/>
              <a:ext cx="2302246" cy="400110"/>
            </a:xfrm>
            <a:prstGeom prst="rect">
              <a:avLst/>
            </a:prstGeom>
            <a:noFill/>
          </p:spPr>
          <p:txBody>
            <a:bodyPr wrap="square" rtlCol="0">
              <a:spAutoFit/>
            </a:bodyPr>
            <a:lstStyle/>
            <a:p>
              <a:pPr algn="ctr"/>
              <a:r>
                <a:rPr lang="en-US" altLang="zh-CN" sz="2000" dirty="0">
                  <a:solidFill>
                    <a:srgbClr val="3A3A3A"/>
                  </a:solidFill>
                  <a:latin typeface="Calibri Light" panose="020F0302020204030204" pitchFamily="34" charset="0"/>
                </a:rPr>
                <a:t>YOUR TEXT HERE</a:t>
              </a:r>
              <a:endParaRPr lang="zh-CN" altLang="en-US" sz="2000" dirty="0">
                <a:solidFill>
                  <a:srgbClr val="3A3A3A"/>
                </a:solidFill>
                <a:latin typeface="Calibri Light" panose="020F0302020204030204" pitchFamily="34" charset="0"/>
              </a:endParaRPr>
            </a:p>
          </p:txBody>
        </p:sp>
        <p:sp>
          <p:nvSpPr>
            <p:cNvPr id="25" name="矩形 24"/>
            <p:cNvSpPr/>
            <p:nvPr/>
          </p:nvSpPr>
          <p:spPr>
            <a:xfrm>
              <a:off x="8294506" y="5253028"/>
              <a:ext cx="2289125" cy="646331"/>
            </a:xfrm>
            <a:prstGeom prst="rect">
              <a:avLst/>
            </a:prstGeom>
          </p:spPr>
          <p:txBody>
            <a:bodyPr wrap="square">
              <a:spAutoFit/>
            </a:bodyPr>
            <a:lstStyle/>
            <a:p>
              <a:r>
                <a:rPr lang="en-US" altLang="zh-CN" dirty="0">
                  <a:solidFill>
                    <a:srgbClr val="3A3A3A"/>
                  </a:solidFill>
                  <a:latin typeface="Calibri Light" panose="020F0302020204030204" pitchFamily="34" charset="0"/>
                </a:rPr>
                <a:t>Do one thing at a time, and do well. Never</a:t>
              </a:r>
              <a:endParaRPr lang="zh-CN" altLang="en-US" dirty="0"/>
            </a:p>
          </p:txBody>
        </p:sp>
      </p:grpSp>
      <p:sp>
        <p:nvSpPr>
          <p:cNvPr id="26" name="PA_矩形 25"/>
          <p:cNvSpPr/>
          <p:nvPr>
            <p:custDataLst>
              <p:tags r:id="rId8"/>
            </p:custDataLst>
          </p:nvPr>
        </p:nvSpPr>
        <p:spPr>
          <a:xfrm>
            <a:off x="4295668" y="1384662"/>
            <a:ext cx="3600663" cy="2395450"/>
          </a:xfrm>
          <a:prstGeom prst="rect">
            <a:avLst/>
          </a:pr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w="0"/>
              <a:solidFill>
                <a:schemeClr val="tx1"/>
              </a:solidFill>
              <a:effectLst>
                <a:outerShdw blurRad="38100" dist="19050" dir="2700000" algn="tl" rotWithShape="0">
                  <a:schemeClr val="dk1">
                    <a:alpha val="40000"/>
                  </a:schemeClr>
                </a:outerShdw>
              </a:effectLst>
            </a:endParaRPr>
          </a:p>
        </p:txBody>
      </p:sp>
      <p:sp>
        <p:nvSpPr>
          <p:cNvPr id="28" name="PA_KSO_Shape"/>
          <p:cNvSpPr>
            <a:spLocks/>
          </p:cNvSpPr>
          <p:nvPr>
            <p:custDataLst>
              <p:tags r:id="rId9"/>
            </p:custDataLst>
          </p:nvPr>
        </p:nvSpPr>
        <p:spPr bwMode="auto">
          <a:xfrm>
            <a:off x="1684663" y="4462331"/>
            <a:ext cx="1480946" cy="1009512"/>
          </a:xfrm>
          <a:custGeom>
            <a:avLst/>
            <a:gdLst/>
            <a:ahLst/>
            <a:cxnLst/>
            <a:rect l="0" t="0" r="r" b="b"/>
            <a:pathLst>
              <a:path w="2608263" h="1778000">
                <a:moveTo>
                  <a:pt x="1956693" y="381000"/>
                </a:moveTo>
                <a:lnTo>
                  <a:pt x="1966217" y="381397"/>
                </a:lnTo>
                <a:lnTo>
                  <a:pt x="1975740" y="382192"/>
                </a:lnTo>
                <a:lnTo>
                  <a:pt x="1986057" y="382986"/>
                </a:lnTo>
                <a:lnTo>
                  <a:pt x="1995581" y="384575"/>
                </a:lnTo>
                <a:lnTo>
                  <a:pt x="2005501" y="386562"/>
                </a:lnTo>
                <a:lnTo>
                  <a:pt x="2015819" y="388548"/>
                </a:lnTo>
                <a:lnTo>
                  <a:pt x="2025739" y="391726"/>
                </a:lnTo>
                <a:lnTo>
                  <a:pt x="2035263" y="394904"/>
                </a:lnTo>
                <a:lnTo>
                  <a:pt x="2045580" y="398876"/>
                </a:lnTo>
                <a:lnTo>
                  <a:pt x="2055500" y="403246"/>
                </a:lnTo>
                <a:lnTo>
                  <a:pt x="2065421" y="408807"/>
                </a:lnTo>
                <a:lnTo>
                  <a:pt x="2075738" y="414766"/>
                </a:lnTo>
                <a:lnTo>
                  <a:pt x="2101927" y="438998"/>
                </a:lnTo>
                <a:lnTo>
                  <a:pt x="2143990" y="446149"/>
                </a:lnTo>
                <a:lnTo>
                  <a:pt x="2147958" y="448929"/>
                </a:lnTo>
                <a:lnTo>
                  <a:pt x="2151926" y="452107"/>
                </a:lnTo>
                <a:lnTo>
                  <a:pt x="2155497" y="455683"/>
                </a:lnTo>
                <a:lnTo>
                  <a:pt x="2158672" y="459655"/>
                </a:lnTo>
                <a:lnTo>
                  <a:pt x="2161847" y="464025"/>
                </a:lnTo>
                <a:lnTo>
                  <a:pt x="2164624" y="468395"/>
                </a:lnTo>
                <a:lnTo>
                  <a:pt x="2169783" y="477531"/>
                </a:lnTo>
                <a:lnTo>
                  <a:pt x="2173751" y="485874"/>
                </a:lnTo>
                <a:lnTo>
                  <a:pt x="2176529" y="493024"/>
                </a:lnTo>
                <a:lnTo>
                  <a:pt x="2179306" y="499380"/>
                </a:lnTo>
                <a:lnTo>
                  <a:pt x="2182878" y="516064"/>
                </a:lnTo>
                <a:lnTo>
                  <a:pt x="2186052" y="532749"/>
                </a:lnTo>
                <a:lnTo>
                  <a:pt x="2188036" y="549433"/>
                </a:lnTo>
                <a:lnTo>
                  <a:pt x="2189623" y="565720"/>
                </a:lnTo>
                <a:lnTo>
                  <a:pt x="2190417" y="582008"/>
                </a:lnTo>
                <a:lnTo>
                  <a:pt x="2190814" y="598692"/>
                </a:lnTo>
                <a:lnTo>
                  <a:pt x="2190814" y="615376"/>
                </a:lnTo>
                <a:lnTo>
                  <a:pt x="2190417" y="632855"/>
                </a:lnTo>
                <a:lnTo>
                  <a:pt x="2190020" y="642389"/>
                </a:lnTo>
                <a:lnTo>
                  <a:pt x="2188830" y="656293"/>
                </a:lnTo>
                <a:lnTo>
                  <a:pt x="2185259" y="692840"/>
                </a:lnTo>
                <a:lnTo>
                  <a:pt x="2183671" y="711908"/>
                </a:lnTo>
                <a:lnTo>
                  <a:pt x="2182878" y="730578"/>
                </a:lnTo>
                <a:lnTo>
                  <a:pt x="2182084" y="746468"/>
                </a:lnTo>
                <a:lnTo>
                  <a:pt x="2182481" y="753221"/>
                </a:lnTo>
                <a:lnTo>
                  <a:pt x="2182878" y="758386"/>
                </a:lnTo>
                <a:lnTo>
                  <a:pt x="2183671" y="765139"/>
                </a:lnTo>
                <a:lnTo>
                  <a:pt x="2184862" y="771098"/>
                </a:lnTo>
                <a:lnTo>
                  <a:pt x="2186449" y="775865"/>
                </a:lnTo>
                <a:lnTo>
                  <a:pt x="2188433" y="779837"/>
                </a:lnTo>
                <a:lnTo>
                  <a:pt x="2192798" y="787782"/>
                </a:lnTo>
                <a:lnTo>
                  <a:pt x="2195179" y="792152"/>
                </a:lnTo>
                <a:lnTo>
                  <a:pt x="2198353" y="798508"/>
                </a:lnTo>
                <a:lnTo>
                  <a:pt x="2200734" y="804069"/>
                </a:lnTo>
                <a:lnTo>
                  <a:pt x="2202719" y="810028"/>
                </a:lnTo>
                <a:lnTo>
                  <a:pt x="2204306" y="815987"/>
                </a:lnTo>
                <a:lnTo>
                  <a:pt x="2205496" y="822343"/>
                </a:lnTo>
                <a:lnTo>
                  <a:pt x="2206687" y="829096"/>
                </a:lnTo>
                <a:lnTo>
                  <a:pt x="2207480" y="835452"/>
                </a:lnTo>
                <a:lnTo>
                  <a:pt x="2207877" y="842205"/>
                </a:lnTo>
                <a:lnTo>
                  <a:pt x="2207877" y="848561"/>
                </a:lnTo>
                <a:lnTo>
                  <a:pt x="2207480" y="862465"/>
                </a:lnTo>
                <a:lnTo>
                  <a:pt x="2206290" y="875177"/>
                </a:lnTo>
                <a:lnTo>
                  <a:pt x="2204306" y="887889"/>
                </a:lnTo>
                <a:lnTo>
                  <a:pt x="2202321" y="899806"/>
                </a:lnTo>
                <a:lnTo>
                  <a:pt x="2199544" y="913312"/>
                </a:lnTo>
                <a:lnTo>
                  <a:pt x="2197560" y="920463"/>
                </a:lnTo>
                <a:lnTo>
                  <a:pt x="2195179" y="927613"/>
                </a:lnTo>
                <a:lnTo>
                  <a:pt x="2192798" y="934367"/>
                </a:lnTo>
                <a:lnTo>
                  <a:pt x="2190020" y="941517"/>
                </a:lnTo>
                <a:lnTo>
                  <a:pt x="2186846" y="947873"/>
                </a:lnTo>
                <a:lnTo>
                  <a:pt x="2183275" y="953037"/>
                </a:lnTo>
                <a:lnTo>
                  <a:pt x="2181291" y="955818"/>
                </a:lnTo>
                <a:lnTo>
                  <a:pt x="2178909" y="958201"/>
                </a:lnTo>
                <a:lnTo>
                  <a:pt x="2176132" y="960188"/>
                </a:lnTo>
                <a:lnTo>
                  <a:pt x="2173354" y="961777"/>
                </a:lnTo>
                <a:lnTo>
                  <a:pt x="2167799" y="965749"/>
                </a:lnTo>
                <a:lnTo>
                  <a:pt x="2162243" y="968530"/>
                </a:lnTo>
                <a:lnTo>
                  <a:pt x="2156291" y="971708"/>
                </a:lnTo>
                <a:lnTo>
                  <a:pt x="2151133" y="975283"/>
                </a:lnTo>
                <a:lnTo>
                  <a:pt x="2147958" y="977269"/>
                </a:lnTo>
                <a:lnTo>
                  <a:pt x="2145974" y="979653"/>
                </a:lnTo>
                <a:lnTo>
                  <a:pt x="2143593" y="982434"/>
                </a:lnTo>
                <a:lnTo>
                  <a:pt x="2142006" y="985612"/>
                </a:lnTo>
                <a:lnTo>
                  <a:pt x="2139625" y="990379"/>
                </a:lnTo>
                <a:lnTo>
                  <a:pt x="2137641" y="995543"/>
                </a:lnTo>
                <a:lnTo>
                  <a:pt x="2136450" y="1000707"/>
                </a:lnTo>
                <a:lnTo>
                  <a:pt x="2135260" y="1005871"/>
                </a:lnTo>
                <a:lnTo>
                  <a:pt x="2134466" y="1011433"/>
                </a:lnTo>
                <a:lnTo>
                  <a:pt x="2133673" y="1016597"/>
                </a:lnTo>
                <a:lnTo>
                  <a:pt x="2132879" y="1028514"/>
                </a:lnTo>
                <a:lnTo>
                  <a:pt x="2132085" y="1039637"/>
                </a:lnTo>
                <a:lnTo>
                  <a:pt x="2131292" y="1051158"/>
                </a:lnTo>
                <a:lnTo>
                  <a:pt x="2130895" y="1056719"/>
                </a:lnTo>
                <a:lnTo>
                  <a:pt x="2130101" y="1061883"/>
                </a:lnTo>
                <a:lnTo>
                  <a:pt x="2128911" y="1067445"/>
                </a:lnTo>
                <a:lnTo>
                  <a:pt x="2127721" y="1072212"/>
                </a:lnTo>
                <a:lnTo>
                  <a:pt x="2125736" y="1078170"/>
                </a:lnTo>
                <a:lnTo>
                  <a:pt x="2123355" y="1082937"/>
                </a:lnTo>
                <a:lnTo>
                  <a:pt x="2120578" y="1087307"/>
                </a:lnTo>
                <a:lnTo>
                  <a:pt x="2117800" y="1091280"/>
                </a:lnTo>
                <a:lnTo>
                  <a:pt x="2112245" y="1098430"/>
                </a:lnTo>
                <a:lnTo>
                  <a:pt x="2106293" y="1105183"/>
                </a:lnTo>
                <a:lnTo>
                  <a:pt x="2103515" y="1109156"/>
                </a:lnTo>
                <a:lnTo>
                  <a:pt x="2101134" y="1112731"/>
                </a:lnTo>
                <a:lnTo>
                  <a:pt x="2098356" y="1116703"/>
                </a:lnTo>
                <a:lnTo>
                  <a:pt x="2096372" y="1121470"/>
                </a:lnTo>
                <a:lnTo>
                  <a:pt x="2093991" y="1126237"/>
                </a:lnTo>
                <a:lnTo>
                  <a:pt x="2092801" y="1131799"/>
                </a:lnTo>
                <a:lnTo>
                  <a:pt x="2091610" y="1138155"/>
                </a:lnTo>
                <a:lnTo>
                  <a:pt x="2090817" y="1145305"/>
                </a:lnTo>
                <a:lnTo>
                  <a:pt x="2127721" y="1150470"/>
                </a:lnTo>
                <a:lnTo>
                  <a:pt x="2138435" y="1173907"/>
                </a:lnTo>
                <a:lnTo>
                  <a:pt x="2144783" y="1187016"/>
                </a:lnTo>
                <a:lnTo>
                  <a:pt x="2152323" y="1201317"/>
                </a:lnTo>
                <a:lnTo>
                  <a:pt x="2159863" y="1214426"/>
                </a:lnTo>
                <a:lnTo>
                  <a:pt x="2163831" y="1220782"/>
                </a:lnTo>
                <a:lnTo>
                  <a:pt x="2167799" y="1226741"/>
                </a:lnTo>
                <a:lnTo>
                  <a:pt x="2171767" y="1231905"/>
                </a:lnTo>
                <a:lnTo>
                  <a:pt x="2175735" y="1236672"/>
                </a:lnTo>
                <a:lnTo>
                  <a:pt x="2180497" y="1240645"/>
                </a:lnTo>
                <a:lnTo>
                  <a:pt x="2184862" y="1243823"/>
                </a:lnTo>
                <a:lnTo>
                  <a:pt x="2241606" y="1259713"/>
                </a:lnTo>
                <a:lnTo>
                  <a:pt x="2293192" y="1281164"/>
                </a:lnTo>
                <a:lnTo>
                  <a:pt x="2345572" y="1303807"/>
                </a:lnTo>
                <a:lnTo>
                  <a:pt x="2397951" y="1326053"/>
                </a:lnTo>
                <a:lnTo>
                  <a:pt x="2449140" y="1347902"/>
                </a:lnTo>
                <a:lnTo>
                  <a:pt x="2461045" y="1352669"/>
                </a:lnTo>
                <a:lnTo>
                  <a:pt x="2472552" y="1356641"/>
                </a:lnTo>
                <a:lnTo>
                  <a:pt x="2496361" y="1365381"/>
                </a:lnTo>
                <a:lnTo>
                  <a:pt x="2519773" y="1373723"/>
                </a:lnTo>
                <a:lnTo>
                  <a:pt x="2530884" y="1378093"/>
                </a:lnTo>
                <a:lnTo>
                  <a:pt x="2541995" y="1382860"/>
                </a:lnTo>
                <a:lnTo>
                  <a:pt x="2552312" y="1388421"/>
                </a:lnTo>
                <a:lnTo>
                  <a:pt x="2562233" y="1394380"/>
                </a:lnTo>
                <a:lnTo>
                  <a:pt x="2566597" y="1397558"/>
                </a:lnTo>
                <a:lnTo>
                  <a:pt x="2571756" y="1400736"/>
                </a:lnTo>
                <a:lnTo>
                  <a:pt x="2576121" y="1404311"/>
                </a:lnTo>
                <a:lnTo>
                  <a:pt x="2580089" y="1407886"/>
                </a:lnTo>
                <a:lnTo>
                  <a:pt x="2584057" y="1411859"/>
                </a:lnTo>
                <a:lnTo>
                  <a:pt x="2587629" y="1416228"/>
                </a:lnTo>
                <a:lnTo>
                  <a:pt x="2591200" y="1420598"/>
                </a:lnTo>
                <a:lnTo>
                  <a:pt x="2594375" y="1425365"/>
                </a:lnTo>
                <a:lnTo>
                  <a:pt x="2597946" y="1430132"/>
                </a:lnTo>
                <a:lnTo>
                  <a:pt x="2600723" y="1435296"/>
                </a:lnTo>
                <a:lnTo>
                  <a:pt x="2603105" y="1440858"/>
                </a:lnTo>
                <a:lnTo>
                  <a:pt x="2605089" y="1446817"/>
                </a:lnTo>
                <a:lnTo>
                  <a:pt x="2605485" y="1465487"/>
                </a:lnTo>
                <a:lnTo>
                  <a:pt x="2605882" y="1488528"/>
                </a:lnTo>
                <a:lnTo>
                  <a:pt x="2607073" y="1542951"/>
                </a:lnTo>
                <a:lnTo>
                  <a:pt x="2608263" y="1599757"/>
                </a:lnTo>
                <a:lnTo>
                  <a:pt x="2608263" y="1625975"/>
                </a:lnTo>
                <a:lnTo>
                  <a:pt x="2608263" y="1649413"/>
                </a:lnTo>
                <a:lnTo>
                  <a:pt x="2308271" y="1649413"/>
                </a:lnTo>
                <a:lnTo>
                  <a:pt x="2307081" y="1594196"/>
                </a:lnTo>
                <a:lnTo>
                  <a:pt x="2305493" y="1538581"/>
                </a:lnTo>
                <a:lnTo>
                  <a:pt x="2305097" y="1494486"/>
                </a:lnTo>
                <a:lnTo>
                  <a:pt x="2305097" y="1482172"/>
                </a:lnTo>
                <a:lnTo>
                  <a:pt x="2301129" y="1470651"/>
                </a:lnTo>
                <a:lnTo>
                  <a:pt x="2297557" y="1461117"/>
                </a:lnTo>
                <a:lnTo>
                  <a:pt x="2293986" y="1451981"/>
                </a:lnTo>
                <a:lnTo>
                  <a:pt x="2289224" y="1443241"/>
                </a:lnTo>
                <a:lnTo>
                  <a:pt x="2284859" y="1434899"/>
                </a:lnTo>
                <a:lnTo>
                  <a:pt x="2280097" y="1426954"/>
                </a:lnTo>
                <a:lnTo>
                  <a:pt x="2275335" y="1419406"/>
                </a:lnTo>
                <a:lnTo>
                  <a:pt x="2270177" y="1411859"/>
                </a:lnTo>
                <a:lnTo>
                  <a:pt x="2264621" y="1405106"/>
                </a:lnTo>
                <a:lnTo>
                  <a:pt x="2258669" y="1398352"/>
                </a:lnTo>
                <a:lnTo>
                  <a:pt x="2252717" y="1391996"/>
                </a:lnTo>
                <a:lnTo>
                  <a:pt x="2246765" y="1386435"/>
                </a:lnTo>
                <a:lnTo>
                  <a:pt x="2240416" y="1380079"/>
                </a:lnTo>
                <a:lnTo>
                  <a:pt x="2234067" y="1374915"/>
                </a:lnTo>
                <a:lnTo>
                  <a:pt x="2226924" y="1369750"/>
                </a:lnTo>
                <a:lnTo>
                  <a:pt x="2220178" y="1364983"/>
                </a:lnTo>
                <a:lnTo>
                  <a:pt x="2213433" y="1360217"/>
                </a:lnTo>
                <a:lnTo>
                  <a:pt x="2206290" y="1355450"/>
                </a:lnTo>
                <a:lnTo>
                  <a:pt x="2198750" y="1351080"/>
                </a:lnTo>
                <a:lnTo>
                  <a:pt x="2184465" y="1343532"/>
                </a:lnTo>
                <a:lnTo>
                  <a:pt x="2169386" y="1336382"/>
                </a:lnTo>
                <a:lnTo>
                  <a:pt x="2154307" y="1330026"/>
                </a:lnTo>
                <a:lnTo>
                  <a:pt x="2139228" y="1323670"/>
                </a:lnTo>
                <a:lnTo>
                  <a:pt x="2124546" y="1318108"/>
                </a:lnTo>
                <a:lnTo>
                  <a:pt x="2095578" y="1307780"/>
                </a:lnTo>
                <a:lnTo>
                  <a:pt x="2067405" y="1297849"/>
                </a:lnTo>
                <a:lnTo>
                  <a:pt x="2053913" y="1293082"/>
                </a:lnTo>
                <a:lnTo>
                  <a:pt x="2041215" y="1287917"/>
                </a:lnTo>
                <a:lnTo>
                  <a:pt x="1985264" y="1263685"/>
                </a:lnTo>
                <a:lnTo>
                  <a:pt x="1926932" y="1239056"/>
                </a:lnTo>
                <a:lnTo>
                  <a:pt x="1840427" y="1202112"/>
                </a:lnTo>
                <a:lnTo>
                  <a:pt x="1797571" y="1183441"/>
                </a:lnTo>
                <a:lnTo>
                  <a:pt x="1755111" y="1166359"/>
                </a:lnTo>
                <a:lnTo>
                  <a:pt x="1762651" y="1150470"/>
                </a:lnTo>
                <a:lnTo>
                  <a:pt x="1790031" y="1143716"/>
                </a:lnTo>
                <a:lnTo>
                  <a:pt x="1788047" y="1138155"/>
                </a:lnTo>
                <a:lnTo>
                  <a:pt x="1786460" y="1132196"/>
                </a:lnTo>
                <a:lnTo>
                  <a:pt x="1784873" y="1127429"/>
                </a:lnTo>
                <a:lnTo>
                  <a:pt x="1782492" y="1123457"/>
                </a:lnTo>
                <a:lnTo>
                  <a:pt x="1780111" y="1119484"/>
                </a:lnTo>
                <a:lnTo>
                  <a:pt x="1777730" y="1115909"/>
                </a:lnTo>
                <a:lnTo>
                  <a:pt x="1772571" y="1109950"/>
                </a:lnTo>
                <a:lnTo>
                  <a:pt x="1767413" y="1103594"/>
                </a:lnTo>
                <a:lnTo>
                  <a:pt x="1762254" y="1097636"/>
                </a:lnTo>
                <a:lnTo>
                  <a:pt x="1759476" y="1094458"/>
                </a:lnTo>
                <a:lnTo>
                  <a:pt x="1757095" y="1091280"/>
                </a:lnTo>
                <a:lnTo>
                  <a:pt x="1755111" y="1087307"/>
                </a:lnTo>
                <a:lnTo>
                  <a:pt x="1753524" y="1082937"/>
                </a:lnTo>
                <a:lnTo>
                  <a:pt x="1743207" y="973694"/>
                </a:lnTo>
                <a:lnTo>
                  <a:pt x="1743207" y="974091"/>
                </a:lnTo>
                <a:lnTo>
                  <a:pt x="1742413" y="974091"/>
                </a:lnTo>
                <a:lnTo>
                  <a:pt x="1739636" y="973694"/>
                </a:lnTo>
                <a:lnTo>
                  <a:pt x="1730112" y="972105"/>
                </a:lnTo>
                <a:lnTo>
                  <a:pt x="1720985" y="969324"/>
                </a:lnTo>
                <a:lnTo>
                  <a:pt x="1717414" y="968133"/>
                </a:lnTo>
                <a:lnTo>
                  <a:pt x="1715033" y="967338"/>
                </a:lnTo>
                <a:lnTo>
                  <a:pt x="1711065" y="963763"/>
                </a:lnTo>
                <a:lnTo>
                  <a:pt x="1707097" y="960188"/>
                </a:lnTo>
                <a:lnTo>
                  <a:pt x="1703129" y="955818"/>
                </a:lnTo>
                <a:lnTo>
                  <a:pt x="1699954" y="950654"/>
                </a:lnTo>
                <a:lnTo>
                  <a:pt x="1697177" y="945490"/>
                </a:lnTo>
                <a:lnTo>
                  <a:pt x="1694399" y="939531"/>
                </a:lnTo>
                <a:lnTo>
                  <a:pt x="1692018" y="932778"/>
                </a:lnTo>
                <a:lnTo>
                  <a:pt x="1689637" y="926422"/>
                </a:lnTo>
                <a:lnTo>
                  <a:pt x="1688050" y="919668"/>
                </a:lnTo>
                <a:lnTo>
                  <a:pt x="1686066" y="912518"/>
                </a:lnTo>
                <a:lnTo>
                  <a:pt x="1683288" y="897423"/>
                </a:lnTo>
                <a:lnTo>
                  <a:pt x="1681304" y="882327"/>
                </a:lnTo>
                <a:lnTo>
                  <a:pt x="1679717" y="867232"/>
                </a:lnTo>
                <a:lnTo>
                  <a:pt x="1684875" y="862465"/>
                </a:lnTo>
                <a:lnTo>
                  <a:pt x="1689637" y="857698"/>
                </a:lnTo>
                <a:lnTo>
                  <a:pt x="1694796" y="851739"/>
                </a:lnTo>
                <a:lnTo>
                  <a:pt x="1699161" y="845780"/>
                </a:lnTo>
                <a:lnTo>
                  <a:pt x="1703525" y="839424"/>
                </a:lnTo>
                <a:lnTo>
                  <a:pt x="1707891" y="832671"/>
                </a:lnTo>
                <a:lnTo>
                  <a:pt x="1711462" y="825918"/>
                </a:lnTo>
                <a:lnTo>
                  <a:pt x="1715033" y="818767"/>
                </a:lnTo>
                <a:lnTo>
                  <a:pt x="1718208" y="811617"/>
                </a:lnTo>
                <a:lnTo>
                  <a:pt x="1720985" y="804466"/>
                </a:lnTo>
                <a:lnTo>
                  <a:pt x="1726144" y="790166"/>
                </a:lnTo>
                <a:lnTo>
                  <a:pt x="1730509" y="776262"/>
                </a:lnTo>
                <a:lnTo>
                  <a:pt x="1734080" y="762755"/>
                </a:lnTo>
                <a:lnTo>
                  <a:pt x="1736858" y="750838"/>
                </a:lnTo>
                <a:lnTo>
                  <a:pt x="1738842" y="740510"/>
                </a:lnTo>
                <a:lnTo>
                  <a:pt x="1742413" y="720647"/>
                </a:lnTo>
                <a:lnTo>
                  <a:pt x="1743604" y="709524"/>
                </a:lnTo>
                <a:lnTo>
                  <a:pt x="1745191" y="698798"/>
                </a:lnTo>
                <a:lnTo>
                  <a:pt x="1746381" y="687278"/>
                </a:lnTo>
                <a:lnTo>
                  <a:pt x="1747175" y="675361"/>
                </a:lnTo>
                <a:lnTo>
                  <a:pt x="1747572" y="663443"/>
                </a:lnTo>
                <a:lnTo>
                  <a:pt x="1747572" y="651129"/>
                </a:lnTo>
                <a:lnTo>
                  <a:pt x="1747175" y="638814"/>
                </a:lnTo>
                <a:lnTo>
                  <a:pt x="1746381" y="626102"/>
                </a:lnTo>
                <a:lnTo>
                  <a:pt x="1744794" y="613787"/>
                </a:lnTo>
                <a:lnTo>
                  <a:pt x="1742810" y="601473"/>
                </a:lnTo>
                <a:lnTo>
                  <a:pt x="1740033" y="589158"/>
                </a:lnTo>
                <a:lnTo>
                  <a:pt x="1736461" y="576843"/>
                </a:lnTo>
                <a:lnTo>
                  <a:pt x="1732096" y="564529"/>
                </a:lnTo>
                <a:lnTo>
                  <a:pt x="1726937" y="553008"/>
                </a:lnTo>
                <a:lnTo>
                  <a:pt x="1723366" y="546255"/>
                </a:lnTo>
                <a:lnTo>
                  <a:pt x="1720192" y="539899"/>
                </a:lnTo>
                <a:lnTo>
                  <a:pt x="1715033" y="530365"/>
                </a:lnTo>
                <a:lnTo>
                  <a:pt x="1712652" y="526393"/>
                </a:lnTo>
                <a:lnTo>
                  <a:pt x="1711859" y="521229"/>
                </a:lnTo>
                <a:lnTo>
                  <a:pt x="1711859" y="516064"/>
                </a:lnTo>
                <a:lnTo>
                  <a:pt x="1711462" y="509708"/>
                </a:lnTo>
                <a:lnTo>
                  <a:pt x="1712255" y="493421"/>
                </a:lnTo>
                <a:lnTo>
                  <a:pt x="1716223" y="486271"/>
                </a:lnTo>
                <a:lnTo>
                  <a:pt x="1720192" y="479915"/>
                </a:lnTo>
                <a:lnTo>
                  <a:pt x="1724557" y="473559"/>
                </a:lnTo>
                <a:lnTo>
                  <a:pt x="1728922" y="467600"/>
                </a:lnTo>
                <a:lnTo>
                  <a:pt x="1734080" y="462039"/>
                </a:lnTo>
                <a:lnTo>
                  <a:pt x="1738842" y="456477"/>
                </a:lnTo>
                <a:lnTo>
                  <a:pt x="1743604" y="451313"/>
                </a:lnTo>
                <a:lnTo>
                  <a:pt x="1748762" y="446546"/>
                </a:lnTo>
                <a:lnTo>
                  <a:pt x="1754318" y="442176"/>
                </a:lnTo>
                <a:lnTo>
                  <a:pt x="1759476" y="438204"/>
                </a:lnTo>
                <a:lnTo>
                  <a:pt x="1765429" y="434231"/>
                </a:lnTo>
                <a:lnTo>
                  <a:pt x="1771381" y="430259"/>
                </a:lnTo>
                <a:lnTo>
                  <a:pt x="1776936" y="427081"/>
                </a:lnTo>
                <a:lnTo>
                  <a:pt x="1782888" y="424300"/>
                </a:lnTo>
                <a:lnTo>
                  <a:pt x="1789634" y="421917"/>
                </a:lnTo>
                <a:lnTo>
                  <a:pt x="1795587" y="419533"/>
                </a:lnTo>
                <a:lnTo>
                  <a:pt x="1820983" y="409999"/>
                </a:lnTo>
                <a:lnTo>
                  <a:pt x="1834871" y="404438"/>
                </a:lnTo>
                <a:lnTo>
                  <a:pt x="1849950" y="399273"/>
                </a:lnTo>
                <a:lnTo>
                  <a:pt x="1865823" y="394506"/>
                </a:lnTo>
                <a:lnTo>
                  <a:pt x="1882886" y="390137"/>
                </a:lnTo>
                <a:lnTo>
                  <a:pt x="1900742" y="386562"/>
                </a:lnTo>
                <a:lnTo>
                  <a:pt x="1909472" y="384973"/>
                </a:lnTo>
                <a:lnTo>
                  <a:pt x="1918599" y="383384"/>
                </a:lnTo>
                <a:lnTo>
                  <a:pt x="1927726" y="382589"/>
                </a:lnTo>
                <a:lnTo>
                  <a:pt x="1937249" y="381795"/>
                </a:lnTo>
                <a:lnTo>
                  <a:pt x="1946773" y="381397"/>
                </a:lnTo>
                <a:lnTo>
                  <a:pt x="1956693" y="381000"/>
                </a:lnTo>
                <a:close/>
                <a:moveTo>
                  <a:pt x="674585" y="381000"/>
                </a:moveTo>
                <a:lnTo>
                  <a:pt x="684505" y="381397"/>
                </a:lnTo>
                <a:lnTo>
                  <a:pt x="694029" y="382192"/>
                </a:lnTo>
                <a:lnTo>
                  <a:pt x="703552" y="382986"/>
                </a:lnTo>
                <a:lnTo>
                  <a:pt x="713870" y="384575"/>
                </a:lnTo>
                <a:lnTo>
                  <a:pt x="723790" y="386562"/>
                </a:lnTo>
                <a:lnTo>
                  <a:pt x="733710" y="388548"/>
                </a:lnTo>
                <a:lnTo>
                  <a:pt x="743631" y="391726"/>
                </a:lnTo>
                <a:lnTo>
                  <a:pt x="753551" y="394904"/>
                </a:lnTo>
                <a:lnTo>
                  <a:pt x="763868" y="398876"/>
                </a:lnTo>
                <a:lnTo>
                  <a:pt x="773789" y="403246"/>
                </a:lnTo>
                <a:lnTo>
                  <a:pt x="783709" y="408807"/>
                </a:lnTo>
                <a:lnTo>
                  <a:pt x="793629" y="414766"/>
                </a:lnTo>
                <a:lnTo>
                  <a:pt x="820216" y="438998"/>
                </a:lnTo>
                <a:lnTo>
                  <a:pt x="861088" y="446149"/>
                </a:lnTo>
                <a:lnTo>
                  <a:pt x="863866" y="468792"/>
                </a:lnTo>
                <a:lnTo>
                  <a:pt x="867040" y="491832"/>
                </a:lnTo>
                <a:lnTo>
                  <a:pt x="871008" y="514873"/>
                </a:lnTo>
                <a:lnTo>
                  <a:pt x="876167" y="539105"/>
                </a:lnTo>
                <a:lnTo>
                  <a:pt x="871405" y="548241"/>
                </a:lnTo>
                <a:lnTo>
                  <a:pt x="868231" y="554200"/>
                </a:lnTo>
                <a:lnTo>
                  <a:pt x="864659" y="560556"/>
                </a:lnTo>
                <a:lnTo>
                  <a:pt x="861088" y="568501"/>
                </a:lnTo>
                <a:lnTo>
                  <a:pt x="858310" y="577241"/>
                </a:lnTo>
                <a:lnTo>
                  <a:pt x="855533" y="586377"/>
                </a:lnTo>
                <a:lnTo>
                  <a:pt x="854342" y="591144"/>
                </a:lnTo>
                <a:lnTo>
                  <a:pt x="853548" y="596309"/>
                </a:lnTo>
                <a:lnTo>
                  <a:pt x="853152" y="602267"/>
                </a:lnTo>
                <a:lnTo>
                  <a:pt x="852755" y="607431"/>
                </a:lnTo>
                <a:lnTo>
                  <a:pt x="852755" y="613390"/>
                </a:lnTo>
                <a:lnTo>
                  <a:pt x="853152" y="619349"/>
                </a:lnTo>
                <a:lnTo>
                  <a:pt x="854739" y="642786"/>
                </a:lnTo>
                <a:lnTo>
                  <a:pt x="856723" y="670991"/>
                </a:lnTo>
                <a:lnTo>
                  <a:pt x="857913" y="686087"/>
                </a:lnTo>
                <a:lnTo>
                  <a:pt x="859501" y="700785"/>
                </a:lnTo>
                <a:lnTo>
                  <a:pt x="861485" y="716675"/>
                </a:lnTo>
                <a:lnTo>
                  <a:pt x="863469" y="732167"/>
                </a:lnTo>
                <a:lnTo>
                  <a:pt x="866247" y="748057"/>
                </a:lnTo>
                <a:lnTo>
                  <a:pt x="869818" y="763153"/>
                </a:lnTo>
                <a:lnTo>
                  <a:pt x="873786" y="779043"/>
                </a:lnTo>
                <a:lnTo>
                  <a:pt x="878548" y="793741"/>
                </a:lnTo>
                <a:lnTo>
                  <a:pt x="883706" y="808439"/>
                </a:lnTo>
                <a:lnTo>
                  <a:pt x="886881" y="815589"/>
                </a:lnTo>
                <a:lnTo>
                  <a:pt x="890055" y="822343"/>
                </a:lnTo>
                <a:lnTo>
                  <a:pt x="893230" y="829493"/>
                </a:lnTo>
                <a:lnTo>
                  <a:pt x="896801" y="835849"/>
                </a:lnTo>
                <a:lnTo>
                  <a:pt x="901166" y="842205"/>
                </a:lnTo>
                <a:lnTo>
                  <a:pt x="905134" y="848561"/>
                </a:lnTo>
                <a:lnTo>
                  <a:pt x="909896" y="854520"/>
                </a:lnTo>
                <a:lnTo>
                  <a:pt x="914261" y="860081"/>
                </a:lnTo>
                <a:lnTo>
                  <a:pt x="919420" y="865643"/>
                </a:lnTo>
                <a:lnTo>
                  <a:pt x="924578" y="870807"/>
                </a:lnTo>
                <a:lnTo>
                  <a:pt x="922594" y="885902"/>
                </a:lnTo>
                <a:lnTo>
                  <a:pt x="920213" y="899806"/>
                </a:lnTo>
                <a:lnTo>
                  <a:pt x="917436" y="913312"/>
                </a:lnTo>
                <a:lnTo>
                  <a:pt x="915451" y="920463"/>
                </a:lnTo>
                <a:lnTo>
                  <a:pt x="913467" y="927613"/>
                </a:lnTo>
                <a:lnTo>
                  <a:pt x="911087" y="934367"/>
                </a:lnTo>
                <a:lnTo>
                  <a:pt x="908309" y="941517"/>
                </a:lnTo>
                <a:lnTo>
                  <a:pt x="905134" y="947873"/>
                </a:lnTo>
                <a:lnTo>
                  <a:pt x="901563" y="953037"/>
                </a:lnTo>
                <a:lnTo>
                  <a:pt x="899182" y="955818"/>
                </a:lnTo>
                <a:lnTo>
                  <a:pt x="896801" y="958201"/>
                </a:lnTo>
                <a:lnTo>
                  <a:pt x="894420" y="960188"/>
                </a:lnTo>
                <a:lnTo>
                  <a:pt x="891643" y="961777"/>
                </a:lnTo>
                <a:lnTo>
                  <a:pt x="886087" y="965749"/>
                </a:lnTo>
                <a:lnTo>
                  <a:pt x="880532" y="968530"/>
                </a:lnTo>
                <a:lnTo>
                  <a:pt x="874580" y="971708"/>
                </a:lnTo>
                <a:lnTo>
                  <a:pt x="869024" y="975283"/>
                </a:lnTo>
                <a:lnTo>
                  <a:pt x="866247" y="977269"/>
                </a:lnTo>
                <a:lnTo>
                  <a:pt x="863866" y="979653"/>
                </a:lnTo>
                <a:lnTo>
                  <a:pt x="861881" y="982434"/>
                </a:lnTo>
                <a:lnTo>
                  <a:pt x="859897" y="985612"/>
                </a:lnTo>
                <a:lnTo>
                  <a:pt x="857913" y="990379"/>
                </a:lnTo>
                <a:lnTo>
                  <a:pt x="855929" y="995543"/>
                </a:lnTo>
                <a:lnTo>
                  <a:pt x="854342" y="1000707"/>
                </a:lnTo>
                <a:lnTo>
                  <a:pt x="853152" y="1005871"/>
                </a:lnTo>
                <a:lnTo>
                  <a:pt x="852358" y="1011433"/>
                </a:lnTo>
                <a:lnTo>
                  <a:pt x="851961" y="1016597"/>
                </a:lnTo>
                <a:lnTo>
                  <a:pt x="851167" y="1028514"/>
                </a:lnTo>
                <a:lnTo>
                  <a:pt x="850374" y="1039637"/>
                </a:lnTo>
                <a:lnTo>
                  <a:pt x="849580" y="1051158"/>
                </a:lnTo>
                <a:lnTo>
                  <a:pt x="849183" y="1056719"/>
                </a:lnTo>
                <a:lnTo>
                  <a:pt x="848390" y="1061883"/>
                </a:lnTo>
                <a:lnTo>
                  <a:pt x="847199" y="1067445"/>
                </a:lnTo>
                <a:lnTo>
                  <a:pt x="845612" y="1072212"/>
                </a:lnTo>
                <a:lnTo>
                  <a:pt x="843231" y="1078170"/>
                </a:lnTo>
                <a:lnTo>
                  <a:pt x="841247" y="1082937"/>
                </a:lnTo>
                <a:lnTo>
                  <a:pt x="838469" y="1087307"/>
                </a:lnTo>
                <a:lnTo>
                  <a:pt x="836089" y="1091280"/>
                </a:lnTo>
                <a:lnTo>
                  <a:pt x="830136" y="1098430"/>
                </a:lnTo>
                <a:lnTo>
                  <a:pt x="824581" y="1105183"/>
                </a:lnTo>
                <a:lnTo>
                  <a:pt x="821803" y="1109156"/>
                </a:lnTo>
                <a:lnTo>
                  <a:pt x="819026" y="1112731"/>
                </a:lnTo>
                <a:lnTo>
                  <a:pt x="816248" y="1116703"/>
                </a:lnTo>
                <a:lnTo>
                  <a:pt x="814264" y="1121470"/>
                </a:lnTo>
                <a:lnTo>
                  <a:pt x="812280" y="1126237"/>
                </a:lnTo>
                <a:lnTo>
                  <a:pt x="810692" y="1131799"/>
                </a:lnTo>
                <a:lnTo>
                  <a:pt x="809899" y="1138155"/>
                </a:lnTo>
                <a:lnTo>
                  <a:pt x="809105" y="1145305"/>
                </a:lnTo>
                <a:lnTo>
                  <a:pt x="845612" y="1150470"/>
                </a:lnTo>
                <a:lnTo>
                  <a:pt x="853152" y="1166757"/>
                </a:lnTo>
                <a:lnTo>
                  <a:pt x="811089" y="1183838"/>
                </a:lnTo>
                <a:lnTo>
                  <a:pt x="768233" y="1202112"/>
                </a:lnTo>
                <a:lnTo>
                  <a:pt x="682521" y="1239056"/>
                </a:lnTo>
                <a:lnTo>
                  <a:pt x="624586" y="1263685"/>
                </a:lnTo>
                <a:lnTo>
                  <a:pt x="568635" y="1287917"/>
                </a:lnTo>
                <a:lnTo>
                  <a:pt x="555541" y="1293082"/>
                </a:lnTo>
                <a:lnTo>
                  <a:pt x="542446" y="1297849"/>
                </a:lnTo>
                <a:lnTo>
                  <a:pt x="514669" y="1307780"/>
                </a:lnTo>
                <a:lnTo>
                  <a:pt x="485304" y="1318108"/>
                </a:lnTo>
                <a:lnTo>
                  <a:pt x="470225" y="1323670"/>
                </a:lnTo>
                <a:lnTo>
                  <a:pt x="455146" y="1330026"/>
                </a:lnTo>
                <a:lnTo>
                  <a:pt x="440464" y="1336382"/>
                </a:lnTo>
                <a:lnTo>
                  <a:pt x="425385" y="1343532"/>
                </a:lnTo>
                <a:lnTo>
                  <a:pt x="410703" y="1351080"/>
                </a:lnTo>
                <a:lnTo>
                  <a:pt x="403561" y="1355450"/>
                </a:lnTo>
                <a:lnTo>
                  <a:pt x="396418" y="1360217"/>
                </a:lnTo>
                <a:lnTo>
                  <a:pt x="389275" y="1364983"/>
                </a:lnTo>
                <a:lnTo>
                  <a:pt x="382529" y="1369750"/>
                </a:lnTo>
                <a:lnTo>
                  <a:pt x="376180" y="1374915"/>
                </a:lnTo>
                <a:lnTo>
                  <a:pt x="369038" y="1380079"/>
                </a:lnTo>
                <a:lnTo>
                  <a:pt x="363085" y="1386435"/>
                </a:lnTo>
                <a:lnTo>
                  <a:pt x="356736" y="1391996"/>
                </a:lnTo>
                <a:lnTo>
                  <a:pt x="350784" y="1398352"/>
                </a:lnTo>
                <a:lnTo>
                  <a:pt x="345229" y="1405106"/>
                </a:lnTo>
                <a:lnTo>
                  <a:pt x="339277" y="1411859"/>
                </a:lnTo>
                <a:lnTo>
                  <a:pt x="334118" y="1419406"/>
                </a:lnTo>
                <a:lnTo>
                  <a:pt x="329356" y="1426954"/>
                </a:lnTo>
                <a:lnTo>
                  <a:pt x="324594" y="1434899"/>
                </a:lnTo>
                <a:lnTo>
                  <a:pt x="320229" y="1443241"/>
                </a:lnTo>
                <a:lnTo>
                  <a:pt x="315865" y="1451981"/>
                </a:lnTo>
                <a:lnTo>
                  <a:pt x="311896" y="1461117"/>
                </a:lnTo>
                <a:lnTo>
                  <a:pt x="308325" y="1470651"/>
                </a:lnTo>
                <a:lnTo>
                  <a:pt x="304357" y="1482172"/>
                </a:lnTo>
                <a:lnTo>
                  <a:pt x="304357" y="1494486"/>
                </a:lnTo>
                <a:lnTo>
                  <a:pt x="303960" y="1538581"/>
                </a:lnTo>
                <a:lnTo>
                  <a:pt x="302770" y="1594196"/>
                </a:lnTo>
                <a:lnTo>
                  <a:pt x="301182" y="1649413"/>
                </a:lnTo>
                <a:lnTo>
                  <a:pt x="0" y="1649413"/>
                </a:lnTo>
                <a:lnTo>
                  <a:pt x="0" y="1625975"/>
                </a:lnTo>
                <a:lnTo>
                  <a:pt x="0" y="1599757"/>
                </a:lnTo>
                <a:lnTo>
                  <a:pt x="1190" y="1542951"/>
                </a:lnTo>
                <a:lnTo>
                  <a:pt x="2381" y="1488528"/>
                </a:lnTo>
                <a:lnTo>
                  <a:pt x="2778" y="1465487"/>
                </a:lnTo>
                <a:lnTo>
                  <a:pt x="2778" y="1446817"/>
                </a:lnTo>
                <a:lnTo>
                  <a:pt x="5159" y="1440858"/>
                </a:lnTo>
                <a:lnTo>
                  <a:pt x="7539" y="1435296"/>
                </a:lnTo>
                <a:lnTo>
                  <a:pt x="10317" y="1430132"/>
                </a:lnTo>
                <a:lnTo>
                  <a:pt x="13889" y="1425365"/>
                </a:lnTo>
                <a:lnTo>
                  <a:pt x="17063" y="1420598"/>
                </a:lnTo>
                <a:lnTo>
                  <a:pt x="20634" y="1416228"/>
                </a:lnTo>
                <a:lnTo>
                  <a:pt x="24206" y="1411859"/>
                </a:lnTo>
                <a:lnTo>
                  <a:pt x="28174" y="1407886"/>
                </a:lnTo>
                <a:lnTo>
                  <a:pt x="32142" y="1404311"/>
                </a:lnTo>
                <a:lnTo>
                  <a:pt x="36507" y="1400736"/>
                </a:lnTo>
                <a:lnTo>
                  <a:pt x="41269" y="1397558"/>
                </a:lnTo>
                <a:lnTo>
                  <a:pt x="46031" y="1394380"/>
                </a:lnTo>
                <a:lnTo>
                  <a:pt x="55951" y="1388421"/>
                </a:lnTo>
                <a:lnTo>
                  <a:pt x="66665" y="1382860"/>
                </a:lnTo>
                <a:lnTo>
                  <a:pt x="77379" y="1378093"/>
                </a:lnTo>
                <a:lnTo>
                  <a:pt x="88490" y="1373723"/>
                </a:lnTo>
                <a:lnTo>
                  <a:pt x="111902" y="1365381"/>
                </a:lnTo>
                <a:lnTo>
                  <a:pt x="135711" y="1356641"/>
                </a:lnTo>
                <a:lnTo>
                  <a:pt x="147218" y="1352669"/>
                </a:lnTo>
                <a:lnTo>
                  <a:pt x="158726" y="1347902"/>
                </a:lnTo>
                <a:lnTo>
                  <a:pt x="210312" y="1326053"/>
                </a:lnTo>
                <a:lnTo>
                  <a:pt x="263088" y="1303807"/>
                </a:lnTo>
                <a:lnTo>
                  <a:pt x="315071" y="1281164"/>
                </a:lnTo>
                <a:lnTo>
                  <a:pt x="366260" y="1259713"/>
                </a:lnTo>
                <a:lnTo>
                  <a:pt x="423401" y="1243823"/>
                </a:lnTo>
                <a:lnTo>
                  <a:pt x="428163" y="1240645"/>
                </a:lnTo>
                <a:lnTo>
                  <a:pt x="432131" y="1236672"/>
                </a:lnTo>
                <a:lnTo>
                  <a:pt x="436496" y="1231905"/>
                </a:lnTo>
                <a:lnTo>
                  <a:pt x="440464" y="1226741"/>
                </a:lnTo>
                <a:lnTo>
                  <a:pt x="444432" y="1220782"/>
                </a:lnTo>
                <a:lnTo>
                  <a:pt x="448401" y="1214426"/>
                </a:lnTo>
                <a:lnTo>
                  <a:pt x="456337" y="1201317"/>
                </a:lnTo>
                <a:lnTo>
                  <a:pt x="463480" y="1187016"/>
                </a:lnTo>
                <a:lnTo>
                  <a:pt x="469829" y="1173907"/>
                </a:lnTo>
                <a:lnTo>
                  <a:pt x="480543" y="1150470"/>
                </a:lnTo>
                <a:lnTo>
                  <a:pt x="507526" y="1143716"/>
                </a:lnTo>
                <a:lnTo>
                  <a:pt x="506336" y="1138155"/>
                </a:lnTo>
                <a:lnTo>
                  <a:pt x="504748" y="1132196"/>
                </a:lnTo>
                <a:lnTo>
                  <a:pt x="502764" y="1127429"/>
                </a:lnTo>
                <a:lnTo>
                  <a:pt x="500780" y="1123457"/>
                </a:lnTo>
                <a:lnTo>
                  <a:pt x="498399" y="1119484"/>
                </a:lnTo>
                <a:lnTo>
                  <a:pt x="496018" y="1115909"/>
                </a:lnTo>
                <a:lnTo>
                  <a:pt x="490860" y="1109950"/>
                </a:lnTo>
                <a:lnTo>
                  <a:pt x="485701" y="1103594"/>
                </a:lnTo>
                <a:lnTo>
                  <a:pt x="480146" y="1097636"/>
                </a:lnTo>
                <a:lnTo>
                  <a:pt x="477765" y="1094458"/>
                </a:lnTo>
                <a:lnTo>
                  <a:pt x="475384" y="1091280"/>
                </a:lnTo>
                <a:lnTo>
                  <a:pt x="473400" y="1087307"/>
                </a:lnTo>
                <a:lnTo>
                  <a:pt x="471813" y="1082937"/>
                </a:lnTo>
                <a:lnTo>
                  <a:pt x="461495" y="973694"/>
                </a:lnTo>
                <a:lnTo>
                  <a:pt x="461099" y="974091"/>
                </a:lnTo>
                <a:lnTo>
                  <a:pt x="460305" y="974091"/>
                </a:lnTo>
                <a:lnTo>
                  <a:pt x="457527" y="973694"/>
                </a:lnTo>
                <a:lnTo>
                  <a:pt x="448401" y="972105"/>
                </a:lnTo>
                <a:lnTo>
                  <a:pt x="438877" y="969324"/>
                </a:lnTo>
                <a:lnTo>
                  <a:pt x="435306" y="968133"/>
                </a:lnTo>
                <a:lnTo>
                  <a:pt x="433322" y="967338"/>
                </a:lnTo>
                <a:lnTo>
                  <a:pt x="430147" y="964557"/>
                </a:lnTo>
                <a:lnTo>
                  <a:pt x="426973" y="962174"/>
                </a:lnTo>
                <a:lnTo>
                  <a:pt x="424195" y="958996"/>
                </a:lnTo>
                <a:lnTo>
                  <a:pt x="421417" y="955818"/>
                </a:lnTo>
                <a:lnTo>
                  <a:pt x="419036" y="952243"/>
                </a:lnTo>
                <a:lnTo>
                  <a:pt x="416655" y="948270"/>
                </a:lnTo>
                <a:lnTo>
                  <a:pt x="414671" y="944298"/>
                </a:lnTo>
                <a:lnTo>
                  <a:pt x="412687" y="939928"/>
                </a:lnTo>
                <a:lnTo>
                  <a:pt x="409116" y="929997"/>
                </a:lnTo>
                <a:lnTo>
                  <a:pt x="406338" y="920066"/>
                </a:lnTo>
                <a:lnTo>
                  <a:pt x="403957" y="908943"/>
                </a:lnTo>
                <a:lnTo>
                  <a:pt x="401576" y="898217"/>
                </a:lnTo>
                <a:lnTo>
                  <a:pt x="399989" y="887094"/>
                </a:lnTo>
                <a:lnTo>
                  <a:pt x="398402" y="875574"/>
                </a:lnTo>
                <a:lnTo>
                  <a:pt x="396418" y="854122"/>
                </a:lnTo>
                <a:lnTo>
                  <a:pt x="394831" y="834260"/>
                </a:lnTo>
                <a:lnTo>
                  <a:pt x="393640" y="817576"/>
                </a:lnTo>
                <a:lnTo>
                  <a:pt x="393640" y="814795"/>
                </a:lnTo>
                <a:lnTo>
                  <a:pt x="394037" y="811617"/>
                </a:lnTo>
                <a:lnTo>
                  <a:pt x="395227" y="808439"/>
                </a:lnTo>
                <a:lnTo>
                  <a:pt x="396418" y="805261"/>
                </a:lnTo>
                <a:lnTo>
                  <a:pt x="399989" y="798905"/>
                </a:lnTo>
                <a:lnTo>
                  <a:pt x="403561" y="791755"/>
                </a:lnTo>
                <a:lnTo>
                  <a:pt x="407132" y="784604"/>
                </a:lnTo>
                <a:lnTo>
                  <a:pt x="408322" y="780234"/>
                </a:lnTo>
                <a:lnTo>
                  <a:pt x="409513" y="776262"/>
                </a:lnTo>
                <a:lnTo>
                  <a:pt x="410306" y="771495"/>
                </a:lnTo>
                <a:lnTo>
                  <a:pt x="410703" y="766331"/>
                </a:lnTo>
                <a:lnTo>
                  <a:pt x="410306" y="761166"/>
                </a:lnTo>
                <a:lnTo>
                  <a:pt x="409513" y="755605"/>
                </a:lnTo>
                <a:lnTo>
                  <a:pt x="406338" y="738126"/>
                </a:lnTo>
                <a:lnTo>
                  <a:pt x="403561" y="721839"/>
                </a:lnTo>
                <a:lnTo>
                  <a:pt x="401180" y="705552"/>
                </a:lnTo>
                <a:lnTo>
                  <a:pt x="399196" y="689662"/>
                </a:lnTo>
                <a:lnTo>
                  <a:pt x="397608" y="673772"/>
                </a:lnTo>
                <a:lnTo>
                  <a:pt x="397211" y="659074"/>
                </a:lnTo>
                <a:lnTo>
                  <a:pt x="396815" y="643978"/>
                </a:lnTo>
                <a:lnTo>
                  <a:pt x="396815" y="629677"/>
                </a:lnTo>
                <a:lnTo>
                  <a:pt x="397608" y="615774"/>
                </a:lnTo>
                <a:lnTo>
                  <a:pt x="398799" y="602267"/>
                </a:lnTo>
                <a:lnTo>
                  <a:pt x="400386" y="588761"/>
                </a:lnTo>
                <a:lnTo>
                  <a:pt x="402370" y="576446"/>
                </a:lnTo>
                <a:lnTo>
                  <a:pt x="404751" y="563734"/>
                </a:lnTo>
                <a:lnTo>
                  <a:pt x="407529" y="552214"/>
                </a:lnTo>
                <a:lnTo>
                  <a:pt x="410703" y="540297"/>
                </a:lnTo>
                <a:lnTo>
                  <a:pt x="414275" y="529571"/>
                </a:lnTo>
                <a:lnTo>
                  <a:pt x="418243" y="519242"/>
                </a:lnTo>
                <a:lnTo>
                  <a:pt x="422211" y="508914"/>
                </a:lnTo>
                <a:lnTo>
                  <a:pt x="426973" y="499380"/>
                </a:lnTo>
                <a:lnTo>
                  <a:pt x="432131" y="490243"/>
                </a:lnTo>
                <a:lnTo>
                  <a:pt x="437290" y="481504"/>
                </a:lnTo>
                <a:lnTo>
                  <a:pt x="442845" y="473162"/>
                </a:lnTo>
                <a:lnTo>
                  <a:pt x="448797" y="465614"/>
                </a:lnTo>
                <a:lnTo>
                  <a:pt x="454750" y="458066"/>
                </a:lnTo>
                <a:lnTo>
                  <a:pt x="461495" y="451710"/>
                </a:lnTo>
                <a:lnTo>
                  <a:pt x="468241" y="445752"/>
                </a:lnTo>
                <a:lnTo>
                  <a:pt x="474987" y="440190"/>
                </a:lnTo>
                <a:lnTo>
                  <a:pt x="482130" y="435026"/>
                </a:lnTo>
                <a:lnTo>
                  <a:pt x="490066" y="429862"/>
                </a:lnTo>
                <a:lnTo>
                  <a:pt x="497606" y="425889"/>
                </a:lnTo>
                <a:lnTo>
                  <a:pt x="505542" y="422711"/>
                </a:lnTo>
                <a:lnTo>
                  <a:pt x="513875" y="419533"/>
                </a:lnTo>
                <a:lnTo>
                  <a:pt x="538478" y="409999"/>
                </a:lnTo>
                <a:lnTo>
                  <a:pt x="553160" y="404438"/>
                </a:lnTo>
                <a:lnTo>
                  <a:pt x="568239" y="399273"/>
                </a:lnTo>
                <a:lnTo>
                  <a:pt x="584111" y="394506"/>
                </a:lnTo>
                <a:lnTo>
                  <a:pt x="601174" y="390137"/>
                </a:lnTo>
                <a:lnTo>
                  <a:pt x="618634" y="386562"/>
                </a:lnTo>
                <a:lnTo>
                  <a:pt x="627761" y="384973"/>
                </a:lnTo>
                <a:lnTo>
                  <a:pt x="636888" y="383384"/>
                </a:lnTo>
                <a:lnTo>
                  <a:pt x="646014" y="382589"/>
                </a:lnTo>
                <a:lnTo>
                  <a:pt x="655538" y="381795"/>
                </a:lnTo>
                <a:lnTo>
                  <a:pt x="665061" y="381397"/>
                </a:lnTo>
                <a:lnTo>
                  <a:pt x="674585" y="381000"/>
                </a:lnTo>
                <a:close/>
                <a:moveTo>
                  <a:pt x="1307704" y="0"/>
                </a:moveTo>
                <a:lnTo>
                  <a:pt x="1321601" y="0"/>
                </a:lnTo>
                <a:lnTo>
                  <a:pt x="1335100" y="0"/>
                </a:lnTo>
                <a:lnTo>
                  <a:pt x="1348997" y="1191"/>
                </a:lnTo>
                <a:lnTo>
                  <a:pt x="1362496" y="2381"/>
                </a:lnTo>
                <a:lnTo>
                  <a:pt x="1376790" y="4366"/>
                </a:lnTo>
                <a:lnTo>
                  <a:pt x="1390289" y="7144"/>
                </a:lnTo>
                <a:lnTo>
                  <a:pt x="1404583" y="10319"/>
                </a:lnTo>
                <a:lnTo>
                  <a:pt x="1418480" y="14684"/>
                </a:lnTo>
                <a:lnTo>
                  <a:pt x="1432773" y="19447"/>
                </a:lnTo>
                <a:lnTo>
                  <a:pt x="1446670" y="25003"/>
                </a:lnTo>
                <a:lnTo>
                  <a:pt x="1460566" y="31353"/>
                </a:lnTo>
                <a:lnTo>
                  <a:pt x="1474463" y="38497"/>
                </a:lnTo>
                <a:lnTo>
                  <a:pt x="1488757" y="46831"/>
                </a:lnTo>
                <a:lnTo>
                  <a:pt x="1525285" y="80963"/>
                </a:lnTo>
                <a:lnTo>
                  <a:pt x="1584841" y="90884"/>
                </a:lnTo>
                <a:lnTo>
                  <a:pt x="1590400" y="94853"/>
                </a:lnTo>
                <a:lnTo>
                  <a:pt x="1595958" y="99616"/>
                </a:lnTo>
                <a:lnTo>
                  <a:pt x="1600723" y="104775"/>
                </a:lnTo>
                <a:lnTo>
                  <a:pt x="1605487" y="110331"/>
                </a:lnTo>
                <a:lnTo>
                  <a:pt x="1609855" y="115888"/>
                </a:lnTo>
                <a:lnTo>
                  <a:pt x="1613825" y="122238"/>
                </a:lnTo>
                <a:lnTo>
                  <a:pt x="1617399" y="128984"/>
                </a:lnTo>
                <a:lnTo>
                  <a:pt x="1620575" y="134938"/>
                </a:lnTo>
                <a:lnTo>
                  <a:pt x="1626531" y="146447"/>
                </a:lnTo>
                <a:lnTo>
                  <a:pt x="1630898" y="156766"/>
                </a:lnTo>
                <a:lnTo>
                  <a:pt x="1634075" y="165894"/>
                </a:lnTo>
                <a:lnTo>
                  <a:pt x="1636854" y="177403"/>
                </a:lnTo>
                <a:lnTo>
                  <a:pt x="1639236" y="189309"/>
                </a:lnTo>
                <a:lnTo>
                  <a:pt x="1641619" y="200819"/>
                </a:lnTo>
                <a:lnTo>
                  <a:pt x="1643207" y="212725"/>
                </a:lnTo>
                <a:lnTo>
                  <a:pt x="1644795" y="223838"/>
                </a:lnTo>
                <a:lnTo>
                  <a:pt x="1646383" y="235347"/>
                </a:lnTo>
                <a:lnTo>
                  <a:pt x="1648368" y="258366"/>
                </a:lnTo>
                <a:lnTo>
                  <a:pt x="1649559" y="281781"/>
                </a:lnTo>
                <a:lnTo>
                  <a:pt x="1649957" y="304800"/>
                </a:lnTo>
                <a:lnTo>
                  <a:pt x="1649957" y="328613"/>
                </a:lnTo>
                <a:lnTo>
                  <a:pt x="1649559" y="352822"/>
                </a:lnTo>
                <a:lnTo>
                  <a:pt x="1648765" y="365919"/>
                </a:lnTo>
                <a:lnTo>
                  <a:pt x="1647177" y="385763"/>
                </a:lnTo>
                <a:lnTo>
                  <a:pt x="1642413" y="436959"/>
                </a:lnTo>
                <a:lnTo>
                  <a:pt x="1640427" y="464344"/>
                </a:lnTo>
                <a:lnTo>
                  <a:pt x="1638839" y="490141"/>
                </a:lnTo>
                <a:lnTo>
                  <a:pt x="1638442" y="501650"/>
                </a:lnTo>
                <a:lnTo>
                  <a:pt x="1638045" y="511969"/>
                </a:lnTo>
                <a:lnTo>
                  <a:pt x="1638442" y="521494"/>
                </a:lnTo>
                <a:lnTo>
                  <a:pt x="1638839" y="529034"/>
                </a:lnTo>
                <a:lnTo>
                  <a:pt x="1640030" y="538559"/>
                </a:lnTo>
                <a:lnTo>
                  <a:pt x="1642016" y="546497"/>
                </a:lnTo>
                <a:lnTo>
                  <a:pt x="1644001" y="553244"/>
                </a:lnTo>
                <a:lnTo>
                  <a:pt x="1646780" y="558800"/>
                </a:lnTo>
                <a:lnTo>
                  <a:pt x="1649559" y="563959"/>
                </a:lnTo>
                <a:lnTo>
                  <a:pt x="1653133" y="569516"/>
                </a:lnTo>
                <a:lnTo>
                  <a:pt x="1656706" y="576659"/>
                </a:lnTo>
                <a:lnTo>
                  <a:pt x="1661074" y="584597"/>
                </a:lnTo>
                <a:lnTo>
                  <a:pt x="1664250" y="592534"/>
                </a:lnTo>
                <a:lnTo>
                  <a:pt x="1667029" y="600869"/>
                </a:lnTo>
                <a:lnTo>
                  <a:pt x="1669412" y="609600"/>
                </a:lnTo>
                <a:lnTo>
                  <a:pt x="1671397" y="618331"/>
                </a:lnTo>
                <a:lnTo>
                  <a:pt x="1672588" y="627459"/>
                </a:lnTo>
                <a:lnTo>
                  <a:pt x="1673382" y="636984"/>
                </a:lnTo>
                <a:lnTo>
                  <a:pt x="1673779" y="646113"/>
                </a:lnTo>
                <a:lnTo>
                  <a:pt x="1674176" y="655241"/>
                </a:lnTo>
                <a:lnTo>
                  <a:pt x="1673779" y="665163"/>
                </a:lnTo>
                <a:lnTo>
                  <a:pt x="1673382" y="674291"/>
                </a:lnTo>
                <a:lnTo>
                  <a:pt x="1671794" y="692547"/>
                </a:lnTo>
                <a:lnTo>
                  <a:pt x="1669412" y="710009"/>
                </a:lnTo>
                <a:lnTo>
                  <a:pt x="1666632" y="726678"/>
                </a:lnTo>
                <a:lnTo>
                  <a:pt x="1664647" y="735806"/>
                </a:lnTo>
                <a:lnTo>
                  <a:pt x="1662662" y="745728"/>
                </a:lnTo>
                <a:lnTo>
                  <a:pt x="1659883" y="755650"/>
                </a:lnTo>
                <a:lnTo>
                  <a:pt x="1656706" y="765572"/>
                </a:lnTo>
                <a:lnTo>
                  <a:pt x="1653133" y="775891"/>
                </a:lnTo>
                <a:lnTo>
                  <a:pt x="1649162" y="785416"/>
                </a:lnTo>
                <a:lnTo>
                  <a:pt x="1644795" y="793750"/>
                </a:lnTo>
                <a:lnTo>
                  <a:pt x="1642413" y="798116"/>
                </a:lnTo>
                <a:lnTo>
                  <a:pt x="1639633" y="802084"/>
                </a:lnTo>
                <a:lnTo>
                  <a:pt x="1636854" y="805656"/>
                </a:lnTo>
                <a:lnTo>
                  <a:pt x="1633678" y="808831"/>
                </a:lnTo>
                <a:lnTo>
                  <a:pt x="1630104" y="811609"/>
                </a:lnTo>
                <a:lnTo>
                  <a:pt x="1626531" y="814388"/>
                </a:lnTo>
                <a:lnTo>
                  <a:pt x="1618193" y="818753"/>
                </a:lnTo>
                <a:lnTo>
                  <a:pt x="1610252" y="823119"/>
                </a:lnTo>
                <a:lnTo>
                  <a:pt x="1602311" y="827881"/>
                </a:lnTo>
                <a:lnTo>
                  <a:pt x="1598341" y="830263"/>
                </a:lnTo>
                <a:lnTo>
                  <a:pt x="1593973" y="832644"/>
                </a:lnTo>
                <a:lnTo>
                  <a:pt x="1590797" y="835819"/>
                </a:lnTo>
                <a:lnTo>
                  <a:pt x="1587223" y="838994"/>
                </a:lnTo>
                <a:lnTo>
                  <a:pt x="1584444" y="842963"/>
                </a:lnTo>
                <a:lnTo>
                  <a:pt x="1581665" y="846931"/>
                </a:lnTo>
                <a:lnTo>
                  <a:pt x="1578489" y="854075"/>
                </a:lnTo>
                <a:lnTo>
                  <a:pt x="1576106" y="860822"/>
                </a:lnTo>
                <a:lnTo>
                  <a:pt x="1574121" y="867966"/>
                </a:lnTo>
                <a:lnTo>
                  <a:pt x="1572533" y="875506"/>
                </a:lnTo>
                <a:lnTo>
                  <a:pt x="1571342" y="883444"/>
                </a:lnTo>
                <a:lnTo>
                  <a:pt x="1570151" y="890984"/>
                </a:lnTo>
                <a:lnTo>
                  <a:pt x="1568959" y="906859"/>
                </a:lnTo>
                <a:lnTo>
                  <a:pt x="1568165" y="923131"/>
                </a:lnTo>
                <a:lnTo>
                  <a:pt x="1566974" y="939006"/>
                </a:lnTo>
                <a:lnTo>
                  <a:pt x="1565783" y="946944"/>
                </a:lnTo>
                <a:lnTo>
                  <a:pt x="1564989" y="954484"/>
                </a:lnTo>
                <a:lnTo>
                  <a:pt x="1563401" y="961628"/>
                </a:lnTo>
                <a:lnTo>
                  <a:pt x="1561415" y="969169"/>
                </a:lnTo>
                <a:lnTo>
                  <a:pt x="1558636" y="976709"/>
                </a:lnTo>
                <a:lnTo>
                  <a:pt x="1555460" y="983456"/>
                </a:lnTo>
                <a:lnTo>
                  <a:pt x="1551887" y="989409"/>
                </a:lnTo>
                <a:lnTo>
                  <a:pt x="1548313" y="995363"/>
                </a:lnTo>
                <a:lnTo>
                  <a:pt x="1544343" y="1000522"/>
                </a:lnTo>
                <a:lnTo>
                  <a:pt x="1539578" y="1005284"/>
                </a:lnTo>
                <a:lnTo>
                  <a:pt x="1531637" y="1014809"/>
                </a:lnTo>
                <a:lnTo>
                  <a:pt x="1527667" y="1019969"/>
                </a:lnTo>
                <a:lnTo>
                  <a:pt x="1524093" y="1025525"/>
                </a:lnTo>
                <a:lnTo>
                  <a:pt x="1520520" y="1031081"/>
                </a:lnTo>
                <a:lnTo>
                  <a:pt x="1517741" y="1037431"/>
                </a:lnTo>
                <a:lnTo>
                  <a:pt x="1514961" y="1044178"/>
                </a:lnTo>
                <a:lnTo>
                  <a:pt x="1512976" y="1052513"/>
                </a:lnTo>
                <a:lnTo>
                  <a:pt x="1510991" y="1061244"/>
                </a:lnTo>
                <a:lnTo>
                  <a:pt x="1510197" y="1070769"/>
                </a:lnTo>
                <a:lnTo>
                  <a:pt x="1561415" y="1078309"/>
                </a:lnTo>
                <a:lnTo>
                  <a:pt x="1576900" y="1111250"/>
                </a:lnTo>
                <a:lnTo>
                  <a:pt x="1585635" y="1129903"/>
                </a:lnTo>
                <a:lnTo>
                  <a:pt x="1596355" y="1149350"/>
                </a:lnTo>
                <a:lnTo>
                  <a:pt x="1601517" y="1158478"/>
                </a:lnTo>
                <a:lnTo>
                  <a:pt x="1606679" y="1168003"/>
                </a:lnTo>
                <a:lnTo>
                  <a:pt x="1612237" y="1176734"/>
                </a:lnTo>
                <a:lnTo>
                  <a:pt x="1617796" y="1184672"/>
                </a:lnTo>
                <a:lnTo>
                  <a:pt x="1624149" y="1192609"/>
                </a:lnTo>
                <a:lnTo>
                  <a:pt x="1629707" y="1198959"/>
                </a:lnTo>
                <a:lnTo>
                  <a:pt x="1635663" y="1204516"/>
                </a:lnTo>
                <a:lnTo>
                  <a:pt x="1641619" y="1209278"/>
                </a:lnTo>
                <a:lnTo>
                  <a:pt x="1721821" y="1231106"/>
                </a:lnTo>
                <a:lnTo>
                  <a:pt x="1793687" y="1261269"/>
                </a:lnTo>
                <a:lnTo>
                  <a:pt x="1867537" y="1292622"/>
                </a:lnTo>
                <a:lnTo>
                  <a:pt x="1941387" y="1324372"/>
                </a:lnTo>
                <a:lnTo>
                  <a:pt x="2013649" y="1354931"/>
                </a:lnTo>
                <a:lnTo>
                  <a:pt x="2029531" y="1361678"/>
                </a:lnTo>
                <a:lnTo>
                  <a:pt x="2046207" y="1367631"/>
                </a:lnTo>
                <a:lnTo>
                  <a:pt x="2079161" y="1379141"/>
                </a:lnTo>
                <a:lnTo>
                  <a:pt x="2095440" y="1385094"/>
                </a:lnTo>
                <a:lnTo>
                  <a:pt x="2112116" y="1391444"/>
                </a:lnTo>
                <a:lnTo>
                  <a:pt x="2127998" y="1397397"/>
                </a:lnTo>
                <a:lnTo>
                  <a:pt x="2143085" y="1404144"/>
                </a:lnTo>
                <a:lnTo>
                  <a:pt x="2150232" y="1407716"/>
                </a:lnTo>
                <a:lnTo>
                  <a:pt x="2157776" y="1411684"/>
                </a:lnTo>
                <a:lnTo>
                  <a:pt x="2164923" y="1416050"/>
                </a:lnTo>
                <a:lnTo>
                  <a:pt x="2171673" y="1420019"/>
                </a:lnTo>
                <a:lnTo>
                  <a:pt x="2178423" y="1424384"/>
                </a:lnTo>
                <a:lnTo>
                  <a:pt x="2184775" y="1429147"/>
                </a:lnTo>
                <a:lnTo>
                  <a:pt x="2191128" y="1433909"/>
                </a:lnTo>
                <a:lnTo>
                  <a:pt x="2196687" y="1439069"/>
                </a:lnTo>
                <a:lnTo>
                  <a:pt x="2202245" y="1445022"/>
                </a:lnTo>
                <a:lnTo>
                  <a:pt x="2207804" y="1450578"/>
                </a:lnTo>
                <a:lnTo>
                  <a:pt x="2212965" y="1456928"/>
                </a:lnTo>
                <a:lnTo>
                  <a:pt x="2217333" y="1463278"/>
                </a:lnTo>
                <a:lnTo>
                  <a:pt x="2221700" y="1470422"/>
                </a:lnTo>
                <a:lnTo>
                  <a:pt x="2225274" y="1477566"/>
                </a:lnTo>
                <a:lnTo>
                  <a:pt x="2228847" y="1485503"/>
                </a:lnTo>
                <a:lnTo>
                  <a:pt x="2232023" y="1493441"/>
                </a:lnTo>
                <a:lnTo>
                  <a:pt x="2232023" y="1519634"/>
                </a:lnTo>
                <a:lnTo>
                  <a:pt x="2232817" y="1552178"/>
                </a:lnTo>
                <a:lnTo>
                  <a:pt x="2234406" y="1628378"/>
                </a:lnTo>
                <a:lnTo>
                  <a:pt x="2235597" y="1668859"/>
                </a:lnTo>
                <a:lnTo>
                  <a:pt x="2236391" y="1708150"/>
                </a:lnTo>
                <a:lnTo>
                  <a:pt x="2236788" y="1745059"/>
                </a:lnTo>
                <a:lnTo>
                  <a:pt x="2236391" y="1778000"/>
                </a:lnTo>
                <a:lnTo>
                  <a:pt x="374650" y="1778000"/>
                </a:lnTo>
                <a:lnTo>
                  <a:pt x="374650" y="1745059"/>
                </a:lnTo>
                <a:lnTo>
                  <a:pt x="374650" y="1708150"/>
                </a:lnTo>
                <a:lnTo>
                  <a:pt x="375444" y="1668859"/>
                </a:lnTo>
                <a:lnTo>
                  <a:pt x="376238" y="1628378"/>
                </a:lnTo>
                <a:lnTo>
                  <a:pt x="377826" y="1552178"/>
                </a:lnTo>
                <a:lnTo>
                  <a:pt x="378620" y="1519634"/>
                </a:lnTo>
                <a:lnTo>
                  <a:pt x="379017" y="1493441"/>
                </a:lnTo>
                <a:lnTo>
                  <a:pt x="381797" y="1485503"/>
                </a:lnTo>
                <a:lnTo>
                  <a:pt x="385370" y="1477566"/>
                </a:lnTo>
                <a:lnTo>
                  <a:pt x="389341" y="1470422"/>
                </a:lnTo>
                <a:lnTo>
                  <a:pt x="393311" y="1463278"/>
                </a:lnTo>
                <a:lnTo>
                  <a:pt x="398076" y="1456928"/>
                </a:lnTo>
                <a:lnTo>
                  <a:pt x="403237" y="1450578"/>
                </a:lnTo>
                <a:lnTo>
                  <a:pt x="408399" y="1445022"/>
                </a:lnTo>
                <a:lnTo>
                  <a:pt x="413957" y="1439069"/>
                </a:lnTo>
                <a:lnTo>
                  <a:pt x="419516" y="1433909"/>
                </a:lnTo>
                <a:lnTo>
                  <a:pt x="425869" y="1429147"/>
                </a:lnTo>
                <a:lnTo>
                  <a:pt x="432618" y="1424384"/>
                </a:lnTo>
                <a:lnTo>
                  <a:pt x="438971" y="1420019"/>
                </a:lnTo>
                <a:lnTo>
                  <a:pt x="445721" y="1416050"/>
                </a:lnTo>
                <a:lnTo>
                  <a:pt x="452868" y="1411684"/>
                </a:lnTo>
                <a:lnTo>
                  <a:pt x="460412" y="1407716"/>
                </a:lnTo>
                <a:lnTo>
                  <a:pt x="467558" y="1404144"/>
                </a:lnTo>
                <a:lnTo>
                  <a:pt x="482646" y="1397397"/>
                </a:lnTo>
                <a:lnTo>
                  <a:pt x="498925" y="1391444"/>
                </a:lnTo>
                <a:lnTo>
                  <a:pt x="515204" y="1385094"/>
                </a:lnTo>
                <a:lnTo>
                  <a:pt x="531483" y="1379141"/>
                </a:lnTo>
                <a:lnTo>
                  <a:pt x="564437" y="1367631"/>
                </a:lnTo>
                <a:lnTo>
                  <a:pt x="581113" y="1361678"/>
                </a:lnTo>
                <a:lnTo>
                  <a:pt x="597392" y="1354931"/>
                </a:lnTo>
                <a:lnTo>
                  <a:pt x="669257" y="1324372"/>
                </a:lnTo>
                <a:lnTo>
                  <a:pt x="743504" y="1292622"/>
                </a:lnTo>
                <a:lnTo>
                  <a:pt x="817354" y="1261269"/>
                </a:lnTo>
                <a:lnTo>
                  <a:pt x="888822" y="1231106"/>
                </a:lnTo>
                <a:lnTo>
                  <a:pt x="969025" y="1209278"/>
                </a:lnTo>
                <a:lnTo>
                  <a:pt x="974981" y="1204516"/>
                </a:lnTo>
                <a:lnTo>
                  <a:pt x="980937" y="1198959"/>
                </a:lnTo>
                <a:lnTo>
                  <a:pt x="986892" y="1192609"/>
                </a:lnTo>
                <a:lnTo>
                  <a:pt x="992848" y="1184672"/>
                </a:lnTo>
                <a:lnTo>
                  <a:pt x="998407" y="1176734"/>
                </a:lnTo>
                <a:lnTo>
                  <a:pt x="1003965" y="1168003"/>
                </a:lnTo>
                <a:lnTo>
                  <a:pt x="1009524" y="1158478"/>
                </a:lnTo>
                <a:lnTo>
                  <a:pt x="1015083" y="1149350"/>
                </a:lnTo>
                <a:lnTo>
                  <a:pt x="1025009" y="1129903"/>
                </a:lnTo>
                <a:lnTo>
                  <a:pt x="1034141" y="1111250"/>
                </a:lnTo>
                <a:lnTo>
                  <a:pt x="1049228" y="1078309"/>
                </a:lnTo>
                <a:lnTo>
                  <a:pt x="1087345" y="1068784"/>
                </a:lnTo>
                <a:lnTo>
                  <a:pt x="1085359" y="1060450"/>
                </a:lnTo>
                <a:lnTo>
                  <a:pt x="1082977" y="1053306"/>
                </a:lnTo>
                <a:lnTo>
                  <a:pt x="1080595" y="1046163"/>
                </a:lnTo>
                <a:lnTo>
                  <a:pt x="1077419" y="1040209"/>
                </a:lnTo>
                <a:lnTo>
                  <a:pt x="1074242" y="1034653"/>
                </a:lnTo>
                <a:lnTo>
                  <a:pt x="1071066" y="1029891"/>
                </a:lnTo>
                <a:lnTo>
                  <a:pt x="1067492" y="1025525"/>
                </a:lnTo>
                <a:lnTo>
                  <a:pt x="1063125" y="1020763"/>
                </a:lnTo>
                <a:lnTo>
                  <a:pt x="1055978" y="1012825"/>
                </a:lnTo>
                <a:lnTo>
                  <a:pt x="1048434" y="1004491"/>
                </a:lnTo>
                <a:lnTo>
                  <a:pt x="1045258" y="1000125"/>
                </a:lnTo>
                <a:lnTo>
                  <a:pt x="1042082" y="995363"/>
                </a:lnTo>
                <a:lnTo>
                  <a:pt x="1038905" y="989409"/>
                </a:lnTo>
                <a:lnTo>
                  <a:pt x="1036523" y="983456"/>
                </a:lnTo>
                <a:lnTo>
                  <a:pt x="1022229" y="830659"/>
                </a:lnTo>
                <a:lnTo>
                  <a:pt x="1021832" y="831056"/>
                </a:lnTo>
                <a:lnTo>
                  <a:pt x="1020641" y="831056"/>
                </a:lnTo>
                <a:lnTo>
                  <a:pt x="1016671" y="830659"/>
                </a:lnTo>
                <a:lnTo>
                  <a:pt x="1010715" y="829469"/>
                </a:lnTo>
                <a:lnTo>
                  <a:pt x="1003965" y="828278"/>
                </a:lnTo>
                <a:lnTo>
                  <a:pt x="990863" y="824309"/>
                </a:lnTo>
                <a:lnTo>
                  <a:pt x="985701" y="822325"/>
                </a:lnTo>
                <a:lnTo>
                  <a:pt x="982525" y="821134"/>
                </a:lnTo>
                <a:lnTo>
                  <a:pt x="978157" y="817959"/>
                </a:lnTo>
                <a:lnTo>
                  <a:pt x="973790" y="814388"/>
                </a:lnTo>
                <a:lnTo>
                  <a:pt x="969819" y="810419"/>
                </a:lnTo>
                <a:lnTo>
                  <a:pt x="966246" y="805656"/>
                </a:lnTo>
                <a:lnTo>
                  <a:pt x="962673" y="800497"/>
                </a:lnTo>
                <a:lnTo>
                  <a:pt x="959496" y="794941"/>
                </a:lnTo>
                <a:lnTo>
                  <a:pt x="956717" y="788988"/>
                </a:lnTo>
                <a:lnTo>
                  <a:pt x="953541" y="783034"/>
                </a:lnTo>
                <a:lnTo>
                  <a:pt x="951158" y="776684"/>
                </a:lnTo>
                <a:lnTo>
                  <a:pt x="948776" y="769541"/>
                </a:lnTo>
                <a:lnTo>
                  <a:pt x="944409" y="755253"/>
                </a:lnTo>
                <a:lnTo>
                  <a:pt x="941232" y="740172"/>
                </a:lnTo>
                <a:lnTo>
                  <a:pt x="938056" y="724694"/>
                </a:lnTo>
                <a:lnTo>
                  <a:pt x="935674" y="708819"/>
                </a:lnTo>
                <a:lnTo>
                  <a:pt x="934085" y="693341"/>
                </a:lnTo>
                <a:lnTo>
                  <a:pt x="932497" y="677466"/>
                </a:lnTo>
                <a:lnTo>
                  <a:pt x="931306" y="662781"/>
                </a:lnTo>
                <a:lnTo>
                  <a:pt x="929321" y="635000"/>
                </a:lnTo>
                <a:lnTo>
                  <a:pt x="926939" y="611981"/>
                </a:lnTo>
                <a:lnTo>
                  <a:pt x="926939" y="607616"/>
                </a:lnTo>
                <a:lnTo>
                  <a:pt x="927733" y="603250"/>
                </a:lnTo>
                <a:lnTo>
                  <a:pt x="929321" y="598884"/>
                </a:lnTo>
                <a:lnTo>
                  <a:pt x="931306" y="594519"/>
                </a:lnTo>
                <a:lnTo>
                  <a:pt x="935674" y="585391"/>
                </a:lnTo>
                <a:lnTo>
                  <a:pt x="940835" y="575866"/>
                </a:lnTo>
                <a:lnTo>
                  <a:pt x="943217" y="570706"/>
                </a:lnTo>
                <a:lnTo>
                  <a:pt x="945600" y="565150"/>
                </a:lnTo>
                <a:lnTo>
                  <a:pt x="947585" y="559594"/>
                </a:lnTo>
                <a:lnTo>
                  <a:pt x="949173" y="553641"/>
                </a:lnTo>
                <a:lnTo>
                  <a:pt x="950364" y="547291"/>
                </a:lnTo>
                <a:lnTo>
                  <a:pt x="950761" y="539750"/>
                </a:lnTo>
                <a:lnTo>
                  <a:pt x="950364" y="532606"/>
                </a:lnTo>
                <a:lnTo>
                  <a:pt x="949173" y="524669"/>
                </a:lnTo>
                <a:lnTo>
                  <a:pt x="944409" y="500856"/>
                </a:lnTo>
                <a:lnTo>
                  <a:pt x="940438" y="477441"/>
                </a:lnTo>
                <a:lnTo>
                  <a:pt x="937262" y="454422"/>
                </a:lnTo>
                <a:lnTo>
                  <a:pt x="934880" y="432197"/>
                </a:lnTo>
                <a:lnTo>
                  <a:pt x="933291" y="410766"/>
                </a:lnTo>
                <a:lnTo>
                  <a:pt x="932100" y="389334"/>
                </a:lnTo>
                <a:lnTo>
                  <a:pt x="931703" y="368300"/>
                </a:lnTo>
                <a:lnTo>
                  <a:pt x="932100" y="348059"/>
                </a:lnTo>
                <a:lnTo>
                  <a:pt x="932894" y="328613"/>
                </a:lnTo>
                <a:lnTo>
                  <a:pt x="934483" y="309563"/>
                </a:lnTo>
                <a:lnTo>
                  <a:pt x="936468" y="290909"/>
                </a:lnTo>
                <a:lnTo>
                  <a:pt x="939247" y="273447"/>
                </a:lnTo>
                <a:lnTo>
                  <a:pt x="942423" y="255984"/>
                </a:lnTo>
                <a:lnTo>
                  <a:pt x="946394" y="239713"/>
                </a:lnTo>
                <a:lnTo>
                  <a:pt x="950761" y="223441"/>
                </a:lnTo>
                <a:lnTo>
                  <a:pt x="956320" y="207566"/>
                </a:lnTo>
                <a:lnTo>
                  <a:pt x="961482" y="193278"/>
                </a:lnTo>
                <a:lnTo>
                  <a:pt x="967437" y="178991"/>
                </a:lnTo>
                <a:lnTo>
                  <a:pt x="973790" y="165497"/>
                </a:lnTo>
                <a:lnTo>
                  <a:pt x="980937" y="152400"/>
                </a:lnTo>
                <a:lnTo>
                  <a:pt x="988481" y="140494"/>
                </a:lnTo>
                <a:lnTo>
                  <a:pt x="996421" y="129381"/>
                </a:lnTo>
                <a:lnTo>
                  <a:pt x="1004362" y="118269"/>
                </a:lnTo>
                <a:lnTo>
                  <a:pt x="1013494" y="108347"/>
                </a:lnTo>
                <a:lnTo>
                  <a:pt x="1022229" y="99219"/>
                </a:lnTo>
                <a:lnTo>
                  <a:pt x="1031758" y="90091"/>
                </a:lnTo>
                <a:lnTo>
                  <a:pt x="1041685" y="82550"/>
                </a:lnTo>
                <a:lnTo>
                  <a:pt x="1051611" y="75406"/>
                </a:lnTo>
                <a:lnTo>
                  <a:pt x="1061934" y="68659"/>
                </a:lnTo>
                <a:lnTo>
                  <a:pt x="1073051" y="63103"/>
                </a:lnTo>
                <a:lnTo>
                  <a:pt x="1084168" y="58341"/>
                </a:lnTo>
                <a:lnTo>
                  <a:pt x="1095683" y="53975"/>
                </a:lnTo>
                <a:lnTo>
                  <a:pt x="1112358" y="47228"/>
                </a:lnTo>
                <a:lnTo>
                  <a:pt x="1131019" y="40084"/>
                </a:lnTo>
                <a:lnTo>
                  <a:pt x="1150872" y="32544"/>
                </a:lnTo>
                <a:lnTo>
                  <a:pt x="1171915" y="25400"/>
                </a:lnTo>
                <a:lnTo>
                  <a:pt x="1194547" y="18653"/>
                </a:lnTo>
                <a:lnTo>
                  <a:pt x="1206458" y="15875"/>
                </a:lnTo>
                <a:lnTo>
                  <a:pt x="1218369" y="12303"/>
                </a:lnTo>
                <a:lnTo>
                  <a:pt x="1230281" y="9525"/>
                </a:lnTo>
                <a:lnTo>
                  <a:pt x="1242986" y="7144"/>
                </a:lnTo>
                <a:lnTo>
                  <a:pt x="1255294" y="5159"/>
                </a:lnTo>
                <a:lnTo>
                  <a:pt x="1268397" y="3175"/>
                </a:lnTo>
                <a:lnTo>
                  <a:pt x="1281102" y="1588"/>
                </a:lnTo>
                <a:lnTo>
                  <a:pt x="1294602" y="794"/>
                </a:lnTo>
                <a:lnTo>
                  <a:pt x="1307704" y="0"/>
                </a:lnTo>
                <a:close/>
              </a:path>
            </a:pathLst>
          </a:custGeom>
          <a:solidFill>
            <a:schemeClr val="bg1"/>
          </a:solidFill>
          <a:ln>
            <a:noFill/>
          </a:ln>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9" name="PA_KSO_Shape"/>
          <p:cNvSpPr/>
          <p:nvPr>
            <p:custDataLst>
              <p:tags r:id="rId10"/>
            </p:custDataLst>
          </p:nvPr>
        </p:nvSpPr>
        <p:spPr>
          <a:xfrm>
            <a:off x="5547516" y="2031746"/>
            <a:ext cx="1096963" cy="1318994"/>
          </a:xfrm>
          <a:custGeom>
            <a:avLst/>
            <a:gdLst>
              <a:gd name="connsiteX0" fmla="*/ 331068 w 1208088"/>
              <a:gd name="connsiteY0" fmla="*/ 665573 h 1452563"/>
              <a:gd name="connsiteX1" fmla="*/ 508820 w 1208088"/>
              <a:gd name="connsiteY1" fmla="*/ 932822 h 1452563"/>
              <a:gd name="connsiteX2" fmla="*/ 369158 w 1208088"/>
              <a:gd name="connsiteY2" fmla="*/ 932822 h 1452563"/>
              <a:gd name="connsiteX3" fmla="*/ 369158 w 1208088"/>
              <a:gd name="connsiteY3" fmla="*/ 983727 h 1452563"/>
              <a:gd name="connsiteX4" fmla="*/ 534213 w 1208088"/>
              <a:gd name="connsiteY4" fmla="*/ 983727 h 1452563"/>
              <a:gd name="connsiteX5" fmla="*/ 534213 w 1208088"/>
              <a:gd name="connsiteY5" fmla="*/ 1034632 h 1452563"/>
              <a:gd name="connsiteX6" fmla="*/ 369158 w 1208088"/>
              <a:gd name="connsiteY6" fmla="*/ 1034632 h 1452563"/>
              <a:gd name="connsiteX7" fmla="*/ 369158 w 1208088"/>
              <a:gd name="connsiteY7" fmla="*/ 1085536 h 1452563"/>
              <a:gd name="connsiteX8" fmla="*/ 534213 w 1208088"/>
              <a:gd name="connsiteY8" fmla="*/ 1085536 h 1452563"/>
              <a:gd name="connsiteX9" fmla="*/ 534213 w 1208088"/>
              <a:gd name="connsiteY9" fmla="*/ 1238250 h 1452563"/>
              <a:gd name="connsiteX10" fmla="*/ 673875 w 1208088"/>
              <a:gd name="connsiteY10" fmla="*/ 1238250 h 1452563"/>
              <a:gd name="connsiteX11" fmla="*/ 673875 w 1208088"/>
              <a:gd name="connsiteY11" fmla="*/ 1085536 h 1452563"/>
              <a:gd name="connsiteX12" fmla="*/ 864324 w 1208088"/>
              <a:gd name="connsiteY12" fmla="*/ 1085536 h 1452563"/>
              <a:gd name="connsiteX13" fmla="*/ 864324 w 1208088"/>
              <a:gd name="connsiteY13" fmla="*/ 1034632 h 1452563"/>
              <a:gd name="connsiteX14" fmla="*/ 673875 w 1208088"/>
              <a:gd name="connsiteY14" fmla="*/ 1034632 h 1452563"/>
              <a:gd name="connsiteX15" fmla="*/ 673875 w 1208088"/>
              <a:gd name="connsiteY15" fmla="*/ 983727 h 1452563"/>
              <a:gd name="connsiteX16" fmla="*/ 864324 w 1208088"/>
              <a:gd name="connsiteY16" fmla="*/ 983727 h 1452563"/>
              <a:gd name="connsiteX17" fmla="*/ 864324 w 1208088"/>
              <a:gd name="connsiteY17" fmla="*/ 932822 h 1452563"/>
              <a:gd name="connsiteX18" fmla="*/ 699268 w 1208088"/>
              <a:gd name="connsiteY18" fmla="*/ 932822 h 1452563"/>
              <a:gd name="connsiteX19" fmla="*/ 877020 w 1208088"/>
              <a:gd name="connsiteY19" fmla="*/ 665573 h 1452563"/>
              <a:gd name="connsiteX20" fmla="*/ 737358 w 1208088"/>
              <a:gd name="connsiteY20" fmla="*/ 665573 h 1452563"/>
              <a:gd name="connsiteX21" fmla="*/ 597696 w 1208088"/>
              <a:gd name="connsiteY21" fmla="*/ 881918 h 1452563"/>
              <a:gd name="connsiteX22" fmla="*/ 458034 w 1208088"/>
              <a:gd name="connsiteY22" fmla="*/ 665573 h 1452563"/>
              <a:gd name="connsiteX23" fmla="*/ 331068 w 1208088"/>
              <a:gd name="connsiteY23" fmla="*/ 665573 h 1452563"/>
              <a:gd name="connsiteX24" fmla="*/ 719206 w 1208088"/>
              <a:gd name="connsiteY24" fmla="*/ 0 h 1452563"/>
              <a:gd name="connsiteX25" fmla="*/ 727454 w 1208088"/>
              <a:gd name="connsiteY25" fmla="*/ 317 h 1452563"/>
              <a:gd name="connsiteX26" fmla="*/ 736654 w 1208088"/>
              <a:gd name="connsiteY26" fmla="*/ 952 h 1452563"/>
              <a:gd name="connsiteX27" fmla="*/ 746172 w 1208088"/>
              <a:gd name="connsiteY27" fmla="*/ 2538 h 1452563"/>
              <a:gd name="connsiteX28" fmla="*/ 756641 w 1208088"/>
              <a:gd name="connsiteY28" fmla="*/ 4125 h 1452563"/>
              <a:gd name="connsiteX29" fmla="*/ 767428 w 1208088"/>
              <a:gd name="connsiteY29" fmla="*/ 6028 h 1452563"/>
              <a:gd name="connsiteX30" fmla="*/ 778849 w 1208088"/>
              <a:gd name="connsiteY30" fmla="*/ 8567 h 1452563"/>
              <a:gd name="connsiteX31" fmla="*/ 791222 w 1208088"/>
              <a:gd name="connsiteY31" fmla="*/ 11422 h 1452563"/>
              <a:gd name="connsiteX32" fmla="*/ 804546 w 1208088"/>
              <a:gd name="connsiteY32" fmla="*/ 14913 h 1452563"/>
              <a:gd name="connsiteX33" fmla="*/ 818822 w 1208088"/>
              <a:gd name="connsiteY33" fmla="*/ 18720 h 1452563"/>
              <a:gd name="connsiteX34" fmla="*/ 833416 w 1208088"/>
              <a:gd name="connsiteY34" fmla="*/ 23480 h 1452563"/>
              <a:gd name="connsiteX35" fmla="*/ 829609 w 1208088"/>
              <a:gd name="connsiteY35" fmla="*/ 36171 h 1452563"/>
              <a:gd name="connsiteX36" fmla="*/ 825802 w 1208088"/>
              <a:gd name="connsiteY36" fmla="*/ 48228 h 1452563"/>
              <a:gd name="connsiteX37" fmla="*/ 818188 w 1208088"/>
              <a:gd name="connsiteY37" fmla="*/ 70439 h 1452563"/>
              <a:gd name="connsiteX38" fmla="*/ 810256 w 1208088"/>
              <a:gd name="connsiteY38" fmla="*/ 91063 h 1452563"/>
              <a:gd name="connsiteX39" fmla="*/ 802960 w 1208088"/>
              <a:gd name="connsiteY39" fmla="*/ 108831 h 1452563"/>
              <a:gd name="connsiteX40" fmla="*/ 795663 w 1208088"/>
              <a:gd name="connsiteY40" fmla="*/ 125013 h 1452563"/>
              <a:gd name="connsiteX41" fmla="*/ 788684 w 1208088"/>
              <a:gd name="connsiteY41" fmla="*/ 138974 h 1452563"/>
              <a:gd name="connsiteX42" fmla="*/ 782021 w 1208088"/>
              <a:gd name="connsiteY42" fmla="*/ 151983 h 1452563"/>
              <a:gd name="connsiteX43" fmla="*/ 775994 w 1208088"/>
              <a:gd name="connsiteY43" fmla="*/ 163405 h 1452563"/>
              <a:gd name="connsiteX44" fmla="*/ 764572 w 1208088"/>
              <a:gd name="connsiteY44" fmla="*/ 183077 h 1452563"/>
              <a:gd name="connsiteX45" fmla="*/ 760131 w 1208088"/>
              <a:gd name="connsiteY45" fmla="*/ 191644 h 1452563"/>
              <a:gd name="connsiteX46" fmla="*/ 756007 w 1208088"/>
              <a:gd name="connsiteY46" fmla="*/ 200211 h 1452563"/>
              <a:gd name="connsiteX47" fmla="*/ 752517 w 1208088"/>
              <a:gd name="connsiteY47" fmla="*/ 207826 h 1452563"/>
              <a:gd name="connsiteX48" fmla="*/ 749662 w 1208088"/>
              <a:gd name="connsiteY48" fmla="*/ 215759 h 1452563"/>
              <a:gd name="connsiteX49" fmla="*/ 748393 w 1208088"/>
              <a:gd name="connsiteY49" fmla="*/ 219566 h 1452563"/>
              <a:gd name="connsiteX50" fmla="*/ 747441 w 1208088"/>
              <a:gd name="connsiteY50" fmla="*/ 223374 h 1452563"/>
              <a:gd name="connsiteX51" fmla="*/ 746806 w 1208088"/>
              <a:gd name="connsiteY51" fmla="*/ 227181 h 1452563"/>
              <a:gd name="connsiteX52" fmla="*/ 746489 w 1208088"/>
              <a:gd name="connsiteY52" fmla="*/ 231623 h 1452563"/>
              <a:gd name="connsiteX53" fmla="*/ 748076 w 1208088"/>
              <a:gd name="connsiteY53" fmla="*/ 231623 h 1452563"/>
              <a:gd name="connsiteX54" fmla="*/ 750931 w 1208088"/>
              <a:gd name="connsiteY54" fmla="*/ 231623 h 1452563"/>
              <a:gd name="connsiteX55" fmla="*/ 753786 w 1208088"/>
              <a:gd name="connsiteY55" fmla="*/ 231940 h 1452563"/>
              <a:gd name="connsiteX56" fmla="*/ 756324 w 1208088"/>
              <a:gd name="connsiteY56" fmla="*/ 232258 h 1452563"/>
              <a:gd name="connsiteX57" fmla="*/ 758862 w 1208088"/>
              <a:gd name="connsiteY57" fmla="*/ 233210 h 1452563"/>
              <a:gd name="connsiteX58" fmla="*/ 761400 w 1208088"/>
              <a:gd name="connsiteY58" fmla="*/ 233844 h 1452563"/>
              <a:gd name="connsiteX59" fmla="*/ 763621 w 1208088"/>
              <a:gd name="connsiteY59" fmla="*/ 234796 h 1452563"/>
              <a:gd name="connsiteX60" fmla="*/ 765842 w 1208088"/>
              <a:gd name="connsiteY60" fmla="*/ 236065 h 1452563"/>
              <a:gd name="connsiteX61" fmla="*/ 768062 w 1208088"/>
              <a:gd name="connsiteY61" fmla="*/ 237334 h 1452563"/>
              <a:gd name="connsiteX62" fmla="*/ 769966 w 1208088"/>
              <a:gd name="connsiteY62" fmla="*/ 238921 h 1452563"/>
              <a:gd name="connsiteX63" fmla="*/ 771552 w 1208088"/>
              <a:gd name="connsiteY63" fmla="*/ 240190 h 1452563"/>
              <a:gd name="connsiteX64" fmla="*/ 772821 w 1208088"/>
              <a:gd name="connsiteY64" fmla="*/ 242094 h 1452563"/>
              <a:gd name="connsiteX65" fmla="*/ 774090 w 1208088"/>
              <a:gd name="connsiteY65" fmla="*/ 243680 h 1452563"/>
              <a:gd name="connsiteX66" fmla="*/ 775042 w 1208088"/>
              <a:gd name="connsiteY66" fmla="*/ 245901 h 1452563"/>
              <a:gd name="connsiteX67" fmla="*/ 775676 w 1208088"/>
              <a:gd name="connsiteY67" fmla="*/ 247805 h 1452563"/>
              <a:gd name="connsiteX68" fmla="*/ 775994 w 1208088"/>
              <a:gd name="connsiteY68" fmla="*/ 249709 h 1452563"/>
              <a:gd name="connsiteX69" fmla="*/ 776311 w 1208088"/>
              <a:gd name="connsiteY69" fmla="*/ 251930 h 1452563"/>
              <a:gd name="connsiteX70" fmla="*/ 776311 w 1208088"/>
              <a:gd name="connsiteY70" fmla="*/ 253834 h 1452563"/>
              <a:gd name="connsiteX71" fmla="*/ 775676 w 1208088"/>
              <a:gd name="connsiteY71" fmla="*/ 255420 h 1452563"/>
              <a:gd name="connsiteX72" fmla="*/ 775359 w 1208088"/>
              <a:gd name="connsiteY72" fmla="*/ 257324 h 1452563"/>
              <a:gd name="connsiteX73" fmla="*/ 774407 w 1208088"/>
              <a:gd name="connsiteY73" fmla="*/ 258910 h 1452563"/>
              <a:gd name="connsiteX74" fmla="*/ 773456 w 1208088"/>
              <a:gd name="connsiteY74" fmla="*/ 260497 h 1452563"/>
              <a:gd name="connsiteX75" fmla="*/ 772186 w 1208088"/>
              <a:gd name="connsiteY75" fmla="*/ 262083 h 1452563"/>
              <a:gd name="connsiteX76" fmla="*/ 769331 w 1208088"/>
              <a:gd name="connsiteY76" fmla="*/ 265256 h 1452563"/>
              <a:gd name="connsiteX77" fmla="*/ 765524 w 1208088"/>
              <a:gd name="connsiteY77" fmla="*/ 267794 h 1452563"/>
              <a:gd name="connsiteX78" fmla="*/ 761717 w 1208088"/>
              <a:gd name="connsiteY78" fmla="*/ 269698 h 1452563"/>
              <a:gd name="connsiteX79" fmla="*/ 756958 w 1208088"/>
              <a:gd name="connsiteY79" fmla="*/ 270967 h 1452563"/>
              <a:gd name="connsiteX80" fmla="*/ 752200 w 1208088"/>
              <a:gd name="connsiteY80" fmla="*/ 271919 h 1452563"/>
              <a:gd name="connsiteX81" fmla="*/ 756324 w 1208088"/>
              <a:gd name="connsiteY81" fmla="*/ 284611 h 1452563"/>
              <a:gd name="connsiteX82" fmla="*/ 757910 w 1208088"/>
              <a:gd name="connsiteY82" fmla="*/ 289053 h 1452563"/>
              <a:gd name="connsiteX83" fmla="*/ 760448 w 1208088"/>
              <a:gd name="connsiteY83" fmla="*/ 293812 h 1452563"/>
              <a:gd name="connsiteX84" fmla="*/ 763621 w 1208088"/>
              <a:gd name="connsiteY84" fmla="*/ 299206 h 1452563"/>
              <a:gd name="connsiteX85" fmla="*/ 768062 w 1208088"/>
              <a:gd name="connsiteY85" fmla="*/ 304283 h 1452563"/>
              <a:gd name="connsiteX86" fmla="*/ 772504 w 1208088"/>
              <a:gd name="connsiteY86" fmla="*/ 309677 h 1452563"/>
              <a:gd name="connsiteX87" fmla="*/ 777580 w 1208088"/>
              <a:gd name="connsiteY87" fmla="*/ 315706 h 1452563"/>
              <a:gd name="connsiteX88" fmla="*/ 783608 w 1208088"/>
              <a:gd name="connsiteY88" fmla="*/ 321417 h 1452563"/>
              <a:gd name="connsiteX89" fmla="*/ 789952 w 1208088"/>
              <a:gd name="connsiteY89" fmla="*/ 327445 h 1452563"/>
              <a:gd name="connsiteX90" fmla="*/ 796615 w 1208088"/>
              <a:gd name="connsiteY90" fmla="*/ 333791 h 1452563"/>
              <a:gd name="connsiteX91" fmla="*/ 803912 w 1208088"/>
              <a:gd name="connsiteY91" fmla="*/ 339820 h 1452563"/>
              <a:gd name="connsiteX92" fmla="*/ 819774 w 1208088"/>
              <a:gd name="connsiteY92" fmla="*/ 353146 h 1452563"/>
              <a:gd name="connsiteX93" fmla="*/ 836588 w 1208088"/>
              <a:gd name="connsiteY93" fmla="*/ 366155 h 1452563"/>
              <a:gd name="connsiteX94" fmla="*/ 854672 w 1208088"/>
              <a:gd name="connsiteY94" fmla="*/ 379798 h 1452563"/>
              <a:gd name="connsiteX95" fmla="*/ 891472 w 1208088"/>
              <a:gd name="connsiteY95" fmla="*/ 407720 h 1452563"/>
              <a:gd name="connsiteX96" fmla="*/ 928274 w 1208088"/>
              <a:gd name="connsiteY96" fmla="*/ 435008 h 1452563"/>
              <a:gd name="connsiteX97" fmla="*/ 945405 w 1208088"/>
              <a:gd name="connsiteY97" fmla="*/ 448334 h 1452563"/>
              <a:gd name="connsiteX98" fmla="*/ 961902 w 1208088"/>
              <a:gd name="connsiteY98" fmla="*/ 461343 h 1452563"/>
              <a:gd name="connsiteX99" fmla="*/ 976496 w 1208088"/>
              <a:gd name="connsiteY99" fmla="*/ 474034 h 1452563"/>
              <a:gd name="connsiteX100" fmla="*/ 983158 w 1208088"/>
              <a:gd name="connsiteY100" fmla="*/ 479746 h 1452563"/>
              <a:gd name="connsiteX101" fmla="*/ 989186 w 1208088"/>
              <a:gd name="connsiteY101" fmla="*/ 485457 h 1452563"/>
              <a:gd name="connsiteX102" fmla="*/ 996482 w 1208088"/>
              <a:gd name="connsiteY102" fmla="*/ 493072 h 1452563"/>
              <a:gd name="connsiteX103" fmla="*/ 1003779 w 1208088"/>
              <a:gd name="connsiteY103" fmla="*/ 501004 h 1452563"/>
              <a:gd name="connsiteX104" fmla="*/ 1011393 w 1208088"/>
              <a:gd name="connsiteY104" fmla="*/ 510206 h 1452563"/>
              <a:gd name="connsiteX105" fmla="*/ 1019007 w 1208088"/>
              <a:gd name="connsiteY105" fmla="*/ 519725 h 1452563"/>
              <a:gd name="connsiteX106" fmla="*/ 1026938 w 1208088"/>
              <a:gd name="connsiteY106" fmla="*/ 530830 h 1452563"/>
              <a:gd name="connsiteX107" fmla="*/ 1034552 w 1208088"/>
              <a:gd name="connsiteY107" fmla="*/ 542252 h 1452563"/>
              <a:gd name="connsiteX108" fmla="*/ 1042801 w 1208088"/>
              <a:gd name="connsiteY108" fmla="*/ 554309 h 1452563"/>
              <a:gd name="connsiteX109" fmla="*/ 1050732 w 1208088"/>
              <a:gd name="connsiteY109" fmla="*/ 567318 h 1452563"/>
              <a:gd name="connsiteX110" fmla="*/ 1058663 w 1208088"/>
              <a:gd name="connsiteY110" fmla="*/ 581279 h 1452563"/>
              <a:gd name="connsiteX111" fmla="*/ 1066912 w 1208088"/>
              <a:gd name="connsiteY111" fmla="*/ 595557 h 1452563"/>
              <a:gd name="connsiteX112" fmla="*/ 1074843 w 1208088"/>
              <a:gd name="connsiteY112" fmla="*/ 610153 h 1452563"/>
              <a:gd name="connsiteX113" fmla="*/ 1083092 w 1208088"/>
              <a:gd name="connsiteY113" fmla="*/ 626017 h 1452563"/>
              <a:gd name="connsiteX114" fmla="*/ 1091023 w 1208088"/>
              <a:gd name="connsiteY114" fmla="*/ 641882 h 1452563"/>
              <a:gd name="connsiteX115" fmla="*/ 1098954 w 1208088"/>
              <a:gd name="connsiteY115" fmla="*/ 658698 h 1452563"/>
              <a:gd name="connsiteX116" fmla="*/ 1106568 w 1208088"/>
              <a:gd name="connsiteY116" fmla="*/ 675832 h 1452563"/>
              <a:gd name="connsiteX117" fmla="*/ 1114499 w 1208088"/>
              <a:gd name="connsiteY117" fmla="*/ 693283 h 1452563"/>
              <a:gd name="connsiteX118" fmla="*/ 1122113 w 1208088"/>
              <a:gd name="connsiteY118" fmla="*/ 711369 h 1452563"/>
              <a:gd name="connsiteX119" fmla="*/ 1129727 w 1208088"/>
              <a:gd name="connsiteY119" fmla="*/ 729772 h 1452563"/>
              <a:gd name="connsiteX120" fmla="*/ 1136707 w 1208088"/>
              <a:gd name="connsiteY120" fmla="*/ 748492 h 1452563"/>
              <a:gd name="connsiteX121" fmla="*/ 1143686 w 1208088"/>
              <a:gd name="connsiteY121" fmla="*/ 768164 h 1452563"/>
              <a:gd name="connsiteX122" fmla="*/ 1150348 w 1208088"/>
              <a:gd name="connsiteY122" fmla="*/ 787519 h 1452563"/>
              <a:gd name="connsiteX123" fmla="*/ 1157011 w 1208088"/>
              <a:gd name="connsiteY123" fmla="*/ 807191 h 1452563"/>
              <a:gd name="connsiteX124" fmla="*/ 1163038 w 1208088"/>
              <a:gd name="connsiteY124" fmla="*/ 826863 h 1452563"/>
              <a:gd name="connsiteX125" fmla="*/ 1169066 w 1208088"/>
              <a:gd name="connsiteY125" fmla="*/ 847170 h 1452563"/>
              <a:gd name="connsiteX126" fmla="*/ 1174460 w 1208088"/>
              <a:gd name="connsiteY126" fmla="*/ 867477 h 1452563"/>
              <a:gd name="connsiteX127" fmla="*/ 1179853 w 1208088"/>
              <a:gd name="connsiteY127" fmla="*/ 887783 h 1452563"/>
              <a:gd name="connsiteX128" fmla="*/ 1184929 w 1208088"/>
              <a:gd name="connsiteY128" fmla="*/ 908407 h 1452563"/>
              <a:gd name="connsiteX129" fmla="*/ 1189370 w 1208088"/>
              <a:gd name="connsiteY129" fmla="*/ 929031 h 1452563"/>
              <a:gd name="connsiteX130" fmla="*/ 1193177 w 1208088"/>
              <a:gd name="connsiteY130" fmla="*/ 949655 h 1452563"/>
              <a:gd name="connsiteX131" fmla="*/ 1196667 w 1208088"/>
              <a:gd name="connsiteY131" fmla="*/ 970279 h 1452563"/>
              <a:gd name="connsiteX132" fmla="*/ 1200157 w 1208088"/>
              <a:gd name="connsiteY132" fmla="*/ 990903 h 1452563"/>
              <a:gd name="connsiteX133" fmla="*/ 1202695 w 1208088"/>
              <a:gd name="connsiteY133" fmla="*/ 1011845 h 1452563"/>
              <a:gd name="connsiteX134" fmla="*/ 1204916 w 1208088"/>
              <a:gd name="connsiteY134" fmla="*/ 1032151 h 1452563"/>
              <a:gd name="connsiteX135" fmla="*/ 1206502 w 1208088"/>
              <a:gd name="connsiteY135" fmla="*/ 1052458 h 1452563"/>
              <a:gd name="connsiteX136" fmla="*/ 1207454 w 1208088"/>
              <a:gd name="connsiteY136" fmla="*/ 1072447 h 1452563"/>
              <a:gd name="connsiteX137" fmla="*/ 1208088 w 1208088"/>
              <a:gd name="connsiteY137" fmla="*/ 1092437 h 1452563"/>
              <a:gd name="connsiteX138" fmla="*/ 1207771 w 1208088"/>
              <a:gd name="connsiteY138" fmla="*/ 1112426 h 1452563"/>
              <a:gd name="connsiteX139" fmla="*/ 1207136 w 1208088"/>
              <a:gd name="connsiteY139" fmla="*/ 1131781 h 1452563"/>
              <a:gd name="connsiteX140" fmla="*/ 1205867 w 1208088"/>
              <a:gd name="connsiteY140" fmla="*/ 1151453 h 1452563"/>
              <a:gd name="connsiteX141" fmla="*/ 1203646 w 1208088"/>
              <a:gd name="connsiteY141" fmla="*/ 1170173 h 1452563"/>
              <a:gd name="connsiteX142" fmla="*/ 1201108 w 1208088"/>
              <a:gd name="connsiteY142" fmla="*/ 1188893 h 1452563"/>
              <a:gd name="connsiteX143" fmla="*/ 1199522 w 1208088"/>
              <a:gd name="connsiteY143" fmla="*/ 1197778 h 1452563"/>
              <a:gd name="connsiteX144" fmla="*/ 1197302 w 1208088"/>
              <a:gd name="connsiteY144" fmla="*/ 1206979 h 1452563"/>
              <a:gd name="connsiteX145" fmla="*/ 1195398 w 1208088"/>
              <a:gd name="connsiteY145" fmla="*/ 1215863 h 1452563"/>
              <a:gd name="connsiteX146" fmla="*/ 1193177 w 1208088"/>
              <a:gd name="connsiteY146" fmla="*/ 1224747 h 1452563"/>
              <a:gd name="connsiteX147" fmla="*/ 1190956 w 1208088"/>
              <a:gd name="connsiteY147" fmla="*/ 1233314 h 1452563"/>
              <a:gd name="connsiteX148" fmla="*/ 1188418 w 1208088"/>
              <a:gd name="connsiteY148" fmla="*/ 1242199 h 1452563"/>
              <a:gd name="connsiteX149" fmla="*/ 1185563 w 1208088"/>
              <a:gd name="connsiteY149" fmla="*/ 1250448 h 1452563"/>
              <a:gd name="connsiteX150" fmla="*/ 1182708 w 1208088"/>
              <a:gd name="connsiteY150" fmla="*/ 1259015 h 1452563"/>
              <a:gd name="connsiteX151" fmla="*/ 1179218 w 1208088"/>
              <a:gd name="connsiteY151" fmla="*/ 1266947 h 1452563"/>
              <a:gd name="connsiteX152" fmla="*/ 1175728 w 1208088"/>
              <a:gd name="connsiteY152" fmla="*/ 1275197 h 1452563"/>
              <a:gd name="connsiteX153" fmla="*/ 1172239 w 1208088"/>
              <a:gd name="connsiteY153" fmla="*/ 1283129 h 1452563"/>
              <a:gd name="connsiteX154" fmla="*/ 1168749 w 1208088"/>
              <a:gd name="connsiteY154" fmla="*/ 1291062 h 1452563"/>
              <a:gd name="connsiteX155" fmla="*/ 1164625 w 1208088"/>
              <a:gd name="connsiteY155" fmla="*/ 1298677 h 1452563"/>
              <a:gd name="connsiteX156" fmla="*/ 1160183 w 1208088"/>
              <a:gd name="connsiteY156" fmla="*/ 1305974 h 1452563"/>
              <a:gd name="connsiteX157" fmla="*/ 1155742 w 1208088"/>
              <a:gd name="connsiteY157" fmla="*/ 1313589 h 1452563"/>
              <a:gd name="connsiteX158" fmla="*/ 1151300 w 1208088"/>
              <a:gd name="connsiteY158" fmla="*/ 1320570 h 1452563"/>
              <a:gd name="connsiteX159" fmla="*/ 1146542 w 1208088"/>
              <a:gd name="connsiteY159" fmla="*/ 1327867 h 1452563"/>
              <a:gd name="connsiteX160" fmla="*/ 1141148 w 1208088"/>
              <a:gd name="connsiteY160" fmla="*/ 1334531 h 1452563"/>
              <a:gd name="connsiteX161" fmla="*/ 1135755 w 1208088"/>
              <a:gd name="connsiteY161" fmla="*/ 1341194 h 1452563"/>
              <a:gd name="connsiteX162" fmla="*/ 1130362 w 1208088"/>
              <a:gd name="connsiteY162" fmla="*/ 1347857 h 1452563"/>
              <a:gd name="connsiteX163" fmla="*/ 1124334 w 1208088"/>
              <a:gd name="connsiteY163" fmla="*/ 1354203 h 1452563"/>
              <a:gd name="connsiteX164" fmla="*/ 1118306 w 1208088"/>
              <a:gd name="connsiteY164" fmla="*/ 1360548 h 1452563"/>
              <a:gd name="connsiteX165" fmla="*/ 1112278 w 1208088"/>
              <a:gd name="connsiteY165" fmla="*/ 1366577 h 1452563"/>
              <a:gd name="connsiteX166" fmla="*/ 1105299 w 1208088"/>
              <a:gd name="connsiteY166" fmla="*/ 1372288 h 1452563"/>
              <a:gd name="connsiteX167" fmla="*/ 1098637 w 1208088"/>
              <a:gd name="connsiteY167" fmla="*/ 1378000 h 1452563"/>
              <a:gd name="connsiteX168" fmla="*/ 1091657 w 1208088"/>
              <a:gd name="connsiteY168" fmla="*/ 1383394 h 1452563"/>
              <a:gd name="connsiteX169" fmla="*/ 1084360 w 1208088"/>
              <a:gd name="connsiteY169" fmla="*/ 1388470 h 1452563"/>
              <a:gd name="connsiteX170" fmla="*/ 1076746 w 1208088"/>
              <a:gd name="connsiteY170" fmla="*/ 1393230 h 1452563"/>
              <a:gd name="connsiteX171" fmla="*/ 1068815 w 1208088"/>
              <a:gd name="connsiteY171" fmla="*/ 1398306 h 1452563"/>
              <a:gd name="connsiteX172" fmla="*/ 1061201 w 1208088"/>
              <a:gd name="connsiteY172" fmla="*/ 1402748 h 1452563"/>
              <a:gd name="connsiteX173" fmla="*/ 1052636 w 1208088"/>
              <a:gd name="connsiteY173" fmla="*/ 1407190 h 1452563"/>
              <a:gd name="connsiteX174" fmla="*/ 1044070 w 1208088"/>
              <a:gd name="connsiteY174" fmla="*/ 1411633 h 1452563"/>
              <a:gd name="connsiteX175" fmla="*/ 1035187 w 1208088"/>
              <a:gd name="connsiteY175" fmla="*/ 1415440 h 1452563"/>
              <a:gd name="connsiteX176" fmla="*/ 1025986 w 1208088"/>
              <a:gd name="connsiteY176" fmla="*/ 1418930 h 1452563"/>
              <a:gd name="connsiteX177" fmla="*/ 1016469 w 1208088"/>
              <a:gd name="connsiteY177" fmla="*/ 1422420 h 1452563"/>
              <a:gd name="connsiteX178" fmla="*/ 1006634 w 1208088"/>
              <a:gd name="connsiteY178" fmla="*/ 1425593 h 1452563"/>
              <a:gd name="connsiteX179" fmla="*/ 996800 w 1208088"/>
              <a:gd name="connsiteY179" fmla="*/ 1428766 h 1452563"/>
              <a:gd name="connsiteX180" fmla="*/ 986330 w 1208088"/>
              <a:gd name="connsiteY180" fmla="*/ 1431305 h 1452563"/>
              <a:gd name="connsiteX181" fmla="*/ 976178 w 1208088"/>
              <a:gd name="connsiteY181" fmla="*/ 1433843 h 1452563"/>
              <a:gd name="connsiteX182" fmla="*/ 965074 w 1208088"/>
              <a:gd name="connsiteY182" fmla="*/ 1436064 h 1452563"/>
              <a:gd name="connsiteX183" fmla="*/ 953971 w 1208088"/>
              <a:gd name="connsiteY183" fmla="*/ 1437968 h 1452563"/>
              <a:gd name="connsiteX184" fmla="*/ 942550 w 1208088"/>
              <a:gd name="connsiteY184" fmla="*/ 1439554 h 1452563"/>
              <a:gd name="connsiteX185" fmla="*/ 930812 w 1208088"/>
              <a:gd name="connsiteY185" fmla="*/ 1440823 h 1452563"/>
              <a:gd name="connsiteX186" fmla="*/ 918756 w 1208088"/>
              <a:gd name="connsiteY186" fmla="*/ 1442093 h 1452563"/>
              <a:gd name="connsiteX187" fmla="*/ 906383 w 1208088"/>
              <a:gd name="connsiteY187" fmla="*/ 1443044 h 1452563"/>
              <a:gd name="connsiteX188" fmla="*/ 893693 w 1208088"/>
              <a:gd name="connsiteY188" fmla="*/ 1443362 h 1452563"/>
              <a:gd name="connsiteX189" fmla="*/ 740144 w 1208088"/>
              <a:gd name="connsiteY189" fmla="*/ 1448756 h 1452563"/>
              <a:gd name="connsiteX190" fmla="*/ 652583 w 1208088"/>
              <a:gd name="connsiteY190" fmla="*/ 1451611 h 1452563"/>
              <a:gd name="connsiteX191" fmla="*/ 613244 w 1208088"/>
              <a:gd name="connsiteY191" fmla="*/ 1452563 h 1452563"/>
              <a:gd name="connsiteX192" fmla="*/ 604044 w 1208088"/>
              <a:gd name="connsiteY192" fmla="*/ 1452563 h 1452563"/>
              <a:gd name="connsiteX193" fmla="*/ 595161 w 1208088"/>
              <a:gd name="connsiteY193" fmla="*/ 1452563 h 1452563"/>
              <a:gd name="connsiteX194" fmla="*/ 555505 w 1208088"/>
              <a:gd name="connsiteY194" fmla="*/ 1451611 h 1452563"/>
              <a:gd name="connsiteX195" fmla="*/ 467944 w 1208088"/>
              <a:gd name="connsiteY195" fmla="*/ 1448756 h 1452563"/>
              <a:gd name="connsiteX196" fmla="*/ 314395 w 1208088"/>
              <a:gd name="connsiteY196" fmla="*/ 1443362 h 1452563"/>
              <a:gd name="connsiteX197" fmla="*/ 302022 w 1208088"/>
              <a:gd name="connsiteY197" fmla="*/ 1443044 h 1452563"/>
              <a:gd name="connsiteX198" fmla="*/ 289332 w 1208088"/>
              <a:gd name="connsiteY198" fmla="*/ 1442093 h 1452563"/>
              <a:gd name="connsiteX199" fmla="*/ 277276 w 1208088"/>
              <a:gd name="connsiteY199" fmla="*/ 1440823 h 1452563"/>
              <a:gd name="connsiteX200" fmla="*/ 265856 w 1208088"/>
              <a:gd name="connsiteY200" fmla="*/ 1439554 h 1452563"/>
              <a:gd name="connsiteX201" fmla="*/ 254117 w 1208088"/>
              <a:gd name="connsiteY201" fmla="*/ 1437968 h 1452563"/>
              <a:gd name="connsiteX202" fmla="*/ 243014 w 1208088"/>
              <a:gd name="connsiteY202" fmla="*/ 1436064 h 1452563"/>
              <a:gd name="connsiteX203" fmla="*/ 232227 w 1208088"/>
              <a:gd name="connsiteY203" fmla="*/ 1433843 h 1452563"/>
              <a:gd name="connsiteX204" fmla="*/ 221758 w 1208088"/>
              <a:gd name="connsiteY204" fmla="*/ 1431305 h 1452563"/>
              <a:gd name="connsiteX205" fmla="*/ 211288 w 1208088"/>
              <a:gd name="connsiteY205" fmla="*/ 1428766 h 1452563"/>
              <a:gd name="connsiteX206" fmla="*/ 201454 w 1208088"/>
              <a:gd name="connsiteY206" fmla="*/ 1425593 h 1452563"/>
              <a:gd name="connsiteX207" fmla="*/ 191619 w 1208088"/>
              <a:gd name="connsiteY207" fmla="*/ 1422420 h 1452563"/>
              <a:gd name="connsiteX208" fmla="*/ 182419 w 1208088"/>
              <a:gd name="connsiteY208" fmla="*/ 1418930 h 1452563"/>
              <a:gd name="connsiteX209" fmla="*/ 172901 w 1208088"/>
              <a:gd name="connsiteY209" fmla="*/ 1415440 h 1452563"/>
              <a:gd name="connsiteX210" fmla="*/ 164336 w 1208088"/>
              <a:gd name="connsiteY210" fmla="*/ 1411633 h 1452563"/>
              <a:gd name="connsiteX211" fmla="*/ 155452 w 1208088"/>
              <a:gd name="connsiteY211" fmla="*/ 1407190 h 1452563"/>
              <a:gd name="connsiteX212" fmla="*/ 147521 w 1208088"/>
              <a:gd name="connsiteY212" fmla="*/ 1402748 h 1452563"/>
              <a:gd name="connsiteX213" fmla="*/ 139273 w 1208088"/>
              <a:gd name="connsiteY213" fmla="*/ 1398306 h 1452563"/>
              <a:gd name="connsiteX214" fmla="*/ 131342 w 1208088"/>
              <a:gd name="connsiteY214" fmla="*/ 1393230 h 1452563"/>
              <a:gd name="connsiteX215" fmla="*/ 123728 w 1208088"/>
              <a:gd name="connsiteY215" fmla="*/ 1388470 h 1452563"/>
              <a:gd name="connsiteX216" fmla="*/ 116431 w 1208088"/>
              <a:gd name="connsiteY216" fmla="*/ 1383394 h 1452563"/>
              <a:gd name="connsiteX217" fmla="*/ 109768 w 1208088"/>
              <a:gd name="connsiteY217" fmla="*/ 1378000 h 1452563"/>
              <a:gd name="connsiteX218" fmla="*/ 102789 w 1208088"/>
              <a:gd name="connsiteY218" fmla="*/ 1372288 h 1452563"/>
              <a:gd name="connsiteX219" fmla="*/ 96127 w 1208088"/>
              <a:gd name="connsiteY219" fmla="*/ 1366577 h 1452563"/>
              <a:gd name="connsiteX220" fmla="*/ 89782 w 1208088"/>
              <a:gd name="connsiteY220" fmla="*/ 1360548 h 1452563"/>
              <a:gd name="connsiteX221" fmla="*/ 83754 w 1208088"/>
              <a:gd name="connsiteY221" fmla="*/ 1354203 h 1452563"/>
              <a:gd name="connsiteX222" fmla="*/ 78044 w 1208088"/>
              <a:gd name="connsiteY222" fmla="*/ 1347857 h 1452563"/>
              <a:gd name="connsiteX223" fmla="*/ 72333 w 1208088"/>
              <a:gd name="connsiteY223" fmla="*/ 1341194 h 1452563"/>
              <a:gd name="connsiteX224" fmla="*/ 66940 w 1208088"/>
              <a:gd name="connsiteY224" fmla="*/ 1334531 h 1452563"/>
              <a:gd name="connsiteX225" fmla="*/ 61864 w 1208088"/>
              <a:gd name="connsiteY225" fmla="*/ 1327867 h 1452563"/>
              <a:gd name="connsiteX226" fmla="*/ 56788 w 1208088"/>
              <a:gd name="connsiteY226" fmla="*/ 1320570 h 1452563"/>
              <a:gd name="connsiteX227" fmla="*/ 52346 w 1208088"/>
              <a:gd name="connsiteY227" fmla="*/ 1313589 h 1452563"/>
              <a:gd name="connsiteX228" fmla="*/ 47905 w 1208088"/>
              <a:gd name="connsiteY228" fmla="*/ 1305974 h 1452563"/>
              <a:gd name="connsiteX229" fmla="*/ 43780 w 1208088"/>
              <a:gd name="connsiteY229" fmla="*/ 1298677 h 1452563"/>
              <a:gd name="connsiteX230" fmla="*/ 39339 w 1208088"/>
              <a:gd name="connsiteY230" fmla="*/ 1291062 h 1452563"/>
              <a:gd name="connsiteX231" fmla="*/ 35849 w 1208088"/>
              <a:gd name="connsiteY231" fmla="*/ 1283129 h 1452563"/>
              <a:gd name="connsiteX232" fmla="*/ 32360 w 1208088"/>
              <a:gd name="connsiteY232" fmla="*/ 1275197 h 1452563"/>
              <a:gd name="connsiteX233" fmla="*/ 28870 w 1208088"/>
              <a:gd name="connsiteY233" fmla="*/ 1266947 h 1452563"/>
              <a:gd name="connsiteX234" fmla="*/ 25697 w 1208088"/>
              <a:gd name="connsiteY234" fmla="*/ 1259015 h 1452563"/>
              <a:gd name="connsiteX235" fmla="*/ 22525 w 1208088"/>
              <a:gd name="connsiteY235" fmla="*/ 1250448 h 1452563"/>
              <a:gd name="connsiteX236" fmla="*/ 19670 w 1208088"/>
              <a:gd name="connsiteY236" fmla="*/ 1242199 h 1452563"/>
              <a:gd name="connsiteX237" fmla="*/ 17132 w 1208088"/>
              <a:gd name="connsiteY237" fmla="*/ 1233314 h 1452563"/>
              <a:gd name="connsiteX238" fmla="*/ 14911 w 1208088"/>
              <a:gd name="connsiteY238" fmla="*/ 1224747 h 1452563"/>
              <a:gd name="connsiteX239" fmla="*/ 12690 w 1208088"/>
              <a:gd name="connsiteY239" fmla="*/ 1215863 h 1452563"/>
              <a:gd name="connsiteX240" fmla="*/ 10786 w 1208088"/>
              <a:gd name="connsiteY240" fmla="*/ 1206979 h 1452563"/>
              <a:gd name="connsiteX241" fmla="*/ 8883 w 1208088"/>
              <a:gd name="connsiteY241" fmla="*/ 1197778 h 1452563"/>
              <a:gd name="connsiteX242" fmla="*/ 7297 w 1208088"/>
              <a:gd name="connsiteY242" fmla="*/ 1188893 h 1452563"/>
              <a:gd name="connsiteX243" fmla="*/ 4442 w 1208088"/>
              <a:gd name="connsiteY243" fmla="*/ 1170173 h 1452563"/>
              <a:gd name="connsiteX244" fmla="*/ 2221 w 1208088"/>
              <a:gd name="connsiteY244" fmla="*/ 1151453 h 1452563"/>
              <a:gd name="connsiteX245" fmla="*/ 952 w 1208088"/>
              <a:gd name="connsiteY245" fmla="*/ 1131781 h 1452563"/>
              <a:gd name="connsiteX246" fmla="*/ 317 w 1208088"/>
              <a:gd name="connsiteY246" fmla="*/ 1112426 h 1452563"/>
              <a:gd name="connsiteX247" fmla="*/ 0 w 1208088"/>
              <a:gd name="connsiteY247" fmla="*/ 1092437 h 1452563"/>
              <a:gd name="connsiteX248" fmla="*/ 634 w 1208088"/>
              <a:gd name="connsiteY248" fmla="*/ 1072447 h 1452563"/>
              <a:gd name="connsiteX249" fmla="*/ 1586 w 1208088"/>
              <a:gd name="connsiteY249" fmla="*/ 1052458 h 1452563"/>
              <a:gd name="connsiteX250" fmla="*/ 3172 w 1208088"/>
              <a:gd name="connsiteY250" fmla="*/ 1032151 h 1452563"/>
              <a:gd name="connsiteX251" fmla="*/ 5393 w 1208088"/>
              <a:gd name="connsiteY251" fmla="*/ 1011845 h 1452563"/>
              <a:gd name="connsiteX252" fmla="*/ 8248 w 1208088"/>
              <a:gd name="connsiteY252" fmla="*/ 990903 h 1452563"/>
              <a:gd name="connsiteX253" fmla="*/ 11421 w 1208088"/>
              <a:gd name="connsiteY253" fmla="*/ 970279 h 1452563"/>
              <a:gd name="connsiteX254" fmla="*/ 14911 w 1208088"/>
              <a:gd name="connsiteY254" fmla="*/ 949655 h 1452563"/>
              <a:gd name="connsiteX255" fmla="*/ 19035 w 1208088"/>
              <a:gd name="connsiteY255" fmla="*/ 929031 h 1452563"/>
              <a:gd name="connsiteX256" fmla="*/ 23476 w 1208088"/>
              <a:gd name="connsiteY256" fmla="*/ 908407 h 1452563"/>
              <a:gd name="connsiteX257" fmla="*/ 28235 w 1208088"/>
              <a:gd name="connsiteY257" fmla="*/ 887783 h 1452563"/>
              <a:gd name="connsiteX258" fmla="*/ 33628 w 1208088"/>
              <a:gd name="connsiteY258" fmla="*/ 867477 h 1452563"/>
              <a:gd name="connsiteX259" fmla="*/ 39022 w 1208088"/>
              <a:gd name="connsiteY259" fmla="*/ 847170 h 1452563"/>
              <a:gd name="connsiteX260" fmla="*/ 45050 w 1208088"/>
              <a:gd name="connsiteY260" fmla="*/ 826863 h 1452563"/>
              <a:gd name="connsiteX261" fmla="*/ 51077 w 1208088"/>
              <a:gd name="connsiteY261" fmla="*/ 807191 h 1452563"/>
              <a:gd name="connsiteX262" fmla="*/ 58057 w 1208088"/>
              <a:gd name="connsiteY262" fmla="*/ 787519 h 1452563"/>
              <a:gd name="connsiteX263" fmla="*/ 64402 w 1208088"/>
              <a:gd name="connsiteY263" fmla="*/ 768164 h 1452563"/>
              <a:gd name="connsiteX264" fmla="*/ 71381 w 1208088"/>
              <a:gd name="connsiteY264" fmla="*/ 748492 h 1452563"/>
              <a:gd name="connsiteX265" fmla="*/ 78678 w 1208088"/>
              <a:gd name="connsiteY265" fmla="*/ 729772 h 1452563"/>
              <a:gd name="connsiteX266" fmla="*/ 85975 w 1208088"/>
              <a:gd name="connsiteY266" fmla="*/ 711369 h 1452563"/>
              <a:gd name="connsiteX267" fmla="*/ 93906 w 1208088"/>
              <a:gd name="connsiteY267" fmla="*/ 693283 h 1452563"/>
              <a:gd name="connsiteX268" fmla="*/ 101520 w 1208088"/>
              <a:gd name="connsiteY268" fmla="*/ 675832 h 1452563"/>
              <a:gd name="connsiteX269" fmla="*/ 109134 w 1208088"/>
              <a:gd name="connsiteY269" fmla="*/ 658698 h 1452563"/>
              <a:gd name="connsiteX270" fmla="*/ 117065 w 1208088"/>
              <a:gd name="connsiteY270" fmla="*/ 641882 h 1452563"/>
              <a:gd name="connsiteX271" fmla="*/ 124996 w 1208088"/>
              <a:gd name="connsiteY271" fmla="*/ 626017 h 1452563"/>
              <a:gd name="connsiteX272" fmla="*/ 133245 w 1208088"/>
              <a:gd name="connsiteY272" fmla="*/ 610153 h 1452563"/>
              <a:gd name="connsiteX273" fmla="*/ 141176 w 1208088"/>
              <a:gd name="connsiteY273" fmla="*/ 595557 h 1452563"/>
              <a:gd name="connsiteX274" fmla="*/ 149425 w 1208088"/>
              <a:gd name="connsiteY274" fmla="*/ 581279 h 1452563"/>
              <a:gd name="connsiteX275" fmla="*/ 157356 w 1208088"/>
              <a:gd name="connsiteY275" fmla="*/ 567318 h 1452563"/>
              <a:gd name="connsiteX276" fmla="*/ 165604 w 1208088"/>
              <a:gd name="connsiteY276" fmla="*/ 554309 h 1452563"/>
              <a:gd name="connsiteX277" fmla="*/ 173536 w 1208088"/>
              <a:gd name="connsiteY277" fmla="*/ 542252 h 1452563"/>
              <a:gd name="connsiteX278" fmla="*/ 181467 w 1208088"/>
              <a:gd name="connsiteY278" fmla="*/ 530830 h 1452563"/>
              <a:gd name="connsiteX279" fmla="*/ 189081 w 1208088"/>
              <a:gd name="connsiteY279" fmla="*/ 519725 h 1452563"/>
              <a:gd name="connsiteX280" fmla="*/ 197012 w 1208088"/>
              <a:gd name="connsiteY280" fmla="*/ 510206 h 1452563"/>
              <a:gd name="connsiteX281" fmla="*/ 204309 w 1208088"/>
              <a:gd name="connsiteY281" fmla="*/ 501004 h 1452563"/>
              <a:gd name="connsiteX282" fmla="*/ 211606 w 1208088"/>
              <a:gd name="connsiteY282" fmla="*/ 493072 h 1452563"/>
              <a:gd name="connsiteX283" fmla="*/ 218902 w 1208088"/>
              <a:gd name="connsiteY283" fmla="*/ 485457 h 1452563"/>
              <a:gd name="connsiteX284" fmla="*/ 225248 w 1208088"/>
              <a:gd name="connsiteY284" fmla="*/ 479428 h 1452563"/>
              <a:gd name="connsiteX285" fmla="*/ 232862 w 1208088"/>
              <a:gd name="connsiteY285" fmla="*/ 473083 h 1452563"/>
              <a:gd name="connsiteX286" fmla="*/ 248407 w 1208088"/>
              <a:gd name="connsiteY286" fmla="*/ 460074 h 1452563"/>
              <a:gd name="connsiteX287" fmla="*/ 265538 w 1208088"/>
              <a:gd name="connsiteY287" fmla="*/ 446430 h 1452563"/>
              <a:gd name="connsiteX288" fmla="*/ 283622 w 1208088"/>
              <a:gd name="connsiteY288" fmla="*/ 432469 h 1452563"/>
              <a:gd name="connsiteX289" fmla="*/ 322009 w 1208088"/>
              <a:gd name="connsiteY289" fmla="*/ 404548 h 1452563"/>
              <a:gd name="connsiteX290" fmla="*/ 360396 w 1208088"/>
              <a:gd name="connsiteY290" fmla="*/ 375991 h 1452563"/>
              <a:gd name="connsiteX291" fmla="*/ 379114 w 1208088"/>
              <a:gd name="connsiteY291" fmla="*/ 362030 h 1452563"/>
              <a:gd name="connsiteX292" fmla="*/ 396562 w 1208088"/>
              <a:gd name="connsiteY292" fmla="*/ 348387 h 1452563"/>
              <a:gd name="connsiteX293" fmla="*/ 412742 w 1208088"/>
              <a:gd name="connsiteY293" fmla="*/ 335060 h 1452563"/>
              <a:gd name="connsiteX294" fmla="*/ 420039 w 1208088"/>
              <a:gd name="connsiteY294" fmla="*/ 328397 h 1452563"/>
              <a:gd name="connsiteX295" fmla="*/ 427018 w 1208088"/>
              <a:gd name="connsiteY295" fmla="*/ 322369 h 1452563"/>
              <a:gd name="connsiteX296" fmla="*/ 433364 w 1208088"/>
              <a:gd name="connsiteY296" fmla="*/ 316340 h 1452563"/>
              <a:gd name="connsiteX297" fmla="*/ 439391 w 1208088"/>
              <a:gd name="connsiteY297" fmla="*/ 309994 h 1452563"/>
              <a:gd name="connsiteX298" fmla="*/ 444784 w 1208088"/>
              <a:gd name="connsiteY298" fmla="*/ 304283 h 1452563"/>
              <a:gd name="connsiteX299" fmla="*/ 449226 w 1208088"/>
              <a:gd name="connsiteY299" fmla="*/ 298572 h 1452563"/>
              <a:gd name="connsiteX300" fmla="*/ 453033 w 1208088"/>
              <a:gd name="connsiteY300" fmla="*/ 293178 h 1452563"/>
              <a:gd name="connsiteX301" fmla="*/ 456523 w 1208088"/>
              <a:gd name="connsiteY301" fmla="*/ 287784 h 1452563"/>
              <a:gd name="connsiteX302" fmla="*/ 459061 w 1208088"/>
              <a:gd name="connsiteY302" fmla="*/ 283024 h 1452563"/>
              <a:gd name="connsiteX303" fmla="*/ 460647 w 1208088"/>
              <a:gd name="connsiteY303" fmla="*/ 277948 h 1452563"/>
              <a:gd name="connsiteX304" fmla="*/ 461282 w 1208088"/>
              <a:gd name="connsiteY304" fmla="*/ 274775 h 1452563"/>
              <a:gd name="connsiteX305" fmla="*/ 461916 w 1208088"/>
              <a:gd name="connsiteY305" fmla="*/ 271919 h 1452563"/>
              <a:gd name="connsiteX306" fmla="*/ 456840 w 1208088"/>
              <a:gd name="connsiteY306" fmla="*/ 270967 h 1452563"/>
              <a:gd name="connsiteX307" fmla="*/ 452081 w 1208088"/>
              <a:gd name="connsiteY307" fmla="*/ 269698 h 1452563"/>
              <a:gd name="connsiteX308" fmla="*/ 448274 w 1208088"/>
              <a:gd name="connsiteY308" fmla="*/ 267794 h 1452563"/>
              <a:gd name="connsiteX309" fmla="*/ 444784 w 1208088"/>
              <a:gd name="connsiteY309" fmla="*/ 265256 h 1452563"/>
              <a:gd name="connsiteX310" fmla="*/ 441929 w 1208088"/>
              <a:gd name="connsiteY310" fmla="*/ 262083 h 1452563"/>
              <a:gd name="connsiteX311" fmla="*/ 440660 w 1208088"/>
              <a:gd name="connsiteY311" fmla="*/ 260497 h 1452563"/>
              <a:gd name="connsiteX312" fmla="*/ 439708 w 1208088"/>
              <a:gd name="connsiteY312" fmla="*/ 258910 h 1452563"/>
              <a:gd name="connsiteX313" fmla="*/ 438757 w 1208088"/>
              <a:gd name="connsiteY313" fmla="*/ 257324 h 1452563"/>
              <a:gd name="connsiteX314" fmla="*/ 438440 w 1208088"/>
              <a:gd name="connsiteY314" fmla="*/ 255420 h 1452563"/>
              <a:gd name="connsiteX315" fmla="*/ 438122 w 1208088"/>
              <a:gd name="connsiteY315" fmla="*/ 253834 h 1452563"/>
              <a:gd name="connsiteX316" fmla="*/ 437488 w 1208088"/>
              <a:gd name="connsiteY316" fmla="*/ 251930 h 1452563"/>
              <a:gd name="connsiteX317" fmla="*/ 438122 w 1208088"/>
              <a:gd name="connsiteY317" fmla="*/ 250026 h 1452563"/>
              <a:gd name="connsiteX318" fmla="*/ 438440 w 1208088"/>
              <a:gd name="connsiteY318" fmla="*/ 248122 h 1452563"/>
              <a:gd name="connsiteX319" fmla="*/ 438757 w 1208088"/>
              <a:gd name="connsiteY319" fmla="*/ 246536 h 1452563"/>
              <a:gd name="connsiteX320" fmla="*/ 439708 w 1208088"/>
              <a:gd name="connsiteY320" fmla="*/ 244315 h 1452563"/>
              <a:gd name="connsiteX321" fmla="*/ 440660 w 1208088"/>
              <a:gd name="connsiteY321" fmla="*/ 242728 h 1452563"/>
              <a:gd name="connsiteX322" fmla="*/ 441929 w 1208088"/>
              <a:gd name="connsiteY322" fmla="*/ 241142 h 1452563"/>
              <a:gd name="connsiteX323" fmla="*/ 444784 w 1208088"/>
              <a:gd name="connsiteY323" fmla="*/ 238286 h 1452563"/>
              <a:gd name="connsiteX324" fmla="*/ 448274 w 1208088"/>
              <a:gd name="connsiteY324" fmla="*/ 236065 h 1452563"/>
              <a:gd name="connsiteX325" fmla="*/ 452081 w 1208088"/>
              <a:gd name="connsiteY325" fmla="*/ 234161 h 1452563"/>
              <a:gd name="connsiteX326" fmla="*/ 456840 w 1208088"/>
              <a:gd name="connsiteY326" fmla="*/ 232575 h 1452563"/>
              <a:gd name="connsiteX327" fmla="*/ 461916 w 1208088"/>
              <a:gd name="connsiteY327" fmla="*/ 231940 h 1452563"/>
              <a:gd name="connsiteX328" fmla="*/ 460647 w 1208088"/>
              <a:gd name="connsiteY328" fmla="*/ 227498 h 1452563"/>
              <a:gd name="connsiteX329" fmla="*/ 459378 w 1208088"/>
              <a:gd name="connsiteY329" fmla="*/ 223374 h 1452563"/>
              <a:gd name="connsiteX330" fmla="*/ 457792 w 1208088"/>
              <a:gd name="connsiteY330" fmla="*/ 219249 h 1452563"/>
              <a:gd name="connsiteX331" fmla="*/ 456206 w 1208088"/>
              <a:gd name="connsiteY331" fmla="*/ 215124 h 1452563"/>
              <a:gd name="connsiteX332" fmla="*/ 451764 w 1208088"/>
              <a:gd name="connsiteY332" fmla="*/ 206874 h 1452563"/>
              <a:gd name="connsiteX333" fmla="*/ 447005 w 1208088"/>
              <a:gd name="connsiteY333" fmla="*/ 198307 h 1452563"/>
              <a:gd name="connsiteX334" fmla="*/ 441295 w 1208088"/>
              <a:gd name="connsiteY334" fmla="*/ 189423 h 1452563"/>
              <a:gd name="connsiteX335" fmla="*/ 434632 w 1208088"/>
              <a:gd name="connsiteY335" fmla="*/ 180222 h 1452563"/>
              <a:gd name="connsiteX336" fmla="*/ 420039 w 1208088"/>
              <a:gd name="connsiteY336" fmla="*/ 159598 h 1452563"/>
              <a:gd name="connsiteX337" fmla="*/ 412108 w 1208088"/>
              <a:gd name="connsiteY337" fmla="*/ 147541 h 1452563"/>
              <a:gd name="connsiteX338" fmla="*/ 403542 w 1208088"/>
              <a:gd name="connsiteY338" fmla="*/ 134532 h 1452563"/>
              <a:gd name="connsiteX339" fmla="*/ 394024 w 1208088"/>
              <a:gd name="connsiteY339" fmla="*/ 120254 h 1452563"/>
              <a:gd name="connsiteX340" fmla="*/ 384190 w 1208088"/>
              <a:gd name="connsiteY340" fmla="*/ 104706 h 1452563"/>
              <a:gd name="connsiteX341" fmla="*/ 374355 w 1208088"/>
              <a:gd name="connsiteY341" fmla="*/ 87573 h 1452563"/>
              <a:gd name="connsiteX342" fmla="*/ 363886 w 1208088"/>
              <a:gd name="connsiteY342" fmla="*/ 68535 h 1452563"/>
              <a:gd name="connsiteX343" fmla="*/ 353099 w 1208088"/>
              <a:gd name="connsiteY343" fmla="*/ 47911 h 1452563"/>
              <a:gd name="connsiteX344" fmla="*/ 341996 w 1208088"/>
              <a:gd name="connsiteY344" fmla="*/ 25066 h 1452563"/>
              <a:gd name="connsiteX345" fmla="*/ 352782 w 1208088"/>
              <a:gd name="connsiteY345" fmla="*/ 20307 h 1452563"/>
              <a:gd name="connsiteX346" fmla="*/ 362617 w 1208088"/>
              <a:gd name="connsiteY346" fmla="*/ 15865 h 1452563"/>
              <a:gd name="connsiteX347" fmla="*/ 372134 w 1208088"/>
              <a:gd name="connsiteY347" fmla="*/ 13009 h 1452563"/>
              <a:gd name="connsiteX348" fmla="*/ 380700 w 1208088"/>
              <a:gd name="connsiteY348" fmla="*/ 11105 h 1452563"/>
              <a:gd name="connsiteX349" fmla="*/ 388948 w 1208088"/>
              <a:gd name="connsiteY349" fmla="*/ 9836 h 1452563"/>
              <a:gd name="connsiteX350" fmla="*/ 396562 w 1208088"/>
              <a:gd name="connsiteY350" fmla="*/ 9519 h 1452563"/>
              <a:gd name="connsiteX351" fmla="*/ 403859 w 1208088"/>
              <a:gd name="connsiteY351" fmla="*/ 9519 h 1452563"/>
              <a:gd name="connsiteX352" fmla="*/ 410522 w 1208088"/>
              <a:gd name="connsiteY352" fmla="*/ 10471 h 1452563"/>
              <a:gd name="connsiteX353" fmla="*/ 416549 w 1208088"/>
              <a:gd name="connsiteY353" fmla="*/ 12057 h 1452563"/>
              <a:gd name="connsiteX354" fmla="*/ 422894 w 1208088"/>
              <a:gd name="connsiteY354" fmla="*/ 14278 h 1452563"/>
              <a:gd name="connsiteX355" fmla="*/ 428288 w 1208088"/>
              <a:gd name="connsiteY355" fmla="*/ 16816 h 1452563"/>
              <a:gd name="connsiteX356" fmla="*/ 433681 w 1208088"/>
              <a:gd name="connsiteY356" fmla="*/ 19989 h 1452563"/>
              <a:gd name="connsiteX357" fmla="*/ 439074 w 1208088"/>
              <a:gd name="connsiteY357" fmla="*/ 23162 h 1452563"/>
              <a:gd name="connsiteX358" fmla="*/ 443833 w 1208088"/>
              <a:gd name="connsiteY358" fmla="*/ 26970 h 1452563"/>
              <a:gd name="connsiteX359" fmla="*/ 448592 w 1208088"/>
              <a:gd name="connsiteY359" fmla="*/ 30777 h 1452563"/>
              <a:gd name="connsiteX360" fmla="*/ 453033 w 1208088"/>
              <a:gd name="connsiteY360" fmla="*/ 34585 h 1452563"/>
              <a:gd name="connsiteX361" fmla="*/ 462550 w 1208088"/>
              <a:gd name="connsiteY361" fmla="*/ 43152 h 1452563"/>
              <a:gd name="connsiteX362" fmla="*/ 471434 w 1208088"/>
              <a:gd name="connsiteY362" fmla="*/ 51401 h 1452563"/>
              <a:gd name="connsiteX363" fmla="*/ 476510 w 1208088"/>
              <a:gd name="connsiteY363" fmla="*/ 55843 h 1452563"/>
              <a:gd name="connsiteX364" fmla="*/ 481268 w 1208088"/>
              <a:gd name="connsiteY364" fmla="*/ 59651 h 1452563"/>
              <a:gd name="connsiteX365" fmla="*/ 486027 w 1208088"/>
              <a:gd name="connsiteY365" fmla="*/ 63141 h 1452563"/>
              <a:gd name="connsiteX366" fmla="*/ 491738 w 1208088"/>
              <a:gd name="connsiteY366" fmla="*/ 66314 h 1452563"/>
              <a:gd name="connsiteX367" fmla="*/ 497131 w 1208088"/>
              <a:gd name="connsiteY367" fmla="*/ 69170 h 1452563"/>
              <a:gd name="connsiteX368" fmla="*/ 502841 w 1208088"/>
              <a:gd name="connsiteY368" fmla="*/ 72025 h 1452563"/>
              <a:gd name="connsiteX369" fmla="*/ 509186 w 1208088"/>
              <a:gd name="connsiteY369" fmla="*/ 73929 h 1452563"/>
              <a:gd name="connsiteX370" fmla="*/ 515531 w 1208088"/>
              <a:gd name="connsiteY370" fmla="*/ 75198 h 1452563"/>
              <a:gd name="connsiteX371" fmla="*/ 522194 w 1208088"/>
              <a:gd name="connsiteY371" fmla="*/ 76150 h 1452563"/>
              <a:gd name="connsiteX372" fmla="*/ 529808 w 1208088"/>
              <a:gd name="connsiteY372" fmla="*/ 76150 h 1452563"/>
              <a:gd name="connsiteX373" fmla="*/ 537739 w 1208088"/>
              <a:gd name="connsiteY373" fmla="*/ 75515 h 1452563"/>
              <a:gd name="connsiteX374" fmla="*/ 546304 w 1208088"/>
              <a:gd name="connsiteY374" fmla="*/ 74246 h 1452563"/>
              <a:gd name="connsiteX375" fmla="*/ 557408 w 1208088"/>
              <a:gd name="connsiteY375" fmla="*/ 68218 h 1452563"/>
              <a:gd name="connsiteX376" fmla="*/ 568195 w 1208088"/>
              <a:gd name="connsiteY376" fmla="*/ 62824 h 1452563"/>
              <a:gd name="connsiteX377" fmla="*/ 587864 w 1208088"/>
              <a:gd name="connsiteY377" fmla="*/ 51719 h 1452563"/>
              <a:gd name="connsiteX378" fmla="*/ 605313 w 1208088"/>
              <a:gd name="connsiteY378" fmla="*/ 41882 h 1452563"/>
              <a:gd name="connsiteX379" fmla="*/ 620858 w 1208088"/>
              <a:gd name="connsiteY379" fmla="*/ 32681 h 1452563"/>
              <a:gd name="connsiteX380" fmla="*/ 635452 w 1208088"/>
              <a:gd name="connsiteY380" fmla="*/ 24749 h 1452563"/>
              <a:gd name="connsiteX381" fmla="*/ 648776 w 1208088"/>
              <a:gd name="connsiteY381" fmla="*/ 17134 h 1452563"/>
              <a:gd name="connsiteX382" fmla="*/ 655438 w 1208088"/>
              <a:gd name="connsiteY382" fmla="*/ 13961 h 1452563"/>
              <a:gd name="connsiteX383" fmla="*/ 661784 w 1208088"/>
              <a:gd name="connsiteY383" fmla="*/ 11422 h 1452563"/>
              <a:gd name="connsiteX384" fmla="*/ 668446 w 1208088"/>
              <a:gd name="connsiteY384" fmla="*/ 8884 h 1452563"/>
              <a:gd name="connsiteX385" fmla="*/ 675108 w 1208088"/>
              <a:gd name="connsiteY385" fmla="*/ 6663 h 1452563"/>
              <a:gd name="connsiteX386" fmla="*/ 682088 w 1208088"/>
              <a:gd name="connsiteY386" fmla="*/ 4759 h 1452563"/>
              <a:gd name="connsiteX387" fmla="*/ 688750 w 1208088"/>
              <a:gd name="connsiteY387" fmla="*/ 3173 h 1452563"/>
              <a:gd name="connsiteX388" fmla="*/ 695729 w 1208088"/>
              <a:gd name="connsiteY388" fmla="*/ 1586 h 1452563"/>
              <a:gd name="connsiteX389" fmla="*/ 703343 w 1208088"/>
              <a:gd name="connsiteY389" fmla="*/ 635 h 1452563"/>
              <a:gd name="connsiteX390" fmla="*/ 710957 w 1208088"/>
              <a:gd name="connsiteY390" fmla="*/ 317 h 1452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Lst>
            <a:rect l="l" t="t" r="r" b="b"/>
            <a:pathLst>
              <a:path w="1208088" h="1452563">
                <a:moveTo>
                  <a:pt x="331068" y="665573"/>
                </a:moveTo>
                <a:cubicBezTo>
                  <a:pt x="331068" y="665573"/>
                  <a:pt x="331068" y="665573"/>
                  <a:pt x="508820" y="932822"/>
                </a:cubicBezTo>
                <a:cubicBezTo>
                  <a:pt x="508820" y="932822"/>
                  <a:pt x="508820" y="932822"/>
                  <a:pt x="369158" y="932822"/>
                </a:cubicBezTo>
                <a:cubicBezTo>
                  <a:pt x="369158" y="932822"/>
                  <a:pt x="369158" y="932822"/>
                  <a:pt x="369158" y="983727"/>
                </a:cubicBezTo>
                <a:cubicBezTo>
                  <a:pt x="369158" y="983727"/>
                  <a:pt x="369158" y="983727"/>
                  <a:pt x="534213" y="983727"/>
                </a:cubicBezTo>
                <a:cubicBezTo>
                  <a:pt x="534213" y="983727"/>
                  <a:pt x="534213" y="983727"/>
                  <a:pt x="534213" y="1034632"/>
                </a:cubicBezTo>
                <a:cubicBezTo>
                  <a:pt x="534213" y="1034632"/>
                  <a:pt x="534213" y="1034632"/>
                  <a:pt x="369158" y="1034632"/>
                </a:cubicBezTo>
                <a:cubicBezTo>
                  <a:pt x="369158" y="1034632"/>
                  <a:pt x="369158" y="1034632"/>
                  <a:pt x="369158" y="1085536"/>
                </a:cubicBezTo>
                <a:cubicBezTo>
                  <a:pt x="369158" y="1085536"/>
                  <a:pt x="369158" y="1085536"/>
                  <a:pt x="534213" y="1085536"/>
                </a:cubicBezTo>
                <a:cubicBezTo>
                  <a:pt x="534213" y="1085536"/>
                  <a:pt x="534213" y="1085536"/>
                  <a:pt x="534213" y="1238250"/>
                </a:cubicBezTo>
                <a:cubicBezTo>
                  <a:pt x="534213" y="1238250"/>
                  <a:pt x="534213" y="1238250"/>
                  <a:pt x="673875" y="1238250"/>
                </a:cubicBezTo>
                <a:cubicBezTo>
                  <a:pt x="673875" y="1238250"/>
                  <a:pt x="673875" y="1238250"/>
                  <a:pt x="673875" y="1085536"/>
                </a:cubicBezTo>
                <a:cubicBezTo>
                  <a:pt x="673875" y="1085536"/>
                  <a:pt x="673875" y="1085536"/>
                  <a:pt x="864324" y="1085536"/>
                </a:cubicBezTo>
                <a:cubicBezTo>
                  <a:pt x="864324" y="1085536"/>
                  <a:pt x="864324" y="1085536"/>
                  <a:pt x="864324" y="1034632"/>
                </a:cubicBezTo>
                <a:cubicBezTo>
                  <a:pt x="864324" y="1034632"/>
                  <a:pt x="864324" y="1034632"/>
                  <a:pt x="673875" y="1034632"/>
                </a:cubicBezTo>
                <a:cubicBezTo>
                  <a:pt x="673875" y="1034632"/>
                  <a:pt x="673875" y="1034632"/>
                  <a:pt x="673875" y="983727"/>
                </a:cubicBezTo>
                <a:cubicBezTo>
                  <a:pt x="673875" y="983727"/>
                  <a:pt x="673875" y="983727"/>
                  <a:pt x="864324" y="983727"/>
                </a:cubicBezTo>
                <a:cubicBezTo>
                  <a:pt x="864324" y="983727"/>
                  <a:pt x="864324" y="983727"/>
                  <a:pt x="864324" y="932822"/>
                </a:cubicBezTo>
                <a:cubicBezTo>
                  <a:pt x="864324" y="932822"/>
                  <a:pt x="864324" y="932822"/>
                  <a:pt x="699268" y="932822"/>
                </a:cubicBezTo>
                <a:cubicBezTo>
                  <a:pt x="699268" y="932822"/>
                  <a:pt x="699268" y="932822"/>
                  <a:pt x="877020" y="665573"/>
                </a:cubicBezTo>
                <a:cubicBezTo>
                  <a:pt x="877020" y="665573"/>
                  <a:pt x="877020" y="665573"/>
                  <a:pt x="737358" y="665573"/>
                </a:cubicBezTo>
                <a:cubicBezTo>
                  <a:pt x="737358" y="665573"/>
                  <a:pt x="737358" y="665573"/>
                  <a:pt x="597696" y="881918"/>
                </a:cubicBezTo>
                <a:cubicBezTo>
                  <a:pt x="597696" y="881918"/>
                  <a:pt x="597696" y="881918"/>
                  <a:pt x="458034" y="665573"/>
                </a:cubicBezTo>
                <a:cubicBezTo>
                  <a:pt x="458034" y="665573"/>
                  <a:pt x="458034" y="665573"/>
                  <a:pt x="331068" y="665573"/>
                </a:cubicBezTo>
                <a:close/>
                <a:moveTo>
                  <a:pt x="719206" y="0"/>
                </a:moveTo>
                <a:lnTo>
                  <a:pt x="727454" y="317"/>
                </a:lnTo>
                <a:lnTo>
                  <a:pt x="736654" y="952"/>
                </a:lnTo>
                <a:lnTo>
                  <a:pt x="746172" y="2538"/>
                </a:lnTo>
                <a:lnTo>
                  <a:pt x="756641" y="4125"/>
                </a:lnTo>
                <a:lnTo>
                  <a:pt x="767428" y="6028"/>
                </a:lnTo>
                <a:lnTo>
                  <a:pt x="778849" y="8567"/>
                </a:lnTo>
                <a:lnTo>
                  <a:pt x="791222" y="11422"/>
                </a:lnTo>
                <a:lnTo>
                  <a:pt x="804546" y="14913"/>
                </a:lnTo>
                <a:lnTo>
                  <a:pt x="818822" y="18720"/>
                </a:lnTo>
                <a:lnTo>
                  <a:pt x="833416" y="23480"/>
                </a:lnTo>
                <a:lnTo>
                  <a:pt x="829609" y="36171"/>
                </a:lnTo>
                <a:lnTo>
                  <a:pt x="825802" y="48228"/>
                </a:lnTo>
                <a:lnTo>
                  <a:pt x="818188" y="70439"/>
                </a:lnTo>
                <a:lnTo>
                  <a:pt x="810256" y="91063"/>
                </a:lnTo>
                <a:lnTo>
                  <a:pt x="802960" y="108831"/>
                </a:lnTo>
                <a:lnTo>
                  <a:pt x="795663" y="125013"/>
                </a:lnTo>
                <a:lnTo>
                  <a:pt x="788684" y="138974"/>
                </a:lnTo>
                <a:lnTo>
                  <a:pt x="782021" y="151983"/>
                </a:lnTo>
                <a:lnTo>
                  <a:pt x="775994" y="163405"/>
                </a:lnTo>
                <a:lnTo>
                  <a:pt x="764572" y="183077"/>
                </a:lnTo>
                <a:lnTo>
                  <a:pt x="760131" y="191644"/>
                </a:lnTo>
                <a:lnTo>
                  <a:pt x="756007" y="200211"/>
                </a:lnTo>
                <a:lnTo>
                  <a:pt x="752517" y="207826"/>
                </a:lnTo>
                <a:lnTo>
                  <a:pt x="749662" y="215759"/>
                </a:lnTo>
                <a:lnTo>
                  <a:pt x="748393" y="219566"/>
                </a:lnTo>
                <a:lnTo>
                  <a:pt x="747441" y="223374"/>
                </a:lnTo>
                <a:lnTo>
                  <a:pt x="746806" y="227181"/>
                </a:lnTo>
                <a:lnTo>
                  <a:pt x="746489" y="231623"/>
                </a:lnTo>
                <a:lnTo>
                  <a:pt x="748076" y="231623"/>
                </a:lnTo>
                <a:lnTo>
                  <a:pt x="750931" y="231623"/>
                </a:lnTo>
                <a:lnTo>
                  <a:pt x="753786" y="231940"/>
                </a:lnTo>
                <a:lnTo>
                  <a:pt x="756324" y="232258"/>
                </a:lnTo>
                <a:lnTo>
                  <a:pt x="758862" y="233210"/>
                </a:lnTo>
                <a:lnTo>
                  <a:pt x="761400" y="233844"/>
                </a:lnTo>
                <a:lnTo>
                  <a:pt x="763621" y="234796"/>
                </a:lnTo>
                <a:lnTo>
                  <a:pt x="765842" y="236065"/>
                </a:lnTo>
                <a:lnTo>
                  <a:pt x="768062" y="237334"/>
                </a:lnTo>
                <a:lnTo>
                  <a:pt x="769966" y="238921"/>
                </a:lnTo>
                <a:lnTo>
                  <a:pt x="771552" y="240190"/>
                </a:lnTo>
                <a:lnTo>
                  <a:pt x="772821" y="242094"/>
                </a:lnTo>
                <a:lnTo>
                  <a:pt x="774090" y="243680"/>
                </a:lnTo>
                <a:lnTo>
                  <a:pt x="775042" y="245901"/>
                </a:lnTo>
                <a:lnTo>
                  <a:pt x="775676" y="247805"/>
                </a:lnTo>
                <a:lnTo>
                  <a:pt x="775994" y="249709"/>
                </a:lnTo>
                <a:lnTo>
                  <a:pt x="776311" y="251930"/>
                </a:lnTo>
                <a:lnTo>
                  <a:pt x="776311" y="253834"/>
                </a:lnTo>
                <a:lnTo>
                  <a:pt x="775676" y="255420"/>
                </a:lnTo>
                <a:lnTo>
                  <a:pt x="775359" y="257324"/>
                </a:lnTo>
                <a:lnTo>
                  <a:pt x="774407" y="258910"/>
                </a:lnTo>
                <a:lnTo>
                  <a:pt x="773456" y="260497"/>
                </a:lnTo>
                <a:lnTo>
                  <a:pt x="772186" y="262083"/>
                </a:lnTo>
                <a:lnTo>
                  <a:pt x="769331" y="265256"/>
                </a:lnTo>
                <a:lnTo>
                  <a:pt x="765524" y="267794"/>
                </a:lnTo>
                <a:lnTo>
                  <a:pt x="761717" y="269698"/>
                </a:lnTo>
                <a:lnTo>
                  <a:pt x="756958" y="270967"/>
                </a:lnTo>
                <a:lnTo>
                  <a:pt x="752200" y="271919"/>
                </a:lnTo>
                <a:lnTo>
                  <a:pt x="756324" y="284611"/>
                </a:lnTo>
                <a:lnTo>
                  <a:pt x="757910" y="289053"/>
                </a:lnTo>
                <a:lnTo>
                  <a:pt x="760448" y="293812"/>
                </a:lnTo>
                <a:lnTo>
                  <a:pt x="763621" y="299206"/>
                </a:lnTo>
                <a:lnTo>
                  <a:pt x="768062" y="304283"/>
                </a:lnTo>
                <a:lnTo>
                  <a:pt x="772504" y="309677"/>
                </a:lnTo>
                <a:lnTo>
                  <a:pt x="777580" y="315706"/>
                </a:lnTo>
                <a:lnTo>
                  <a:pt x="783608" y="321417"/>
                </a:lnTo>
                <a:lnTo>
                  <a:pt x="789952" y="327445"/>
                </a:lnTo>
                <a:lnTo>
                  <a:pt x="796615" y="333791"/>
                </a:lnTo>
                <a:lnTo>
                  <a:pt x="803912" y="339820"/>
                </a:lnTo>
                <a:lnTo>
                  <a:pt x="819774" y="353146"/>
                </a:lnTo>
                <a:lnTo>
                  <a:pt x="836588" y="366155"/>
                </a:lnTo>
                <a:lnTo>
                  <a:pt x="854672" y="379798"/>
                </a:lnTo>
                <a:lnTo>
                  <a:pt x="891472" y="407720"/>
                </a:lnTo>
                <a:lnTo>
                  <a:pt x="928274" y="435008"/>
                </a:lnTo>
                <a:lnTo>
                  <a:pt x="945405" y="448334"/>
                </a:lnTo>
                <a:lnTo>
                  <a:pt x="961902" y="461343"/>
                </a:lnTo>
                <a:lnTo>
                  <a:pt x="976496" y="474034"/>
                </a:lnTo>
                <a:lnTo>
                  <a:pt x="983158" y="479746"/>
                </a:lnTo>
                <a:lnTo>
                  <a:pt x="989186" y="485457"/>
                </a:lnTo>
                <a:lnTo>
                  <a:pt x="996482" y="493072"/>
                </a:lnTo>
                <a:lnTo>
                  <a:pt x="1003779" y="501004"/>
                </a:lnTo>
                <a:lnTo>
                  <a:pt x="1011393" y="510206"/>
                </a:lnTo>
                <a:lnTo>
                  <a:pt x="1019007" y="519725"/>
                </a:lnTo>
                <a:lnTo>
                  <a:pt x="1026938" y="530830"/>
                </a:lnTo>
                <a:lnTo>
                  <a:pt x="1034552" y="542252"/>
                </a:lnTo>
                <a:lnTo>
                  <a:pt x="1042801" y="554309"/>
                </a:lnTo>
                <a:lnTo>
                  <a:pt x="1050732" y="567318"/>
                </a:lnTo>
                <a:lnTo>
                  <a:pt x="1058663" y="581279"/>
                </a:lnTo>
                <a:lnTo>
                  <a:pt x="1066912" y="595557"/>
                </a:lnTo>
                <a:lnTo>
                  <a:pt x="1074843" y="610153"/>
                </a:lnTo>
                <a:lnTo>
                  <a:pt x="1083092" y="626017"/>
                </a:lnTo>
                <a:lnTo>
                  <a:pt x="1091023" y="641882"/>
                </a:lnTo>
                <a:lnTo>
                  <a:pt x="1098954" y="658698"/>
                </a:lnTo>
                <a:lnTo>
                  <a:pt x="1106568" y="675832"/>
                </a:lnTo>
                <a:lnTo>
                  <a:pt x="1114499" y="693283"/>
                </a:lnTo>
                <a:lnTo>
                  <a:pt x="1122113" y="711369"/>
                </a:lnTo>
                <a:lnTo>
                  <a:pt x="1129727" y="729772"/>
                </a:lnTo>
                <a:lnTo>
                  <a:pt x="1136707" y="748492"/>
                </a:lnTo>
                <a:lnTo>
                  <a:pt x="1143686" y="768164"/>
                </a:lnTo>
                <a:lnTo>
                  <a:pt x="1150348" y="787519"/>
                </a:lnTo>
                <a:lnTo>
                  <a:pt x="1157011" y="807191"/>
                </a:lnTo>
                <a:lnTo>
                  <a:pt x="1163038" y="826863"/>
                </a:lnTo>
                <a:lnTo>
                  <a:pt x="1169066" y="847170"/>
                </a:lnTo>
                <a:lnTo>
                  <a:pt x="1174460" y="867477"/>
                </a:lnTo>
                <a:lnTo>
                  <a:pt x="1179853" y="887783"/>
                </a:lnTo>
                <a:lnTo>
                  <a:pt x="1184929" y="908407"/>
                </a:lnTo>
                <a:lnTo>
                  <a:pt x="1189370" y="929031"/>
                </a:lnTo>
                <a:lnTo>
                  <a:pt x="1193177" y="949655"/>
                </a:lnTo>
                <a:lnTo>
                  <a:pt x="1196667" y="970279"/>
                </a:lnTo>
                <a:lnTo>
                  <a:pt x="1200157" y="990903"/>
                </a:lnTo>
                <a:lnTo>
                  <a:pt x="1202695" y="1011845"/>
                </a:lnTo>
                <a:lnTo>
                  <a:pt x="1204916" y="1032151"/>
                </a:lnTo>
                <a:lnTo>
                  <a:pt x="1206502" y="1052458"/>
                </a:lnTo>
                <a:lnTo>
                  <a:pt x="1207454" y="1072447"/>
                </a:lnTo>
                <a:lnTo>
                  <a:pt x="1208088" y="1092437"/>
                </a:lnTo>
                <a:lnTo>
                  <a:pt x="1207771" y="1112426"/>
                </a:lnTo>
                <a:lnTo>
                  <a:pt x="1207136" y="1131781"/>
                </a:lnTo>
                <a:lnTo>
                  <a:pt x="1205867" y="1151453"/>
                </a:lnTo>
                <a:lnTo>
                  <a:pt x="1203646" y="1170173"/>
                </a:lnTo>
                <a:lnTo>
                  <a:pt x="1201108" y="1188893"/>
                </a:lnTo>
                <a:lnTo>
                  <a:pt x="1199522" y="1197778"/>
                </a:lnTo>
                <a:lnTo>
                  <a:pt x="1197302" y="1206979"/>
                </a:lnTo>
                <a:lnTo>
                  <a:pt x="1195398" y="1215863"/>
                </a:lnTo>
                <a:lnTo>
                  <a:pt x="1193177" y="1224747"/>
                </a:lnTo>
                <a:lnTo>
                  <a:pt x="1190956" y="1233314"/>
                </a:lnTo>
                <a:lnTo>
                  <a:pt x="1188418" y="1242199"/>
                </a:lnTo>
                <a:lnTo>
                  <a:pt x="1185563" y="1250448"/>
                </a:lnTo>
                <a:lnTo>
                  <a:pt x="1182708" y="1259015"/>
                </a:lnTo>
                <a:lnTo>
                  <a:pt x="1179218" y="1266947"/>
                </a:lnTo>
                <a:lnTo>
                  <a:pt x="1175728" y="1275197"/>
                </a:lnTo>
                <a:lnTo>
                  <a:pt x="1172239" y="1283129"/>
                </a:lnTo>
                <a:lnTo>
                  <a:pt x="1168749" y="1291062"/>
                </a:lnTo>
                <a:lnTo>
                  <a:pt x="1164625" y="1298677"/>
                </a:lnTo>
                <a:lnTo>
                  <a:pt x="1160183" y="1305974"/>
                </a:lnTo>
                <a:lnTo>
                  <a:pt x="1155742" y="1313589"/>
                </a:lnTo>
                <a:lnTo>
                  <a:pt x="1151300" y="1320570"/>
                </a:lnTo>
                <a:lnTo>
                  <a:pt x="1146542" y="1327867"/>
                </a:lnTo>
                <a:lnTo>
                  <a:pt x="1141148" y="1334531"/>
                </a:lnTo>
                <a:lnTo>
                  <a:pt x="1135755" y="1341194"/>
                </a:lnTo>
                <a:lnTo>
                  <a:pt x="1130362" y="1347857"/>
                </a:lnTo>
                <a:lnTo>
                  <a:pt x="1124334" y="1354203"/>
                </a:lnTo>
                <a:lnTo>
                  <a:pt x="1118306" y="1360548"/>
                </a:lnTo>
                <a:lnTo>
                  <a:pt x="1112278" y="1366577"/>
                </a:lnTo>
                <a:lnTo>
                  <a:pt x="1105299" y="1372288"/>
                </a:lnTo>
                <a:lnTo>
                  <a:pt x="1098637" y="1378000"/>
                </a:lnTo>
                <a:lnTo>
                  <a:pt x="1091657" y="1383394"/>
                </a:lnTo>
                <a:lnTo>
                  <a:pt x="1084360" y="1388470"/>
                </a:lnTo>
                <a:lnTo>
                  <a:pt x="1076746" y="1393230"/>
                </a:lnTo>
                <a:lnTo>
                  <a:pt x="1068815" y="1398306"/>
                </a:lnTo>
                <a:lnTo>
                  <a:pt x="1061201" y="1402748"/>
                </a:lnTo>
                <a:lnTo>
                  <a:pt x="1052636" y="1407190"/>
                </a:lnTo>
                <a:lnTo>
                  <a:pt x="1044070" y="1411633"/>
                </a:lnTo>
                <a:lnTo>
                  <a:pt x="1035187" y="1415440"/>
                </a:lnTo>
                <a:lnTo>
                  <a:pt x="1025986" y="1418930"/>
                </a:lnTo>
                <a:lnTo>
                  <a:pt x="1016469" y="1422420"/>
                </a:lnTo>
                <a:lnTo>
                  <a:pt x="1006634" y="1425593"/>
                </a:lnTo>
                <a:lnTo>
                  <a:pt x="996800" y="1428766"/>
                </a:lnTo>
                <a:lnTo>
                  <a:pt x="986330" y="1431305"/>
                </a:lnTo>
                <a:lnTo>
                  <a:pt x="976178" y="1433843"/>
                </a:lnTo>
                <a:lnTo>
                  <a:pt x="965074" y="1436064"/>
                </a:lnTo>
                <a:lnTo>
                  <a:pt x="953971" y="1437968"/>
                </a:lnTo>
                <a:lnTo>
                  <a:pt x="942550" y="1439554"/>
                </a:lnTo>
                <a:lnTo>
                  <a:pt x="930812" y="1440823"/>
                </a:lnTo>
                <a:lnTo>
                  <a:pt x="918756" y="1442093"/>
                </a:lnTo>
                <a:lnTo>
                  <a:pt x="906383" y="1443044"/>
                </a:lnTo>
                <a:lnTo>
                  <a:pt x="893693" y="1443362"/>
                </a:lnTo>
                <a:lnTo>
                  <a:pt x="740144" y="1448756"/>
                </a:lnTo>
                <a:lnTo>
                  <a:pt x="652583" y="1451611"/>
                </a:lnTo>
                <a:lnTo>
                  <a:pt x="613244" y="1452563"/>
                </a:lnTo>
                <a:lnTo>
                  <a:pt x="604044" y="1452563"/>
                </a:lnTo>
                <a:lnTo>
                  <a:pt x="595161" y="1452563"/>
                </a:lnTo>
                <a:lnTo>
                  <a:pt x="555505" y="1451611"/>
                </a:lnTo>
                <a:lnTo>
                  <a:pt x="467944" y="1448756"/>
                </a:lnTo>
                <a:lnTo>
                  <a:pt x="314395" y="1443362"/>
                </a:lnTo>
                <a:lnTo>
                  <a:pt x="302022" y="1443044"/>
                </a:lnTo>
                <a:lnTo>
                  <a:pt x="289332" y="1442093"/>
                </a:lnTo>
                <a:lnTo>
                  <a:pt x="277276" y="1440823"/>
                </a:lnTo>
                <a:lnTo>
                  <a:pt x="265856" y="1439554"/>
                </a:lnTo>
                <a:lnTo>
                  <a:pt x="254117" y="1437968"/>
                </a:lnTo>
                <a:lnTo>
                  <a:pt x="243014" y="1436064"/>
                </a:lnTo>
                <a:lnTo>
                  <a:pt x="232227" y="1433843"/>
                </a:lnTo>
                <a:lnTo>
                  <a:pt x="221758" y="1431305"/>
                </a:lnTo>
                <a:lnTo>
                  <a:pt x="211288" y="1428766"/>
                </a:lnTo>
                <a:lnTo>
                  <a:pt x="201454" y="1425593"/>
                </a:lnTo>
                <a:lnTo>
                  <a:pt x="191619" y="1422420"/>
                </a:lnTo>
                <a:lnTo>
                  <a:pt x="182419" y="1418930"/>
                </a:lnTo>
                <a:lnTo>
                  <a:pt x="172901" y="1415440"/>
                </a:lnTo>
                <a:lnTo>
                  <a:pt x="164336" y="1411633"/>
                </a:lnTo>
                <a:lnTo>
                  <a:pt x="155452" y="1407190"/>
                </a:lnTo>
                <a:lnTo>
                  <a:pt x="147521" y="1402748"/>
                </a:lnTo>
                <a:lnTo>
                  <a:pt x="139273" y="1398306"/>
                </a:lnTo>
                <a:lnTo>
                  <a:pt x="131342" y="1393230"/>
                </a:lnTo>
                <a:lnTo>
                  <a:pt x="123728" y="1388470"/>
                </a:lnTo>
                <a:lnTo>
                  <a:pt x="116431" y="1383394"/>
                </a:lnTo>
                <a:lnTo>
                  <a:pt x="109768" y="1378000"/>
                </a:lnTo>
                <a:lnTo>
                  <a:pt x="102789" y="1372288"/>
                </a:lnTo>
                <a:lnTo>
                  <a:pt x="96127" y="1366577"/>
                </a:lnTo>
                <a:lnTo>
                  <a:pt x="89782" y="1360548"/>
                </a:lnTo>
                <a:lnTo>
                  <a:pt x="83754" y="1354203"/>
                </a:lnTo>
                <a:lnTo>
                  <a:pt x="78044" y="1347857"/>
                </a:lnTo>
                <a:lnTo>
                  <a:pt x="72333" y="1341194"/>
                </a:lnTo>
                <a:lnTo>
                  <a:pt x="66940" y="1334531"/>
                </a:lnTo>
                <a:lnTo>
                  <a:pt x="61864" y="1327867"/>
                </a:lnTo>
                <a:lnTo>
                  <a:pt x="56788" y="1320570"/>
                </a:lnTo>
                <a:lnTo>
                  <a:pt x="52346" y="1313589"/>
                </a:lnTo>
                <a:lnTo>
                  <a:pt x="47905" y="1305974"/>
                </a:lnTo>
                <a:lnTo>
                  <a:pt x="43780" y="1298677"/>
                </a:lnTo>
                <a:lnTo>
                  <a:pt x="39339" y="1291062"/>
                </a:lnTo>
                <a:lnTo>
                  <a:pt x="35849" y="1283129"/>
                </a:lnTo>
                <a:lnTo>
                  <a:pt x="32360" y="1275197"/>
                </a:lnTo>
                <a:lnTo>
                  <a:pt x="28870" y="1266947"/>
                </a:lnTo>
                <a:lnTo>
                  <a:pt x="25697" y="1259015"/>
                </a:lnTo>
                <a:lnTo>
                  <a:pt x="22525" y="1250448"/>
                </a:lnTo>
                <a:lnTo>
                  <a:pt x="19670" y="1242199"/>
                </a:lnTo>
                <a:lnTo>
                  <a:pt x="17132" y="1233314"/>
                </a:lnTo>
                <a:lnTo>
                  <a:pt x="14911" y="1224747"/>
                </a:lnTo>
                <a:lnTo>
                  <a:pt x="12690" y="1215863"/>
                </a:lnTo>
                <a:lnTo>
                  <a:pt x="10786" y="1206979"/>
                </a:lnTo>
                <a:lnTo>
                  <a:pt x="8883" y="1197778"/>
                </a:lnTo>
                <a:lnTo>
                  <a:pt x="7297" y="1188893"/>
                </a:lnTo>
                <a:lnTo>
                  <a:pt x="4442" y="1170173"/>
                </a:lnTo>
                <a:lnTo>
                  <a:pt x="2221" y="1151453"/>
                </a:lnTo>
                <a:lnTo>
                  <a:pt x="952" y="1131781"/>
                </a:lnTo>
                <a:lnTo>
                  <a:pt x="317" y="1112426"/>
                </a:lnTo>
                <a:lnTo>
                  <a:pt x="0" y="1092437"/>
                </a:lnTo>
                <a:lnTo>
                  <a:pt x="634" y="1072447"/>
                </a:lnTo>
                <a:lnTo>
                  <a:pt x="1586" y="1052458"/>
                </a:lnTo>
                <a:lnTo>
                  <a:pt x="3172" y="1032151"/>
                </a:lnTo>
                <a:lnTo>
                  <a:pt x="5393" y="1011845"/>
                </a:lnTo>
                <a:lnTo>
                  <a:pt x="8248" y="990903"/>
                </a:lnTo>
                <a:lnTo>
                  <a:pt x="11421" y="970279"/>
                </a:lnTo>
                <a:lnTo>
                  <a:pt x="14911" y="949655"/>
                </a:lnTo>
                <a:lnTo>
                  <a:pt x="19035" y="929031"/>
                </a:lnTo>
                <a:lnTo>
                  <a:pt x="23476" y="908407"/>
                </a:lnTo>
                <a:lnTo>
                  <a:pt x="28235" y="887783"/>
                </a:lnTo>
                <a:lnTo>
                  <a:pt x="33628" y="867477"/>
                </a:lnTo>
                <a:lnTo>
                  <a:pt x="39022" y="847170"/>
                </a:lnTo>
                <a:lnTo>
                  <a:pt x="45050" y="826863"/>
                </a:lnTo>
                <a:lnTo>
                  <a:pt x="51077" y="807191"/>
                </a:lnTo>
                <a:lnTo>
                  <a:pt x="58057" y="787519"/>
                </a:lnTo>
                <a:lnTo>
                  <a:pt x="64402" y="768164"/>
                </a:lnTo>
                <a:lnTo>
                  <a:pt x="71381" y="748492"/>
                </a:lnTo>
                <a:lnTo>
                  <a:pt x="78678" y="729772"/>
                </a:lnTo>
                <a:lnTo>
                  <a:pt x="85975" y="711369"/>
                </a:lnTo>
                <a:lnTo>
                  <a:pt x="93906" y="693283"/>
                </a:lnTo>
                <a:lnTo>
                  <a:pt x="101520" y="675832"/>
                </a:lnTo>
                <a:lnTo>
                  <a:pt x="109134" y="658698"/>
                </a:lnTo>
                <a:lnTo>
                  <a:pt x="117065" y="641882"/>
                </a:lnTo>
                <a:lnTo>
                  <a:pt x="124996" y="626017"/>
                </a:lnTo>
                <a:lnTo>
                  <a:pt x="133245" y="610153"/>
                </a:lnTo>
                <a:lnTo>
                  <a:pt x="141176" y="595557"/>
                </a:lnTo>
                <a:lnTo>
                  <a:pt x="149425" y="581279"/>
                </a:lnTo>
                <a:lnTo>
                  <a:pt x="157356" y="567318"/>
                </a:lnTo>
                <a:lnTo>
                  <a:pt x="165604" y="554309"/>
                </a:lnTo>
                <a:lnTo>
                  <a:pt x="173536" y="542252"/>
                </a:lnTo>
                <a:lnTo>
                  <a:pt x="181467" y="530830"/>
                </a:lnTo>
                <a:lnTo>
                  <a:pt x="189081" y="519725"/>
                </a:lnTo>
                <a:lnTo>
                  <a:pt x="197012" y="510206"/>
                </a:lnTo>
                <a:lnTo>
                  <a:pt x="204309" y="501004"/>
                </a:lnTo>
                <a:lnTo>
                  <a:pt x="211606" y="493072"/>
                </a:lnTo>
                <a:lnTo>
                  <a:pt x="218902" y="485457"/>
                </a:lnTo>
                <a:lnTo>
                  <a:pt x="225248" y="479428"/>
                </a:lnTo>
                <a:lnTo>
                  <a:pt x="232862" y="473083"/>
                </a:lnTo>
                <a:lnTo>
                  <a:pt x="248407" y="460074"/>
                </a:lnTo>
                <a:lnTo>
                  <a:pt x="265538" y="446430"/>
                </a:lnTo>
                <a:lnTo>
                  <a:pt x="283622" y="432469"/>
                </a:lnTo>
                <a:lnTo>
                  <a:pt x="322009" y="404548"/>
                </a:lnTo>
                <a:lnTo>
                  <a:pt x="360396" y="375991"/>
                </a:lnTo>
                <a:lnTo>
                  <a:pt x="379114" y="362030"/>
                </a:lnTo>
                <a:lnTo>
                  <a:pt x="396562" y="348387"/>
                </a:lnTo>
                <a:lnTo>
                  <a:pt x="412742" y="335060"/>
                </a:lnTo>
                <a:lnTo>
                  <a:pt x="420039" y="328397"/>
                </a:lnTo>
                <a:lnTo>
                  <a:pt x="427018" y="322369"/>
                </a:lnTo>
                <a:lnTo>
                  <a:pt x="433364" y="316340"/>
                </a:lnTo>
                <a:lnTo>
                  <a:pt x="439391" y="309994"/>
                </a:lnTo>
                <a:lnTo>
                  <a:pt x="444784" y="304283"/>
                </a:lnTo>
                <a:lnTo>
                  <a:pt x="449226" y="298572"/>
                </a:lnTo>
                <a:lnTo>
                  <a:pt x="453033" y="293178"/>
                </a:lnTo>
                <a:lnTo>
                  <a:pt x="456523" y="287784"/>
                </a:lnTo>
                <a:lnTo>
                  <a:pt x="459061" y="283024"/>
                </a:lnTo>
                <a:lnTo>
                  <a:pt x="460647" y="277948"/>
                </a:lnTo>
                <a:lnTo>
                  <a:pt x="461282" y="274775"/>
                </a:lnTo>
                <a:lnTo>
                  <a:pt x="461916" y="271919"/>
                </a:lnTo>
                <a:lnTo>
                  <a:pt x="456840" y="270967"/>
                </a:lnTo>
                <a:lnTo>
                  <a:pt x="452081" y="269698"/>
                </a:lnTo>
                <a:lnTo>
                  <a:pt x="448274" y="267794"/>
                </a:lnTo>
                <a:lnTo>
                  <a:pt x="444784" y="265256"/>
                </a:lnTo>
                <a:lnTo>
                  <a:pt x="441929" y="262083"/>
                </a:lnTo>
                <a:lnTo>
                  <a:pt x="440660" y="260497"/>
                </a:lnTo>
                <a:lnTo>
                  <a:pt x="439708" y="258910"/>
                </a:lnTo>
                <a:lnTo>
                  <a:pt x="438757" y="257324"/>
                </a:lnTo>
                <a:lnTo>
                  <a:pt x="438440" y="255420"/>
                </a:lnTo>
                <a:lnTo>
                  <a:pt x="438122" y="253834"/>
                </a:lnTo>
                <a:lnTo>
                  <a:pt x="437488" y="251930"/>
                </a:lnTo>
                <a:lnTo>
                  <a:pt x="438122" y="250026"/>
                </a:lnTo>
                <a:lnTo>
                  <a:pt x="438440" y="248122"/>
                </a:lnTo>
                <a:lnTo>
                  <a:pt x="438757" y="246536"/>
                </a:lnTo>
                <a:lnTo>
                  <a:pt x="439708" y="244315"/>
                </a:lnTo>
                <a:lnTo>
                  <a:pt x="440660" y="242728"/>
                </a:lnTo>
                <a:lnTo>
                  <a:pt x="441929" y="241142"/>
                </a:lnTo>
                <a:lnTo>
                  <a:pt x="444784" y="238286"/>
                </a:lnTo>
                <a:lnTo>
                  <a:pt x="448274" y="236065"/>
                </a:lnTo>
                <a:lnTo>
                  <a:pt x="452081" y="234161"/>
                </a:lnTo>
                <a:lnTo>
                  <a:pt x="456840" y="232575"/>
                </a:lnTo>
                <a:lnTo>
                  <a:pt x="461916" y="231940"/>
                </a:lnTo>
                <a:lnTo>
                  <a:pt x="460647" y="227498"/>
                </a:lnTo>
                <a:lnTo>
                  <a:pt x="459378" y="223374"/>
                </a:lnTo>
                <a:lnTo>
                  <a:pt x="457792" y="219249"/>
                </a:lnTo>
                <a:lnTo>
                  <a:pt x="456206" y="215124"/>
                </a:lnTo>
                <a:lnTo>
                  <a:pt x="451764" y="206874"/>
                </a:lnTo>
                <a:lnTo>
                  <a:pt x="447005" y="198307"/>
                </a:lnTo>
                <a:lnTo>
                  <a:pt x="441295" y="189423"/>
                </a:lnTo>
                <a:lnTo>
                  <a:pt x="434632" y="180222"/>
                </a:lnTo>
                <a:lnTo>
                  <a:pt x="420039" y="159598"/>
                </a:lnTo>
                <a:lnTo>
                  <a:pt x="412108" y="147541"/>
                </a:lnTo>
                <a:lnTo>
                  <a:pt x="403542" y="134532"/>
                </a:lnTo>
                <a:lnTo>
                  <a:pt x="394024" y="120254"/>
                </a:lnTo>
                <a:lnTo>
                  <a:pt x="384190" y="104706"/>
                </a:lnTo>
                <a:lnTo>
                  <a:pt x="374355" y="87573"/>
                </a:lnTo>
                <a:lnTo>
                  <a:pt x="363886" y="68535"/>
                </a:lnTo>
                <a:lnTo>
                  <a:pt x="353099" y="47911"/>
                </a:lnTo>
                <a:lnTo>
                  <a:pt x="341996" y="25066"/>
                </a:lnTo>
                <a:lnTo>
                  <a:pt x="352782" y="20307"/>
                </a:lnTo>
                <a:lnTo>
                  <a:pt x="362617" y="15865"/>
                </a:lnTo>
                <a:lnTo>
                  <a:pt x="372134" y="13009"/>
                </a:lnTo>
                <a:lnTo>
                  <a:pt x="380700" y="11105"/>
                </a:lnTo>
                <a:lnTo>
                  <a:pt x="388948" y="9836"/>
                </a:lnTo>
                <a:lnTo>
                  <a:pt x="396562" y="9519"/>
                </a:lnTo>
                <a:lnTo>
                  <a:pt x="403859" y="9519"/>
                </a:lnTo>
                <a:lnTo>
                  <a:pt x="410522" y="10471"/>
                </a:lnTo>
                <a:lnTo>
                  <a:pt x="416549" y="12057"/>
                </a:lnTo>
                <a:lnTo>
                  <a:pt x="422894" y="14278"/>
                </a:lnTo>
                <a:lnTo>
                  <a:pt x="428288" y="16816"/>
                </a:lnTo>
                <a:lnTo>
                  <a:pt x="433681" y="19989"/>
                </a:lnTo>
                <a:lnTo>
                  <a:pt x="439074" y="23162"/>
                </a:lnTo>
                <a:lnTo>
                  <a:pt x="443833" y="26970"/>
                </a:lnTo>
                <a:lnTo>
                  <a:pt x="448592" y="30777"/>
                </a:lnTo>
                <a:lnTo>
                  <a:pt x="453033" y="34585"/>
                </a:lnTo>
                <a:lnTo>
                  <a:pt x="462550" y="43152"/>
                </a:lnTo>
                <a:lnTo>
                  <a:pt x="471434" y="51401"/>
                </a:lnTo>
                <a:lnTo>
                  <a:pt x="476510" y="55843"/>
                </a:lnTo>
                <a:lnTo>
                  <a:pt x="481268" y="59651"/>
                </a:lnTo>
                <a:lnTo>
                  <a:pt x="486027" y="63141"/>
                </a:lnTo>
                <a:lnTo>
                  <a:pt x="491738" y="66314"/>
                </a:lnTo>
                <a:lnTo>
                  <a:pt x="497131" y="69170"/>
                </a:lnTo>
                <a:lnTo>
                  <a:pt x="502841" y="72025"/>
                </a:lnTo>
                <a:lnTo>
                  <a:pt x="509186" y="73929"/>
                </a:lnTo>
                <a:lnTo>
                  <a:pt x="515531" y="75198"/>
                </a:lnTo>
                <a:lnTo>
                  <a:pt x="522194" y="76150"/>
                </a:lnTo>
                <a:lnTo>
                  <a:pt x="529808" y="76150"/>
                </a:lnTo>
                <a:lnTo>
                  <a:pt x="537739" y="75515"/>
                </a:lnTo>
                <a:lnTo>
                  <a:pt x="546304" y="74246"/>
                </a:lnTo>
                <a:lnTo>
                  <a:pt x="557408" y="68218"/>
                </a:lnTo>
                <a:lnTo>
                  <a:pt x="568195" y="62824"/>
                </a:lnTo>
                <a:lnTo>
                  <a:pt x="587864" y="51719"/>
                </a:lnTo>
                <a:lnTo>
                  <a:pt x="605313" y="41882"/>
                </a:lnTo>
                <a:lnTo>
                  <a:pt x="620858" y="32681"/>
                </a:lnTo>
                <a:lnTo>
                  <a:pt x="635452" y="24749"/>
                </a:lnTo>
                <a:lnTo>
                  <a:pt x="648776" y="17134"/>
                </a:lnTo>
                <a:lnTo>
                  <a:pt x="655438" y="13961"/>
                </a:lnTo>
                <a:lnTo>
                  <a:pt x="661784" y="11422"/>
                </a:lnTo>
                <a:lnTo>
                  <a:pt x="668446" y="8884"/>
                </a:lnTo>
                <a:lnTo>
                  <a:pt x="675108" y="6663"/>
                </a:lnTo>
                <a:lnTo>
                  <a:pt x="682088" y="4759"/>
                </a:lnTo>
                <a:lnTo>
                  <a:pt x="688750" y="3173"/>
                </a:lnTo>
                <a:lnTo>
                  <a:pt x="695729" y="1586"/>
                </a:lnTo>
                <a:lnTo>
                  <a:pt x="703343" y="635"/>
                </a:lnTo>
                <a:lnTo>
                  <a:pt x="710957" y="31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Tree>
    <p:extLst>
      <p:ext uri="{BB962C8B-B14F-4D97-AF65-F5344CB8AC3E}">
        <p14:creationId xmlns:p14="http://schemas.microsoft.com/office/powerpoint/2010/main" val="1342465422"/>
      </p:ext>
    </p:extLst>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40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ppt_x"/>
                                          </p:val>
                                        </p:tav>
                                        <p:tav tm="100000">
                                          <p:val>
                                            <p:strVal val="#ppt_x"/>
                                          </p:val>
                                        </p:tav>
                                      </p:tavLst>
                                    </p:anim>
                                    <p:anim calcmode="lin" valueType="num">
                                      <p:cBhvr additive="base">
                                        <p:cTn id="12" dur="500" fill="hold"/>
                                        <p:tgtEl>
                                          <p:spTgt spid="26"/>
                                        </p:tgtEl>
                                        <p:attrNameLst>
                                          <p:attrName>ppt_y</p:attrName>
                                        </p:attrNameLst>
                                      </p:cBhvr>
                                      <p:tavLst>
                                        <p:tav tm="0">
                                          <p:val>
                                            <p:strVal val="0-#ppt_h/2"/>
                                          </p:val>
                                        </p:tav>
                                        <p:tav tm="100000">
                                          <p:val>
                                            <p:strVal val="#ppt_y"/>
                                          </p:val>
                                        </p:tav>
                                      </p:tavLst>
                                    </p:anim>
                                  </p:childTnLst>
                                </p:cTn>
                              </p:par>
                              <p:par>
                                <p:cTn id="13" presetID="2" presetClass="entr" presetSubtype="3" decel="100000" fill="hold" nodeType="withEffect">
                                  <p:stCondLst>
                                    <p:cond delay="80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1+#ppt_w/2"/>
                                          </p:val>
                                        </p:tav>
                                        <p:tav tm="100000">
                                          <p:val>
                                            <p:strVal val="#ppt_x"/>
                                          </p:val>
                                        </p:tav>
                                      </p:tavLst>
                                    </p:anim>
                                    <p:anim calcmode="lin" valueType="num">
                                      <p:cBhvr additive="base">
                                        <p:cTn id="16" dur="500" fill="hold"/>
                                        <p:tgtEl>
                                          <p:spTgt spid="24"/>
                                        </p:tgtEl>
                                        <p:attrNameLst>
                                          <p:attrName>ppt_y</p:attrName>
                                        </p:attrNameLst>
                                      </p:cBhvr>
                                      <p:tavLst>
                                        <p:tav tm="0">
                                          <p:val>
                                            <p:strVal val="0-#ppt_h/2"/>
                                          </p:val>
                                        </p:tav>
                                        <p:tav tm="100000">
                                          <p:val>
                                            <p:strVal val="#ppt_y"/>
                                          </p:val>
                                        </p:tav>
                                      </p:tavLst>
                                    </p:anim>
                                  </p:childTnLst>
                                </p:cTn>
                              </p:par>
                              <p:par>
                                <p:cTn id="17" presetID="2" presetClass="entr" presetSubtype="12" decel="100000" fill="hold" grpId="0" nodeType="withEffect">
                                  <p:stCondLst>
                                    <p:cond delay="120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0-#ppt_w/2"/>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par>
                                <p:cTn id="21" presetID="2" presetClass="entr" presetSubtype="4" decel="100000" fill="hold" nodeType="withEffect">
                                  <p:stCondLst>
                                    <p:cond delay="160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par>
                                <p:cTn id="25" presetID="53" presetClass="entr" presetSubtype="16" fill="hold" grpId="0" nodeType="withEffect">
                                  <p:stCondLst>
                                    <p:cond delay="180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childTnLst>
                                </p:cTn>
                              </p:par>
                              <p:par>
                                <p:cTn id="30" presetID="53" presetClass="entr" presetSubtype="16" fill="hold" grpId="0" nodeType="withEffect">
                                  <p:stCondLst>
                                    <p:cond delay="2000"/>
                                  </p:stCondLst>
                                  <p:childTnLst>
                                    <p:set>
                                      <p:cBhvr>
                                        <p:cTn id="31" dur="1" fill="hold">
                                          <p:stCondLst>
                                            <p:cond delay="0"/>
                                          </p:stCondLst>
                                        </p:cTn>
                                        <p:tgtEl>
                                          <p:spTgt spid="28"/>
                                        </p:tgtEl>
                                        <p:attrNameLst>
                                          <p:attrName>style.visibility</p:attrName>
                                        </p:attrNameLst>
                                      </p:cBhvr>
                                      <p:to>
                                        <p:strVal val="visible"/>
                                      </p:to>
                                    </p:set>
                                    <p:anim calcmode="lin" valueType="num">
                                      <p:cBhvr>
                                        <p:cTn id="32" dur="500" fill="hold"/>
                                        <p:tgtEl>
                                          <p:spTgt spid="28"/>
                                        </p:tgtEl>
                                        <p:attrNameLst>
                                          <p:attrName>ppt_w</p:attrName>
                                        </p:attrNameLst>
                                      </p:cBhvr>
                                      <p:tavLst>
                                        <p:tav tm="0">
                                          <p:val>
                                            <p:fltVal val="0"/>
                                          </p:val>
                                        </p:tav>
                                        <p:tav tm="100000">
                                          <p:val>
                                            <p:strVal val="#ppt_w"/>
                                          </p:val>
                                        </p:tav>
                                      </p:tavLst>
                                    </p:anim>
                                    <p:anim calcmode="lin" valueType="num">
                                      <p:cBhvr>
                                        <p:cTn id="33" dur="500" fill="hold"/>
                                        <p:tgtEl>
                                          <p:spTgt spid="28"/>
                                        </p:tgtEl>
                                        <p:attrNameLst>
                                          <p:attrName>ppt_h</p:attrName>
                                        </p:attrNameLst>
                                      </p:cBhvr>
                                      <p:tavLst>
                                        <p:tav tm="0">
                                          <p:val>
                                            <p:fltVal val="0"/>
                                          </p:val>
                                        </p:tav>
                                        <p:tav tm="100000">
                                          <p:val>
                                            <p:strVal val="#ppt_h"/>
                                          </p:val>
                                        </p:tav>
                                      </p:tavLst>
                                    </p:anim>
                                    <p:animEffect transition="in" filter="fade">
                                      <p:cBhvr>
                                        <p:cTn id="34" dur="500"/>
                                        <p:tgtEl>
                                          <p:spTgt spid="28"/>
                                        </p:tgtEl>
                                      </p:cBhvr>
                                    </p:animEffect>
                                  </p:childTnLst>
                                </p:cTn>
                              </p:par>
                              <p:par>
                                <p:cTn id="35" presetID="23" presetClass="entr" presetSubtype="288" fill="hold" grpId="0" nodeType="withEffect">
                                  <p:stCondLst>
                                    <p:cond delay="220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strVal val="4/3*#ppt_w"/>
                                          </p:val>
                                        </p:tav>
                                        <p:tav tm="100000">
                                          <p:val>
                                            <p:strVal val="#ppt_w"/>
                                          </p:val>
                                        </p:tav>
                                      </p:tavLst>
                                    </p:anim>
                                    <p:anim calcmode="lin" valueType="num">
                                      <p:cBhvr>
                                        <p:cTn id="38" dur="500" fill="hold"/>
                                        <p:tgtEl>
                                          <p:spTgt spid="15"/>
                                        </p:tgtEl>
                                        <p:attrNameLst>
                                          <p:attrName>ppt_h</p:attrName>
                                        </p:attrNameLst>
                                      </p:cBhvr>
                                      <p:tavLst>
                                        <p:tav tm="0">
                                          <p:val>
                                            <p:strVal val="4/3*#ppt_h"/>
                                          </p:val>
                                        </p:tav>
                                        <p:tav tm="100000">
                                          <p:val>
                                            <p:strVal val="#ppt_h"/>
                                          </p:val>
                                        </p:tav>
                                      </p:tavLst>
                                    </p:anim>
                                  </p:childTnLst>
                                </p:cTn>
                              </p:par>
                              <p:par>
                                <p:cTn id="39" presetID="2" presetClass="entr" presetSubtype="4" decel="100000" fill="hold" nodeType="withEffect">
                                  <p:stCondLst>
                                    <p:cond delay="240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750" fill="hold"/>
                                        <p:tgtEl>
                                          <p:spTgt spid="2"/>
                                        </p:tgtEl>
                                        <p:attrNameLst>
                                          <p:attrName>ppt_x</p:attrName>
                                        </p:attrNameLst>
                                      </p:cBhvr>
                                      <p:tavLst>
                                        <p:tav tm="0">
                                          <p:val>
                                            <p:strVal val="#ppt_x"/>
                                          </p:val>
                                        </p:tav>
                                        <p:tav tm="100000">
                                          <p:val>
                                            <p:strVal val="#ppt_x"/>
                                          </p:val>
                                        </p:tav>
                                      </p:tavLst>
                                    </p:anim>
                                    <p:anim calcmode="lin" valueType="num">
                                      <p:cBhvr additive="base">
                                        <p:cTn id="42" dur="750" fill="hold"/>
                                        <p:tgtEl>
                                          <p:spTgt spid="2"/>
                                        </p:tgtEl>
                                        <p:attrNameLst>
                                          <p:attrName>ppt_y</p:attrName>
                                        </p:attrNameLst>
                                      </p:cBhvr>
                                      <p:tavLst>
                                        <p:tav tm="0">
                                          <p:val>
                                            <p:strVal val="1+#ppt_h/2"/>
                                          </p:val>
                                        </p:tav>
                                        <p:tav tm="100000">
                                          <p:val>
                                            <p:strVal val="#ppt_y"/>
                                          </p:val>
                                        </p:tav>
                                      </p:tavLst>
                                    </p:anim>
                                  </p:childTnLst>
                                </p:cTn>
                              </p:par>
                              <p:par>
                                <p:cTn id="43" presetID="10" presetClass="entr" presetSubtype="0" fill="hold" grpId="0" nodeType="withEffect">
                                  <p:stCondLst>
                                    <p:cond delay="260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p:bldP spid="22" grpId="0" animBg="1"/>
      <p:bldP spid="26" grpId="0" animBg="1"/>
      <p:bldP spid="28" grpId="0" animBg="1"/>
      <p:bldP spid="2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8"/>
          <p:cNvSpPr>
            <a:spLocks noChangeArrowheads="1"/>
          </p:cNvSpPr>
          <p:nvPr/>
        </p:nvSpPr>
        <p:spPr bwMode="auto">
          <a:xfrm>
            <a:off x="1539875" y="5845175"/>
            <a:ext cx="9145588" cy="152400"/>
          </a:xfrm>
          <a:prstGeom prst="rect">
            <a:avLst/>
          </a:prstGeom>
          <a:solidFill>
            <a:srgbClr val="404040"/>
          </a:solidFill>
          <a:ln>
            <a:noFill/>
          </a:ln>
        </p:spPr>
        <p:txBody>
          <a:bodyPr lIns="91432" tIns="45716" rIns="91432" bIns="45716"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zh-CN">
              <a:ea typeface="微软雅黑" panose="020B0503020204020204" pitchFamily="34" charset="-122"/>
            </a:endParaRPr>
          </a:p>
        </p:txBody>
      </p:sp>
      <p:cxnSp>
        <p:nvCxnSpPr>
          <p:cNvPr id="3" name="直接连接符 2"/>
          <p:cNvCxnSpPr/>
          <p:nvPr/>
        </p:nvCxnSpPr>
        <p:spPr>
          <a:xfrm>
            <a:off x="1533525" y="5273677"/>
            <a:ext cx="9221788" cy="0"/>
          </a:xfrm>
          <a:prstGeom prst="line">
            <a:avLst/>
          </a:prstGeom>
          <a:ln w="19050">
            <a:solidFill>
              <a:srgbClr val="404040"/>
            </a:solidFill>
          </a:ln>
        </p:spPr>
        <p:style>
          <a:lnRef idx="1">
            <a:schemeClr val="accent1"/>
          </a:lnRef>
          <a:fillRef idx="0">
            <a:schemeClr val="accent1"/>
          </a:fillRef>
          <a:effectRef idx="0">
            <a:schemeClr val="accent1"/>
          </a:effectRef>
          <a:fontRef idx="minor">
            <a:schemeClr val="tx1"/>
          </a:fontRef>
        </p:style>
      </p:cxnSp>
      <p:sp>
        <p:nvSpPr>
          <p:cNvPr id="4" name="椭圆 3"/>
          <p:cNvSpPr/>
          <p:nvPr/>
        </p:nvSpPr>
        <p:spPr>
          <a:xfrm>
            <a:off x="3398838" y="5153025"/>
            <a:ext cx="236537" cy="234950"/>
          </a:xfrm>
          <a:prstGeom prst="ellipse">
            <a:avLst/>
          </a:prstGeom>
          <a:solidFill>
            <a:schemeClr val="bg1"/>
          </a:solidFill>
          <a:ln w="38100">
            <a:solidFill>
              <a:srgbClr val="404040"/>
            </a:solidFill>
          </a:ln>
          <a:effectLst>
            <a:outerShdw blurRad="50800" dist="381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a:latin typeface="微软雅黑" panose="020B0503020204020204" pitchFamily="34" charset="-122"/>
              <a:ea typeface="微软雅黑" panose="020B0503020204020204" pitchFamily="34" charset="-122"/>
            </a:endParaRPr>
          </a:p>
        </p:txBody>
      </p:sp>
      <p:grpSp>
        <p:nvGrpSpPr>
          <p:cNvPr id="5" name="组合 4"/>
          <p:cNvGrpSpPr>
            <a:grpSpLocks/>
          </p:cNvGrpSpPr>
          <p:nvPr/>
        </p:nvGrpSpPr>
        <p:grpSpPr bwMode="auto">
          <a:xfrm>
            <a:off x="2828925" y="2219325"/>
            <a:ext cx="1333500" cy="2792413"/>
            <a:chOff x="1115616" y="1077584"/>
            <a:chExt cx="1224136" cy="2562492"/>
          </a:xfrm>
        </p:grpSpPr>
        <p:sp>
          <p:nvSpPr>
            <p:cNvPr id="6" name="任意多边形 5"/>
            <p:cNvSpPr/>
            <p:nvPr/>
          </p:nvSpPr>
          <p:spPr>
            <a:xfrm flipV="1">
              <a:off x="1115616" y="1077584"/>
              <a:ext cx="1224136" cy="2562492"/>
            </a:xfrm>
            <a:custGeom>
              <a:avLst/>
              <a:gdLst>
                <a:gd name="connsiteX0" fmla="*/ 213563 w 1224136"/>
                <a:gd name="connsiteY0" fmla="*/ 2562492 h 2562492"/>
                <a:gd name="connsiteX1" fmla="*/ 1010573 w 1224136"/>
                <a:gd name="connsiteY1" fmla="*/ 2562492 h 2562492"/>
                <a:gd name="connsiteX2" fmla="*/ 1224136 w 1224136"/>
                <a:gd name="connsiteY2" fmla="*/ 2348929 h 2562492"/>
                <a:gd name="connsiteX3" fmla="*/ 1224136 w 1224136"/>
                <a:gd name="connsiteY3" fmla="*/ 399791 h 2562492"/>
                <a:gd name="connsiteX4" fmla="*/ 1010573 w 1224136"/>
                <a:gd name="connsiteY4" fmla="*/ 186228 h 2562492"/>
                <a:gd name="connsiteX5" fmla="*/ 720080 w 1224136"/>
                <a:gd name="connsiteY5" fmla="*/ 186228 h 2562492"/>
                <a:gd name="connsiteX6" fmla="*/ 612068 w 1224136"/>
                <a:gd name="connsiteY6" fmla="*/ 0 h 2562492"/>
                <a:gd name="connsiteX7" fmla="*/ 504056 w 1224136"/>
                <a:gd name="connsiteY7" fmla="*/ 186228 h 2562492"/>
                <a:gd name="connsiteX8" fmla="*/ 213563 w 1224136"/>
                <a:gd name="connsiteY8" fmla="*/ 186228 h 2562492"/>
                <a:gd name="connsiteX9" fmla="*/ 0 w 1224136"/>
                <a:gd name="connsiteY9" fmla="*/ 399791 h 2562492"/>
                <a:gd name="connsiteX10" fmla="*/ 0 w 1224136"/>
                <a:gd name="connsiteY10" fmla="*/ 2348929 h 2562492"/>
                <a:gd name="connsiteX11" fmla="*/ 213563 w 1224136"/>
                <a:gd name="connsiteY11" fmla="*/ 2562492 h 256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4136" h="2562492">
                  <a:moveTo>
                    <a:pt x="213563" y="2562492"/>
                  </a:moveTo>
                  <a:lnTo>
                    <a:pt x="1010573" y="2562492"/>
                  </a:lnTo>
                  <a:cubicBezTo>
                    <a:pt x="1128521" y="2562492"/>
                    <a:pt x="1224136" y="2466877"/>
                    <a:pt x="1224136" y="2348929"/>
                  </a:cubicBezTo>
                  <a:lnTo>
                    <a:pt x="1224136" y="399791"/>
                  </a:lnTo>
                  <a:cubicBezTo>
                    <a:pt x="1224136" y="281843"/>
                    <a:pt x="1128521" y="186228"/>
                    <a:pt x="1010573" y="186228"/>
                  </a:cubicBezTo>
                  <a:lnTo>
                    <a:pt x="720080" y="186228"/>
                  </a:lnTo>
                  <a:lnTo>
                    <a:pt x="612068" y="0"/>
                  </a:lnTo>
                  <a:lnTo>
                    <a:pt x="504056" y="186228"/>
                  </a:lnTo>
                  <a:lnTo>
                    <a:pt x="213563" y="186228"/>
                  </a:lnTo>
                  <a:cubicBezTo>
                    <a:pt x="95615" y="186228"/>
                    <a:pt x="0" y="281843"/>
                    <a:pt x="0" y="399791"/>
                  </a:cubicBezTo>
                  <a:lnTo>
                    <a:pt x="0" y="2348929"/>
                  </a:lnTo>
                  <a:cubicBezTo>
                    <a:pt x="0" y="2466877"/>
                    <a:pt x="95615" y="2562492"/>
                    <a:pt x="213563" y="2562492"/>
                  </a:cubicBezTo>
                  <a:close/>
                </a:path>
              </a:pathLst>
            </a:custGeom>
            <a:solidFill>
              <a:schemeClr val="bg1"/>
            </a:solidFill>
            <a:ln w="6350">
              <a:gradFill>
                <a:gsLst>
                  <a:gs pos="0">
                    <a:schemeClr val="bg1">
                      <a:lumMod val="85000"/>
                    </a:schemeClr>
                  </a:gs>
                  <a:gs pos="100000">
                    <a:schemeClr val="bg1"/>
                  </a:gs>
                </a:gsLst>
                <a:lin ang="1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a:latin typeface="微软雅黑" panose="020B0503020204020204" pitchFamily="34" charset="-122"/>
                <a:ea typeface="微软雅黑" panose="020B0503020204020204" pitchFamily="34" charset="-122"/>
              </a:endParaRPr>
            </a:p>
          </p:txBody>
        </p:sp>
        <p:sp>
          <p:nvSpPr>
            <p:cNvPr id="7" name="圆角矩形 6"/>
            <p:cNvSpPr/>
            <p:nvPr/>
          </p:nvSpPr>
          <p:spPr>
            <a:xfrm>
              <a:off x="1259632" y="1216298"/>
              <a:ext cx="936104" cy="2088232"/>
            </a:xfrm>
            <a:prstGeom prst="roundRect">
              <a:avLst>
                <a:gd name="adj" fmla="val 14632"/>
              </a:avLst>
            </a:prstGeom>
            <a:solidFill>
              <a:srgbClr val="404040"/>
            </a:solidFill>
            <a:ln>
              <a:noFill/>
            </a:ln>
            <a:effectLst>
              <a:innerShdw blurRad="63500" dist="50800" dir="18900000">
                <a:prstClr val="black">
                  <a:alpha val="33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a:latin typeface="微软雅黑" panose="020B0503020204020204" pitchFamily="34" charset="-122"/>
                <a:ea typeface="微软雅黑" panose="020B0503020204020204" pitchFamily="34" charset="-122"/>
              </a:endParaRPr>
            </a:p>
          </p:txBody>
        </p:sp>
        <p:sp>
          <p:nvSpPr>
            <p:cNvPr id="8" name="矩形 7"/>
            <p:cNvSpPr/>
            <p:nvPr/>
          </p:nvSpPr>
          <p:spPr>
            <a:xfrm>
              <a:off x="1256975" y="1851139"/>
              <a:ext cx="938504" cy="361284"/>
            </a:xfrm>
            <a:prstGeom prst="rect">
              <a:avLst/>
            </a:pr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pPr>
              <a:r>
                <a:rPr lang="zh-CN" altLang="en-US" sz="1400" dirty="0">
                  <a:solidFill>
                    <a:schemeClr val="bg1"/>
                  </a:solidFill>
                  <a:latin typeface="微软雅黑" panose="020B0503020204020204" pitchFamily="34" charset="-122"/>
                  <a:ea typeface="微软雅黑" panose="020B0503020204020204" pitchFamily="34" charset="-122"/>
                </a:rPr>
                <a:t>项目一</a:t>
              </a:r>
            </a:p>
          </p:txBody>
        </p:sp>
        <p:sp>
          <p:nvSpPr>
            <p:cNvPr id="9" name="文本框 16"/>
            <p:cNvSpPr txBox="1">
              <a:spLocks noChangeArrowheads="1"/>
            </p:cNvSpPr>
            <p:nvPr/>
          </p:nvSpPr>
          <p:spPr bwMode="auto">
            <a:xfrm>
              <a:off x="1368152" y="1253361"/>
              <a:ext cx="683569" cy="593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a:solidFill>
                    <a:schemeClr val="bg1"/>
                  </a:solidFill>
                  <a:latin typeface="微软雅黑" panose="020B0503020204020204" pitchFamily="34" charset="-122"/>
                  <a:ea typeface="微软雅黑" panose="020B0503020204020204" pitchFamily="34" charset="-122"/>
                </a:rPr>
                <a:t>添加标题</a:t>
              </a:r>
            </a:p>
          </p:txBody>
        </p:sp>
        <p:sp>
          <p:nvSpPr>
            <p:cNvPr id="10" name="文本框 17"/>
            <p:cNvSpPr txBox="1">
              <a:spLocks noChangeArrowheads="1"/>
            </p:cNvSpPr>
            <p:nvPr/>
          </p:nvSpPr>
          <p:spPr bwMode="auto">
            <a:xfrm>
              <a:off x="1257000" y="2214035"/>
              <a:ext cx="938732" cy="1102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1200">
                  <a:solidFill>
                    <a:schemeClr val="bg1"/>
                  </a:solidFill>
                  <a:latin typeface="微软雅黑" panose="020B0503020204020204" pitchFamily="34" charset="-122"/>
                  <a:ea typeface="微软雅黑" panose="020B0503020204020204" pitchFamily="34" charset="-122"/>
                </a:rPr>
                <a:t>单击此处添加文本，单击此处添加文本</a:t>
              </a:r>
            </a:p>
          </p:txBody>
        </p:sp>
      </p:grpSp>
      <p:sp>
        <p:nvSpPr>
          <p:cNvPr id="11" name="椭圆 10"/>
          <p:cNvSpPr/>
          <p:nvPr/>
        </p:nvSpPr>
        <p:spPr>
          <a:xfrm>
            <a:off x="5157788" y="5153025"/>
            <a:ext cx="234950" cy="234950"/>
          </a:xfrm>
          <a:prstGeom prst="ellipse">
            <a:avLst/>
          </a:prstGeom>
          <a:solidFill>
            <a:schemeClr val="bg1"/>
          </a:solidFill>
          <a:ln w="38100">
            <a:solidFill>
              <a:srgbClr val="404040"/>
            </a:solidFill>
          </a:ln>
          <a:effectLst>
            <a:outerShdw blurRad="50800" dist="381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a:latin typeface="微软雅黑" panose="020B0503020204020204" pitchFamily="34" charset="-122"/>
              <a:ea typeface="微软雅黑" panose="020B0503020204020204" pitchFamily="34" charset="-122"/>
            </a:endParaRPr>
          </a:p>
        </p:txBody>
      </p:sp>
      <p:grpSp>
        <p:nvGrpSpPr>
          <p:cNvPr id="12" name="组合 11"/>
          <p:cNvGrpSpPr>
            <a:grpSpLocks/>
          </p:cNvGrpSpPr>
          <p:nvPr/>
        </p:nvGrpSpPr>
        <p:grpSpPr bwMode="auto">
          <a:xfrm>
            <a:off x="4587875" y="2219325"/>
            <a:ext cx="1333500" cy="2792413"/>
            <a:chOff x="1115616" y="1077584"/>
            <a:chExt cx="1224136" cy="2562492"/>
          </a:xfrm>
        </p:grpSpPr>
        <p:sp>
          <p:nvSpPr>
            <p:cNvPr id="13" name="任意多边形 12"/>
            <p:cNvSpPr/>
            <p:nvPr/>
          </p:nvSpPr>
          <p:spPr>
            <a:xfrm flipV="1">
              <a:off x="1115616" y="1077584"/>
              <a:ext cx="1224136" cy="2562492"/>
            </a:xfrm>
            <a:custGeom>
              <a:avLst/>
              <a:gdLst>
                <a:gd name="connsiteX0" fmla="*/ 213563 w 1224136"/>
                <a:gd name="connsiteY0" fmla="*/ 2562492 h 2562492"/>
                <a:gd name="connsiteX1" fmla="*/ 1010573 w 1224136"/>
                <a:gd name="connsiteY1" fmla="*/ 2562492 h 2562492"/>
                <a:gd name="connsiteX2" fmla="*/ 1224136 w 1224136"/>
                <a:gd name="connsiteY2" fmla="*/ 2348929 h 2562492"/>
                <a:gd name="connsiteX3" fmla="*/ 1224136 w 1224136"/>
                <a:gd name="connsiteY3" fmla="*/ 399791 h 2562492"/>
                <a:gd name="connsiteX4" fmla="*/ 1010573 w 1224136"/>
                <a:gd name="connsiteY4" fmla="*/ 186228 h 2562492"/>
                <a:gd name="connsiteX5" fmla="*/ 720080 w 1224136"/>
                <a:gd name="connsiteY5" fmla="*/ 186228 h 2562492"/>
                <a:gd name="connsiteX6" fmla="*/ 612068 w 1224136"/>
                <a:gd name="connsiteY6" fmla="*/ 0 h 2562492"/>
                <a:gd name="connsiteX7" fmla="*/ 504056 w 1224136"/>
                <a:gd name="connsiteY7" fmla="*/ 186228 h 2562492"/>
                <a:gd name="connsiteX8" fmla="*/ 213563 w 1224136"/>
                <a:gd name="connsiteY8" fmla="*/ 186228 h 2562492"/>
                <a:gd name="connsiteX9" fmla="*/ 0 w 1224136"/>
                <a:gd name="connsiteY9" fmla="*/ 399791 h 2562492"/>
                <a:gd name="connsiteX10" fmla="*/ 0 w 1224136"/>
                <a:gd name="connsiteY10" fmla="*/ 2348929 h 2562492"/>
                <a:gd name="connsiteX11" fmla="*/ 213563 w 1224136"/>
                <a:gd name="connsiteY11" fmla="*/ 2562492 h 256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4136" h="2562492">
                  <a:moveTo>
                    <a:pt x="213563" y="2562492"/>
                  </a:moveTo>
                  <a:lnTo>
                    <a:pt x="1010573" y="2562492"/>
                  </a:lnTo>
                  <a:cubicBezTo>
                    <a:pt x="1128521" y="2562492"/>
                    <a:pt x="1224136" y="2466877"/>
                    <a:pt x="1224136" y="2348929"/>
                  </a:cubicBezTo>
                  <a:lnTo>
                    <a:pt x="1224136" y="399791"/>
                  </a:lnTo>
                  <a:cubicBezTo>
                    <a:pt x="1224136" y="281843"/>
                    <a:pt x="1128521" y="186228"/>
                    <a:pt x="1010573" y="186228"/>
                  </a:cubicBezTo>
                  <a:lnTo>
                    <a:pt x="720080" y="186228"/>
                  </a:lnTo>
                  <a:lnTo>
                    <a:pt x="612068" y="0"/>
                  </a:lnTo>
                  <a:lnTo>
                    <a:pt x="504056" y="186228"/>
                  </a:lnTo>
                  <a:lnTo>
                    <a:pt x="213563" y="186228"/>
                  </a:lnTo>
                  <a:cubicBezTo>
                    <a:pt x="95615" y="186228"/>
                    <a:pt x="0" y="281843"/>
                    <a:pt x="0" y="399791"/>
                  </a:cubicBezTo>
                  <a:lnTo>
                    <a:pt x="0" y="2348929"/>
                  </a:lnTo>
                  <a:cubicBezTo>
                    <a:pt x="0" y="2466877"/>
                    <a:pt x="95615" y="2562492"/>
                    <a:pt x="213563" y="2562492"/>
                  </a:cubicBezTo>
                  <a:close/>
                </a:path>
              </a:pathLst>
            </a:custGeom>
            <a:solidFill>
              <a:schemeClr val="bg1"/>
            </a:solidFill>
            <a:ln w="6350">
              <a:gradFill>
                <a:gsLst>
                  <a:gs pos="0">
                    <a:schemeClr val="bg1">
                      <a:lumMod val="85000"/>
                    </a:schemeClr>
                  </a:gs>
                  <a:gs pos="100000">
                    <a:schemeClr val="bg1"/>
                  </a:gs>
                </a:gsLst>
                <a:lin ang="1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a:latin typeface="微软雅黑" panose="020B0503020204020204" pitchFamily="34" charset="-122"/>
                <a:ea typeface="微软雅黑" panose="020B0503020204020204" pitchFamily="34" charset="-122"/>
              </a:endParaRPr>
            </a:p>
          </p:txBody>
        </p:sp>
        <p:sp>
          <p:nvSpPr>
            <p:cNvPr id="14" name="圆角矩形 13"/>
            <p:cNvSpPr/>
            <p:nvPr/>
          </p:nvSpPr>
          <p:spPr>
            <a:xfrm>
              <a:off x="1259632" y="1216298"/>
              <a:ext cx="936104" cy="2088232"/>
            </a:xfrm>
            <a:prstGeom prst="roundRect">
              <a:avLst>
                <a:gd name="adj" fmla="val 14632"/>
              </a:avLst>
            </a:prstGeom>
            <a:solidFill>
              <a:srgbClr val="404040"/>
            </a:solidFill>
            <a:ln>
              <a:noFill/>
            </a:ln>
            <a:effectLst>
              <a:innerShdw blurRad="63500" dist="50800" dir="18900000">
                <a:prstClr val="black">
                  <a:alpha val="33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a:latin typeface="微软雅黑" panose="020B0503020204020204" pitchFamily="34" charset="-122"/>
                <a:ea typeface="微软雅黑" panose="020B0503020204020204" pitchFamily="34" charset="-122"/>
              </a:endParaRPr>
            </a:p>
          </p:txBody>
        </p:sp>
        <p:sp>
          <p:nvSpPr>
            <p:cNvPr id="15" name="矩形 14"/>
            <p:cNvSpPr/>
            <p:nvPr/>
          </p:nvSpPr>
          <p:spPr>
            <a:xfrm>
              <a:off x="1256975" y="1851139"/>
              <a:ext cx="938504" cy="361284"/>
            </a:xfrm>
            <a:prstGeom prst="rect">
              <a:avLst/>
            </a:pr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pPr>
              <a:r>
                <a:rPr lang="zh-CN" altLang="en-US" sz="1400" dirty="0">
                  <a:solidFill>
                    <a:schemeClr val="bg1"/>
                  </a:solidFill>
                  <a:latin typeface="微软雅黑" panose="020B0503020204020204" pitchFamily="34" charset="-122"/>
                  <a:ea typeface="微软雅黑" panose="020B0503020204020204" pitchFamily="34" charset="-122"/>
                </a:rPr>
                <a:t>项目二</a:t>
              </a:r>
            </a:p>
          </p:txBody>
        </p:sp>
        <p:sp>
          <p:nvSpPr>
            <p:cNvPr id="16" name="文本框 24"/>
            <p:cNvSpPr txBox="1">
              <a:spLocks noChangeArrowheads="1"/>
            </p:cNvSpPr>
            <p:nvPr/>
          </p:nvSpPr>
          <p:spPr bwMode="auto">
            <a:xfrm>
              <a:off x="1368152" y="1253361"/>
              <a:ext cx="683569" cy="593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a:solidFill>
                    <a:schemeClr val="bg1"/>
                  </a:solidFill>
                  <a:latin typeface="微软雅黑" panose="020B0503020204020204" pitchFamily="34" charset="-122"/>
                  <a:ea typeface="微软雅黑" panose="020B0503020204020204" pitchFamily="34" charset="-122"/>
                </a:rPr>
                <a:t>添加标题</a:t>
              </a:r>
            </a:p>
          </p:txBody>
        </p:sp>
        <p:sp>
          <p:nvSpPr>
            <p:cNvPr id="17" name="文本框 25"/>
            <p:cNvSpPr txBox="1">
              <a:spLocks noChangeArrowheads="1"/>
            </p:cNvSpPr>
            <p:nvPr/>
          </p:nvSpPr>
          <p:spPr bwMode="auto">
            <a:xfrm>
              <a:off x="1257000" y="2214035"/>
              <a:ext cx="938732" cy="1102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1200">
                  <a:solidFill>
                    <a:schemeClr val="bg1"/>
                  </a:solidFill>
                  <a:latin typeface="微软雅黑" panose="020B0503020204020204" pitchFamily="34" charset="-122"/>
                  <a:ea typeface="微软雅黑" panose="020B0503020204020204" pitchFamily="34" charset="-122"/>
                </a:rPr>
                <a:t>单击此处添加文本，单击此处添加文本</a:t>
              </a:r>
            </a:p>
          </p:txBody>
        </p:sp>
      </p:grpSp>
      <p:sp>
        <p:nvSpPr>
          <p:cNvPr id="18" name="椭圆 17"/>
          <p:cNvSpPr/>
          <p:nvPr/>
        </p:nvSpPr>
        <p:spPr>
          <a:xfrm>
            <a:off x="6916738" y="5153025"/>
            <a:ext cx="234950" cy="234950"/>
          </a:xfrm>
          <a:prstGeom prst="ellipse">
            <a:avLst/>
          </a:prstGeom>
          <a:solidFill>
            <a:schemeClr val="bg1"/>
          </a:solidFill>
          <a:ln w="38100">
            <a:solidFill>
              <a:srgbClr val="404040"/>
            </a:solidFill>
          </a:ln>
          <a:effectLst>
            <a:outerShdw blurRad="50800" dist="381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a:latin typeface="微软雅黑" panose="020B0503020204020204" pitchFamily="34" charset="-122"/>
              <a:ea typeface="微软雅黑" panose="020B0503020204020204" pitchFamily="34" charset="-122"/>
            </a:endParaRPr>
          </a:p>
        </p:txBody>
      </p:sp>
      <p:grpSp>
        <p:nvGrpSpPr>
          <p:cNvPr id="19" name="组合 18"/>
          <p:cNvGrpSpPr>
            <a:grpSpLocks/>
          </p:cNvGrpSpPr>
          <p:nvPr/>
        </p:nvGrpSpPr>
        <p:grpSpPr bwMode="auto">
          <a:xfrm>
            <a:off x="6346825" y="2219325"/>
            <a:ext cx="1333500" cy="2792413"/>
            <a:chOff x="1115616" y="1077584"/>
            <a:chExt cx="1224136" cy="2562492"/>
          </a:xfrm>
        </p:grpSpPr>
        <p:sp>
          <p:nvSpPr>
            <p:cNvPr id="20" name="任意多边形 19"/>
            <p:cNvSpPr/>
            <p:nvPr/>
          </p:nvSpPr>
          <p:spPr>
            <a:xfrm flipV="1">
              <a:off x="1115616" y="1077584"/>
              <a:ext cx="1224136" cy="2562492"/>
            </a:xfrm>
            <a:custGeom>
              <a:avLst/>
              <a:gdLst>
                <a:gd name="connsiteX0" fmla="*/ 213563 w 1224136"/>
                <a:gd name="connsiteY0" fmla="*/ 2562492 h 2562492"/>
                <a:gd name="connsiteX1" fmla="*/ 1010573 w 1224136"/>
                <a:gd name="connsiteY1" fmla="*/ 2562492 h 2562492"/>
                <a:gd name="connsiteX2" fmla="*/ 1224136 w 1224136"/>
                <a:gd name="connsiteY2" fmla="*/ 2348929 h 2562492"/>
                <a:gd name="connsiteX3" fmla="*/ 1224136 w 1224136"/>
                <a:gd name="connsiteY3" fmla="*/ 399791 h 2562492"/>
                <a:gd name="connsiteX4" fmla="*/ 1010573 w 1224136"/>
                <a:gd name="connsiteY4" fmla="*/ 186228 h 2562492"/>
                <a:gd name="connsiteX5" fmla="*/ 720080 w 1224136"/>
                <a:gd name="connsiteY5" fmla="*/ 186228 h 2562492"/>
                <a:gd name="connsiteX6" fmla="*/ 612068 w 1224136"/>
                <a:gd name="connsiteY6" fmla="*/ 0 h 2562492"/>
                <a:gd name="connsiteX7" fmla="*/ 504056 w 1224136"/>
                <a:gd name="connsiteY7" fmla="*/ 186228 h 2562492"/>
                <a:gd name="connsiteX8" fmla="*/ 213563 w 1224136"/>
                <a:gd name="connsiteY8" fmla="*/ 186228 h 2562492"/>
                <a:gd name="connsiteX9" fmla="*/ 0 w 1224136"/>
                <a:gd name="connsiteY9" fmla="*/ 399791 h 2562492"/>
                <a:gd name="connsiteX10" fmla="*/ 0 w 1224136"/>
                <a:gd name="connsiteY10" fmla="*/ 2348929 h 2562492"/>
                <a:gd name="connsiteX11" fmla="*/ 213563 w 1224136"/>
                <a:gd name="connsiteY11" fmla="*/ 2562492 h 256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4136" h="2562492">
                  <a:moveTo>
                    <a:pt x="213563" y="2562492"/>
                  </a:moveTo>
                  <a:lnTo>
                    <a:pt x="1010573" y="2562492"/>
                  </a:lnTo>
                  <a:cubicBezTo>
                    <a:pt x="1128521" y="2562492"/>
                    <a:pt x="1224136" y="2466877"/>
                    <a:pt x="1224136" y="2348929"/>
                  </a:cubicBezTo>
                  <a:lnTo>
                    <a:pt x="1224136" y="399791"/>
                  </a:lnTo>
                  <a:cubicBezTo>
                    <a:pt x="1224136" y="281843"/>
                    <a:pt x="1128521" y="186228"/>
                    <a:pt x="1010573" y="186228"/>
                  </a:cubicBezTo>
                  <a:lnTo>
                    <a:pt x="720080" y="186228"/>
                  </a:lnTo>
                  <a:lnTo>
                    <a:pt x="612068" y="0"/>
                  </a:lnTo>
                  <a:lnTo>
                    <a:pt x="504056" y="186228"/>
                  </a:lnTo>
                  <a:lnTo>
                    <a:pt x="213563" y="186228"/>
                  </a:lnTo>
                  <a:cubicBezTo>
                    <a:pt x="95615" y="186228"/>
                    <a:pt x="0" y="281843"/>
                    <a:pt x="0" y="399791"/>
                  </a:cubicBezTo>
                  <a:lnTo>
                    <a:pt x="0" y="2348929"/>
                  </a:lnTo>
                  <a:cubicBezTo>
                    <a:pt x="0" y="2466877"/>
                    <a:pt x="95615" y="2562492"/>
                    <a:pt x="213563" y="2562492"/>
                  </a:cubicBezTo>
                  <a:close/>
                </a:path>
              </a:pathLst>
            </a:custGeom>
            <a:solidFill>
              <a:schemeClr val="bg1"/>
            </a:solidFill>
            <a:ln w="6350">
              <a:gradFill>
                <a:gsLst>
                  <a:gs pos="0">
                    <a:schemeClr val="bg1">
                      <a:lumMod val="85000"/>
                    </a:schemeClr>
                  </a:gs>
                  <a:gs pos="100000">
                    <a:schemeClr val="bg1"/>
                  </a:gs>
                </a:gsLst>
                <a:lin ang="1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a:latin typeface="微软雅黑" panose="020B0503020204020204" pitchFamily="34" charset="-122"/>
                <a:ea typeface="微软雅黑" panose="020B0503020204020204" pitchFamily="34" charset="-122"/>
              </a:endParaRPr>
            </a:p>
          </p:txBody>
        </p:sp>
        <p:sp>
          <p:nvSpPr>
            <p:cNvPr id="21" name="圆角矩形 20"/>
            <p:cNvSpPr/>
            <p:nvPr/>
          </p:nvSpPr>
          <p:spPr>
            <a:xfrm>
              <a:off x="1259632" y="1216298"/>
              <a:ext cx="936104" cy="2088232"/>
            </a:xfrm>
            <a:prstGeom prst="roundRect">
              <a:avLst>
                <a:gd name="adj" fmla="val 14632"/>
              </a:avLst>
            </a:prstGeom>
            <a:solidFill>
              <a:srgbClr val="404040"/>
            </a:solidFill>
            <a:ln>
              <a:noFill/>
            </a:ln>
            <a:effectLst>
              <a:innerShdw blurRad="63500" dist="50800" dir="18900000">
                <a:prstClr val="black">
                  <a:alpha val="33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a:latin typeface="微软雅黑" panose="020B0503020204020204" pitchFamily="34" charset="-122"/>
                <a:ea typeface="微软雅黑" panose="020B0503020204020204" pitchFamily="34" charset="-122"/>
              </a:endParaRPr>
            </a:p>
          </p:txBody>
        </p:sp>
        <p:sp>
          <p:nvSpPr>
            <p:cNvPr id="22" name="矩形 21"/>
            <p:cNvSpPr/>
            <p:nvPr/>
          </p:nvSpPr>
          <p:spPr>
            <a:xfrm>
              <a:off x="1256975" y="1851139"/>
              <a:ext cx="938504" cy="361284"/>
            </a:xfrm>
            <a:prstGeom prst="rect">
              <a:avLst/>
            </a:pr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r>
                <a:rPr lang="zh-CN" altLang="en-US" sz="1400" dirty="0">
                  <a:solidFill>
                    <a:schemeClr val="bg1"/>
                  </a:solidFill>
                  <a:latin typeface="微软雅黑" panose="020B0503020204020204" pitchFamily="34" charset="-122"/>
                  <a:ea typeface="微软雅黑" panose="020B0503020204020204" pitchFamily="34" charset="-122"/>
                </a:rPr>
                <a:t>项目三</a:t>
              </a:r>
            </a:p>
          </p:txBody>
        </p:sp>
        <p:sp>
          <p:nvSpPr>
            <p:cNvPr id="23" name="文本框 31"/>
            <p:cNvSpPr txBox="1">
              <a:spLocks noChangeArrowheads="1"/>
            </p:cNvSpPr>
            <p:nvPr/>
          </p:nvSpPr>
          <p:spPr bwMode="auto">
            <a:xfrm>
              <a:off x="1368152" y="1253361"/>
              <a:ext cx="683569" cy="593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a:solidFill>
                    <a:schemeClr val="bg1"/>
                  </a:solidFill>
                  <a:latin typeface="微软雅黑" panose="020B0503020204020204" pitchFamily="34" charset="-122"/>
                  <a:ea typeface="微软雅黑" panose="020B0503020204020204" pitchFamily="34" charset="-122"/>
                </a:rPr>
                <a:t>添加标题</a:t>
              </a:r>
            </a:p>
          </p:txBody>
        </p:sp>
        <p:sp>
          <p:nvSpPr>
            <p:cNvPr id="24" name="文本框 32"/>
            <p:cNvSpPr txBox="1">
              <a:spLocks noChangeArrowheads="1"/>
            </p:cNvSpPr>
            <p:nvPr/>
          </p:nvSpPr>
          <p:spPr bwMode="auto">
            <a:xfrm>
              <a:off x="1257000" y="2214035"/>
              <a:ext cx="938732" cy="1102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1200">
                  <a:solidFill>
                    <a:schemeClr val="bg1"/>
                  </a:solidFill>
                  <a:latin typeface="微软雅黑" panose="020B0503020204020204" pitchFamily="34" charset="-122"/>
                  <a:ea typeface="微软雅黑" panose="020B0503020204020204" pitchFamily="34" charset="-122"/>
                </a:rPr>
                <a:t>单击此处添加文本，单击此处添加文本</a:t>
              </a:r>
            </a:p>
          </p:txBody>
        </p:sp>
      </p:grpSp>
      <p:sp>
        <p:nvSpPr>
          <p:cNvPr id="25" name="椭圆 24"/>
          <p:cNvSpPr/>
          <p:nvPr/>
        </p:nvSpPr>
        <p:spPr>
          <a:xfrm>
            <a:off x="8675688" y="5153025"/>
            <a:ext cx="234950" cy="234950"/>
          </a:xfrm>
          <a:prstGeom prst="ellipse">
            <a:avLst/>
          </a:prstGeom>
          <a:solidFill>
            <a:schemeClr val="bg1"/>
          </a:solidFill>
          <a:ln w="38100">
            <a:solidFill>
              <a:srgbClr val="404040"/>
            </a:solidFill>
          </a:ln>
          <a:effectLst>
            <a:outerShdw blurRad="50800" dist="381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a:latin typeface="微软雅黑" panose="020B0503020204020204" pitchFamily="34" charset="-122"/>
              <a:ea typeface="微软雅黑" panose="020B0503020204020204" pitchFamily="34" charset="-122"/>
            </a:endParaRPr>
          </a:p>
        </p:txBody>
      </p:sp>
      <p:grpSp>
        <p:nvGrpSpPr>
          <p:cNvPr id="26" name="组合 25"/>
          <p:cNvGrpSpPr>
            <a:grpSpLocks/>
          </p:cNvGrpSpPr>
          <p:nvPr/>
        </p:nvGrpSpPr>
        <p:grpSpPr bwMode="auto">
          <a:xfrm>
            <a:off x="8105775" y="2219325"/>
            <a:ext cx="1333500" cy="2792413"/>
            <a:chOff x="1115616" y="1077584"/>
            <a:chExt cx="1224136" cy="2562492"/>
          </a:xfrm>
        </p:grpSpPr>
        <p:sp>
          <p:nvSpPr>
            <p:cNvPr id="27" name="任意多边形 26"/>
            <p:cNvSpPr/>
            <p:nvPr/>
          </p:nvSpPr>
          <p:spPr>
            <a:xfrm flipV="1">
              <a:off x="1115616" y="1077584"/>
              <a:ext cx="1224136" cy="2562492"/>
            </a:xfrm>
            <a:custGeom>
              <a:avLst/>
              <a:gdLst>
                <a:gd name="connsiteX0" fmla="*/ 213563 w 1224136"/>
                <a:gd name="connsiteY0" fmla="*/ 2562492 h 2562492"/>
                <a:gd name="connsiteX1" fmla="*/ 1010573 w 1224136"/>
                <a:gd name="connsiteY1" fmla="*/ 2562492 h 2562492"/>
                <a:gd name="connsiteX2" fmla="*/ 1224136 w 1224136"/>
                <a:gd name="connsiteY2" fmla="*/ 2348929 h 2562492"/>
                <a:gd name="connsiteX3" fmla="*/ 1224136 w 1224136"/>
                <a:gd name="connsiteY3" fmla="*/ 399791 h 2562492"/>
                <a:gd name="connsiteX4" fmla="*/ 1010573 w 1224136"/>
                <a:gd name="connsiteY4" fmla="*/ 186228 h 2562492"/>
                <a:gd name="connsiteX5" fmla="*/ 720080 w 1224136"/>
                <a:gd name="connsiteY5" fmla="*/ 186228 h 2562492"/>
                <a:gd name="connsiteX6" fmla="*/ 612068 w 1224136"/>
                <a:gd name="connsiteY6" fmla="*/ 0 h 2562492"/>
                <a:gd name="connsiteX7" fmla="*/ 504056 w 1224136"/>
                <a:gd name="connsiteY7" fmla="*/ 186228 h 2562492"/>
                <a:gd name="connsiteX8" fmla="*/ 213563 w 1224136"/>
                <a:gd name="connsiteY8" fmla="*/ 186228 h 2562492"/>
                <a:gd name="connsiteX9" fmla="*/ 0 w 1224136"/>
                <a:gd name="connsiteY9" fmla="*/ 399791 h 2562492"/>
                <a:gd name="connsiteX10" fmla="*/ 0 w 1224136"/>
                <a:gd name="connsiteY10" fmla="*/ 2348929 h 2562492"/>
                <a:gd name="connsiteX11" fmla="*/ 213563 w 1224136"/>
                <a:gd name="connsiteY11" fmla="*/ 2562492 h 256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4136" h="2562492">
                  <a:moveTo>
                    <a:pt x="213563" y="2562492"/>
                  </a:moveTo>
                  <a:lnTo>
                    <a:pt x="1010573" y="2562492"/>
                  </a:lnTo>
                  <a:cubicBezTo>
                    <a:pt x="1128521" y="2562492"/>
                    <a:pt x="1224136" y="2466877"/>
                    <a:pt x="1224136" y="2348929"/>
                  </a:cubicBezTo>
                  <a:lnTo>
                    <a:pt x="1224136" y="399791"/>
                  </a:lnTo>
                  <a:cubicBezTo>
                    <a:pt x="1224136" y="281843"/>
                    <a:pt x="1128521" y="186228"/>
                    <a:pt x="1010573" y="186228"/>
                  </a:cubicBezTo>
                  <a:lnTo>
                    <a:pt x="720080" y="186228"/>
                  </a:lnTo>
                  <a:lnTo>
                    <a:pt x="612068" y="0"/>
                  </a:lnTo>
                  <a:lnTo>
                    <a:pt x="504056" y="186228"/>
                  </a:lnTo>
                  <a:lnTo>
                    <a:pt x="213563" y="186228"/>
                  </a:lnTo>
                  <a:cubicBezTo>
                    <a:pt x="95615" y="186228"/>
                    <a:pt x="0" y="281843"/>
                    <a:pt x="0" y="399791"/>
                  </a:cubicBezTo>
                  <a:lnTo>
                    <a:pt x="0" y="2348929"/>
                  </a:lnTo>
                  <a:cubicBezTo>
                    <a:pt x="0" y="2466877"/>
                    <a:pt x="95615" y="2562492"/>
                    <a:pt x="213563" y="2562492"/>
                  </a:cubicBezTo>
                  <a:close/>
                </a:path>
              </a:pathLst>
            </a:custGeom>
            <a:solidFill>
              <a:schemeClr val="bg1"/>
            </a:solidFill>
            <a:ln w="6350">
              <a:gradFill>
                <a:gsLst>
                  <a:gs pos="0">
                    <a:schemeClr val="bg1">
                      <a:lumMod val="85000"/>
                    </a:schemeClr>
                  </a:gs>
                  <a:gs pos="100000">
                    <a:schemeClr val="bg1"/>
                  </a:gs>
                </a:gsLst>
                <a:lin ang="1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a:latin typeface="微软雅黑" panose="020B0503020204020204" pitchFamily="34" charset="-122"/>
                <a:ea typeface="微软雅黑" panose="020B0503020204020204" pitchFamily="34" charset="-122"/>
              </a:endParaRPr>
            </a:p>
          </p:txBody>
        </p:sp>
        <p:sp>
          <p:nvSpPr>
            <p:cNvPr id="28" name="圆角矩形 27"/>
            <p:cNvSpPr/>
            <p:nvPr/>
          </p:nvSpPr>
          <p:spPr>
            <a:xfrm>
              <a:off x="1259632" y="1216298"/>
              <a:ext cx="936104" cy="2088232"/>
            </a:xfrm>
            <a:prstGeom prst="roundRect">
              <a:avLst>
                <a:gd name="adj" fmla="val 14632"/>
              </a:avLst>
            </a:prstGeom>
            <a:solidFill>
              <a:srgbClr val="404040"/>
            </a:solidFill>
            <a:ln>
              <a:noFill/>
            </a:ln>
            <a:effectLst>
              <a:innerShdw blurRad="63500" dist="50800" dir="18900000">
                <a:prstClr val="black">
                  <a:alpha val="33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a:latin typeface="微软雅黑" panose="020B0503020204020204" pitchFamily="34" charset="-122"/>
                <a:ea typeface="微软雅黑" panose="020B0503020204020204" pitchFamily="34" charset="-122"/>
              </a:endParaRPr>
            </a:p>
          </p:txBody>
        </p:sp>
        <p:sp>
          <p:nvSpPr>
            <p:cNvPr id="29" name="矩形 28"/>
            <p:cNvSpPr/>
            <p:nvPr/>
          </p:nvSpPr>
          <p:spPr>
            <a:xfrm>
              <a:off x="1256975" y="1851139"/>
              <a:ext cx="938504" cy="361284"/>
            </a:xfrm>
            <a:prstGeom prst="rect">
              <a:avLst/>
            </a:prstGeom>
            <a:solidFill>
              <a:srgbClr val="FFCB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r>
                <a:rPr lang="zh-CN" altLang="en-US" sz="1400" dirty="0">
                  <a:solidFill>
                    <a:schemeClr val="bg1"/>
                  </a:solidFill>
                  <a:latin typeface="微软雅黑" panose="020B0503020204020204" pitchFamily="34" charset="-122"/>
                  <a:ea typeface="微软雅黑" panose="020B0503020204020204" pitchFamily="34" charset="-122"/>
                </a:rPr>
                <a:t>项目四</a:t>
              </a:r>
            </a:p>
          </p:txBody>
        </p:sp>
        <p:sp>
          <p:nvSpPr>
            <p:cNvPr id="30" name="文本框 38"/>
            <p:cNvSpPr txBox="1">
              <a:spLocks noChangeArrowheads="1"/>
            </p:cNvSpPr>
            <p:nvPr/>
          </p:nvSpPr>
          <p:spPr bwMode="auto">
            <a:xfrm>
              <a:off x="1368152" y="1253361"/>
              <a:ext cx="683569" cy="593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a:solidFill>
                    <a:schemeClr val="bg1"/>
                  </a:solidFill>
                  <a:latin typeface="微软雅黑" panose="020B0503020204020204" pitchFamily="34" charset="-122"/>
                  <a:ea typeface="微软雅黑" panose="020B0503020204020204" pitchFamily="34" charset="-122"/>
                </a:rPr>
                <a:t>添加标题</a:t>
              </a:r>
            </a:p>
          </p:txBody>
        </p:sp>
        <p:sp>
          <p:nvSpPr>
            <p:cNvPr id="31" name="文本框 39"/>
            <p:cNvSpPr txBox="1">
              <a:spLocks noChangeArrowheads="1"/>
            </p:cNvSpPr>
            <p:nvPr/>
          </p:nvSpPr>
          <p:spPr bwMode="auto">
            <a:xfrm>
              <a:off x="1257000" y="2214035"/>
              <a:ext cx="938732" cy="1102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1200">
                  <a:solidFill>
                    <a:schemeClr val="bg1"/>
                  </a:solidFill>
                  <a:latin typeface="微软雅黑" panose="020B0503020204020204" pitchFamily="34" charset="-122"/>
                  <a:ea typeface="微软雅黑" panose="020B0503020204020204" pitchFamily="34" charset="-122"/>
                </a:rPr>
                <a:t>单击此处添加文本，单击此处添加文本</a:t>
              </a:r>
            </a:p>
          </p:txBody>
        </p:sp>
      </p:grpSp>
      <p:sp>
        <p:nvSpPr>
          <p:cNvPr id="32" name="TextBox 47"/>
          <p:cNvSpPr txBox="1">
            <a:spLocks noChangeArrowheads="1"/>
          </p:cNvSpPr>
          <p:nvPr/>
        </p:nvSpPr>
        <p:spPr bwMode="auto">
          <a:xfrm>
            <a:off x="2185590" y="1366128"/>
            <a:ext cx="7820819" cy="500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None/>
              <a:defRPr/>
            </a:pPr>
            <a:r>
              <a:rPr lang="zh-CN" altLang="en-US" sz="1400" dirty="0">
                <a:solidFill>
                  <a:srgbClr val="404040"/>
                </a:solidFill>
                <a:latin typeface="微软雅黑" pitchFamily="34" charset="-122"/>
              </a:rPr>
              <a:t>这里可以添加主要内容这里可以添加主要内容这里可以添加主要内容这里可以添加主要内容这里可以添加主要内容这里可以添加主要内容这里可以添加主要内容这里可以添加主要内容</a:t>
            </a:r>
          </a:p>
        </p:txBody>
      </p:sp>
      <p:sp>
        <p:nvSpPr>
          <p:cNvPr id="33" name="KSO_Shape"/>
          <p:cNvSpPr/>
          <p:nvPr/>
        </p:nvSpPr>
        <p:spPr>
          <a:xfrm>
            <a:off x="586740" y="46557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4" name="文本框 33"/>
          <p:cNvSpPr txBox="1"/>
          <p:nvPr/>
        </p:nvSpPr>
        <p:spPr>
          <a:xfrm>
            <a:off x="399891" y="434727"/>
            <a:ext cx="3626848" cy="523220"/>
          </a:xfrm>
          <a:prstGeom prst="rect">
            <a:avLst/>
          </a:prstGeom>
          <a:noFill/>
        </p:spPr>
        <p:txBody>
          <a:bodyPr wrap="square" rtlCol="0">
            <a:spAutoFit/>
          </a:bodyPr>
          <a:lstStyle/>
          <a:p>
            <a:pPr algn="ctr"/>
            <a:r>
              <a:rPr lang="zh-CN" altLang="en-US" sz="2800" dirty="0">
                <a:solidFill>
                  <a:srgbClr val="3A3A3A"/>
                </a:solidFill>
                <a:latin typeface="方正兰亭细黑简体" panose="02000000000000000000" pitchFamily="2" charset="-122"/>
                <a:ea typeface="方正兰亭细黑简体" panose="02000000000000000000" pitchFamily="2" charset="-122"/>
              </a:rPr>
              <a:t>这里输入标题</a:t>
            </a:r>
          </a:p>
        </p:txBody>
      </p:sp>
    </p:spTree>
    <p:extLst>
      <p:ext uri="{BB962C8B-B14F-4D97-AF65-F5344CB8AC3E}">
        <p14:creationId xmlns:p14="http://schemas.microsoft.com/office/powerpoint/2010/main" val="2760738175"/>
      </p:ext>
    </p:extLst>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anim calcmode="lin" valueType="num">
                                      <p:cBhvr>
                                        <p:cTn id="21" dur="500" fill="hold"/>
                                        <p:tgtEl>
                                          <p:spTgt spid="4"/>
                                        </p:tgtEl>
                                        <p:attrNameLst>
                                          <p:attrName>ppt_x</p:attrName>
                                        </p:attrNameLst>
                                      </p:cBhvr>
                                      <p:tavLst>
                                        <p:tav tm="0">
                                          <p:val>
                                            <p:strVal val="#ppt_x"/>
                                          </p:val>
                                        </p:tav>
                                        <p:tav tm="100000">
                                          <p:val>
                                            <p:strVal val="#ppt_x"/>
                                          </p:val>
                                        </p:tav>
                                      </p:tavLst>
                                    </p:anim>
                                    <p:anim calcmode="lin" valueType="num">
                                      <p:cBhvr>
                                        <p:cTn id="22" dur="500" fill="hold"/>
                                        <p:tgtEl>
                                          <p:spTgt spid="4"/>
                                        </p:tgtEl>
                                        <p:attrNameLst>
                                          <p:attrName>ppt_y</p:attrName>
                                        </p:attrNameLst>
                                      </p:cBhvr>
                                      <p:tavLst>
                                        <p:tav tm="0">
                                          <p:val>
                                            <p:strVal val="#ppt_y+.1"/>
                                          </p:val>
                                        </p:tav>
                                        <p:tav tm="100000">
                                          <p:val>
                                            <p:strVal val="#ppt_y"/>
                                          </p:val>
                                        </p:tav>
                                      </p:tavLst>
                                    </p:anim>
                                  </p:childTnLst>
                                </p:cTn>
                              </p:par>
                              <p:par>
                                <p:cTn id="23" presetID="47"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anim calcmode="lin" valueType="num">
                                      <p:cBhvr>
                                        <p:cTn id="26" dur="500" fill="hold"/>
                                        <p:tgtEl>
                                          <p:spTgt spid="5"/>
                                        </p:tgtEl>
                                        <p:attrNameLst>
                                          <p:attrName>ppt_x</p:attrName>
                                        </p:attrNameLst>
                                      </p:cBhvr>
                                      <p:tavLst>
                                        <p:tav tm="0">
                                          <p:val>
                                            <p:strVal val="#ppt_x"/>
                                          </p:val>
                                        </p:tav>
                                        <p:tav tm="100000">
                                          <p:val>
                                            <p:strVal val="#ppt_x"/>
                                          </p:val>
                                        </p:tav>
                                      </p:tavLst>
                                    </p:anim>
                                    <p:anim calcmode="lin" valueType="num">
                                      <p:cBhvr>
                                        <p:cTn id="27" dur="500" fill="hold"/>
                                        <p:tgtEl>
                                          <p:spTgt spid="5"/>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30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anim calcmode="lin" valueType="num">
                                      <p:cBhvr>
                                        <p:cTn id="31" dur="500" fill="hold"/>
                                        <p:tgtEl>
                                          <p:spTgt spid="11"/>
                                        </p:tgtEl>
                                        <p:attrNameLst>
                                          <p:attrName>ppt_x</p:attrName>
                                        </p:attrNameLst>
                                      </p:cBhvr>
                                      <p:tavLst>
                                        <p:tav tm="0">
                                          <p:val>
                                            <p:strVal val="#ppt_x"/>
                                          </p:val>
                                        </p:tav>
                                        <p:tav tm="100000">
                                          <p:val>
                                            <p:strVal val="#ppt_x"/>
                                          </p:val>
                                        </p:tav>
                                      </p:tavLst>
                                    </p:anim>
                                    <p:anim calcmode="lin" valueType="num">
                                      <p:cBhvr>
                                        <p:cTn id="32" dur="500" fill="hold"/>
                                        <p:tgtEl>
                                          <p:spTgt spid="11"/>
                                        </p:tgtEl>
                                        <p:attrNameLst>
                                          <p:attrName>ppt_y</p:attrName>
                                        </p:attrNameLst>
                                      </p:cBhvr>
                                      <p:tavLst>
                                        <p:tav tm="0">
                                          <p:val>
                                            <p:strVal val="#ppt_y+.1"/>
                                          </p:val>
                                        </p:tav>
                                        <p:tav tm="100000">
                                          <p:val>
                                            <p:strVal val="#ppt_y"/>
                                          </p:val>
                                        </p:tav>
                                      </p:tavLst>
                                    </p:anim>
                                  </p:childTnLst>
                                </p:cTn>
                              </p:par>
                              <p:par>
                                <p:cTn id="33" presetID="47" presetClass="entr" presetSubtype="0" fill="hold" nodeType="withEffect">
                                  <p:stCondLst>
                                    <p:cond delay="30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anim calcmode="lin" valueType="num">
                                      <p:cBhvr>
                                        <p:cTn id="36" dur="500" fill="hold"/>
                                        <p:tgtEl>
                                          <p:spTgt spid="12"/>
                                        </p:tgtEl>
                                        <p:attrNameLst>
                                          <p:attrName>ppt_x</p:attrName>
                                        </p:attrNameLst>
                                      </p:cBhvr>
                                      <p:tavLst>
                                        <p:tav tm="0">
                                          <p:val>
                                            <p:strVal val="#ppt_x"/>
                                          </p:val>
                                        </p:tav>
                                        <p:tav tm="100000">
                                          <p:val>
                                            <p:strVal val="#ppt_x"/>
                                          </p:val>
                                        </p:tav>
                                      </p:tavLst>
                                    </p:anim>
                                    <p:anim calcmode="lin" valueType="num">
                                      <p:cBhvr>
                                        <p:cTn id="37" dur="500" fill="hold"/>
                                        <p:tgtEl>
                                          <p:spTgt spid="12"/>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60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anim calcmode="lin" valueType="num">
                                      <p:cBhvr>
                                        <p:cTn id="41" dur="500" fill="hold"/>
                                        <p:tgtEl>
                                          <p:spTgt spid="18"/>
                                        </p:tgtEl>
                                        <p:attrNameLst>
                                          <p:attrName>ppt_x</p:attrName>
                                        </p:attrNameLst>
                                      </p:cBhvr>
                                      <p:tavLst>
                                        <p:tav tm="0">
                                          <p:val>
                                            <p:strVal val="#ppt_x"/>
                                          </p:val>
                                        </p:tav>
                                        <p:tav tm="100000">
                                          <p:val>
                                            <p:strVal val="#ppt_x"/>
                                          </p:val>
                                        </p:tav>
                                      </p:tavLst>
                                    </p:anim>
                                    <p:anim calcmode="lin" valueType="num">
                                      <p:cBhvr>
                                        <p:cTn id="42" dur="500" fill="hold"/>
                                        <p:tgtEl>
                                          <p:spTgt spid="18"/>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60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anim calcmode="lin" valueType="num">
                                      <p:cBhvr>
                                        <p:cTn id="46" dur="500" fill="hold"/>
                                        <p:tgtEl>
                                          <p:spTgt spid="19"/>
                                        </p:tgtEl>
                                        <p:attrNameLst>
                                          <p:attrName>ppt_x</p:attrName>
                                        </p:attrNameLst>
                                      </p:cBhvr>
                                      <p:tavLst>
                                        <p:tav tm="0">
                                          <p:val>
                                            <p:strVal val="#ppt_x"/>
                                          </p:val>
                                        </p:tav>
                                        <p:tav tm="100000">
                                          <p:val>
                                            <p:strVal val="#ppt_x"/>
                                          </p:val>
                                        </p:tav>
                                      </p:tavLst>
                                    </p:anim>
                                    <p:anim calcmode="lin" valueType="num">
                                      <p:cBhvr>
                                        <p:cTn id="47" dur="500" fill="hold"/>
                                        <p:tgtEl>
                                          <p:spTgt spid="19"/>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90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500"/>
                                        <p:tgtEl>
                                          <p:spTgt spid="25"/>
                                        </p:tgtEl>
                                      </p:cBhvr>
                                    </p:animEffect>
                                    <p:anim calcmode="lin" valueType="num">
                                      <p:cBhvr>
                                        <p:cTn id="51" dur="500" fill="hold"/>
                                        <p:tgtEl>
                                          <p:spTgt spid="25"/>
                                        </p:tgtEl>
                                        <p:attrNameLst>
                                          <p:attrName>ppt_x</p:attrName>
                                        </p:attrNameLst>
                                      </p:cBhvr>
                                      <p:tavLst>
                                        <p:tav tm="0">
                                          <p:val>
                                            <p:strVal val="#ppt_x"/>
                                          </p:val>
                                        </p:tav>
                                        <p:tav tm="100000">
                                          <p:val>
                                            <p:strVal val="#ppt_x"/>
                                          </p:val>
                                        </p:tav>
                                      </p:tavLst>
                                    </p:anim>
                                    <p:anim calcmode="lin" valueType="num">
                                      <p:cBhvr>
                                        <p:cTn id="52" dur="500" fill="hold"/>
                                        <p:tgtEl>
                                          <p:spTgt spid="25"/>
                                        </p:tgtEl>
                                        <p:attrNameLst>
                                          <p:attrName>ppt_y</p:attrName>
                                        </p:attrNameLst>
                                      </p:cBhvr>
                                      <p:tavLst>
                                        <p:tav tm="0">
                                          <p:val>
                                            <p:strVal val="#ppt_y+.1"/>
                                          </p:val>
                                        </p:tav>
                                        <p:tav tm="100000">
                                          <p:val>
                                            <p:strVal val="#ppt_y"/>
                                          </p:val>
                                        </p:tav>
                                      </p:tavLst>
                                    </p:anim>
                                  </p:childTnLst>
                                </p:cTn>
                              </p:par>
                              <p:par>
                                <p:cTn id="53" presetID="47" presetClass="entr" presetSubtype="0" fill="hold" nodeType="withEffect">
                                  <p:stCondLst>
                                    <p:cond delay="90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500"/>
                                        <p:tgtEl>
                                          <p:spTgt spid="26"/>
                                        </p:tgtEl>
                                      </p:cBhvr>
                                    </p:animEffect>
                                    <p:anim calcmode="lin" valueType="num">
                                      <p:cBhvr>
                                        <p:cTn id="56" dur="500" fill="hold"/>
                                        <p:tgtEl>
                                          <p:spTgt spid="26"/>
                                        </p:tgtEl>
                                        <p:attrNameLst>
                                          <p:attrName>ppt_x</p:attrName>
                                        </p:attrNameLst>
                                      </p:cBhvr>
                                      <p:tavLst>
                                        <p:tav tm="0">
                                          <p:val>
                                            <p:strVal val="#ppt_x"/>
                                          </p:val>
                                        </p:tav>
                                        <p:tav tm="100000">
                                          <p:val>
                                            <p:strVal val="#ppt_x"/>
                                          </p:val>
                                        </p:tav>
                                      </p:tavLst>
                                    </p:anim>
                                    <p:anim calcmode="lin" valueType="num">
                                      <p:cBhvr>
                                        <p:cTn id="57" dur="5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11" grpId="0" animBg="1"/>
      <p:bldP spid="18" grpId="0" animBg="1"/>
      <p:bldP spid="25" grpId="0" animBg="1"/>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bwMode="auto">
          <a:xfrm>
            <a:off x="2581606" y="3830530"/>
            <a:ext cx="249990" cy="249990"/>
          </a:xfrm>
          <a:prstGeom prst="ellipse">
            <a:avLst/>
          </a:pr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a:ea typeface="微软雅黑" panose="020B0503020204020204" pitchFamily="34" charset="-122"/>
            </a:endParaRPr>
          </a:p>
        </p:txBody>
      </p:sp>
      <p:sp>
        <p:nvSpPr>
          <p:cNvPr id="5" name="等腰三角形 80"/>
          <p:cNvSpPr/>
          <p:nvPr/>
        </p:nvSpPr>
        <p:spPr>
          <a:xfrm flipV="1">
            <a:off x="2099121" y="2161450"/>
            <a:ext cx="1214958" cy="1480195"/>
          </a:xfrm>
          <a:custGeom>
            <a:avLst/>
            <a:gdLst/>
            <a:ahLst/>
            <a:cxnLst/>
            <a:rect l="l" t="t" r="r" b="b"/>
            <a:pathLst>
              <a:path w="712054" h="867502">
                <a:moveTo>
                  <a:pt x="356027" y="867502"/>
                </a:moveTo>
                <a:cubicBezTo>
                  <a:pt x="552655" y="867502"/>
                  <a:pt x="712054" y="708103"/>
                  <a:pt x="712054" y="511475"/>
                </a:cubicBezTo>
                <a:cubicBezTo>
                  <a:pt x="712054" y="422128"/>
                  <a:pt x="679142" y="340468"/>
                  <a:pt x="623637" y="278950"/>
                </a:cubicBezTo>
                <a:lnTo>
                  <a:pt x="625915" y="278950"/>
                </a:lnTo>
                <a:lnTo>
                  <a:pt x="610443" y="262959"/>
                </a:lnTo>
                <a:cubicBezTo>
                  <a:pt x="609052" y="260998"/>
                  <a:pt x="607376" y="259316"/>
                  <a:pt x="605493" y="257843"/>
                </a:cubicBezTo>
                <a:lnTo>
                  <a:pt x="356027" y="0"/>
                </a:lnTo>
                <a:lnTo>
                  <a:pt x="106561" y="257843"/>
                </a:lnTo>
                <a:cubicBezTo>
                  <a:pt x="104678" y="259316"/>
                  <a:pt x="103002" y="260998"/>
                  <a:pt x="101611" y="262959"/>
                </a:cubicBezTo>
                <a:lnTo>
                  <a:pt x="86139" y="278950"/>
                </a:lnTo>
                <a:lnTo>
                  <a:pt x="88417" y="278950"/>
                </a:lnTo>
                <a:cubicBezTo>
                  <a:pt x="32912" y="340468"/>
                  <a:pt x="0" y="422128"/>
                  <a:pt x="0" y="511475"/>
                </a:cubicBezTo>
                <a:cubicBezTo>
                  <a:pt x="0" y="708103"/>
                  <a:pt x="159399" y="867502"/>
                  <a:pt x="356027" y="867502"/>
                </a:cubicBezTo>
                <a:close/>
              </a:path>
            </a:pathLst>
          </a:custGeom>
          <a:solidFill>
            <a:srgbClr val="FFC001"/>
          </a:solidFill>
          <a:ln>
            <a:noFill/>
          </a:ln>
        </p:spPr>
        <p:style>
          <a:lnRef idx="2">
            <a:schemeClr val="accent1"/>
          </a:lnRef>
          <a:fillRef idx="1">
            <a:schemeClr val="lt1"/>
          </a:fillRef>
          <a:effectRef idx="0">
            <a:schemeClr val="accent1"/>
          </a:effectRef>
          <a:fontRef idx="minor">
            <a:schemeClr val="dk1"/>
          </a:fontRef>
        </p:style>
        <p:txBody>
          <a:bodyPr anchor="ctr"/>
          <a:lstStyle/>
          <a:p>
            <a:pPr algn="ctr" eaLnBrk="1" hangingPunct="1">
              <a:buFont typeface="Arial" panose="020B0604020202020204" pitchFamily="34" charset="0"/>
              <a:buNone/>
              <a:defRPr/>
            </a:pPr>
            <a:endParaRPr lang="zh-CN" altLang="en-US">
              <a:ea typeface="微软雅黑" panose="020B0503020204020204" pitchFamily="34" charset="-122"/>
            </a:endParaRPr>
          </a:p>
        </p:txBody>
      </p:sp>
      <p:sp>
        <p:nvSpPr>
          <p:cNvPr id="6" name="椭圆 5"/>
          <p:cNvSpPr/>
          <p:nvPr/>
        </p:nvSpPr>
        <p:spPr bwMode="auto">
          <a:xfrm>
            <a:off x="5971006" y="3830530"/>
            <a:ext cx="249990" cy="249990"/>
          </a:xfrm>
          <a:prstGeom prst="ellipse">
            <a:avLst/>
          </a:pr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a:ea typeface="微软雅黑" panose="020B0503020204020204" pitchFamily="34" charset="-122"/>
            </a:endParaRPr>
          </a:p>
        </p:txBody>
      </p:sp>
      <p:sp>
        <p:nvSpPr>
          <p:cNvPr id="7" name="等腰三角形 80"/>
          <p:cNvSpPr/>
          <p:nvPr/>
        </p:nvSpPr>
        <p:spPr>
          <a:xfrm flipV="1">
            <a:off x="5488521" y="2161450"/>
            <a:ext cx="1214958" cy="1480195"/>
          </a:xfrm>
          <a:custGeom>
            <a:avLst/>
            <a:gdLst/>
            <a:ahLst/>
            <a:cxnLst/>
            <a:rect l="l" t="t" r="r" b="b"/>
            <a:pathLst>
              <a:path w="712054" h="867502">
                <a:moveTo>
                  <a:pt x="356027" y="867502"/>
                </a:moveTo>
                <a:cubicBezTo>
                  <a:pt x="552655" y="867502"/>
                  <a:pt x="712054" y="708103"/>
                  <a:pt x="712054" y="511475"/>
                </a:cubicBezTo>
                <a:cubicBezTo>
                  <a:pt x="712054" y="422128"/>
                  <a:pt x="679142" y="340468"/>
                  <a:pt x="623637" y="278950"/>
                </a:cubicBezTo>
                <a:lnTo>
                  <a:pt x="625915" y="278950"/>
                </a:lnTo>
                <a:lnTo>
                  <a:pt x="610443" y="262959"/>
                </a:lnTo>
                <a:cubicBezTo>
                  <a:pt x="609052" y="260998"/>
                  <a:pt x="607376" y="259316"/>
                  <a:pt x="605493" y="257843"/>
                </a:cubicBezTo>
                <a:lnTo>
                  <a:pt x="356027" y="0"/>
                </a:lnTo>
                <a:lnTo>
                  <a:pt x="106561" y="257843"/>
                </a:lnTo>
                <a:cubicBezTo>
                  <a:pt x="104678" y="259316"/>
                  <a:pt x="103002" y="260998"/>
                  <a:pt x="101611" y="262959"/>
                </a:cubicBezTo>
                <a:lnTo>
                  <a:pt x="86139" y="278950"/>
                </a:lnTo>
                <a:lnTo>
                  <a:pt x="88417" y="278950"/>
                </a:lnTo>
                <a:cubicBezTo>
                  <a:pt x="32912" y="340468"/>
                  <a:pt x="0" y="422128"/>
                  <a:pt x="0" y="511475"/>
                </a:cubicBezTo>
                <a:cubicBezTo>
                  <a:pt x="0" y="708103"/>
                  <a:pt x="159399" y="867502"/>
                  <a:pt x="356027" y="867502"/>
                </a:cubicBezTo>
                <a:close/>
              </a:path>
            </a:pathLst>
          </a:custGeom>
          <a:solidFill>
            <a:srgbClr val="FFC001"/>
          </a:solidFill>
          <a:ln>
            <a:noFill/>
          </a:ln>
        </p:spPr>
        <p:style>
          <a:lnRef idx="2">
            <a:schemeClr val="accent1"/>
          </a:lnRef>
          <a:fillRef idx="1">
            <a:schemeClr val="lt1"/>
          </a:fillRef>
          <a:effectRef idx="0">
            <a:schemeClr val="accent1"/>
          </a:effectRef>
          <a:fontRef idx="minor">
            <a:schemeClr val="dk1"/>
          </a:fontRef>
        </p:style>
        <p:txBody>
          <a:bodyPr anchor="ctr"/>
          <a:lstStyle/>
          <a:p>
            <a:pPr algn="ctr" eaLnBrk="1" hangingPunct="1">
              <a:buFont typeface="Arial" panose="020B0604020202020204" pitchFamily="34" charset="0"/>
              <a:buNone/>
              <a:defRPr/>
            </a:pPr>
            <a:endParaRPr lang="zh-CN" altLang="en-US">
              <a:ea typeface="微软雅黑" panose="020B0503020204020204" pitchFamily="34" charset="-122"/>
            </a:endParaRPr>
          </a:p>
        </p:txBody>
      </p:sp>
      <p:sp>
        <p:nvSpPr>
          <p:cNvPr id="8" name="椭圆 7"/>
          <p:cNvSpPr/>
          <p:nvPr/>
        </p:nvSpPr>
        <p:spPr bwMode="auto">
          <a:xfrm>
            <a:off x="9323806" y="3830530"/>
            <a:ext cx="249990" cy="249990"/>
          </a:xfrm>
          <a:prstGeom prst="ellipse">
            <a:avLst/>
          </a:pr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a:ea typeface="微软雅黑" panose="020B0503020204020204" pitchFamily="34" charset="-122"/>
            </a:endParaRPr>
          </a:p>
        </p:txBody>
      </p:sp>
      <p:sp>
        <p:nvSpPr>
          <p:cNvPr id="9" name="等腰三角形 80"/>
          <p:cNvSpPr/>
          <p:nvPr/>
        </p:nvSpPr>
        <p:spPr>
          <a:xfrm flipV="1">
            <a:off x="8841321" y="2161450"/>
            <a:ext cx="1214958" cy="1480195"/>
          </a:xfrm>
          <a:custGeom>
            <a:avLst/>
            <a:gdLst/>
            <a:ahLst/>
            <a:cxnLst/>
            <a:rect l="l" t="t" r="r" b="b"/>
            <a:pathLst>
              <a:path w="712054" h="867502">
                <a:moveTo>
                  <a:pt x="356027" y="867502"/>
                </a:moveTo>
                <a:cubicBezTo>
                  <a:pt x="552655" y="867502"/>
                  <a:pt x="712054" y="708103"/>
                  <a:pt x="712054" y="511475"/>
                </a:cubicBezTo>
                <a:cubicBezTo>
                  <a:pt x="712054" y="422128"/>
                  <a:pt x="679142" y="340468"/>
                  <a:pt x="623637" y="278950"/>
                </a:cubicBezTo>
                <a:lnTo>
                  <a:pt x="625915" y="278950"/>
                </a:lnTo>
                <a:lnTo>
                  <a:pt x="610443" y="262959"/>
                </a:lnTo>
                <a:cubicBezTo>
                  <a:pt x="609052" y="260998"/>
                  <a:pt x="607376" y="259316"/>
                  <a:pt x="605493" y="257843"/>
                </a:cubicBezTo>
                <a:lnTo>
                  <a:pt x="356027" y="0"/>
                </a:lnTo>
                <a:lnTo>
                  <a:pt x="106561" y="257843"/>
                </a:lnTo>
                <a:cubicBezTo>
                  <a:pt x="104678" y="259316"/>
                  <a:pt x="103002" y="260998"/>
                  <a:pt x="101611" y="262959"/>
                </a:cubicBezTo>
                <a:lnTo>
                  <a:pt x="86139" y="278950"/>
                </a:lnTo>
                <a:lnTo>
                  <a:pt x="88417" y="278950"/>
                </a:lnTo>
                <a:cubicBezTo>
                  <a:pt x="32912" y="340468"/>
                  <a:pt x="0" y="422128"/>
                  <a:pt x="0" y="511475"/>
                </a:cubicBezTo>
                <a:cubicBezTo>
                  <a:pt x="0" y="708103"/>
                  <a:pt x="159399" y="867502"/>
                  <a:pt x="356027" y="867502"/>
                </a:cubicBezTo>
                <a:close/>
              </a:path>
            </a:pathLst>
          </a:custGeom>
          <a:solidFill>
            <a:srgbClr val="FFC001"/>
          </a:solidFill>
          <a:ln>
            <a:noFill/>
          </a:ln>
        </p:spPr>
        <p:style>
          <a:lnRef idx="2">
            <a:schemeClr val="accent1"/>
          </a:lnRef>
          <a:fillRef idx="1">
            <a:schemeClr val="lt1"/>
          </a:fillRef>
          <a:effectRef idx="0">
            <a:schemeClr val="accent1"/>
          </a:effectRef>
          <a:fontRef idx="minor">
            <a:schemeClr val="dk1"/>
          </a:fontRef>
        </p:style>
        <p:txBody>
          <a:bodyPr anchor="ctr"/>
          <a:lstStyle/>
          <a:p>
            <a:pPr algn="ctr" eaLnBrk="1" hangingPunct="1">
              <a:buFont typeface="Arial" panose="020B0604020202020204" pitchFamily="34" charset="0"/>
              <a:buNone/>
              <a:defRPr/>
            </a:pPr>
            <a:endParaRPr lang="zh-CN" altLang="en-US">
              <a:ea typeface="微软雅黑" panose="020B0503020204020204" pitchFamily="34" charset="-122"/>
            </a:endParaRPr>
          </a:p>
        </p:txBody>
      </p:sp>
      <p:sp>
        <p:nvSpPr>
          <p:cNvPr id="10" name="Rectangle 13" descr="FD1DDF730CE4456e89755B07FE1653D0# #Rectangle 13"/>
          <p:cNvSpPr>
            <a:spLocks noChangeArrowheads="1"/>
          </p:cNvSpPr>
          <p:nvPr/>
        </p:nvSpPr>
        <p:spPr bwMode="auto">
          <a:xfrm>
            <a:off x="2010821" y="4279946"/>
            <a:ext cx="12096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ctr" eaLnBrk="1" hangingPunct="1">
              <a:spcBef>
                <a:spcPct val="0"/>
              </a:spcBef>
              <a:buFont typeface="Arial" charset="0"/>
              <a:buNone/>
              <a:defRPr/>
            </a:pPr>
            <a:r>
              <a:rPr lang="zh-CN" altLang="en-US" sz="2400" dirty="0">
                <a:solidFill>
                  <a:srgbClr val="FFC001"/>
                </a:solidFill>
                <a:latin typeface="方正兰亭细黑简体" panose="02000000000000000000" pitchFamily="2" charset="-122"/>
                <a:ea typeface="方正兰亭细黑简体" panose="02000000000000000000" pitchFamily="2" charset="-122"/>
              </a:rPr>
              <a:t>项目一</a:t>
            </a:r>
            <a:endParaRPr lang="en-US" altLang="zh-CN" sz="2400" dirty="0">
              <a:solidFill>
                <a:srgbClr val="FFC001"/>
              </a:solidFill>
              <a:latin typeface="方正兰亭细黑简体" panose="02000000000000000000" pitchFamily="2" charset="-122"/>
              <a:ea typeface="方正兰亭细黑简体" panose="02000000000000000000" pitchFamily="2" charset="-122"/>
            </a:endParaRPr>
          </a:p>
        </p:txBody>
      </p:sp>
      <p:sp>
        <p:nvSpPr>
          <p:cNvPr id="11" name="Rectangle 13" descr="FD1DDF730CE4456e89755B07FE1653D0# #Rectangle 13"/>
          <p:cNvSpPr>
            <a:spLocks noChangeArrowheads="1"/>
          </p:cNvSpPr>
          <p:nvPr/>
        </p:nvSpPr>
        <p:spPr bwMode="auto">
          <a:xfrm>
            <a:off x="1508534" y="4765636"/>
            <a:ext cx="225060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just" eaLnBrk="1" hangingPunct="1">
              <a:spcBef>
                <a:spcPct val="0"/>
              </a:spcBef>
              <a:buFont typeface="Arial" charset="0"/>
              <a:buNone/>
              <a:defRPr/>
            </a:pPr>
            <a:r>
              <a:rPr lang="zh-CN" altLang="en-US" sz="1100" dirty="0">
                <a:solidFill>
                  <a:srgbClr val="3A3A3A"/>
                </a:solidFill>
                <a:latin typeface="微软雅黑" panose="020B0503020204020204" pitchFamily="34" charset="-122"/>
                <a:ea typeface="微软雅黑" panose="020B0503020204020204" pitchFamily="34" charset="-122"/>
              </a:rPr>
              <a:t>此处添加目标扼要说明，</a:t>
            </a:r>
            <a:endParaRPr lang="en-US" altLang="zh-CN" sz="1100" dirty="0">
              <a:solidFill>
                <a:srgbClr val="3A3A3A"/>
              </a:solidFill>
              <a:latin typeface="微软雅黑" panose="020B0503020204020204" pitchFamily="34" charset="-122"/>
              <a:ea typeface="微软雅黑" panose="020B0503020204020204" pitchFamily="34" charset="-122"/>
            </a:endParaRPr>
          </a:p>
          <a:p>
            <a:pPr algn="just" eaLnBrk="1" hangingPunct="1">
              <a:spcBef>
                <a:spcPct val="0"/>
              </a:spcBef>
              <a:buNone/>
              <a:defRPr/>
            </a:pPr>
            <a:r>
              <a:rPr lang="zh-CN" altLang="en-US" sz="1100" dirty="0">
                <a:solidFill>
                  <a:srgbClr val="3A3A3A"/>
                </a:solidFill>
                <a:latin typeface="微软雅黑" panose="020B0503020204020204" pitchFamily="34" charset="-122"/>
                <a:ea typeface="微软雅黑" panose="020B0503020204020204" pitchFamily="34" charset="-122"/>
              </a:rPr>
              <a:t>添加简短说明</a:t>
            </a:r>
            <a:r>
              <a:rPr lang="zh-CN" altLang="en-US" sz="1100">
                <a:solidFill>
                  <a:srgbClr val="3A3A3A"/>
                </a:solidFill>
                <a:latin typeface="微软雅黑" panose="020B0503020204020204" pitchFamily="34" charset="-122"/>
                <a:ea typeface="微软雅黑" panose="020B0503020204020204" pitchFamily="34" charset="-122"/>
              </a:rPr>
              <a:t>文字。此处添加目标扼要说明，添加简短说明文字。</a:t>
            </a:r>
            <a:endParaRPr lang="en-US" altLang="zh-CN" sz="1100">
              <a:solidFill>
                <a:srgbClr val="3A3A3A"/>
              </a:solidFill>
              <a:latin typeface="微软雅黑" panose="020B0503020204020204" pitchFamily="34" charset="-122"/>
              <a:ea typeface="微软雅黑" panose="020B0503020204020204" pitchFamily="34" charset="-122"/>
            </a:endParaRPr>
          </a:p>
        </p:txBody>
      </p:sp>
      <p:sp>
        <p:nvSpPr>
          <p:cNvPr id="12" name="Rectangle 13" descr="FD1DDF730CE4456e89755B07FE1653D0# #Rectangle 13"/>
          <p:cNvSpPr>
            <a:spLocks noChangeArrowheads="1"/>
          </p:cNvSpPr>
          <p:nvPr/>
        </p:nvSpPr>
        <p:spPr bwMode="auto">
          <a:xfrm>
            <a:off x="5483155" y="4279946"/>
            <a:ext cx="12096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ctr" eaLnBrk="1" hangingPunct="1">
              <a:spcBef>
                <a:spcPct val="0"/>
              </a:spcBef>
              <a:buFont typeface="Arial" charset="0"/>
              <a:buNone/>
              <a:defRPr/>
            </a:pPr>
            <a:r>
              <a:rPr lang="zh-CN" altLang="en-US" sz="2400" dirty="0">
                <a:solidFill>
                  <a:srgbClr val="FFC001"/>
                </a:solidFill>
                <a:latin typeface="方正兰亭细黑简体" panose="02000000000000000000" pitchFamily="2" charset="-122"/>
                <a:ea typeface="方正兰亭细黑简体" panose="02000000000000000000" pitchFamily="2" charset="-122"/>
              </a:rPr>
              <a:t>项目二</a:t>
            </a:r>
            <a:endParaRPr lang="en-US" altLang="zh-CN" sz="2400" dirty="0">
              <a:solidFill>
                <a:srgbClr val="FFC001"/>
              </a:solidFill>
              <a:latin typeface="方正兰亭细黑简体" panose="02000000000000000000" pitchFamily="2" charset="-122"/>
              <a:ea typeface="方正兰亭细黑简体" panose="02000000000000000000" pitchFamily="2" charset="-122"/>
            </a:endParaRPr>
          </a:p>
        </p:txBody>
      </p:sp>
      <p:sp>
        <p:nvSpPr>
          <p:cNvPr id="13" name="Rectangle 13" descr="FD1DDF730CE4456e89755B07FE1653D0# #Rectangle 13"/>
          <p:cNvSpPr>
            <a:spLocks noChangeArrowheads="1"/>
          </p:cNvSpPr>
          <p:nvPr/>
        </p:nvSpPr>
        <p:spPr bwMode="auto">
          <a:xfrm>
            <a:off x="4980868" y="4765636"/>
            <a:ext cx="225060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just" eaLnBrk="1" hangingPunct="1">
              <a:spcBef>
                <a:spcPct val="0"/>
              </a:spcBef>
              <a:buFont typeface="Arial" charset="0"/>
              <a:buNone/>
              <a:defRPr/>
            </a:pPr>
            <a:r>
              <a:rPr lang="zh-CN" altLang="en-US" sz="1100" dirty="0">
                <a:solidFill>
                  <a:srgbClr val="3A3A3A"/>
                </a:solidFill>
                <a:latin typeface="微软雅黑" panose="020B0503020204020204" pitchFamily="34" charset="-122"/>
                <a:ea typeface="微软雅黑" panose="020B0503020204020204" pitchFamily="34" charset="-122"/>
              </a:rPr>
              <a:t>此处添加目标扼要说明，</a:t>
            </a:r>
            <a:endParaRPr lang="en-US" altLang="zh-CN" sz="1100" dirty="0">
              <a:solidFill>
                <a:srgbClr val="3A3A3A"/>
              </a:solidFill>
              <a:latin typeface="微软雅黑" panose="020B0503020204020204" pitchFamily="34" charset="-122"/>
              <a:ea typeface="微软雅黑" panose="020B0503020204020204" pitchFamily="34" charset="-122"/>
            </a:endParaRPr>
          </a:p>
          <a:p>
            <a:pPr algn="just" eaLnBrk="1" hangingPunct="1">
              <a:spcBef>
                <a:spcPct val="0"/>
              </a:spcBef>
              <a:buNone/>
              <a:defRPr/>
            </a:pPr>
            <a:r>
              <a:rPr lang="zh-CN" altLang="en-US" sz="1100" dirty="0">
                <a:solidFill>
                  <a:srgbClr val="3A3A3A"/>
                </a:solidFill>
                <a:latin typeface="微软雅黑" panose="020B0503020204020204" pitchFamily="34" charset="-122"/>
                <a:ea typeface="微软雅黑" panose="020B0503020204020204" pitchFamily="34" charset="-122"/>
              </a:rPr>
              <a:t>添加简短说明</a:t>
            </a:r>
            <a:r>
              <a:rPr lang="zh-CN" altLang="en-US" sz="1100">
                <a:solidFill>
                  <a:srgbClr val="3A3A3A"/>
                </a:solidFill>
                <a:latin typeface="微软雅黑" panose="020B0503020204020204" pitchFamily="34" charset="-122"/>
                <a:ea typeface="微软雅黑" panose="020B0503020204020204" pitchFamily="34" charset="-122"/>
              </a:rPr>
              <a:t>文字。此处添加目标扼要说明，添加简短说明文字。</a:t>
            </a:r>
            <a:endParaRPr lang="en-US" altLang="zh-CN" sz="1100">
              <a:solidFill>
                <a:srgbClr val="3A3A3A"/>
              </a:solidFill>
              <a:latin typeface="微软雅黑" panose="020B0503020204020204" pitchFamily="34" charset="-122"/>
              <a:ea typeface="微软雅黑" panose="020B0503020204020204" pitchFamily="34" charset="-122"/>
            </a:endParaRPr>
          </a:p>
        </p:txBody>
      </p:sp>
      <p:sp>
        <p:nvSpPr>
          <p:cNvPr id="14" name="Rectangle 13" descr="FD1DDF730CE4456e89755B07FE1653D0# #Rectangle 13"/>
          <p:cNvSpPr>
            <a:spLocks noChangeArrowheads="1"/>
          </p:cNvSpPr>
          <p:nvPr/>
        </p:nvSpPr>
        <p:spPr bwMode="auto">
          <a:xfrm>
            <a:off x="8816905" y="4279946"/>
            <a:ext cx="12096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ctr" eaLnBrk="1" hangingPunct="1">
              <a:spcBef>
                <a:spcPct val="0"/>
              </a:spcBef>
              <a:buFont typeface="Arial" charset="0"/>
              <a:buNone/>
              <a:defRPr/>
            </a:pPr>
            <a:r>
              <a:rPr lang="zh-CN" altLang="en-US" sz="2400" dirty="0">
                <a:solidFill>
                  <a:srgbClr val="FFC001"/>
                </a:solidFill>
                <a:latin typeface="方正兰亭细黑简体" panose="02000000000000000000" pitchFamily="2" charset="-122"/>
                <a:ea typeface="方正兰亭细黑简体" panose="02000000000000000000" pitchFamily="2" charset="-122"/>
              </a:rPr>
              <a:t>项目三</a:t>
            </a:r>
            <a:endParaRPr lang="en-US" altLang="zh-CN" sz="2400" dirty="0">
              <a:solidFill>
                <a:srgbClr val="FFC001"/>
              </a:solidFill>
              <a:latin typeface="方正兰亭细黑简体" panose="02000000000000000000" pitchFamily="2" charset="-122"/>
              <a:ea typeface="方正兰亭细黑简体" panose="02000000000000000000" pitchFamily="2" charset="-122"/>
            </a:endParaRPr>
          </a:p>
        </p:txBody>
      </p:sp>
      <p:sp>
        <p:nvSpPr>
          <p:cNvPr id="15" name="Rectangle 13" descr="FD1DDF730CE4456e89755B07FE1653D0# #Rectangle 13"/>
          <p:cNvSpPr>
            <a:spLocks noChangeArrowheads="1"/>
          </p:cNvSpPr>
          <p:nvPr/>
        </p:nvSpPr>
        <p:spPr bwMode="auto">
          <a:xfrm>
            <a:off x="8314618" y="4765636"/>
            <a:ext cx="225060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just" eaLnBrk="1" hangingPunct="1">
              <a:spcBef>
                <a:spcPct val="0"/>
              </a:spcBef>
              <a:buFont typeface="Arial" charset="0"/>
              <a:buNone/>
              <a:defRPr/>
            </a:pPr>
            <a:r>
              <a:rPr lang="zh-CN" altLang="en-US" sz="1100" dirty="0">
                <a:solidFill>
                  <a:srgbClr val="3A3A3A"/>
                </a:solidFill>
                <a:latin typeface="微软雅黑" panose="020B0503020204020204" pitchFamily="34" charset="-122"/>
                <a:ea typeface="微软雅黑" panose="020B0503020204020204" pitchFamily="34" charset="-122"/>
              </a:rPr>
              <a:t>此处添加目标扼要说明，</a:t>
            </a:r>
            <a:endParaRPr lang="en-US" altLang="zh-CN" sz="1100" dirty="0">
              <a:solidFill>
                <a:srgbClr val="3A3A3A"/>
              </a:solidFill>
              <a:latin typeface="微软雅黑" panose="020B0503020204020204" pitchFamily="34" charset="-122"/>
              <a:ea typeface="微软雅黑" panose="020B0503020204020204" pitchFamily="34" charset="-122"/>
            </a:endParaRPr>
          </a:p>
          <a:p>
            <a:pPr algn="just" eaLnBrk="1" hangingPunct="1">
              <a:spcBef>
                <a:spcPct val="0"/>
              </a:spcBef>
              <a:buNone/>
              <a:defRPr/>
            </a:pPr>
            <a:r>
              <a:rPr lang="zh-CN" altLang="en-US" sz="1100" dirty="0">
                <a:solidFill>
                  <a:srgbClr val="3A3A3A"/>
                </a:solidFill>
                <a:latin typeface="微软雅黑" panose="020B0503020204020204" pitchFamily="34" charset="-122"/>
                <a:ea typeface="微软雅黑" panose="020B0503020204020204" pitchFamily="34" charset="-122"/>
              </a:rPr>
              <a:t>添加简短说明文字。此处添加目标扼要说明，添加简短说明文字。</a:t>
            </a:r>
            <a:endParaRPr lang="en-US" altLang="zh-CN" sz="1100" dirty="0">
              <a:solidFill>
                <a:srgbClr val="3A3A3A"/>
              </a:solidFill>
              <a:latin typeface="微软雅黑" panose="020B0503020204020204" pitchFamily="34" charset="-122"/>
              <a:ea typeface="微软雅黑" panose="020B0503020204020204" pitchFamily="34" charset="-122"/>
            </a:endParaRPr>
          </a:p>
        </p:txBody>
      </p:sp>
      <p:sp>
        <p:nvSpPr>
          <p:cNvPr id="16" name="Freeform 15"/>
          <p:cNvSpPr>
            <a:spLocks noEditPoints="1"/>
          </p:cNvSpPr>
          <p:nvPr/>
        </p:nvSpPr>
        <p:spPr bwMode="auto">
          <a:xfrm>
            <a:off x="2370584" y="2535749"/>
            <a:ext cx="685800" cy="587375"/>
          </a:xfrm>
          <a:custGeom>
            <a:avLst/>
            <a:gdLst>
              <a:gd name="T0" fmla="*/ 737 w 1149"/>
              <a:gd name="T1" fmla="*/ 427 h 983"/>
              <a:gd name="T2" fmla="*/ 640 w 1149"/>
              <a:gd name="T3" fmla="*/ 427 h 983"/>
              <a:gd name="T4" fmla="*/ 616 w 1149"/>
              <a:gd name="T5" fmla="*/ 502 h 983"/>
              <a:gd name="T6" fmla="*/ 640 w 1149"/>
              <a:gd name="T7" fmla="*/ 810 h 983"/>
              <a:gd name="T8" fmla="*/ 575 w 1149"/>
              <a:gd name="T9" fmla="*/ 921 h 983"/>
              <a:gd name="T10" fmla="*/ 514 w 1149"/>
              <a:gd name="T11" fmla="*/ 810 h 983"/>
              <a:gd name="T12" fmla="*/ 549 w 1149"/>
              <a:gd name="T13" fmla="*/ 503 h 983"/>
              <a:gd name="T14" fmla="*/ 524 w 1149"/>
              <a:gd name="T15" fmla="*/ 427 h 983"/>
              <a:gd name="T16" fmla="*/ 417 w 1149"/>
              <a:gd name="T17" fmla="*/ 427 h 983"/>
              <a:gd name="T18" fmla="*/ 417 w 1149"/>
              <a:gd name="T19" fmla="*/ 427 h 983"/>
              <a:gd name="T20" fmla="*/ 241 w 1149"/>
              <a:gd name="T21" fmla="*/ 612 h 983"/>
              <a:gd name="T22" fmla="*/ 266 w 1149"/>
              <a:gd name="T23" fmla="*/ 801 h 983"/>
              <a:gd name="T24" fmla="*/ 443 w 1149"/>
              <a:gd name="T25" fmla="*/ 983 h 983"/>
              <a:gd name="T26" fmla="*/ 711 w 1149"/>
              <a:gd name="T27" fmla="*/ 983 h 983"/>
              <a:gd name="T28" fmla="*/ 888 w 1149"/>
              <a:gd name="T29" fmla="*/ 799 h 983"/>
              <a:gd name="T30" fmla="*/ 913 w 1149"/>
              <a:gd name="T31" fmla="*/ 609 h 983"/>
              <a:gd name="T32" fmla="*/ 737 w 1149"/>
              <a:gd name="T33" fmla="*/ 427 h 983"/>
              <a:gd name="T34" fmla="*/ 218 w 1149"/>
              <a:gd name="T35" fmla="*/ 308 h 983"/>
              <a:gd name="T36" fmla="*/ 330 w 1149"/>
              <a:gd name="T37" fmla="*/ 196 h 983"/>
              <a:gd name="T38" fmla="*/ 218 w 1149"/>
              <a:gd name="T39" fmla="*/ 83 h 983"/>
              <a:gd name="T40" fmla="*/ 105 w 1149"/>
              <a:gd name="T41" fmla="*/ 196 h 983"/>
              <a:gd name="T42" fmla="*/ 218 w 1149"/>
              <a:gd name="T43" fmla="*/ 308 h 983"/>
              <a:gd name="T44" fmla="*/ 318 w 1149"/>
              <a:gd name="T45" fmla="*/ 344 h 983"/>
              <a:gd name="T46" fmla="*/ 118 w 1149"/>
              <a:gd name="T47" fmla="*/ 344 h 983"/>
              <a:gd name="T48" fmla="*/ 118 w 1149"/>
              <a:gd name="T49" fmla="*/ 343 h 983"/>
              <a:gd name="T50" fmla="*/ 7 w 1149"/>
              <a:gd name="T51" fmla="*/ 458 h 983"/>
              <a:gd name="T52" fmla="*/ 23 w 1149"/>
              <a:gd name="T53" fmla="*/ 577 h 983"/>
              <a:gd name="T54" fmla="*/ 134 w 1149"/>
              <a:gd name="T55" fmla="*/ 689 h 983"/>
              <a:gd name="T56" fmla="*/ 191 w 1149"/>
              <a:gd name="T57" fmla="*/ 689 h 983"/>
              <a:gd name="T58" fmla="*/ 180 w 1149"/>
              <a:gd name="T59" fmla="*/ 606 h 983"/>
              <a:gd name="T60" fmla="*/ 180 w 1149"/>
              <a:gd name="T61" fmla="*/ 606 h 983"/>
              <a:gd name="T62" fmla="*/ 180 w 1149"/>
              <a:gd name="T63" fmla="*/ 606 h 983"/>
              <a:gd name="T64" fmla="*/ 231 w 1149"/>
              <a:gd name="T65" fmla="*/ 449 h 983"/>
              <a:gd name="T66" fmla="*/ 308 w 1149"/>
              <a:gd name="T67" fmla="*/ 393 h 983"/>
              <a:gd name="T68" fmla="*/ 387 w 1149"/>
              <a:gd name="T69" fmla="*/ 367 h 983"/>
              <a:gd name="T70" fmla="*/ 318 w 1149"/>
              <a:gd name="T71" fmla="*/ 344 h 983"/>
              <a:gd name="T72" fmla="*/ 931 w 1149"/>
              <a:gd name="T73" fmla="*/ 308 h 983"/>
              <a:gd name="T74" fmla="*/ 1043 w 1149"/>
              <a:gd name="T75" fmla="*/ 196 h 983"/>
              <a:gd name="T76" fmla="*/ 931 w 1149"/>
              <a:gd name="T77" fmla="*/ 83 h 983"/>
              <a:gd name="T78" fmla="*/ 819 w 1149"/>
              <a:gd name="T79" fmla="*/ 196 h 983"/>
              <a:gd name="T80" fmla="*/ 931 w 1149"/>
              <a:gd name="T81" fmla="*/ 308 h 983"/>
              <a:gd name="T82" fmla="*/ 1031 w 1149"/>
              <a:gd name="T83" fmla="*/ 344 h 983"/>
              <a:gd name="T84" fmla="*/ 831 w 1149"/>
              <a:gd name="T85" fmla="*/ 344 h 983"/>
              <a:gd name="T86" fmla="*/ 831 w 1149"/>
              <a:gd name="T87" fmla="*/ 343 h 983"/>
              <a:gd name="T88" fmla="*/ 763 w 1149"/>
              <a:gd name="T89" fmla="*/ 366 h 983"/>
              <a:gd name="T90" fmla="*/ 847 w 1149"/>
              <a:gd name="T91" fmla="*/ 393 h 983"/>
              <a:gd name="T92" fmla="*/ 925 w 1149"/>
              <a:gd name="T93" fmla="*/ 450 h 983"/>
              <a:gd name="T94" fmla="*/ 974 w 1149"/>
              <a:gd name="T95" fmla="*/ 603 h 983"/>
              <a:gd name="T96" fmla="*/ 974 w 1149"/>
              <a:gd name="T97" fmla="*/ 603 h 983"/>
              <a:gd name="T98" fmla="*/ 974 w 1149"/>
              <a:gd name="T99" fmla="*/ 603 h 983"/>
              <a:gd name="T100" fmla="*/ 962 w 1149"/>
              <a:gd name="T101" fmla="*/ 689 h 983"/>
              <a:gd name="T102" fmla="*/ 1015 w 1149"/>
              <a:gd name="T103" fmla="*/ 689 h 983"/>
              <a:gd name="T104" fmla="*/ 1126 w 1149"/>
              <a:gd name="T105" fmla="*/ 575 h 983"/>
              <a:gd name="T106" fmla="*/ 1142 w 1149"/>
              <a:gd name="T107" fmla="*/ 456 h 983"/>
              <a:gd name="T108" fmla="*/ 1031 w 1149"/>
              <a:gd name="T109" fmla="*/ 344 h 983"/>
              <a:gd name="T110" fmla="*/ 756 w 1149"/>
              <a:gd name="T111" fmla="*/ 184 h 983"/>
              <a:gd name="T112" fmla="*/ 577 w 1149"/>
              <a:gd name="T113" fmla="*/ 369 h 983"/>
              <a:gd name="T114" fmla="*/ 398 w 1149"/>
              <a:gd name="T115" fmla="*/ 184 h 983"/>
              <a:gd name="T116" fmla="*/ 577 w 1149"/>
              <a:gd name="T117" fmla="*/ 0 h 983"/>
              <a:gd name="T118" fmla="*/ 756 w 1149"/>
              <a:gd name="T119" fmla="*/ 184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49" h="983">
                <a:moveTo>
                  <a:pt x="737" y="427"/>
                </a:moveTo>
                <a:lnTo>
                  <a:pt x="640" y="427"/>
                </a:lnTo>
                <a:cubicBezTo>
                  <a:pt x="641" y="437"/>
                  <a:pt x="642" y="483"/>
                  <a:pt x="616" y="502"/>
                </a:cubicBezTo>
                <a:cubicBezTo>
                  <a:pt x="616" y="502"/>
                  <a:pt x="658" y="735"/>
                  <a:pt x="640" y="810"/>
                </a:cubicBezTo>
                <a:cubicBezTo>
                  <a:pt x="633" y="842"/>
                  <a:pt x="606" y="921"/>
                  <a:pt x="575" y="921"/>
                </a:cubicBezTo>
                <a:cubicBezTo>
                  <a:pt x="544" y="920"/>
                  <a:pt x="520" y="841"/>
                  <a:pt x="514" y="810"/>
                </a:cubicBezTo>
                <a:cubicBezTo>
                  <a:pt x="499" y="735"/>
                  <a:pt x="549" y="503"/>
                  <a:pt x="549" y="503"/>
                </a:cubicBezTo>
                <a:cubicBezTo>
                  <a:pt x="541" y="500"/>
                  <a:pt x="527" y="486"/>
                  <a:pt x="524" y="427"/>
                </a:cubicBezTo>
                <a:lnTo>
                  <a:pt x="417" y="427"/>
                </a:lnTo>
                <a:lnTo>
                  <a:pt x="417" y="427"/>
                </a:lnTo>
                <a:cubicBezTo>
                  <a:pt x="320" y="427"/>
                  <a:pt x="229" y="510"/>
                  <a:pt x="241" y="612"/>
                </a:cubicBezTo>
                <a:lnTo>
                  <a:pt x="266" y="801"/>
                </a:lnTo>
                <a:cubicBezTo>
                  <a:pt x="286" y="902"/>
                  <a:pt x="345" y="983"/>
                  <a:pt x="443" y="983"/>
                </a:cubicBezTo>
                <a:lnTo>
                  <a:pt x="711" y="983"/>
                </a:lnTo>
                <a:cubicBezTo>
                  <a:pt x="809" y="983"/>
                  <a:pt x="868" y="899"/>
                  <a:pt x="888" y="799"/>
                </a:cubicBezTo>
                <a:lnTo>
                  <a:pt x="913" y="609"/>
                </a:lnTo>
                <a:cubicBezTo>
                  <a:pt x="925" y="510"/>
                  <a:pt x="834" y="427"/>
                  <a:pt x="737" y="427"/>
                </a:cubicBezTo>
                <a:close/>
                <a:moveTo>
                  <a:pt x="218" y="308"/>
                </a:moveTo>
                <a:cubicBezTo>
                  <a:pt x="280" y="308"/>
                  <a:pt x="330" y="258"/>
                  <a:pt x="330" y="196"/>
                </a:cubicBezTo>
                <a:cubicBezTo>
                  <a:pt x="330" y="134"/>
                  <a:pt x="280" y="83"/>
                  <a:pt x="218" y="83"/>
                </a:cubicBezTo>
                <a:cubicBezTo>
                  <a:pt x="156" y="83"/>
                  <a:pt x="105" y="134"/>
                  <a:pt x="105" y="196"/>
                </a:cubicBezTo>
                <a:cubicBezTo>
                  <a:pt x="105" y="258"/>
                  <a:pt x="156" y="308"/>
                  <a:pt x="218" y="308"/>
                </a:cubicBezTo>
                <a:close/>
                <a:moveTo>
                  <a:pt x="318" y="344"/>
                </a:moveTo>
                <a:lnTo>
                  <a:pt x="118" y="344"/>
                </a:lnTo>
                <a:lnTo>
                  <a:pt x="118" y="343"/>
                </a:lnTo>
                <a:cubicBezTo>
                  <a:pt x="57" y="343"/>
                  <a:pt x="0" y="395"/>
                  <a:pt x="7" y="458"/>
                </a:cubicBezTo>
                <a:lnTo>
                  <a:pt x="23" y="577"/>
                </a:lnTo>
                <a:cubicBezTo>
                  <a:pt x="35" y="639"/>
                  <a:pt x="73" y="689"/>
                  <a:pt x="134" y="689"/>
                </a:cubicBezTo>
                <a:lnTo>
                  <a:pt x="191" y="689"/>
                </a:lnTo>
                <a:lnTo>
                  <a:pt x="180" y="606"/>
                </a:lnTo>
                <a:lnTo>
                  <a:pt x="180" y="606"/>
                </a:lnTo>
                <a:lnTo>
                  <a:pt x="180" y="606"/>
                </a:lnTo>
                <a:cubicBezTo>
                  <a:pt x="173" y="549"/>
                  <a:pt x="191" y="493"/>
                  <a:pt x="231" y="449"/>
                </a:cubicBezTo>
                <a:cubicBezTo>
                  <a:pt x="252" y="425"/>
                  <a:pt x="279" y="406"/>
                  <a:pt x="308" y="393"/>
                </a:cubicBezTo>
                <a:cubicBezTo>
                  <a:pt x="333" y="379"/>
                  <a:pt x="359" y="371"/>
                  <a:pt x="387" y="367"/>
                </a:cubicBezTo>
                <a:cubicBezTo>
                  <a:pt x="367" y="352"/>
                  <a:pt x="343" y="344"/>
                  <a:pt x="318" y="344"/>
                </a:cubicBezTo>
                <a:close/>
                <a:moveTo>
                  <a:pt x="931" y="308"/>
                </a:moveTo>
                <a:cubicBezTo>
                  <a:pt x="993" y="308"/>
                  <a:pt x="1043" y="258"/>
                  <a:pt x="1043" y="196"/>
                </a:cubicBezTo>
                <a:cubicBezTo>
                  <a:pt x="1043" y="134"/>
                  <a:pt x="993" y="83"/>
                  <a:pt x="931" y="83"/>
                </a:cubicBezTo>
                <a:cubicBezTo>
                  <a:pt x="869" y="83"/>
                  <a:pt x="819" y="134"/>
                  <a:pt x="819" y="196"/>
                </a:cubicBezTo>
                <a:cubicBezTo>
                  <a:pt x="819" y="258"/>
                  <a:pt x="869" y="308"/>
                  <a:pt x="931" y="308"/>
                </a:cubicBezTo>
                <a:close/>
                <a:moveTo>
                  <a:pt x="1031" y="344"/>
                </a:moveTo>
                <a:lnTo>
                  <a:pt x="831" y="344"/>
                </a:lnTo>
                <a:lnTo>
                  <a:pt x="831" y="343"/>
                </a:lnTo>
                <a:cubicBezTo>
                  <a:pt x="806" y="343"/>
                  <a:pt x="782" y="352"/>
                  <a:pt x="763" y="366"/>
                </a:cubicBezTo>
                <a:cubicBezTo>
                  <a:pt x="792" y="370"/>
                  <a:pt x="821" y="379"/>
                  <a:pt x="847" y="393"/>
                </a:cubicBezTo>
                <a:cubicBezTo>
                  <a:pt x="877" y="406"/>
                  <a:pt x="903" y="426"/>
                  <a:pt x="925" y="450"/>
                </a:cubicBezTo>
                <a:cubicBezTo>
                  <a:pt x="963" y="494"/>
                  <a:pt x="981" y="548"/>
                  <a:pt x="974" y="603"/>
                </a:cubicBezTo>
                <a:lnTo>
                  <a:pt x="974" y="603"/>
                </a:lnTo>
                <a:lnTo>
                  <a:pt x="974" y="603"/>
                </a:lnTo>
                <a:lnTo>
                  <a:pt x="962" y="689"/>
                </a:lnTo>
                <a:lnTo>
                  <a:pt x="1015" y="689"/>
                </a:lnTo>
                <a:cubicBezTo>
                  <a:pt x="1076" y="689"/>
                  <a:pt x="1114" y="637"/>
                  <a:pt x="1126" y="575"/>
                </a:cubicBezTo>
                <a:lnTo>
                  <a:pt x="1142" y="456"/>
                </a:lnTo>
                <a:cubicBezTo>
                  <a:pt x="1149" y="395"/>
                  <a:pt x="1092" y="344"/>
                  <a:pt x="1031" y="344"/>
                </a:cubicBezTo>
                <a:close/>
                <a:moveTo>
                  <a:pt x="756" y="184"/>
                </a:moveTo>
                <a:cubicBezTo>
                  <a:pt x="756" y="286"/>
                  <a:pt x="676" y="369"/>
                  <a:pt x="577" y="369"/>
                </a:cubicBezTo>
                <a:cubicBezTo>
                  <a:pt x="478" y="369"/>
                  <a:pt x="398" y="286"/>
                  <a:pt x="398" y="184"/>
                </a:cubicBezTo>
                <a:cubicBezTo>
                  <a:pt x="398" y="82"/>
                  <a:pt x="478" y="0"/>
                  <a:pt x="577" y="0"/>
                </a:cubicBezTo>
                <a:cubicBezTo>
                  <a:pt x="676" y="0"/>
                  <a:pt x="756" y="82"/>
                  <a:pt x="756" y="184"/>
                </a:cubicBezTo>
                <a:close/>
              </a:path>
            </a:pathLst>
          </a:custGeom>
          <a:solidFill>
            <a:srgbClr val="FFFFFF"/>
          </a:solidFill>
          <a:ln>
            <a:noFill/>
          </a:ln>
        </p:spPr>
        <p:txBody>
          <a:bodyPr lIns="68571" tIns="34285" rIns="68571" bIns="34285"/>
          <a:lstStyle/>
          <a:p>
            <a:pPr eaLnBrk="1" fontAlgn="auto" hangingPunct="1">
              <a:spcBef>
                <a:spcPts val="0"/>
              </a:spcBef>
              <a:spcAft>
                <a:spcPts val="0"/>
              </a:spcAft>
              <a:buFont typeface="Arial" panose="020B0604020202020204" pitchFamily="34" charset="0"/>
              <a:buNone/>
              <a:defRPr/>
            </a:pPr>
            <a:endParaRPr lang="zh-CN" altLang="en-US" sz="2400" kern="0">
              <a:solidFill>
                <a:sysClr val="windowText" lastClr="000000"/>
              </a:solidFill>
              <a:ea typeface="微软雅黑" panose="020B0503020204020204" pitchFamily="34" charset="-122"/>
            </a:endParaRPr>
          </a:p>
        </p:txBody>
      </p:sp>
      <p:sp>
        <p:nvSpPr>
          <p:cNvPr id="17" name="Freeform 13"/>
          <p:cNvSpPr>
            <a:spLocks noEditPoints="1"/>
          </p:cNvSpPr>
          <p:nvPr/>
        </p:nvSpPr>
        <p:spPr bwMode="auto">
          <a:xfrm>
            <a:off x="5794375" y="2529399"/>
            <a:ext cx="603250" cy="593725"/>
          </a:xfrm>
          <a:custGeom>
            <a:avLst/>
            <a:gdLst>
              <a:gd name="T0" fmla="*/ 909 w 1006"/>
              <a:gd name="T1" fmla="*/ 858 h 995"/>
              <a:gd name="T2" fmla="*/ 805 w 1006"/>
              <a:gd name="T3" fmla="*/ 858 h 995"/>
              <a:gd name="T4" fmla="*/ 969 w 1006"/>
              <a:gd name="T5" fmla="*/ 97 h 995"/>
              <a:gd name="T6" fmla="*/ 834 w 1006"/>
              <a:gd name="T7" fmla="*/ 0 h 995"/>
              <a:gd name="T8" fmla="*/ 472 w 1006"/>
              <a:gd name="T9" fmla="*/ 323 h 995"/>
              <a:gd name="T10" fmla="*/ 421 w 1006"/>
              <a:gd name="T11" fmla="*/ 397 h 995"/>
              <a:gd name="T12" fmla="*/ 376 w 1006"/>
              <a:gd name="T13" fmla="*/ 419 h 995"/>
              <a:gd name="T14" fmla="*/ 381 w 1006"/>
              <a:gd name="T15" fmla="*/ 556 h 995"/>
              <a:gd name="T16" fmla="*/ 89 w 1006"/>
              <a:gd name="T17" fmla="*/ 810 h 995"/>
              <a:gd name="T18" fmla="*/ 57 w 1006"/>
              <a:gd name="T19" fmla="*/ 995 h 995"/>
              <a:gd name="T20" fmla="*/ 208 w 1006"/>
              <a:gd name="T21" fmla="*/ 844 h 995"/>
              <a:gd name="T22" fmla="*/ 445 w 1006"/>
              <a:gd name="T23" fmla="*/ 621 h 995"/>
              <a:gd name="T24" fmla="*/ 578 w 1006"/>
              <a:gd name="T25" fmla="*/ 621 h 995"/>
              <a:gd name="T26" fmla="*/ 616 w 1006"/>
              <a:gd name="T27" fmla="*/ 537 h 995"/>
              <a:gd name="T28" fmla="*/ 674 w 1006"/>
              <a:gd name="T29" fmla="*/ 525 h 995"/>
              <a:gd name="T30" fmla="*/ 969 w 1006"/>
              <a:gd name="T31" fmla="*/ 97 h 995"/>
              <a:gd name="T32" fmla="*/ 392 w 1006"/>
              <a:gd name="T33" fmla="*/ 325 h 995"/>
              <a:gd name="T34" fmla="*/ 404 w 1006"/>
              <a:gd name="T35" fmla="*/ 312 h 995"/>
              <a:gd name="T36" fmla="*/ 436 w 1006"/>
              <a:gd name="T37" fmla="*/ 281 h 995"/>
              <a:gd name="T38" fmla="*/ 215 w 1006"/>
              <a:gd name="T39" fmla="*/ 1 h 995"/>
              <a:gd name="T40" fmla="*/ 280 w 1006"/>
              <a:gd name="T41" fmla="*/ 160 h 995"/>
              <a:gd name="T42" fmla="*/ 21 w 1006"/>
              <a:gd name="T43" fmla="*/ 195 h 995"/>
              <a:gd name="T44" fmla="*/ 232 w 1006"/>
              <a:gd name="T45" fmla="*/ 447 h 995"/>
              <a:gd name="T46" fmla="*/ 303 w 1006"/>
              <a:gd name="T47" fmla="*/ 433 h 995"/>
              <a:gd name="T48" fmla="*/ 363 w 1006"/>
              <a:gd name="T49" fmla="*/ 354 h 995"/>
              <a:gd name="T50" fmla="*/ 672 w 1006"/>
              <a:gd name="T51" fmla="*/ 606 h 995"/>
              <a:gd name="T52" fmla="*/ 617 w 1006"/>
              <a:gd name="T53" fmla="*/ 660 h 995"/>
              <a:gd name="T54" fmla="*/ 741 w 1006"/>
              <a:gd name="T55" fmla="*/ 871 h 995"/>
              <a:gd name="T56" fmla="*/ 869 w 1006"/>
              <a:gd name="T57" fmla="*/ 995 h 995"/>
              <a:gd name="T58" fmla="*/ 980 w 1006"/>
              <a:gd name="T59" fmla="*/ 825 h 995"/>
              <a:gd name="T60" fmla="*/ 702 w 1006"/>
              <a:gd name="T61" fmla="*/ 576 h 995"/>
              <a:gd name="T62" fmla="*/ 658 w 1006"/>
              <a:gd name="T63" fmla="*/ 579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06" h="995">
                <a:moveTo>
                  <a:pt x="857" y="806"/>
                </a:moveTo>
                <a:cubicBezTo>
                  <a:pt x="886" y="806"/>
                  <a:pt x="909" y="829"/>
                  <a:pt x="909" y="858"/>
                </a:cubicBezTo>
                <a:cubicBezTo>
                  <a:pt x="909" y="887"/>
                  <a:pt x="886" y="910"/>
                  <a:pt x="857" y="910"/>
                </a:cubicBezTo>
                <a:cubicBezTo>
                  <a:pt x="828" y="910"/>
                  <a:pt x="805" y="887"/>
                  <a:pt x="805" y="858"/>
                </a:cubicBezTo>
                <a:cubicBezTo>
                  <a:pt x="805" y="829"/>
                  <a:pt x="828" y="806"/>
                  <a:pt x="857" y="806"/>
                </a:cubicBezTo>
                <a:close/>
                <a:moveTo>
                  <a:pt x="969" y="97"/>
                </a:moveTo>
                <a:lnTo>
                  <a:pt x="900" y="28"/>
                </a:lnTo>
                <a:cubicBezTo>
                  <a:pt x="882" y="9"/>
                  <a:pt x="858" y="0"/>
                  <a:pt x="834" y="0"/>
                </a:cubicBezTo>
                <a:cubicBezTo>
                  <a:pt x="810" y="0"/>
                  <a:pt x="786" y="9"/>
                  <a:pt x="767" y="28"/>
                </a:cubicBezTo>
                <a:lnTo>
                  <a:pt x="472" y="323"/>
                </a:lnTo>
                <a:cubicBezTo>
                  <a:pt x="481" y="340"/>
                  <a:pt x="475" y="367"/>
                  <a:pt x="460" y="381"/>
                </a:cubicBezTo>
                <a:cubicBezTo>
                  <a:pt x="451" y="391"/>
                  <a:pt x="435" y="397"/>
                  <a:pt x="421" y="397"/>
                </a:cubicBezTo>
                <a:cubicBezTo>
                  <a:pt x="414" y="397"/>
                  <a:pt x="408" y="396"/>
                  <a:pt x="402" y="393"/>
                </a:cubicBezTo>
                <a:lnTo>
                  <a:pt x="376" y="419"/>
                </a:lnTo>
                <a:cubicBezTo>
                  <a:pt x="340" y="455"/>
                  <a:pt x="340" y="515"/>
                  <a:pt x="376" y="552"/>
                </a:cubicBezTo>
                <a:lnTo>
                  <a:pt x="381" y="556"/>
                </a:lnTo>
                <a:lnTo>
                  <a:pt x="151" y="787"/>
                </a:lnTo>
                <a:lnTo>
                  <a:pt x="89" y="810"/>
                </a:lnTo>
                <a:lnTo>
                  <a:pt x="0" y="938"/>
                </a:lnTo>
                <a:lnTo>
                  <a:pt x="57" y="995"/>
                </a:lnTo>
                <a:lnTo>
                  <a:pt x="185" y="906"/>
                </a:lnTo>
                <a:lnTo>
                  <a:pt x="208" y="844"/>
                </a:lnTo>
                <a:lnTo>
                  <a:pt x="439" y="614"/>
                </a:lnTo>
                <a:lnTo>
                  <a:pt x="445" y="621"/>
                </a:lnTo>
                <a:cubicBezTo>
                  <a:pt x="464" y="639"/>
                  <a:pt x="488" y="648"/>
                  <a:pt x="512" y="648"/>
                </a:cubicBezTo>
                <a:cubicBezTo>
                  <a:pt x="536" y="648"/>
                  <a:pt x="560" y="639"/>
                  <a:pt x="578" y="621"/>
                </a:cubicBezTo>
                <a:lnTo>
                  <a:pt x="604" y="595"/>
                </a:lnTo>
                <a:cubicBezTo>
                  <a:pt x="596" y="577"/>
                  <a:pt x="602" y="551"/>
                  <a:pt x="616" y="537"/>
                </a:cubicBezTo>
                <a:cubicBezTo>
                  <a:pt x="626" y="527"/>
                  <a:pt x="642" y="521"/>
                  <a:pt x="656" y="521"/>
                </a:cubicBezTo>
                <a:cubicBezTo>
                  <a:pt x="662" y="521"/>
                  <a:pt x="669" y="522"/>
                  <a:pt x="674" y="525"/>
                </a:cubicBezTo>
                <a:lnTo>
                  <a:pt x="969" y="230"/>
                </a:lnTo>
                <a:cubicBezTo>
                  <a:pt x="1006" y="193"/>
                  <a:pt x="1006" y="133"/>
                  <a:pt x="969" y="97"/>
                </a:cubicBezTo>
                <a:close/>
                <a:moveTo>
                  <a:pt x="363" y="354"/>
                </a:moveTo>
                <a:lnTo>
                  <a:pt x="392" y="325"/>
                </a:lnTo>
                <a:lnTo>
                  <a:pt x="418" y="338"/>
                </a:lnTo>
                <a:lnTo>
                  <a:pt x="404" y="312"/>
                </a:lnTo>
                <a:lnTo>
                  <a:pt x="433" y="284"/>
                </a:lnTo>
                <a:lnTo>
                  <a:pt x="436" y="281"/>
                </a:lnTo>
                <a:cubicBezTo>
                  <a:pt x="442" y="264"/>
                  <a:pt x="446" y="248"/>
                  <a:pt x="446" y="233"/>
                </a:cubicBezTo>
                <a:cubicBezTo>
                  <a:pt x="446" y="115"/>
                  <a:pt x="333" y="0"/>
                  <a:pt x="215" y="1"/>
                </a:cubicBezTo>
                <a:cubicBezTo>
                  <a:pt x="214" y="1"/>
                  <a:pt x="201" y="15"/>
                  <a:pt x="193" y="22"/>
                </a:cubicBezTo>
                <a:cubicBezTo>
                  <a:pt x="288" y="117"/>
                  <a:pt x="280" y="102"/>
                  <a:pt x="280" y="160"/>
                </a:cubicBezTo>
                <a:cubicBezTo>
                  <a:pt x="280" y="207"/>
                  <a:pt x="205" y="282"/>
                  <a:pt x="159" y="282"/>
                </a:cubicBezTo>
                <a:cubicBezTo>
                  <a:pt x="99" y="282"/>
                  <a:pt x="118" y="291"/>
                  <a:pt x="21" y="195"/>
                </a:cubicBezTo>
                <a:cubicBezTo>
                  <a:pt x="14" y="202"/>
                  <a:pt x="0" y="215"/>
                  <a:pt x="0" y="216"/>
                </a:cubicBezTo>
                <a:cubicBezTo>
                  <a:pt x="2" y="334"/>
                  <a:pt x="113" y="447"/>
                  <a:pt x="232" y="447"/>
                </a:cubicBezTo>
                <a:cubicBezTo>
                  <a:pt x="253" y="447"/>
                  <a:pt x="276" y="440"/>
                  <a:pt x="299" y="429"/>
                </a:cubicBezTo>
                <a:lnTo>
                  <a:pt x="303" y="433"/>
                </a:lnTo>
                <a:cubicBezTo>
                  <a:pt x="310" y="414"/>
                  <a:pt x="322" y="395"/>
                  <a:pt x="337" y="380"/>
                </a:cubicBezTo>
                <a:lnTo>
                  <a:pt x="363" y="354"/>
                </a:lnTo>
                <a:close/>
                <a:moveTo>
                  <a:pt x="658" y="579"/>
                </a:moveTo>
                <a:lnTo>
                  <a:pt x="672" y="606"/>
                </a:lnTo>
                <a:lnTo>
                  <a:pt x="644" y="634"/>
                </a:lnTo>
                <a:lnTo>
                  <a:pt x="617" y="660"/>
                </a:lnTo>
                <a:cubicBezTo>
                  <a:pt x="602" y="675"/>
                  <a:pt x="584" y="687"/>
                  <a:pt x="564" y="694"/>
                </a:cubicBezTo>
                <a:lnTo>
                  <a:pt x="741" y="871"/>
                </a:lnTo>
                <a:lnTo>
                  <a:pt x="824" y="983"/>
                </a:lnTo>
                <a:lnTo>
                  <a:pt x="869" y="995"/>
                </a:lnTo>
                <a:lnTo>
                  <a:pt x="992" y="871"/>
                </a:lnTo>
                <a:lnTo>
                  <a:pt x="980" y="825"/>
                </a:lnTo>
                <a:lnTo>
                  <a:pt x="869" y="743"/>
                </a:lnTo>
                <a:lnTo>
                  <a:pt x="702" y="576"/>
                </a:lnTo>
                <a:lnTo>
                  <a:pt x="685" y="592"/>
                </a:lnTo>
                <a:lnTo>
                  <a:pt x="658" y="579"/>
                </a:lnTo>
                <a:close/>
              </a:path>
            </a:pathLst>
          </a:custGeom>
          <a:solidFill>
            <a:srgbClr val="FFFFFF"/>
          </a:solidFill>
          <a:ln>
            <a:noFill/>
          </a:ln>
        </p:spPr>
        <p:txBody>
          <a:bodyPr lIns="68571" tIns="34285" rIns="68571" bIns="34285"/>
          <a:lstStyle/>
          <a:p>
            <a:pPr eaLnBrk="1" fontAlgn="auto" hangingPunct="1">
              <a:spcBef>
                <a:spcPts val="0"/>
              </a:spcBef>
              <a:spcAft>
                <a:spcPts val="0"/>
              </a:spcAft>
              <a:buFont typeface="Arial" panose="020B0604020202020204" pitchFamily="34" charset="0"/>
              <a:buNone/>
              <a:defRPr/>
            </a:pPr>
            <a:endParaRPr lang="zh-CN" altLang="en-US" sz="2400" kern="0">
              <a:solidFill>
                <a:sysClr val="windowText" lastClr="000000"/>
              </a:solidFill>
              <a:ea typeface="微软雅黑" panose="020B0503020204020204" pitchFamily="34" charset="-122"/>
            </a:endParaRPr>
          </a:p>
        </p:txBody>
      </p:sp>
      <p:sp>
        <p:nvSpPr>
          <p:cNvPr id="18" name="Freeform 14"/>
          <p:cNvSpPr>
            <a:spLocks noEditPoints="1"/>
          </p:cNvSpPr>
          <p:nvPr/>
        </p:nvSpPr>
        <p:spPr bwMode="auto">
          <a:xfrm>
            <a:off x="9232900" y="2540198"/>
            <a:ext cx="431800" cy="590550"/>
          </a:xfrm>
          <a:custGeom>
            <a:avLst/>
            <a:gdLst>
              <a:gd name="T0" fmla="*/ 95 w 723"/>
              <a:gd name="T1" fmla="*/ 160 h 986"/>
              <a:gd name="T2" fmla="*/ 80 w 723"/>
              <a:gd name="T3" fmla="*/ 986 h 986"/>
              <a:gd name="T4" fmla="*/ 723 w 723"/>
              <a:gd name="T5" fmla="*/ 242 h 986"/>
              <a:gd name="T6" fmla="*/ 668 w 723"/>
              <a:gd name="T7" fmla="*/ 260 h 986"/>
              <a:gd name="T8" fmla="*/ 83 w 723"/>
              <a:gd name="T9" fmla="*/ 929 h 986"/>
              <a:gd name="T10" fmla="*/ 313 w 723"/>
              <a:gd name="T11" fmla="*/ 105 h 986"/>
              <a:gd name="T12" fmla="*/ 410 w 723"/>
              <a:gd name="T13" fmla="*/ 105 h 986"/>
              <a:gd name="T14" fmla="*/ 360 w 723"/>
              <a:gd name="T15" fmla="*/ 157 h 986"/>
              <a:gd name="T16" fmla="*/ 253 w 723"/>
              <a:gd name="T17" fmla="*/ 107 h 986"/>
              <a:gd name="T18" fmla="*/ 133 w 723"/>
              <a:gd name="T19" fmla="*/ 250 h 986"/>
              <a:gd name="T20" fmla="*/ 590 w 723"/>
              <a:gd name="T21" fmla="*/ 250 h 986"/>
              <a:gd name="T22" fmla="*/ 470 w 723"/>
              <a:gd name="T23" fmla="*/ 107 h 986"/>
              <a:gd name="T24" fmla="*/ 253 w 723"/>
              <a:gd name="T25" fmla="*/ 107 h 986"/>
              <a:gd name="T26" fmla="*/ 255 w 723"/>
              <a:gd name="T27" fmla="*/ 749 h 986"/>
              <a:gd name="T28" fmla="*/ 175 w 723"/>
              <a:gd name="T29" fmla="*/ 771 h 986"/>
              <a:gd name="T30" fmla="*/ 158 w 723"/>
              <a:gd name="T31" fmla="*/ 789 h 986"/>
              <a:gd name="T32" fmla="*/ 255 w 723"/>
              <a:gd name="T33" fmla="*/ 796 h 986"/>
              <a:gd name="T34" fmla="*/ 153 w 723"/>
              <a:gd name="T35" fmla="*/ 846 h 986"/>
              <a:gd name="T36" fmla="*/ 280 w 723"/>
              <a:gd name="T37" fmla="*/ 784 h 986"/>
              <a:gd name="T38" fmla="*/ 280 w 723"/>
              <a:gd name="T39" fmla="*/ 744 h 986"/>
              <a:gd name="T40" fmla="*/ 128 w 723"/>
              <a:gd name="T41" fmla="*/ 751 h 986"/>
              <a:gd name="T42" fmla="*/ 248 w 723"/>
              <a:gd name="T43" fmla="*/ 879 h 986"/>
              <a:gd name="T44" fmla="*/ 248 w 723"/>
              <a:gd name="T45" fmla="*/ 387 h 986"/>
              <a:gd name="T46" fmla="*/ 175 w 723"/>
              <a:gd name="T47" fmla="*/ 409 h 986"/>
              <a:gd name="T48" fmla="*/ 200 w 723"/>
              <a:gd name="T49" fmla="*/ 474 h 986"/>
              <a:gd name="T50" fmla="*/ 153 w 723"/>
              <a:gd name="T51" fmla="*/ 492 h 986"/>
              <a:gd name="T52" fmla="*/ 248 w 723"/>
              <a:gd name="T53" fmla="*/ 362 h 986"/>
              <a:gd name="T54" fmla="*/ 128 w 723"/>
              <a:gd name="T55" fmla="*/ 489 h 986"/>
              <a:gd name="T56" fmla="*/ 279 w 723"/>
              <a:gd name="T57" fmla="*/ 416 h 986"/>
              <a:gd name="T58" fmla="*/ 278 w 723"/>
              <a:gd name="T59" fmla="*/ 382 h 986"/>
              <a:gd name="T60" fmla="*/ 255 w 723"/>
              <a:gd name="T61" fmla="*/ 582 h 986"/>
              <a:gd name="T62" fmla="*/ 158 w 723"/>
              <a:gd name="T63" fmla="*/ 607 h 986"/>
              <a:gd name="T64" fmla="*/ 255 w 723"/>
              <a:gd name="T65" fmla="*/ 672 h 986"/>
              <a:gd name="T66" fmla="*/ 280 w 723"/>
              <a:gd name="T67" fmla="*/ 563 h 986"/>
              <a:gd name="T68" fmla="*/ 128 w 723"/>
              <a:gd name="T69" fmla="*/ 569 h 986"/>
              <a:gd name="T70" fmla="*/ 255 w 723"/>
              <a:gd name="T71" fmla="*/ 696 h 986"/>
              <a:gd name="T72" fmla="*/ 334 w 723"/>
              <a:gd name="T73" fmla="*/ 538 h 986"/>
              <a:gd name="T74" fmla="*/ 378 w 723"/>
              <a:gd name="T75" fmla="*/ 836 h 986"/>
              <a:gd name="T76" fmla="*/ 580 w 723"/>
              <a:gd name="T77" fmla="*/ 774 h 986"/>
              <a:gd name="T78" fmla="*/ 370 w 723"/>
              <a:gd name="T79" fmla="*/ 829 h 986"/>
              <a:gd name="T80" fmla="*/ 580 w 723"/>
              <a:gd name="T81" fmla="*/ 587 h 986"/>
              <a:gd name="T82" fmla="*/ 370 w 723"/>
              <a:gd name="T83" fmla="*/ 474 h 986"/>
              <a:gd name="T84" fmla="*/ 370 w 723"/>
              <a:gd name="T85" fmla="*/ 407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23" h="986">
                <a:moveTo>
                  <a:pt x="55" y="260"/>
                </a:moveTo>
                <a:cubicBezTo>
                  <a:pt x="55" y="232"/>
                  <a:pt x="68" y="218"/>
                  <a:pt x="95" y="217"/>
                </a:cubicBezTo>
                <a:lnTo>
                  <a:pt x="95" y="160"/>
                </a:lnTo>
                <a:cubicBezTo>
                  <a:pt x="45" y="161"/>
                  <a:pt x="0" y="193"/>
                  <a:pt x="0" y="242"/>
                </a:cubicBezTo>
                <a:lnTo>
                  <a:pt x="0" y="906"/>
                </a:lnTo>
                <a:cubicBezTo>
                  <a:pt x="0" y="947"/>
                  <a:pt x="40" y="986"/>
                  <a:pt x="80" y="986"/>
                </a:cubicBezTo>
                <a:lnTo>
                  <a:pt x="643" y="986"/>
                </a:lnTo>
                <a:cubicBezTo>
                  <a:pt x="683" y="986"/>
                  <a:pt x="723" y="947"/>
                  <a:pt x="723" y="906"/>
                </a:cubicBezTo>
                <a:lnTo>
                  <a:pt x="723" y="242"/>
                </a:lnTo>
                <a:cubicBezTo>
                  <a:pt x="723" y="193"/>
                  <a:pt x="678" y="161"/>
                  <a:pt x="628" y="160"/>
                </a:cubicBezTo>
                <a:lnTo>
                  <a:pt x="628" y="217"/>
                </a:lnTo>
                <a:cubicBezTo>
                  <a:pt x="655" y="218"/>
                  <a:pt x="668" y="232"/>
                  <a:pt x="668" y="260"/>
                </a:cubicBezTo>
                <a:lnTo>
                  <a:pt x="668" y="889"/>
                </a:lnTo>
                <a:cubicBezTo>
                  <a:pt x="668" y="908"/>
                  <a:pt x="659" y="929"/>
                  <a:pt x="640" y="929"/>
                </a:cubicBezTo>
                <a:lnTo>
                  <a:pt x="83" y="929"/>
                </a:lnTo>
                <a:cubicBezTo>
                  <a:pt x="61" y="929"/>
                  <a:pt x="55" y="906"/>
                  <a:pt x="55" y="884"/>
                </a:cubicBezTo>
                <a:lnTo>
                  <a:pt x="55" y="260"/>
                </a:lnTo>
                <a:close/>
                <a:moveTo>
                  <a:pt x="313" y="105"/>
                </a:moveTo>
                <a:cubicBezTo>
                  <a:pt x="313" y="82"/>
                  <a:pt x="335" y="60"/>
                  <a:pt x="358" y="60"/>
                </a:cubicBezTo>
                <a:lnTo>
                  <a:pt x="365" y="60"/>
                </a:lnTo>
                <a:cubicBezTo>
                  <a:pt x="388" y="60"/>
                  <a:pt x="410" y="82"/>
                  <a:pt x="410" y="105"/>
                </a:cubicBezTo>
                <a:lnTo>
                  <a:pt x="410" y="110"/>
                </a:lnTo>
                <a:cubicBezTo>
                  <a:pt x="410" y="135"/>
                  <a:pt x="388" y="157"/>
                  <a:pt x="363" y="157"/>
                </a:cubicBezTo>
                <a:lnTo>
                  <a:pt x="360" y="157"/>
                </a:lnTo>
                <a:cubicBezTo>
                  <a:pt x="335" y="157"/>
                  <a:pt x="313" y="135"/>
                  <a:pt x="313" y="110"/>
                </a:cubicBezTo>
                <a:lnTo>
                  <a:pt x="313" y="105"/>
                </a:lnTo>
                <a:close/>
                <a:moveTo>
                  <a:pt x="253" y="107"/>
                </a:moveTo>
                <a:lnTo>
                  <a:pt x="173" y="107"/>
                </a:lnTo>
                <a:cubicBezTo>
                  <a:pt x="145" y="107"/>
                  <a:pt x="133" y="120"/>
                  <a:pt x="133" y="147"/>
                </a:cubicBezTo>
                <a:lnTo>
                  <a:pt x="133" y="250"/>
                </a:lnTo>
                <a:cubicBezTo>
                  <a:pt x="133" y="267"/>
                  <a:pt x="144" y="285"/>
                  <a:pt x="160" y="285"/>
                </a:cubicBezTo>
                <a:lnTo>
                  <a:pt x="563" y="285"/>
                </a:lnTo>
                <a:cubicBezTo>
                  <a:pt x="579" y="285"/>
                  <a:pt x="590" y="267"/>
                  <a:pt x="590" y="250"/>
                </a:cubicBezTo>
                <a:lnTo>
                  <a:pt x="590" y="147"/>
                </a:lnTo>
                <a:cubicBezTo>
                  <a:pt x="590" y="120"/>
                  <a:pt x="578" y="107"/>
                  <a:pt x="550" y="107"/>
                </a:cubicBezTo>
                <a:lnTo>
                  <a:pt x="470" y="107"/>
                </a:lnTo>
                <a:cubicBezTo>
                  <a:pt x="470" y="52"/>
                  <a:pt x="423" y="0"/>
                  <a:pt x="370" y="0"/>
                </a:cubicBezTo>
                <a:lnTo>
                  <a:pt x="353" y="0"/>
                </a:lnTo>
                <a:cubicBezTo>
                  <a:pt x="300" y="0"/>
                  <a:pt x="253" y="52"/>
                  <a:pt x="253" y="107"/>
                </a:cubicBezTo>
                <a:close/>
                <a:moveTo>
                  <a:pt x="153" y="756"/>
                </a:moveTo>
                <a:cubicBezTo>
                  <a:pt x="153" y="751"/>
                  <a:pt x="154" y="749"/>
                  <a:pt x="160" y="749"/>
                </a:cubicBezTo>
                <a:lnTo>
                  <a:pt x="255" y="749"/>
                </a:lnTo>
                <a:lnTo>
                  <a:pt x="255" y="756"/>
                </a:lnTo>
                <a:cubicBezTo>
                  <a:pt x="255" y="764"/>
                  <a:pt x="216" y="787"/>
                  <a:pt x="208" y="791"/>
                </a:cubicBezTo>
                <a:cubicBezTo>
                  <a:pt x="201" y="786"/>
                  <a:pt x="186" y="771"/>
                  <a:pt x="175" y="771"/>
                </a:cubicBezTo>
                <a:lnTo>
                  <a:pt x="173" y="771"/>
                </a:lnTo>
                <a:cubicBezTo>
                  <a:pt x="167" y="771"/>
                  <a:pt x="158" y="780"/>
                  <a:pt x="158" y="786"/>
                </a:cubicBezTo>
                <a:lnTo>
                  <a:pt x="158" y="789"/>
                </a:lnTo>
                <a:cubicBezTo>
                  <a:pt x="158" y="795"/>
                  <a:pt x="193" y="834"/>
                  <a:pt x="200" y="834"/>
                </a:cubicBezTo>
                <a:lnTo>
                  <a:pt x="203" y="834"/>
                </a:lnTo>
                <a:cubicBezTo>
                  <a:pt x="208" y="834"/>
                  <a:pt x="247" y="802"/>
                  <a:pt x="255" y="796"/>
                </a:cubicBezTo>
                <a:cubicBezTo>
                  <a:pt x="255" y="810"/>
                  <a:pt x="261" y="854"/>
                  <a:pt x="248" y="854"/>
                </a:cubicBezTo>
                <a:lnTo>
                  <a:pt x="160" y="854"/>
                </a:lnTo>
                <a:cubicBezTo>
                  <a:pt x="154" y="854"/>
                  <a:pt x="153" y="852"/>
                  <a:pt x="153" y="846"/>
                </a:cubicBezTo>
                <a:lnTo>
                  <a:pt x="153" y="756"/>
                </a:lnTo>
                <a:close/>
                <a:moveTo>
                  <a:pt x="248" y="879"/>
                </a:moveTo>
                <a:cubicBezTo>
                  <a:pt x="295" y="879"/>
                  <a:pt x="277" y="827"/>
                  <a:pt x="280" y="784"/>
                </a:cubicBezTo>
                <a:cubicBezTo>
                  <a:pt x="282" y="762"/>
                  <a:pt x="337" y="742"/>
                  <a:pt x="343" y="721"/>
                </a:cubicBezTo>
                <a:lnTo>
                  <a:pt x="335" y="721"/>
                </a:lnTo>
                <a:cubicBezTo>
                  <a:pt x="318" y="721"/>
                  <a:pt x="293" y="737"/>
                  <a:pt x="280" y="744"/>
                </a:cubicBezTo>
                <a:cubicBezTo>
                  <a:pt x="274" y="735"/>
                  <a:pt x="268" y="724"/>
                  <a:pt x="253" y="724"/>
                </a:cubicBezTo>
                <a:lnTo>
                  <a:pt x="155" y="724"/>
                </a:lnTo>
                <a:cubicBezTo>
                  <a:pt x="141" y="724"/>
                  <a:pt x="128" y="737"/>
                  <a:pt x="128" y="751"/>
                </a:cubicBezTo>
                <a:lnTo>
                  <a:pt x="128" y="851"/>
                </a:lnTo>
                <a:cubicBezTo>
                  <a:pt x="128" y="868"/>
                  <a:pt x="143" y="879"/>
                  <a:pt x="160" y="879"/>
                </a:cubicBezTo>
                <a:lnTo>
                  <a:pt x="248" y="879"/>
                </a:lnTo>
                <a:close/>
                <a:moveTo>
                  <a:pt x="153" y="394"/>
                </a:moveTo>
                <a:cubicBezTo>
                  <a:pt x="153" y="389"/>
                  <a:pt x="154" y="387"/>
                  <a:pt x="160" y="387"/>
                </a:cubicBezTo>
                <a:lnTo>
                  <a:pt x="248" y="387"/>
                </a:lnTo>
                <a:cubicBezTo>
                  <a:pt x="253" y="387"/>
                  <a:pt x="255" y="389"/>
                  <a:pt x="255" y="394"/>
                </a:cubicBezTo>
                <a:cubicBezTo>
                  <a:pt x="255" y="401"/>
                  <a:pt x="213" y="429"/>
                  <a:pt x="208" y="429"/>
                </a:cubicBezTo>
                <a:cubicBezTo>
                  <a:pt x="203" y="429"/>
                  <a:pt x="190" y="409"/>
                  <a:pt x="175" y="409"/>
                </a:cubicBezTo>
                <a:cubicBezTo>
                  <a:pt x="168" y="409"/>
                  <a:pt x="158" y="417"/>
                  <a:pt x="158" y="424"/>
                </a:cubicBezTo>
                <a:lnTo>
                  <a:pt x="158" y="427"/>
                </a:lnTo>
                <a:cubicBezTo>
                  <a:pt x="158" y="437"/>
                  <a:pt x="192" y="470"/>
                  <a:pt x="200" y="474"/>
                </a:cubicBezTo>
                <a:lnTo>
                  <a:pt x="255" y="434"/>
                </a:lnTo>
                <a:lnTo>
                  <a:pt x="255" y="492"/>
                </a:lnTo>
                <a:lnTo>
                  <a:pt x="153" y="492"/>
                </a:lnTo>
                <a:lnTo>
                  <a:pt x="153" y="394"/>
                </a:lnTo>
                <a:close/>
                <a:moveTo>
                  <a:pt x="278" y="382"/>
                </a:moveTo>
                <a:cubicBezTo>
                  <a:pt x="275" y="369"/>
                  <a:pt x="264" y="362"/>
                  <a:pt x="248" y="362"/>
                </a:cubicBezTo>
                <a:lnTo>
                  <a:pt x="160" y="362"/>
                </a:lnTo>
                <a:cubicBezTo>
                  <a:pt x="143" y="362"/>
                  <a:pt x="128" y="373"/>
                  <a:pt x="128" y="390"/>
                </a:cubicBezTo>
                <a:lnTo>
                  <a:pt x="128" y="489"/>
                </a:lnTo>
                <a:cubicBezTo>
                  <a:pt x="128" y="504"/>
                  <a:pt x="141" y="517"/>
                  <a:pt x="155" y="517"/>
                </a:cubicBezTo>
                <a:lnTo>
                  <a:pt x="253" y="517"/>
                </a:lnTo>
                <a:cubicBezTo>
                  <a:pt x="292" y="517"/>
                  <a:pt x="280" y="455"/>
                  <a:pt x="279" y="416"/>
                </a:cubicBezTo>
                <a:lnTo>
                  <a:pt x="343" y="362"/>
                </a:lnTo>
                <a:cubicBezTo>
                  <a:pt x="343" y="362"/>
                  <a:pt x="338" y="360"/>
                  <a:pt x="338" y="360"/>
                </a:cubicBezTo>
                <a:cubicBezTo>
                  <a:pt x="313" y="360"/>
                  <a:pt x="293" y="381"/>
                  <a:pt x="278" y="382"/>
                </a:cubicBezTo>
                <a:close/>
                <a:moveTo>
                  <a:pt x="153" y="569"/>
                </a:moveTo>
                <a:lnTo>
                  <a:pt x="255" y="569"/>
                </a:lnTo>
                <a:lnTo>
                  <a:pt x="255" y="582"/>
                </a:lnTo>
                <a:lnTo>
                  <a:pt x="208" y="612"/>
                </a:lnTo>
                <a:lnTo>
                  <a:pt x="176" y="588"/>
                </a:lnTo>
                <a:cubicBezTo>
                  <a:pt x="168" y="593"/>
                  <a:pt x="158" y="595"/>
                  <a:pt x="158" y="607"/>
                </a:cubicBezTo>
                <a:cubicBezTo>
                  <a:pt x="158" y="614"/>
                  <a:pt x="193" y="654"/>
                  <a:pt x="200" y="654"/>
                </a:cubicBezTo>
                <a:cubicBezTo>
                  <a:pt x="212" y="654"/>
                  <a:pt x="242" y="620"/>
                  <a:pt x="255" y="617"/>
                </a:cubicBezTo>
                <a:lnTo>
                  <a:pt x="255" y="672"/>
                </a:lnTo>
                <a:lnTo>
                  <a:pt x="153" y="672"/>
                </a:lnTo>
                <a:lnTo>
                  <a:pt x="153" y="569"/>
                </a:lnTo>
                <a:close/>
                <a:moveTo>
                  <a:pt x="280" y="563"/>
                </a:moveTo>
                <a:cubicBezTo>
                  <a:pt x="275" y="555"/>
                  <a:pt x="269" y="544"/>
                  <a:pt x="255" y="544"/>
                </a:cubicBezTo>
                <a:lnTo>
                  <a:pt x="153" y="544"/>
                </a:lnTo>
                <a:cubicBezTo>
                  <a:pt x="140" y="544"/>
                  <a:pt x="128" y="557"/>
                  <a:pt x="128" y="569"/>
                </a:cubicBezTo>
                <a:lnTo>
                  <a:pt x="128" y="672"/>
                </a:lnTo>
                <a:cubicBezTo>
                  <a:pt x="128" y="684"/>
                  <a:pt x="140" y="696"/>
                  <a:pt x="153" y="696"/>
                </a:cubicBezTo>
                <a:lnTo>
                  <a:pt x="255" y="696"/>
                </a:lnTo>
                <a:cubicBezTo>
                  <a:pt x="291" y="696"/>
                  <a:pt x="280" y="632"/>
                  <a:pt x="279" y="596"/>
                </a:cubicBezTo>
                <a:lnTo>
                  <a:pt x="343" y="542"/>
                </a:lnTo>
                <a:lnTo>
                  <a:pt x="334" y="538"/>
                </a:lnTo>
                <a:lnTo>
                  <a:pt x="280" y="563"/>
                </a:lnTo>
                <a:close/>
                <a:moveTo>
                  <a:pt x="370" y="829"/>
                </a:moveTo>
                <a:cubicBezTo>
                  <a:pt x="370" y="834"/>
                  <a:pt x="372" y="836"/>
                  <a:pt x="378" y="836"/>
                </a:cubicBezTo>
                <a:lnTo>
                  <a:pt x="573" y="836"/>
                </a:lnTo>
                <a:cubicBezTo>
                  <a:pt x="579" y="836"/>
                  <a:pt x="580" y="834"/>
                  <a:pt x="580" y="829"/>
                </a:cubicBezTo>
                <a:lnTo>
                  <a:pt x="580" y="774"/>
                </a:lnTo>
                <a:cubicBezTo>
                  <a:pt x="580" y="768"/>
                  <a:pt x="579" y="766"/>
                  <a:pt x="573" y="766"/>
                </a:cubicBezTo>
                <a:lnTo>
                  <a:pt x="370" y="766"/>
                </a:lnTo>
                <a:lnTo>
                  <a:pt x="370" y="829"/>
                </a:lnTo>
                <a:close/>
                <a:moveTo>
                  <a:pt x="370" y="654"/>
                </a:moveTo>
                <a:lnTo>
                  <a:pt x="580" y="654"/>
                </a:lnTo>
                <a:lnTo>
                  <a:pt x="580" y="587"/>
                </a:lnTo>
                <a:lnTo>
                  <a:pt x="370" y="587"/>
                </a:lnTo>
                <a:lnTo>
                  <a:pt x="370" y="654"/>
                </a:lnTo>
                <a:close/>
                <a:moveTo>
                  <a:pt x="370" y="474"/>
                </a:moveTo>
                <a:lnTo>
                  <a:pt x="523" y="474"/>
                </a:lnTo>
                <a:lnTo>
                  <a:pt x="523" y="407"/>
                </a:lnTo>
                <a:lnTo>
                  <a:pt x="370" y="407"/>
                </a:lnTo>
                <a:lnTo>
                  <a:pt x="370" y="474"/>
                </a:lnTo>
                <a:close/>
              </a:path>
            </a:pathLst>
          </a:custGeom>
          <a:solidFill>
            <a:srgbClr val="FFFFFF"/>
          </a:solidFill>
          <a:ln>
            <a:noFill/>
          </a:ln>
        </p:spPr>
        <p:txBody>
          <a:bodyPr lIns="68571" tIns="34285" rIns="68571" bIns="34285"/>
          <a:lstStyle/>
          <a:p>
            <a:pPr eaLnBrk="1" fontAlgn="auto" hangingPunct="1">
              <a:spcBef>
                <a:spcPts val="0"/>
              </a:spcBef>
              <a:spcAft>
                <a:spcPts val="0"/>
              </a:spcAft>
              <a:buFont typeface="Arial" panose="020B0604020202020204" pitchFamily="34" charset="0"/>
              <a:buNone/>
              <a:defRPr/>
            </a:pPr>
            <a:endParaRPr lang="zh-CN" altLang="en-US" sz="2400" kern="0">
              <a:solidFill>
                <a:sysClr val="windowText" lastClr="000000"/>
              </a:solidFill>
              <a:ea typeface="微软雅黑" panose="020B0503020204020204" pitchFamily="34" charset="-122"/>
            </a:endParaRPr>
          </a:p>
        </p:txBody>
      </p:sp>
      <p:sp>
        <p:nvSpPr>
          <p:cNvPr id="19" name="KSO_Shape"/>
          <p:cNvSpPr/>
          <p:nvPr/>
        </p:nvSpPr>
        <p:spPr>
          <a:xfrm>
            <a:off x="586740" y="46557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0" name="文本框 19"/>
          <p:cNvSpPr txBox="1"/>
          <p:nvPr/>
        </p:nvSpPr>
        <p:spPr>
          <a:xfrm>
            <a:off x="399891" y="434727"/>
            <a:ext cx="3626848" cy="523220"/>
          </a:xfrm>
          <a:prstGeom prst="rect">
            <a:avLst/>
          </a:prstGeom>
          <a:noFill/>
        </p:spPr>
        <p:txBody>
          <a:bodyPr wrap="square" rtlCol="0">
            <a:spAutoFit/>
          </a:bodyPr>
          <a:lstStyle/>
          <a:p>
            <a:pPr algn="ctr"/>
            <a:r>
              <a:rPr lang="zh-CN" altLang="en-US" sz="2800" dirty="0">
                <a:solidFill>
                  <a:srgbClr val="3A3A3A"/>
                </a:solidFill>
                <a:latin typeface="方正兰亭细黑简体" panose="02000000000000000000" pitchFamily="2" charset="-122"/>
                <a:ea typeface="方正兰亭细黑简体" panose="02000000000000000000" pitchFamily="2" charset="-122"/>
              </a:rPr>
              <a:t>这里输入标题</a:t>
            </a:r>
          </a:p>
        </p:txBody>
      </p:sp>
    </p:spTree>
    <p:extLst>
      <p:ext uri="{BB962C8B-B14F-4D97-AF65-F5344CB8AC3E}">
        <p14:creationId xmlns:p14="http://schemas.microsoft.com/office/powerpoint/2010/main" val="2477110678"/>
      </p:ext>
    </p:extLst>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Effect transition="in" filter="fade">
                                      <p:cBhvr>
                                        <p:cTn id="34" dur="500"/>
                                        <p:tgtEl>
                                          <p:spTgt spid="8"/>
                                        </p:tgtEl>
                                      </p:cBhvr>
                                    </p:animEffect>
                                  </p:childTnLst>
                                </p:cTn>
                              </p:par>
                            </p:childTnLst>
                          </p:cTn>
                        </p:par>
                        <p:par>
                          <p:cTn id="35" fill="hold">
                            <p:stCondLst>
                              <p:cond delay="1000"/>
                            </p:stCondLst>
                            <p:childTnLst>
                              <p:par>
                                <p:cTn id="36" presetID="53" presetClass="entr" presetSubtype="16" fill="hold" grpId="0" nodeType="after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p:cTn id="38" dur="500" fill="hold"/>
                                        <p:tgtEl>
                                          <p:spTgt spid="16"/>
                                        </p:tgtEl>
                                        <p:attrNameLst>
                                          <p:attrName>ppt_w</p:attrName>
                                        </p:attrNameLst>
                                      </p:cBhvr>
                                      <p:tavLst>
                                        <p:tav tm="0">
                                          <p:val>
                                            <p:fltVal val="0"/>
                                          </p:val>
                                        </p:tav>
                                        <p:tav tm="100000">
                                          <p:val>
                                            <p:strVal val="#ppt_w"/>
                                          </p:val>
                                        </p:tav>
                                      </p:tavLst>
                                    </p:anim>
                                    <p:anim calcmode="lin" valueType="num">
                                      <p:cBhvr>
                                        <p:cTn id="39" dur="500" fill="hold"/>
                                        <p:tgtEl>
                                          <p:spTgt spid="16"/>
                                        </p:tgtEl>
                                        <p:attrNameLst>
                                          <p:attrName>ppt_h</p:attrName>
                                        </p:attrNameLst>
                                      </p:cBhvr>
                                      <p:tavLst>
                                        <p:tav tm="0">
                                          <p:val>
                                            <p:fltVal val="0"/>
                                          </p:val>
                                        </p:tav>
                                        <p:tav tm="100000">
                                          <p:val>
                                            <p:strVal val="#ppt_h"/>
                                          </p:val>
                                        </p:tav>
                                      </p:tavLst>
                                    </p:anim>
                                    <p:animEffect transition="in" filter="fade">
                                      <p:cBhvr>
                                        <p:cTn id="40" dur="500"/>
                                        <p:tgtEl>
                                          <p:spTgt spid="1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p:cTn id="48" dur="500" fill="hold"/>
                                        <p:tgtEl>
                                          <p:spTgt spid="18"/>
                                        </p:tgtEl>
                                        <p:attrNameLst>
                                          <p:attrName>ppt_w</p:attrName>
                                        </p:attrNameLst>
                                      </p:cBhvr>
                                      <p:tavLst>
                                        <p:tav tm="0">
                                          <p:val>
                                            <p:fltVal val="0"/>
                                          </p:val>
                                        </p:tav>
                                        <p:tav tm="100000">
                                          <p:val>
                                            <p:strVal val="#ppt_w"/>
                                          </p:val>
                                        </p:tav>
                                      </p:tavLst>
                                    </p:anim>
                                    <p:anim calcmode="lin" valueType="num">
                                      <p:cBhvr>
                                        <p:cTn id="49" dur="500" fill="hold"/>
                                        <p:tgtEl>
                                          <p:spTgt spid="18"/>
                                        </p:tgtEl>
                                        <p:attrNameLst>
                                          <p:attrName>ppt_h</p:attrName>
                                        </p:attrNameLst>
                                      </p:cBhvr>
                                      <p:tavLst>
                                        <p:tav tm="0">
                                          <p:val>
                                            <p:fltVal val="0"/>
                                          </p:val>
                                        </p:tav>
                                        <p:tav tm="100000">
                                          <p:val>
                                            <p:strVal val="#ppt_h"/>
                                          </p:val>
                                        </p:tav>
                                      </p:tavLst>
                                    </p:anim>
                                    <p:animEffect transition="in" filter="fade">
                                      <p:cBhvr>
                                        <p:cTn id="50" dur="500"/>
                                        <p:tgtEl>
                                          <p:spTgt spid="18"/>
                                        </p:tgtEl>
                                      </p:cBhvr>
                                    </p:animEffect>
                                  </p:childTnLst>
                                </p:cTn>
                              </p:par>
                            </p:childTnLst>
                          </p:cTn>
                        </p:par>
                        <p:par>
                          <p:cTn id="51" fill="hold">
                            <p:stCondLst>
                              <p:cond delay="1500"/>
                            </p:stCondLst>
                            <p:childTnLst>
                              <p:par>
                                <p:cTn id="52" presetID="2" presetClass="entr" presetSubtype="4" decel="94000" fill="hold" grpId="0" nodeType="afterEffect">
                                  <p:stCondLst>
                                    <p:cond delay="0"/>
                                  </p:stCondLst>
                                  <p:childTnLst>
                                    <p:set>
                                      <p:cBhvr>
                                        <p:cTn id="53" dur="1" fill="hold">
                                          <p:stCondLst>
                                            <p:cond delay="0"/>
                                          </p:stCondLst>
                                        </p:cTn>
                                        <p:tgtEl>
                                          <p:spTgt spid="10"/>
                                        </p:tgtEl>
                                        <p:attrNameLst>
                                          <p:attrName>style.visibility</p:attrName>
                                        </p:attrNameLst>
                                      </p:cBhvr>
                                      <p:to>
                                        <p:strVal val="visible"/>
                                      </p:to>
                                    </p:set>
                                    <p:anim calcmode="lin" valueType="num">
                                      <p:cBhvr additive="base">
                                        <p:cTn id="54" dur="1000" fill="hold"/>
                                        <p:tgtEl>
                                          <p:spTgt spid="10"/>
                                        </p:tgtEl>
                                        <p:attrNameLst>
                                          <p:attrName>ppt_x</p:attrName>
                                        </p:attrNameLst>
                                      </p:cBhvr>
                                      <p:tavLst>
                                        <p:tav tm="0">
                                          <p:val>
                                            <p:strVal val="#ppt_x"/>
                                          </p:val>
                                        </p:tav>
                                        <p:tav tm="100000">
                                          <p:val>
                                            <p:strVal val="#ppt_x"/>
                                          </p:val>
                                        </p:tav>
                                      </p:tavLst>
                                    </p:anim>
                                    <p:anim calcmode="lin" valueType="num">
                                      <p:cBhvr additive="base">
                                        <p:cTn id="55" dur="1000" fill="hold"/>
                                        <p:tgtEl>
                                          <p:spTgt spid="10"/>
                                        </p:tgtEl>
                                        <p:attrNameLst>
                                          <p:attrName>ppt_y</p:attrName>
                                        </p:attrNameLst>
                                      </p:cBhvr>
                                      <p:tavLst>
                                        <p:tav tm="0">
                                          <p:val>
                                            <p:strVal val="1+#ppt_h/2"/>
                                          </p:val>
                                        </p:tav>
                                        <p:tav tm="100000">
                                          <p:val>
                                            <p:strVal val="#ppt_y"/>
                                          </p:val>
                                        </p:tav>
                                      </p:tavLst>
                                    </p:anim>
                                  </p:childTnLst>
                                </p:cTn>
                              </p:par>
                              <p:par>
                                <p:cTn id="56" presetID="2" presetClass="entr" presetSubtype="4" decel="94000" fill="hold" grpId="0" nodeType="with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additive="base">
                                        <p:cTn id="58" dur="1000" fill="hold"/>
                                        <p:tgtEl>
                                          <p:spTgt spid="11"/>
                                        </p:tgtEl>
                                        <p:attrNameLst>
                                          <p:attrName>ppt_x</p:attrName>
                                        </p:attrNameLst>
                                      </p:cBhvr>
                                      <p:tavLst>
                                        <p:tav tm="0">
                                          <p:val>
                                            <p:strVal val="#ppt_x"/>
                                          </p:val>
                                        </p:tav>
                                        <p:tav tm="100000">
                                          <p:val>
                                            <p:strVal val="#ppt_x"/>
                                          </p:val>
                                        </p:tav>
                                      </p:tavLst>
                                    </p:anim>
                                    <p:anim calcmode="lin" valueType="num">
                                      <p:cBhvr additive="base">
                                        <p:cTn id="59" dur="1000" fill="hold"/>
                                        <p:tgtEl>
                                          <p:spTgt spid="11"/>
                                        </p:tgtEl>
                                        <p:attrNameLst>
                                          <p:attrName>ppt_y</p:attrName>
                                        </p:attrNameLst>
                                      </p:cBhvr>
                                      <p:tavLst>
                                        <p:tav tm="0">
                                          <p:val>
                                            <p:strVal val="1+#ppt_h/2"/>
                                          </p:val>
                                        </p:tav>
                                        <p:tav tm="100000">
                                          <p:val>
                                            <p:strVal val="#ppt_y"/>
                                          </p:val>
                                        </p:tav>
                                      </p:tavLst>
                                    </p:anim>
                                  </p:childTnLst>
                                </p:cTn>
                              </p:par>
                              <p:par>
                                <p:cTn id="60" presetID="2" presetClass="entr" presetSubtype="4" decel="94000" fill="hold" grpId="0" nodeType="withEffect">
                                  <p:stCondLst>
                                    <p:cond delay="0"/>
                                  </p:stCondLst>
                                  <p:childTnLst>
                                    <p:set>
                                      <p:cBhvr>
                                        <p:cTn id="61" dur="1" fill="hold">
                                          <p:stCondLst>
                                            <p:cond delay="0"/>
                                          </p:stCondLst>
                                        </p:cTn>
                                        <p:tgtEl>
                                          <p:spTgt spid="12"/>
                                        </p:tgtEl>
                                        <p:attrNameLst>
                                          <p:attrName>style.visibility</p:attrName>
                                        </p:attrNameLst>
                                      </p:cBhvr>
                                      <p:to>
                                        <p:strVal val="visible"/>
                                      </p:to>
                                    </p:set>
                                    <p:anim calcmode="lin" valueType="num">
                                      <p:cBhvr additive="base">
                                        <p:cTn id="62" dur="1000" fill="hold"/>
                                        <p:tgtEl>
                                          <p:spTgt spid="12"/>
                                        </p:tgtEl>
                                        <p:attrNameLst>
                                          <p:attrName>ppt_x</p:attrName>
                                        </p:attrNameLst>
                                      </p:cBhvr>
                                      <p:tavLst>
                                        <p:tav tm="0">
                                          <p:val>
                                            <p:strVal val="#ppt_x"/>
                                          </p:val>
                                        </p:tav>
                                        <p:tav tm="100000">
                                          <p:val>
                                            <p:strVal val="#ppt_x"/>
                                          </p:val>
                                        </p:tav>
                                      </p:tavLst>
                                    </p:anim>
                                    <p:anim calcmode="lin" valueType="num">
                                      <p:cBhvr additive="base">
                                        <p:cTn id="63" dur="1000" fill="hold"/>
                                        <p:tgtEl>
                                          <p:spTgt spid="12"/>
                                        </p:tgtEl>
                                        <p:attrNameLst>
                                          <p:attrName>ppt_y</p:attrName>
                                        </p:attrNameLst>
                                      </p:cBhvr>
                                      <p:tavLst>
                                        <p:tav tm="0">
                                          <p:val>
                                            <p:strVal val="1+#ppt_h/2"/>
                                          </p:val>
                                        </p:tav>
                                        <p:tav tm="100000">
                                          <p:val>
                                            <p:strVal val="#ppt_y"/>
                                          </p:val>
                                        </p:tav>
                                      </p:tavLst>
                                    </p:anim>
                                  </p:childTnLst>
                                </p:cTn>
                              </p:par>
                              <p:par>
                                <p:cTn id="64" presetID="2" presetClass="entr" presetSubtype="4" decel="94000" fill="hold" grpId="0" nodeType="with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additive="base">
                                        <p:cTn id="66" dur="1000" fill="hold"/>
                                        <p:tgtEl>
                                          <p:spTgt spid="13"/>
                                        </p:tgtEl>
                                        <p:attrNameLst>
                                          <p:attrName>ppt_x</p:attrName>
                                        </p:attrNameLst>
                                      </p:cBhvr>
                                      <p:tavLst>
                                        <p:tav tm="0">
                                          <p:val>
                                            <p:strVal val="#ppt_x"/>
                                          </p:val>
                                        </p:tav>
                                        <p:tav tm="100000">
                                          <p:val>
                                            <p:strVal val="#ppt_x"/>
                                          </p:val>
                                        </p:tav>
                                      </p:tavLst>
                                    </p:anim>
                                    <p:anim calcmode="lin" valueType="num">
                                      <p:cBhvr additive="base">
                                        <p:cTn id="67" dur="1000" fill="hold"/>
                                        <p:tgtEl>
                                          <p:spTgt spid="13"/>
                                        </p:tgtEl>
                                        <p:attrNameLst>
                                          <p:attrName>ppt_y</p:attrName>
                                        </p:attrNameLst>
                                      </p:cBhvr>
                                      <p:tavLst>
                                        <p:tav tm="0">
                                          <p:val>
                                            <p:strVal val="1+#ppt_h/2"/>
                                          </p:val>
                                        </p:tav>
                                        <p:tav tm="100000">
                                          <p:val>
                                            <p:strVal val="#ppt_y"/>
                                          </p:val>
                                        </p:tav>
                                      </p:tavLst>
                                    </p:anim>
                                  </p:childTnLst>
                                </p:cTn>
                              </p:par>
                              <p:par>
                                <p:cTn id="68" presetID="2" presetClass="entr" presetSubtype="4" decel="94000" fill="hold" grpId="0" nodeType="with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additive="base">
                                        <p:cTn id="70" dur="1000" fill="hold"/>
                                        <p:tgtEl>
                                          <p:spTgt spid="14"/>
                                        </p:tgtEl>
                                        <p:attrNameLst>
                                          <p:attrName>ppt_x</p:attrName>
                                        </p:attrNameLst>
                                      </p:cBhvr>
                                      <p:tavLst>
                                        <p:tav tm="0">
                                          <p:val>
                                            <p:strVal val="#ppt_x"/>
                                          </p:val>
                                        </p:tav>
                                        <p:tav tm="100000">
                                          <p:val>
                                            <p:strVal val="#ppt_x"/>
                                          </p:val>
                                        </p:tav>
                                      </p:tavLst>
                                    </p:anim>
                                    <p:anim calcmode="lin" valueType="num">
                                      <p:cBhvr additive="base">
                                        <p:cTn id="71" dur="1000" fill="hold"/>
                                        <p:tgtEl>
                                          <p:spTgt spid="14"/>
                                        </p:tgtEl>
                                        <p:attrNameLst>
                                          <p:attrName>ppt_y</p:attrName>
                                        </p:attrNameLst>
                                      </p:cBhvr>
                                      <p:tavLst>
                                        <p:tav tm="0">
                                          <p:val>
                                            <p:strVal val="1+#ppt_h/2"/>
                                          </p:val>
                                        </p:tav>
                                        <p:tav tm="100000">
                                          <p:val>
                                            <p:strVal val="#ppt_y"/>
                                          </p:val>
                                        </p:tav>
                                      </p:tavLst>
                                    </p:anim>
                                  </p:childTnLst>
                                </p:cTn>
                              </p:par>
                              <p:par>
                                <p:cTn id="72" presetID="2" presetClass="entr" presetSubtype="4" decel="94000" fill="hold" grpId="0" nodeType="with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1000" fill="hold"/>
                                        <p:tgtEl>
                                          <p:spTgt spid="15"/>
                                        </p:tgtEl>
                                        <p:attrNameLst>
                                          <p:attrName>ppt_x</p:attrName>
                                        </p:attrNameLst>
                                      </p:cBhvr>
                                      <p:tavLst>
                                        <p:tav tm="0">
                                          <p:val>
                                            <p:strVal val="#ppt_x"/>
                                          </p:val>
                                        </p:tav>
                                        <p:tav tm="100000">
                                          <p:val>
                                            <p:strVal val="#ppt_x"/>
                                          </p:val>
                                        </p:tav>
                                      </p:tavLst>
                                    </p:anim>
                                    <p:anim calcmode="lin" valueType="num">
                                      <p:cBhvr additive="base">
                                        <p:cTn id="75"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p:bldP spid="11" grpId="0"/>
      <p:bldP spid="12" grpId="0"/>
      <p:bldP spid="13" grpId="0"/>
      <p:bldP spid="14" grpId="0"/>
      <p:bldP spid="15" grpId="0"/>
      <p:bldP spid="16" grpId="0" animBg="1"/>
      <p:bldP spid="17" grpId="0" animBg="1"/>
      <p:bldP spid="1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2282"/>
            <a:ext cx="12192000" cy="4343400"/>
          </a:xfrm>
          <a:prstGeom prst="rect">
            <a:avLst/>
          </a:prstGeom>
          <a:solidFill>
            <a:srgbClr val="FFC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4343400"/>
            <a:ext cx="12192000" cy="25146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3" name="TextBox 8"/>
          <p:cNvSpPr txBox="1">
            <a:spLocks noChangeArrowheads="1"/>
          </p:cNvSpPr>
          <p:nvPr/>
        </p:nvSpPr>
        <p:spPr bwMode="auto">
          <a:xfrm>
            <a:off x="3951823" y="4603560"/>
            <a:ext cx="428835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8000" b="1" dirty="0">
                <a:solidFill>
                  <a:schemeClr val="bg1"/>
                </a:solidFill>
                <a:latin typeface="Impact" panose="020B0806030902050204" pitchFamily="34" charset="0"/>
                <a:ea typeface="微软雅黑" panose="020B0503020204020204" pitchFamily="34" charset="-122"/>
                <a:cs typeface="Times New Roman" panose="02020603050405020304" pitchFamily="18" charset="0"/>
              </a:rPr>
              <a:t>谢谢观看</a:t>
            </a:r>
          </a:p>
        </p:txBody>
      </p:sp>
      <p:sp>
        <p:nvSpPr>
          <p:cNvPr id="1171" name="文本框 1170"/>
          <p:cNvSpPr txBox="1"/>
          <p:nvPr/>
        </p:nvSpPr>
        <p:spPr>
          <a:xfrm>
            <a:off x="2453817" y="2656896"/>
            <a:ext cx="7284366" cy="1015663"/>
          </a:xfrm>
          <a:prstGeom prst="rect">
            <a:avLst/>
          </a:prstGeom>
          <a:noFill/>
        </p:spPr>
        <p:txBody>
          <a:bodyPr wrap="none" rtlCol="0">
            <a:spAutoFit/>
          </a:bodyPr>
          <a:lstStyle/>
          <a:p>
            <a:r>
              <a:rPr lang="zh-CN" altLang="en-US" sz="6000" dirty="0">
                <a:solidFill>
                  <a:schemeClr val="bg1"/>
                </a:solidFill>
                <a:latin typeface="方正兰亭细黑简体" panose="02000000000000000000" pitchFamily="2" charset="-122"/>
                <a:ea typeface="方正兰亭细黑简体" panose="02000000000000000000" pitchFamily="2" charset="-122"/>
              </a:rPr>
              <a:t>创业商业融资计划书</a:t>
            </a:r>
          </a:p>
        </p:txBody>
      </p:sp>
      <p:grpSp>
        <p:nvGrpSpPr>
          <p:cNvPr id="1172" name="组合 1171"/>
          <p:cNvGrpSpPr/>
          <p:nvPr/>
        </p:nvGrpSpPr>
        <p:grpSpPr>
          <a:xfrm>
            <a:off x="5510291" y="1157184"/>
            <a:ext cx="1203960" cy="1203960"/>
            <a:chOff x="5264362" y="1921322"/>
            <a:chExt cx="1203960" cy="1203960"/>
          </a:xfrm>
        </p:grpSpPr>
        <p:sp>
          <p:nvSpPr>
            <p:cNvPr id="1173" name="椭圆 1172"/>
            <p:cNvSpPr/>
            <p:nvPr/>
          </p:nvSpPr>
          <p:spPr>
            <a:xfrm>
              <a:off x="5264362" y="1921322"/>
              <a:ext cx="1203960" cy="1203960"/>
            </a:xfrm>
            <a:prstGeom prst="ellipse">
              <a:avLst/>
            </a:prstGeom>
            <a:noFill/>
            <a:ln>
              <a:solidFill>
                <a:srgbClr val="3A3A3A"/>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4" name="文本框 1173"/>
            <p:cNvSpPr txBox="1"/>
            <p:nvPr/>
          </p:nvSpPr>
          <p:spPr>
            <a:xfrm>
              <a:off x="5534360" y="2123043"/>
              <a:ext cx="684803" cy="830997"/>
            </a:xfrm>
            <a:prstGeom prst="rect">
              <a:avLst/>
            </a:prstGeom>
            <a:noFill/>
          </p:spPr>
          <p:txBody>
            <a:bodyPr wrap="none" rtlCol="0">
              <a:spAutoFit/>
            </a:bodyPr>
            <a:lstStyle/>
            <a:p>
              <a:pPr algn="ctr"/>
              <a:r>
                <a:rPr lang="en-US" altLang="zh-CN" sz="2400" dirty="0">
                  <a:solidFill>
                    <a:schemeClr val="bg1"/>
                  </a:solidFill>
                  <a:latin typeface="Arial" panose="020B0604020202020204" pitchFamily="34" charset="0"/>
                  <a:ea typeface="微软雅黑" panose="020B0503020204020204" pitchFamily="34" charset="-122"/>
                  <a:cs typeface="Arial" panose="020B0604020202020204" pitchFamily="34" charset="0"/>
                </a:rPr>
                <a:t>LO</a:t>
              </a:r>
            </a:p>
            <a:p>
              <a:pPr algn="ctr"/>
              <a:r>
                <a:rPr lang="en-US" altLang="zh-CN" sz="2400" dirty="0">
                  <a:solidFill>
                    <a:schemeClr val="bg1"/>
                  </a:solidFill>
                  <a:latin typeface="Arial" panose="020B0604020202020204" pitchFamily="34" charset="0"/>
                  <a:ea typeface="微软雅黑" panose="020B0503020204020204" pitchFamily="34" charset="-122"/>
                  <a:cs typeface="Arial" panose="020B0604020202020204" pitchFamily="34" charset="0"/>
                </a:rPr>
                <a:t>GO</a:t>
              </a:r>
              <a:endParaRPr lang="zh-CN" altLang="en-US" sz="24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spTree>
    <p:extLst>
      <p:ext uri="{BB962C8B-B14F-4D97-AF65-F5344CB8AC3E}">
        <p14:creationId xmlns:p14="http://schemas.microsoft.com/office/powerpoint/2010/main" val="4257410841"/>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ppt_x"/>
                                          </p:val>
                                        </p:tav>
                                        <p:tav tm="100000">
                                          <p:val>
                                            <p:strVal val="#ppt_x"/>
                                          </p:val>
                                        </p:tav>
                                      </p:tavLst>
                                    </p:anim>
                                    <p:anim calcmode="lin" valueType="num">
                                      <p:cBhvr additive="base">
                                        <p:cTn id="12" dur="10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1172"/>
                                        </p:tgtEl>
                                        <p:attrNameLst>
                                          <p:attrName>style.visibility</p:attrName>
                                        </p:attrNameLst>
                                      </p:cBhvr>
                                      <p:to>
                                        <p:strVal val="visible"/>
                                      </p:to>
                                    </p:set>
                                    <p:anim calcmode="lin" valueType="num">
                                      <p:cBhvr>
                                        <p:cTn id="16" dur="500" fill="hold"/>
                                        <p:tgtEl>
                                          <p:spTgt spid="1172"/>
                                        </p:tgtEl>
                                        <p:attrNameLst>
                                          <p:attrName>ppt_w</p:attrName>
                                        </p:attrNameLst>
                                      </p:cBhvr>
                                      <p:tavLst>
                                        <p:tav tm="0">
                                          <p:val>
                                            <p:fltVal val="0"/>
                                          </p:val>
                                        </p:tav>
                                        <p:tav tm="100000">
                                          <p:val>
                                            <p:strVal val="#ppt_w"/>
                                          </p:val>
                                        </p:tav>
                                      </p:tavLst>
                                    </p:anim>
                                    <p:anim calcmode="lin" valueType="num">
                                      <p:cBhvr>
                                        <p:cTn id="17" dur="500" fill="hold"/>
                                        <p:tgtEl>
                                          <p:spTgt spid="1172"/>
                                        </p:tgtEl>
                                        <p:attrNameLst>
                                          <p:attrName>ppt_h</p:attrName>
                                        </p:attrNameLst>
                                      </p:cBhvr>
                                      <p:tavLst>
                                        <p:tav tm="0">
                                          <p:val>
                                            <p:fltVal val="0"/>
                                          </p:val>
                                        </p:tav>
                                        <p:tav tm="100000">
                                          <p:val>
                                            <p:strVal val="#ppt_h"/>
                                          </p:val>
                                        </p:tav>
                                      </p:tavLst>
                                    </p:anim>
                                    <p:animEffect transition="in" filter="fade">
                                      <p:cBhvr>
                                        <p:cTn id="18" dur="500"/>
                                        <p:tgtEl>
                                          <p:spTgt spid="1172"/>
                                        </p:tgtEl>
                                      </p:cBhvr>
                                    </p:animEffect>
                                  </p:childTnLst>
                                </p:cTn>
                              </p:par>
                            </p:childTnLst>
                          </p:cTn>
                        </p:par>
                        <p:par>
                          <p:cTn id="19" fill="hold">
                            <p:stCondLst>
                              <p:cond delay="1750"/>
                            </p:stCondLst>
                            <p:childTnLst>
                              <p:par>
                                <p:cTn id="20" presetID="42" presetClass="entr" presetSubtype="0" fill="hold" grpId="0" nodeType="afterEffect">
                                  <p:stCondLst>
                                    <p:cond delay="0"/>
                                  </p:stCondLst>
                                  <p:iterate type="wd">
                                    <p:tmPct val="10000"/>
                                  </p:iterate>
                                  <p:childTnLst>
                                    <p:set>
                                      <p:cBhvr>
                                        <p:cTn id="21" dur="1" fill="hold">
                                          <p:stCondLst>
                                            <p:cond delay="0"/>
                                          </p:stCondLst>
                                        </p:cTn>
                                        <p:tgtEl>
                                          <p:spTgt spid="1171"/>
                                        </p:tgtEl>
                                        <p:attrNameLst>
                                          <p:attrName>style.visibility</p:attrName>
                                        </p:attrNameLst>
                                      </p:cBhvr>
                                      <p:to>
                                        <p:strVal val="visible"/>
                                      </p:to>
                                    </p:set>
                                    <p:animEffect transition="in" filter="fade">
                                      <p:cBhvr>
                                        <p:cTn id="22" dur="1000"/>
                                        <p:tgtEl>
                                          <p:spTgt spid="1171"/>
                                        </p:tgtEl>
                                      </p:cBhvr>
                                    </p:animEffect>
                                    <p:anim calcmode="lin" valueType="num">
                                      <p:cBhvr>
                                        <p:cTn id="23" dur="1000" fill="hold"/>
                                        <p:tgtEl>
                                          <p:spTgt spid="1171"/>
                                        </p:tgtEl>
                                        <p:attrNameLst>
                                          <p:attrName>ppt_x</p:attrName>
                                        </p:attrNameLst>
                                      </p:cBhvr>
                                      <p:tavLst>
                                        <p:tav tm="0">
                                          <p:val>
                                            <p:strVal val="#ppt_x"/>
                                          </p:val>
                                        </p:tav>
                                        <p:tav tm="100000">
                                          <p:val>
                                            <p:strVal val="#ppt_x"/>
                                          </p:val>
                                        </p:tav>
                                      </p:tavLst>
                                    </p:anim>
                                    <p:anim calcmode="lin" valueType="num">
                                      <p:cBhvr>
                                        <p:cTn id="24" dur="1000" fill="hold"/>
                                        <p:tgtEl>
                                          <p:spTgt spid="1171"/>
                                        </p:tgtEl>
                                        <p:attrNameLst>
                                          <p:attrName>ppt_y</p:attrName>
                                        </p:attrNameLst>
                                      </p:cBhvr>
                                      <p:tavLst>
                                        <p:tav tm="0">
                                          <p:val>
                                            <p:strVal val="#ppt_y+.1"/>
                                          </p:val>
                                        </p:tav>
                                        <p:tav tm="100000">
                                          <p:val>
                                            <p:strVal val="#ppt_y"/>
                                          </p:val>
                                        </p:tav>
                                      </p:tavLst>
                                    </p:anim>
                                  </p:childTnLst>
                                </p:cTn>
                              </p:par>
                            </p:childTnLst>
                          </p:cTn>
                        </p:par>
                        <p:par>
                          <p:cTn id="25" fill="hold">
                            <p:stCondLst>
                              <p:cond delay="3150"/>
                            </p:stCondLst>
                            <p:childTnLst>
                              <p:par>
                                <p:cTn id="26" presetID="52" presetClass="entr" presetSubtype="0" fill="hold" grpId="0" nodeType="afterEffect">
                                  <p:stCondLst>
                                    <p:cond delay="0"/>
                                  </p:stCondLst>
                                  <p:iterate type="lt">
                                    <p:tmPct val="5397"/>
                                  </p:iterate>
                                  <p:childTnLst>
                                    <p:set>
                                      <p:cBhvr>
                                        <p:cTn id="27" dur="1" fill="hold">
                                          <p:stCondLst>
                                            <p:cond delay="0"/>
                                          </p:stCondLst>
                                        </p:cTn>
                                        <p:tgtEl>
                                          <p:spTgt spid="383"/>
                                        </p:tgtEl>
                                        <p:attrNameLst>
                                          <p:attrName>style.visibility</p:attrName>
                                        </p:attrNameLst>
                                      </p:cBhvr>
                                      <p:to>
                                        <p:strVal val="visible"/>
                                      </p:to>
                                    </p:set>
                                    <p:animScale>
                                      <p:cBhvr>
                                        <p:cTn id="28" dur="1750" decel="50000" fill="hold">
                                          <p:stCondLst>
                                            <p:cond delay="0"/>
                                          </p:stCondLst>
                                        </p:cTn>
                                        <p:tgtEl>
                                          <p:spTgt spid="38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750" decel="50000" fill="hold">
                                          <p:stCondLst>
                                            <p:cond delay="0"/>
                                          </p:stCondLst>
                                        </p:cTn>
                                        <p:tgtEl>
                                          <p:spTgt spid="383"/>
                                        </p:tgtEl>
                                        <p:attrNameLst>
                                          <p:attrName>ppt_x</p:attrName>
                                          <p:attrName>ppt_y</p:attrName>
                                        </p:attrNameLst>
                                      </p:cBhvr>
                                    </p:animMotion>
                                    <p:animEffect transition="in" filter="fade">
                                      <p:cBhvr>
                                        <p:cTn id="30" dur="175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383" grpId="0"/>
      <p:bldP spid="117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Freeform 5"/>
          <p:cNvSpPr>
            <a:spLocks/>
          </p:cNvSpPr>
          <p:nvPr/>
        </p:nvSpPr>
        <p:spPr bwMode="auto">
          <a:xfrm>
            <a:off x="1366484" y="1793246"/>
            <a:ext cx="48670" cy="86760"/>
          </a:xfrm>
          <a:custGeom>
            <a:avLst/>
            <a:gdLst>
              <a:gd name="T0" fmla="*/ 23 w 23"/>
              <a:gd name="T1" fmla="*/ 3 h 41"/>
              <a:gd name="T2" fmla="*/ 16 w 23"/>
              <a:gd name="T3" fmla="*/ 0 h 41"/>
              <a:gd name="T4" fmla="*/ 0 w 23"/>
              <a:gd name="T5" fmla="*/ 41 h 41"/>
              <a:gd name="T6" fmla="*/ 9 w 23"/>
              <a:gd name="T7" fmla="*/ 41 h 41"/>
              <a:gd name="T8" fmla="*/ 23 w 23"/>
              <a:gd name="T9" fmla="*/ 3 h 41"/>
            </a:gdLst>
            <a:ahLst/>
            <a:cxnLst>
              <a:cxn ang="0">
                <a:pos x="T0" y="T1"/>
              </a:cxn>
              <a:cxn ang="0">
                <a:pos x="T2" y="T3"/>
              </a:cxn>
              <a:cxn ang="0">
                <a:pos x="T4" y="T5"/>
              </a:cxn>
              <a:cxn ang="0">
                <a:pos x="T6" y="T7"/>
              </a:cxn>
              <a:cxn ang="0">
                <a:pos x="T8" y="T9"/>
              </a:cxn>
            </a:cxnLst>
            <a:rect l="0" t="0" r="r" b="b"/>
            <a:pathLst>
              <a:path w="23" h="41">
                <a:moveTo>
                  <a:pt x="23" y="3"/>
                </a:moveTo>
                <a:lnTo>
                  <a:pt x="16" y="0"/>
                </a:lnTo>
                <a:lnTo>
                  <a:pt x="0" y="41"/>
                </a:lnTo>
                <a:lnTo>
                  <a:pt x="9" y="41"/>
                </a:lnTo>
                <a:lnTo>
                  <a:pt x="23" y="3"/>
                </a:ln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161" name="Freeform 6"/>
          <p:cNvSpPr>
            <a:spLocks/>
          </p:cNvSpPr>
          <p:nvPr/>
        </p:nvSpPr>
        <p:spPr bwMode="auto">
          <a:xfrm>
            <a:off x="1078693" y="1880006"/>
            <a:ext cx="427456" cy="412644"/>
          </a:xfrm>
          <a:custGeom>
            <a:avLst/>
            <a:gdLst>
              <a:gd name="T0" fmla="*/ 114 w 142"/>
              <a:gd name="T1" fmla="*/ 124 h 137"/>
              <a:gd name="T2" fmla="*/ 78 w 142"/>
              <a:gd name="T3" fmla="*/ 124 h 137"/>
              <a:gd name="T4" fmla="*/ 78 w 142"/>
              <a:gd name="T5" fmla="*/ 76 h 137"/>
              <a:gd name="T6" fmla="*/ 142 w 142"/>
              <a:gd name="T7" fmla="*/ 0 h 137"/>
              <a:gd name="T8" fmla="*/ 102 w 142"/>
              <a:gd name="T9" fmla="*/ 0 h 137"/>
              <a:gd name="T10" fmla="*/ 88 w 142"/>
              <a:gd name="T11" fmla="*/ 39 h 137"/>
              <a:gd name="T12" fmla="*/ 92 w 142"/>
              <a:gd name="T13" fmla="*/ 52 h 137"/>
              <a:gd name="T14" fmla="*/ 77 w 142"/>
              <a:gd name="T15" fmla="*/ 58 h 137"/>
              <a:gd name="T16" fmla="*/ 71 w 142"/>
              <a:gd name="T17" fmla="*/ 44 h 137"/>
              <a:gd name="T18" fmla="*/ 82 w 142"/>
              <a:gd name="T19" fmla="*/ 37 h 137"/>
              <a:gd name="T20" fmla="*/ 96 w 142"/>
              <a:gd name="T21" fmla="*/ 0 h 137"/>
              <a:gd name="T22" fmla="*/ 0 w 142"/>
              <a:gd name="T23" fmla="*/ 0 h 137"/>
              <a:gd name="T24" fmla="*/ 65 w 142"/>
              <a:gd name="T25" fmla="*/ 75 h 137"/>
              <a:gd name="T26" fmla="*/ 65 w 142"/>
              <a:gd name="T27" fmla="*/ 124 h 137"/>
              <a:gd name="T28" fmla="*/ 29 w 142"/>
              <a:gd name="T29" fmla="*/ 124 h 137"/>
              <a:gd name="T30" fmla="*/ 29 w 142"/>
              <a:gd name="T31" fmla="*/ 137 h 137"/>
              <a:gd name="T32" fmla="*/ 114 w 142"/>
              <a:gd name="T33" fmla="*/ 137 h 137"/>
              <a:gd name="T34" fmla="*/ 114 w 142"/>
              <a:gd name="T35" fmla="*/ 12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37">
                <a:moveTo>
                  <a:pt x="114" y="124"/>
                </a:moveTo>
                <a:cubicBezTo>
                  <a:pt x="78" y="124"/>
                  <a:pt x="78" y="124"/>
                  <a:pt x="78" y="124"/>
                </a:cubicBezTo>
                <a:cubicBezTo>
                  <a:pt x="78" y="76"/>
                  <a:pt x="78" y="76"/>
                  <a:pt x="78" y="76"/>
                </a:cubicBezTo>
                <a:cubicBezTo>
                  <a:pt x="142" y="0"/>
                  <a:pt x="142" y="0"/>
                  <a:pt x="142" y="0"/>
                </a:cubicBezTo>
                <a:cubicBezTo>
                  <a:pt x="102" y="0"/>
                  <a:pt x="102" y="0"/>
                  <a:pt x="102" y="0"/>
                </a:cubicBezTo>
                <a:cubicBezTo>
                  <a:pt x="88" y="39"/>
                  <a:pt x="88" y="39"/>
                  <a:pt x="88" y="39"/>
                </a:cubicBezTo>
                <a:cubicBezTo>
                  <a:pt x="92" y="42"/>
                  <a:pt x="93" y="47"/>
                  <a:pt x="92" y="52"/>
                </a:cubicBezTo>
                <a:cubicBezTo>
                  <a:pt x="89" y="57"/>
                  <a:pt x="83" y="60"/>
                  <a:pt x="77" y="58"/>
                </a:cubicBezTo>
                <a:cubicBezTo>
                  <a:pt x="72" y="56"/>
                  <a:pt x="69" y="50"/>
                  <a:pt x="71" y="44"/>
                </a:cubicBezTo>
                <a:cubicBezTo>
                  <a:pt x="73" y="39"/>
                  <a:pt x="77" y="36"/>
                  <a:pt x="82" y="37"/>
                </a:cubicBezTo>
                <a:cubicBezTo>
                  <a:pt x="96" y="0"/>
                  <a:pt x="96" y="0"/>
                  <a:pt x="96" y="0"/>
                </a:cubicBezTo>
                <a:cubicBezTo>
                  <a:pt x="0" y="0"/>
                  <a:pt x="0" y="0"/>
                  <a:pt x="0" y="0"/>
                </a:cubicBezTo>
                <a:cubicBezTo>
                  <a:pt x="65" y="75"/>
                  <a:pt x="65" y="75"/>
                  <a:pt x="65" y="75"/>
                </a:cubicBezTo>
                <a:cubicBezTo>
                  <a:pt x="65" y="124"/>
                  <a:pt x="65" y="124"/>
                  <a:pt x="65" y="124"/>
                </a:cubicBezTo>
                <a:cubicBezTo>
                  <a:pt x="29" y="124"/>
                  <a:pt x="29" y="124"/>
                  <a:pt x="29" y="124"/>
                </a:cubicBezTo>
                <a:cubicBezTo>
                  <a:pt x="18" y="124"/>
                  <a:pt x="18" y="137"/>
                  <a:pt x="29" y="137"/>
                </a:cubicBezTo>
                <a:cubicBezTo>
                  <a:pt x="114" y="137"/>
                  <a:pt x="114" y="137"/>
                  <a:pt x="114" y="137"/>
                </a:cubicBezTo>
                <a:cubicBezTo>
                  <a:pt x="126" y="137"/>
                  <a:pt x="126" y="124"/>
                  <a:pt x="114" y="124"/>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162" name="Oval 7"/>
          <p:cNvSpPr>
            <a:spLocks noChangeArrowheads="1"/>
          </p:cNvSpPr>
          <p:nvPr/>
        </p:nvSpPr>
        <p:spPr bwMode="auto">
          <a:xfrm>
            <a:off x="2132518" y="1791128"/>
            <a:ext cx="42322" cy="42322"/>
          </a:xfrm>
          <a:prstGeom prst="ellipse">
            <a:avLst/>
          </a:pr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163" name="Oval 8"/>
          <p:cNvSpPr>
            <a:spLocks noChangeArrowheads="1"/>
          </p:cNvSpPr>
          <p:nvPr/>
        </p:nvSpPr>
        <p:spPr bwMode="auto">
          <a:xfrm>
            <a:off x="2187537" y="1791128"/>
            <a:ext cx="42322" cy="42322"/>
          </a:xfrm>
          <a:prstGeom prst="ellipse">
            <a:avLst/>
          </a:pr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676" name="Freeform 9"/>
          <p:cNvSpPr>
            <a:spLocks noEditPoints="1"/>
          </p:cNvSpPr>
          <p:nvPr/>
        </p:nvSpPr>
        <p:spPr bwMode="auto">
          <a:xfrm>
            <a:off x="2003433" y="1835566"/>
            <a:ext cx="355507" cy="484590"/>
          </a:xfrm>
          <a:custGeom>
            <a:avLst/>
            <a:gdLst>
              <a:gd name="T0" fmla="*/ 92 w 118"/>
              <a:gd name="T1" fmla="*/ 125 h 161"/>
              <a:gd name="T2" fmla="*/ 110 w 118"/>
              <a:gd name="T3" fmla="*/ 103 h 161"/>
              <a:gd name="T4" fmla="*/ 110 w 118"/>
              <a:gd name="T5" fmla="*/ 22 h 161"/>
              <a:gd name="T6" fmla="*/ 87 w 118"/>
              <a:gd name="T7" fmla="*/ 0 h 161"/>
              <a:gd name="T8" fmla="*/ 59 w 118"/>
              <a:gd name="T9" fmla="*/ 0 h 161"/>
              <a:gd name="T10" fmla="*/ 31 w 118"/>
              <a:gd name="T11" fmla="*/ 0 h 161"/>
              <a:gd name="T12" fmla="*/ 8 w 118"/>
              <a:gd name="T13" fmla="*/ 22 h 161"/>
              <a:gd name="T14" fmla="*/ 8 w 118"/>
              <a:gd name="T15" fmla="*/ 103 h 161"/>
              <a:gd name="T16" fmla="*/ 26 w 118"/>
              <a:gd name="T17" fmla="*/ 125 h 161"/>
              <a:gd name="T18" fmla="*/ 0 w 118"/>
              <a:gd name="T19" fmla="*/ 161 h 161"/>
              <a:gd name="T20" fmla="*/ 15 w 118"/>
              <a:gd name="T21" fmla="*/ 161 h 161"/>
              <a:gd name="T22" fmla="*/ 33 w 118"/>
              <a:gd name="T23" fmla="*/ 136 h 161"/>
              <a:gd name="T24" fmla="*/ 85 w 118"/>
              <a:gd name="T25" fmla="*/ 136 h 161"/>
              <a:gd name="T26" fmla="*/ 103 w 118"/>
              <a:gd name="T27" fmla="*/ 161 h 161"/>
              <a:gd name="T28" fmla="*/ 118 w 118"/>
              <a:gd name="T29" fmla="*/ 161 h 161"/>
              <a:gd name="T30" fmla="*/ 92 w 118"/>
              <a:gd name="T31" fmla="*/ 125 h 161"/>
              <a:gd name="T32" fmla="*/ 42 w 118"/>
              <a:gd name="T33" fmla="*/ 8 h 161"/>
              <a:gd name="T34" fmla="*/ 46 w 118"/>
              <a:gd name="T35" fmla="*/ 5 h 161"/>
              <a:gd name="T36" fmla="*/ 72 w 118"/>
              <a:gd name="T37" fmla="*/ 5 h 161"/>
              <a:gd name="T38" fmla="*/ 76 w 118"/>
              <a:gd name="T39" fmla="*/ 8 h 161"/>
              <a:gd name="T40" fmla="*/ 76 w 118"/>
              <a:gd name="T41" fmla="*/ 13 h 161"/>
              <a:gd name="T42" fmla="*/ 72 w 118"/>
              <a:gd name="T43" fmla="*/ 16 h 161"/>
              <a:gd name="T44" fmla="*/ 46 w 118"/>
              <a:gd name="T45" fmla="*/ 16 h 161"/>
              <a:gd name="T46" fmla="*/ 42 w 118"/>
              <a:gd name="T47" fmla="*/ 13 h 161"/>
              <a:gd name="T48" fmla="*/ 42 w 118"/>
              <a:gd name="T49" fmla="*/ 8 h 161"/>
              <a:gd name="T50" fmla="*/ 31 w 118"/>
              <a:gd name="T51" fmla="*/ 113 h 161"/>
              <a:gd name="T52" fmla="*/ 21 w 118"/>
              <a:gd name="T53" fmla="*/ 103 h 161"/>
              <a:gd name="T54" fmla="*/ 31 w 118"/>
              <a:gd name="T55" fmla="*/ 93 h 161"/>
              <a:gd name="T56" fmla="*/ 41 w 118"/>
              <a:gd name="T57" fmla="*/ 103 h 161"/>
              <a:gd name="T58" fmla="*/ 31 w 118"/>
              <a:gd name="T59" fmla="*/ 113 h 161"/>
              <a:gd name="T60" fmla="*/ 32 w 118"/>
              <a:gd name="T61" fmla="*/ 60 h 161"/>
              <a:gd name="T62" fmla="*/ 21 w 118"/>
              <a:gd name="T63" fmla="*/ 49 h 161"/>
              <a:gd name="T64" fmla="*/ 21 w 118"/>
              <a:gd name="T65" fmla="*/ 35 h 161"/>
              <a:gd name="T66" fmla="*/ 32 w 118"/>
              <a:gd name="T67" fmla="*/ 23 h 161"/>
              <a:gd name="T68" fmla="*/ 86 w 118"/>
              <a:gd name="T69" fmla="*/ 23 h 161"/>
              <a:gd name="T70" fmla="*/ 97 w 118"/>
              <a:gd name="T71" fmla="*/ 35 h 161"/>
              <a:gd name="T72" fmla="*/ 97 w 118"/>
              <a:gd name="T73" fmla="*/ 49 h 161"/>
              <a:gd name="T74" fmla="*/ 86 w 118"/>
              <a:gd name="T75" fmla="*/ 60 h 161"/>
              <a:gd name="T76" fmla="*/ 32 w 118"/>
              <a:gd name="T77" fmla="*/ 60 h 161"/>
              <a:gd name="T78" fmla="*/ 76 w 118"/>
              <a:gd name="T79" fmla="*/ 103 h 161"/>
              <a:gd name="T80" fmla="*/ 86 w 118"/>
              <a:gd name="T81" fmla="*/ 93 h 161"/>
              <a:gd name="T82" fmla="*/ 96 w 118"/>
              <a:gd name="T83" fmla="*/ 103 h 161"/>
              <a:gd name="T84" fmla="*/ 86 w 118"/>
              <a:gd name="T85" fmla="*/ 113 h 161"/>
              <a:gd name="T86" fmla="*/ 76 w 118"/>
              <a:gd name="T87" fmla="*/ 10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8" h="161">
                <a:moveTo>
                  <a:pt x="92" y="125"/>
                </a:moveTo>
                <a:cubicBezTo>
                  <a:pt x="101" y="123"/>
                  <a:pt x="110" y="114"/>
                  <a:pt x="110" y="103"/>
                </a:cubicBezTo>
                <a:cubicBezTo>
                  <a:pt x="110" y="22"/>
                  <a:pt x="110" y="22"/>
                  <a:pt x="110" y="22"/>
                </a:cubicBezTo>
                <a:cubicBezTo>
                  <a:pt x="110" y="11"/>
                  <a:pt x="100" y="0"/>
                  <a:pt x="87" y="0"/>
                </a:cubicBezTo>
                <a:cubicBezTo>
                  <a:pt x="59" y="0"/>
                  <a:pt x="59" y="0"/>
                  <a:pt x="59" y="0"/>
                </a:cubicBezTo>
                <a:cubicBezTo>
                  <a:pt x="31" y="0"/>
                  <a:pt x="31" y="0"/>
                  <a:pt x="31" y="0"/>
                </a:cubicBezTo>
                <a:cubicBezTo>
                  <a:pt x="18" y="0"/>
                  <a:pt x="8" y="11"/>
                  <a:pt x="8" y="22"/>
                </a:cubicBezTo>
                <a:cubicBezTo>
                  <a:pt x="8" y="103"/>
                  <a:pt x="8" y="103"/>
                  <a:pt x="8" y="103"/>
                </a:cubicBezTo>
                <a:cubicBezTo>
                  <a:pt x="8" y="114"/>
                  <a:pt x="17" y="123"/>
                  <a:pt x="26" y="125"/>
                </a:cubicBezTo>
                <a:cubicBezTo>
                  <a:pt x="0" y="161"/>
                  <a:pt x="0" y="161"/>
                  <a:pt x="0" y="161"/>
                </a:cubicBezTo>
                <a:cubicBezTo>
                  <a:pt x="15" y="161"/>
                  <a:pt x="15" y="161"/>
                  <a:pt x="15" y="161"/>
                </a:cubicBezTo>
                <a:cubicBezTo>
                  <a:pt x="33" y="136"/>
                  <a:pt x="33" y="136"/>
                  <a:pt x="33" y="136"/>
                </a:cubicBezTo>
                <a:cubicBezTo>
                  <a:pt x="85" y="136"/>
                  <a:pt x="85" y="136"/>
                  <a:pt x="85" y="136"/>
                </a:cubicBezTo>
                <a:cubicBezTo>
                  <a:pt x="103" y="161"/>
                  <a:pt x="103" y="161"/>
                  <a:pt x="103" y="161"/>
                </a:cubicBezTo>
                <a:cubicBezTo>
                  <a:pt x="118" y="161"/>
                  <a:pt x="118" y="161"/>
                  <a:pt x="118" y="161"/>
                </a:cubicBezTo>
                <a:lnTo>
                  <a:pt x="92" y="125"/>
                </a:lnTo>
                <a:close/>
                <a:moveTo>
                  <a:pt x="42" y="8"/>
                </a:moveTo>
                <a:cubicBezTo>
                  <a:pt x="42" y="6"/>
                  <a:pt x="44" y="5"/>
                  <a:pt x="46" y="5"/>
                </a:cubicBezTo>
                <a:cubicBezTo>
                  <a:pt x="72" y="5"/>
                  <a:pt x="72" y="5"/>
                  <a:pt x="72" y="5"/>
                </a:cubicBezTo>
                <a:cubicBezTo>
                  <a:pt x="74" y="5"/>
                  <a:pt x="76" y="6"/>
                  <a:pt x="76" y="8"/>
                </a:cubicBezTo>
                <a:cubicBezTo>
                  <a:pt x="76" y="13"/>
                  <a:pt x="76" y="13"/>
                  <a:pt x="76" y="13"/>
                </a:cubicBezTo>
                <a:cubicBezTo>
                  <a:pt x="76" y="15"/>
                  <a:pt x="74" y="16"/>
                  <a:pt x="72" y="16"/>
                </a:cubicBezTo>
                <a:cubicBezTo>
                  <a:pt x="46" y="16"/>
                  <a:pt x="46" y="16"/>
                  <a:pt x="46" y="16"/>
                </a:cubicBezTo>
                <a:cubicBezTo>
                  <a:pt x="44" y="16"/>
                  <a:pt x="42" y="15"/>
                  <a:pt x="42" y="13"/>
                </a:cubicBezTo>
                <a:lnTo>
                  <a:pt x="42" y="8"/>
                </a:lnTo>
                <a:close/>
                <a:moveTo>
                  <a:pt x="31" y="113"/>
                </a:moveTo>
                <a:cubicBezTo>
                  <a:pt x="26" y="113"/>
                  <a:pt x="21" y="108"/>
                  <a:pt x="21" y="103"/>
                </a:cubicBezTo>
                <a:cubicBezTo>
                  <a:pt x="21" y="97"/>
                  <a:pt x="26" y="93"/>
                  <a:pt x="31" y="93"/>
                </a:cubicBezTo>
                <a:cubicBezTo>
                  <a:pt x="37" y="93"/>
                  <a:pt x="41" y="97"/>
                  <a:pt x="41" y="103"/>
                </a:cubicBezTo>
                <a:cubicBezTo>
                  <a:pt x="41" y="108"/>
                  <a:pt x="37" y="113"/>
                  <a:pt x="31" y="113"/>
                </a:cubicBezTo>
                <a:close/>
                <a:moveTo>
                  <a:pt x="32" y="60"/>
                </a:moveTo>
                <a:cubicBezTo>
                  <a:pt x="26" y="60"/>
                  <a:pt x="21" y="56"/>
                  <a:pt x="21" y="49"/>
                </a:cubicBezTo>
                <a:cubicBezTo>
                  <a:pt x="21" y="35"/>
                  <a:pt x="21" y="35"/>
                  <a:pt x="21" y="35"/>
                </a:cubicBezTo>
                <a:cubicBezTo>
                  <a:pt x="21" y="29"/>
                  <a:pt x="25" y="23"/>
                  <a:pt x="32" y="23"/>
                </a:cubicBezTo>
                <a:cubicBezTo>
                  <a:pt x="86" y="23"/>
                  <a:pt x="86" y="23"/>
                  <a:pt x="86" y="23"/>
                </a:cubicBezTo>
                <a:cubicBezTo>
                  <a:pt x="93" y="23"/>
                  <a:pt x="97" y="29"/>
                  <a:pt x="97" y="35"/>
                </a:cubicBezTo>
                <a:cubicBezTo>
                  <a:pt x="97" y="49"/>
                  <a:pt x="97" y="49"/>
                  <a:pt x="97" y="49"/>
                </a:cubicBezTo>
                <a:cubicBezTo>
                  <a:pt x="97" y="56"/>
                  <a:pt x="92" y="60"/>
                  <a:pt x="86" y="60"/>
                </a:cubicBezTo>
                <a:lnTo>
                  <a:pt x="32" y="60"/>
                </a:lnTo>
                <a:close/>
                <a:moveTo>
                  <a:pt x="76" y="103"/>
                </a:moveTo>
                <a:cubicBezTo>
                  <a:pt x="76" y="98"/>
                  <a:pt x="81" y="93"/>
                  <a:pt x="86" y="93"/>
                </a:cubicBezTo>
                <a:cubicBezTo>
                  <a:pt x="92" y="93"/>
                  <a:pt x="96" y="98"/>
                  <a:pt x="96" y="103"/>
                </a:cubicBezTo>
                <a:cubicBezTo>
                  <a:pt x="96" y="108"/>
                  <a:pt x="92" y="113"/>
                  <a:pt x="86" y="113"/>
                </a:cubicBezTo>
                <a:cubicBezTo>
                  <a:pt x="81" y="113"/>
                  <a:pt x="76" y="108"/>
                  <a:pt x="76" y="103"/>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677" name="Freeform 10"/>
          <p:cNvSpPr>
            <a:spLocks noEditPoints="1"/>
          </p:cNvSpPr>
          <p:nvPr/>
        </p:nvSpPr>
        <p:spPr bwMode="auto">
          <a:xfrm>
            <a:off x="2767352" y="1841914"/>
            <a:ext cx="535377" cy="378785"/>
          </a:xfrm>
          <a:custGeom>
            <a:avLst/>
            <a:gdLst>
              <a:gd name="T0" fmla="*/ 169 w 178"/>
              <a:gd name="T1" fmla="*/ 94 h 126"/>
              <a:gd name="T2" fmla="*/ 94 w 178"/>
              <a:gd name="T3" fmla="*/ 48 h 126"/>
              <a:gd name="T4" fmla="*/ 94 w 178"/>
              <a:gd name="T5" fmla="*/ 43 h 126"/>
              <a:gd name="T6" fmla="*/ 98 w 178"/>
              <a:gd name="T7" fmla="*/ 37 h 126"/>
              <a:gd name="T8" fmla="*/ 110 w 178"/>
              <a:gd name="T9" fmla="*/ 20 h 126"/>
              <a:gd name="T10" fmla="*/ 94 w 178"/>
              <a:gd name="T11" fmla="*/ 1 h 126"/>
              <a:gd name="T12" fmla="*/ 73 w 178"/>
              <a:gd name="T13" fmla="*/ 7 h 126"/>
              <a:gd name="T14" fmla="*/ 67 w 178"/>
              <a:gd name="T15" fmla="*/ 26 h 126"/>
              <a:gd name="T16" fmla="*/ 78 w 178"/>
              <a:gd name="T17" fmla="*/ 26 h 126"/>
              <a:gd name="T18" fmla="*/ 78 w 178"/>
              <a:gd name="T19" fmla="*/ 24 h 126"/>
              <a:gd name="T20" fmla="*/ 86 w 178"/>
              <a:gd name="T21" fmla="*/ 12 h 126"/>
              <a:gd name="T22" fmla="*/ 96 w 178"/>
              <a:gd name="T23" fmla="*/ 15 h 126"/>
              <a:gd name="T24" fmla="*/ 94 w 178"/>
              <a:gd name="T25" fmla="*/ 26 h 126"/>
              <a:gd name="T26" fmla="*/ 88 w 178"/>
              <a:gd name="T27" fmla="*/ 30 h 126"/>
              <a:gd name="T28" fmla="*/ 83 w 178"/>
              <a:gd name="T29" fmla="*/ 39 h 126"/>
              <a:gd name="T30" fmla="*/ 83 w 178"/>
              <a:gd name="T31" fmla="*/ 48 h 126"/>
              <a:gd name="T32" fmla="*/ 9 w 178"/>
              <a:gd name="T33" fmla="*/ 94 h 126"/>
              <a:gd name="T34" fmla="*/ 2 w 178"/>
              <a:gd name="T35" fmla="*/ 114 h 126"/>
              <a:gd name="T36" fmla="*/ 20 w 178"/>
              <a:gd name="T37" fmla="*/ 126 h 126"/>
              <a:gd name="T38" fmla="*/ 159 w 178"/>
              <a:gd name="T39" fmla="*/ 126 h 126"/>
              <a:gd name="T40" fmla="*/ 159 w 178"/>
              <a:gd name="T41" fmla="*/ 126 h 126"/>
              <a:gd name="T42" fmla="*/ 176 w 178"/>
              <a:gd name="T43" fmla="*/ 114 h 126"/>
              <a:gd name="T44" fmla="*/ 169 w 178"/>
              <a:gd name="T45" fmla="*/ 94 h 126"/>
              <a:gd name="T46" fmla="*/ 159 w 178"/>
              <a:gd name="T47" fmla="*/ 113 h 126"/>
              <a:gd name="T48" fmla="*/ 19 w 178"/>
              <a:gd name="T49" fmla="*/ 113 h 126"/>
              <a:gd name="T50" fmla="*/ 17 w 178"/>
              <a:gd name="T51" fmla="*/ 104 h 126"/>
              <a:gd name="T52" fmla="*/ 89 w 178"/>
              <a:gd name="T53" fmla="*/ 59 h 126"/>
              <a:gd name="T54" fmla="*/ 162 w 178"/>
              <a:gd name="T55" fmla="*/ 104 h 126"/>
              <a:gd name="T56" fmla="*/ 159 w 178"/>
              <a:gd name="T57" fmla="*/ 11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8" h="126">
                <a:moveTo>
                  <a:pt x="169" y="94"/>
                </a:moveTo>
                <a:cubicBezTo>
                  <a:pt x="94" y="48"/>
                  <a:pt x="94" y="48"/>
                  <a:pt x="94" y="48"/>
                </a:cubicBezTo>
                <a:cubicBezTo>
                  <a:pt x="94" y="43"/>
                  <a:pt x="94" y="43"/>
                  <a:pt x="94" y="43"/>
                </a:cubicBezTo>
                <a:cubicBezTo>
                  <a:pt x="94" y="41"/>
                  <a:pt x="95" y="38"/>
                  <a:pt x="98" y="37"/>
                </a:cubicBezTo>
                <a:cubicBezTo>
                  <a:pt x="101" y="35"/>
                  <a:pt x="110" y="31"/>
                  <a:pt x="110" y="20"/>
                </a:cubicBezTo>
                <a:cubicBezTo>
                  <a:pt x="110" y="10"/>
                  <a:pt x="101" y="3"/>
                  <a:pt x="94" y="1"/>
                </a:cubicBezTo>
                <a:cubicBezTo>
                  <a:pt x="86" y="0"/>
                  <a:pt x="78" y="1"/>
                  <a:pt x="73" y="7"/>
                </a:cubicBezTo>
                <a:cubicBezTo>
                  <a:pt x="68" y="12"/>
                  <a:pt x="67" y="17"/>
                  <a:pt x="67" y="26"/>
                </a:cubicBezTo>
                <a:cubicBezTo>
                  <a:pt x="78" y="26"/>
                  <a:pt x="78" y="26"/>
                  <a:pt x="78" y="26"/>
                </a:cubicBezTo>
                <a:cubicBezTo>
                  <a:pt x="78" y="24"/>
                  <a:pt x="78" y="24"/>
                  <a:pt x="78" y="24"/>
                </a:cubicBezTo>
                <a:cubicBezTo>
                  <a:pt x="78" y="19"/>
                  <a:pt x="78" y="14"/>
                  <a:pt x="86" y="12"/>
                </a:cubicBezTo>
                <a:cubicBezTo>
                  <a:pt x="90" y="11"/>
                  <a:pt x="94" y="12"/>
                  <a:pt x="96" y="15"/>
                </a:cubicBezTo>
                <a:cubicBezTo>
                  <a:pt x="98" y="17"/>
                  <a:pt x="98" y="23"/>
                  <a:pt x="94" y="26"/>
                </a:cubicBezTo>
                <a:cubicBezTo>
                  <a:pt x="88" y="30"/>
                  <a:pt x="88" y="30"/>
                  <a:pt x="88" y="30"/>
                </a:cubicBezTo>
                <a:cubicBezTo>
                  <a:pt x="84" y="32"/>
                  <a:pt x="83" y="35"/>
                  <a:pt x="83" y="39"/>
                </a:cubicBezTo>
                <a:cubicBezTo>
                  <a:pt x="83" y="48"/>
                  <a:pt x="83" y="48"/>
                  <a:pt x="83" y="48"/>
                </a:cubicBezTo>
                <a:cubicBezTo>
                  <a:pt x="9" y="94"/>
                  <a:pt x="9" y="94"/>
                  <a:pt x="9" y="94"/>
                </a:cubicBezTo>
                <a:cubicBezTo>
                  <a:pt x="0" y="99"/>
                  <a:pt x="0" y="108"/>
                  <a:pt x="2" y="114"/>
                </a:cubicBezTo>
                <a:cubicBezTo>
                  <a:pt x="4" y="119"/>
                  <a:pt x="9" y="126"/>
                  <a:pt x="20" y="126"/>
                </a:cubicBezTo>
                <a:cubicBezTo>
                  <a:pt x="32" y="126"/>
                  <a:pt x="159" y="126"/>
                  <a:pt x="159" y="126"/>
                </a:cubicBezTo>
                <a:cubicBezTo>
                  <a:pt x="159" y="126"/>
                  <a:pt x="159" y="126"/>
                  <a:pt x="159" y="126"/>
                </a:cubicBezTo>
                <a:cubicBezTo>
                  <a:pt x="169" y="126"/>
                  <a:pt x="175" y="119"/>
                  <a:pt x="176" y="114"/>
                </a:cubicBezTo>
                <a:cubicBezTo>
                  <a:pt x="178" y="108"/>
                  <a:pt x="176" y="99"/>
                  <a:pt x="169" y="94"/>
                </a:cubicBezTo>
                <a:close/>
                <a:moveTo>
                  <a:pt x="159" y="113"/>
                </a:moveTo>
                <a:cubicBezTo>
                  <a:pt x="19" y="113"/>
                  <a:pt x="19" y="113"/>
                  <a:pt x="19" y="113"/>
                </a:cubicBezTo>
                <a:cubicBezTo>
                  <a:pt x="15" y="113"/>
                  <a:pt x="12" y="107"/>
                  <a:pt x="17" y="104"/>
                </a:cubicBezTo>
                <a:cubicBezTo>
                  <a:pt x="89" y="59"/>
                  <a:pt x="89" y="59"/>
                  <a:pt x="89" y="59"/>
                </a:cubicBezTo>
                <a:cubicBezTo>
                  <a:pt x="162" y="104"/>
                  <a:pt x="162" y="104"/>
                  <a:pt x="162" y="104"/>
                </a:cubicBezTo>
                <a:cubicBezTo>
                  <a:pt x="166" y="107"/>
                  <a:pt x="164" y="113"/>
                  <a:pt x="159" y="113"/>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678" name="Freeform 11"/>
          <p:cNvSpPr>
            <a:spLocks noEditPoints="1"/>
          </p:cNvSpPr>
          <p:nvPr/>
        </p:nvSpPr>
        <p:spPr bwMode="auto">
          <a:xfrm>
            <a:off x="3681515" y="1801709"/>
            <a:ext cx="391481" cy="490939"/>
          </a:xfrm>
          <a:custGeom>
            <a:avLst/>
            <a:gdLst>
              <a:gd name="T0" fmla="*/ 64 w 130"/>
              <a:gd name="T1" fmla="*/ 0 h 163"/>
              <a:gd name="T2" fmla="*/ 65 w 130"/>
              <a:gd name="T3" fmla="*/ 0 h 163"/>
              <a:gd name="T4" fmla="*/ 66 w 130"/>
              <a:gd name="T5" fmla="*/ 0 h 163"/>
              <a:gd name="T6" fmla="*/ 64 w 130"/>
              <a:gd name="T7" fmla="*/ 0 h 163"/>
              <a:gd name="T8" fmla="*/ 126 w 130"/>
              <a:gd name="T9" fmla="*/ 23 h 163"/>
              <a:gd name="T10" fmla="*/ 108 w 130"/>
              <a:gd name="T11" fmla="*/ 8 h 163"/>
              <a:gd name="T12" fmla="*/ 65 w 130"/>
              <a:gd name="T13" fmla="*/ 0 h 163"/>
              <a:gd name="T14" fmla="*/ 22 w 130"/>
              <a:gd name="T15" fmla="*/ 8 h 163"/>
              <a:gd name="T16" fmla="*/ 4 w 130"/>
              <a:gd name="T17" fmla="*/ 23 h 163"/>
              <a:gd name="T18" fmla="*/ 0 w 130"/>
              <a:gd name="T19" fmla="*/ 72 h 163"/>
              <a:gd name="T20" fmla="*/ 0 w 130"/>
              <a:gd name="T21" fmla="*/ 140 h 163"/>
              <a:gd name="T22" fmla="*/ 10 w 130"/>
              <a:gd name="T23" fmla="*/ 140 h 163"/>
              <a:gd name="T24" fmla="*/ 10 w 130"/>
              <a:gd name="T25" fmla="*/ 151 h 163"/>
              <a:gd name="T26" fmla="*/ 29 w 130"/>
              <a:gd name="T27" fmla="*/ 151 h 163"/>
              <a:gd name="T28" fmla="*/ 29 w 130"/>
              <a:gd name="T29" fmla="*/ 140 h 163"/>
              <a:gd name="T30" fmla="*/ 101 w 130"/>
              <a:gd name="T31" fmla="*/ 140 h 163"/>
              <a:gd name="T32" fmla="*/ 101 w 130"/>
              <a:gd name="T33" fmla="*/ 151 h 163"/>
              <a:gd name="T34" fmla="*/ 120 w 130"/>
              <a:gd name="T35" fmla="*/ 151 h 163"/>
              <a:gd name="T36" fmla="*/ 120 w 130"/>
              <a:gd name="T37" fmla="*/ 140 h 163"/>
              <a:gd name="T38" fmla="*/ 130 w 130"/>
              <a:gd name="T39" fmla="*/ 140 h 163"/>
              <a:gd name="T40" fmla="*/ 130 w 130"/>
              <a:gd name="T41" fmla="*/ 72 h 163"/>
              <a:gd name="T42" fmla="*/ 126 w 130"/>
              <a:gd name="T43" fmla="*/ 23 h 163"/>
              <a:gd name="T44" fmla="*/ 38 w 130"/>
              <a:gd name="T45" fmla="*/ 12 h 163"/>
              <a:gd name="T46" fmla="*/ 92 w 130"/>
              <a:gd name="T47" fmla="*/ 12 h 163"/>
              <a:gd name="T48" fmla="*/ 92 w 130"/>
              <a:gd name="T49" fmla="*/ 20 h 163"/>
              <a:gd name="T50" fmla="*/ 38 w 130"/>
              <a:gd name="T51" fmla="*/ 20 h 163"/>
              <a:gd name="T52" fmla="*/ 38 w 130"/>
              <a:gd name="T53" fmla="*/ 12 h 163"/>
              <a:gd name="T54" fmla="*/ 11 w 130"/>
              <a:gd name="T55" fmla="*/ 71 h 163"/>
              <a:gd name="T56" fmla="*/ 16 w 130"/>
              <a:gd name="T57" fmla="*/ 35 h 163"/>
              <a:gd name="T58" fmla="*/ 24 w 130"/>
              <a:gd name="T59" fmla="*/ 28 h 163"/>
              <a:gd name="T60" fmla="*/ 106 w 130"/>
              <a:gd name="T61" fmla="*/ 28 h 163"/>
              <a:gd name="T62" fmla="*/ 114 w 130"/>
              <a:gd name="T63" fmla="*/ 35 h 163"/>
              <a:gd name="T64" fmla="*/ 119 w 130"/>
              <a:gd name="T65" fmla="*/ 71 h 163"/>
              <a:gd name="T66" fmla="*/ 114 w 130"/>
              <a:gd name="T67" fmla="*/ 78 h 163"/>
              <a:gd name="T68" fmla="*/ 16 w 130"/>
              <a:gd name="T69" fmla="*/ 78 h 163"/>
              <a:gd name="T70" fmla="*/ 11 w 130"/>
              <a:gd name="T71" fmla="*/ 71 h 163"/>
              <a:gd name="T72" fmla="*/ 31 w 130"/>
              <a:gd name="T73" fmla="*/ 113 h 163"/>
              <a:gd name="T74" fmla="*/ 27 w 130"/>
              <a:gd name="T75" fmla="*/ 117 h 163"/>
              <a:gd name="T76" fmla="*/ 12 w 130"/>
              <a:gd name="T77" fmla="*/ 117 h 163"/>
              <a:gd name="T78" fmla="*/ 9 w 130"/>
              <a:gd name="T79" fmla="*/ 113 h 163"/>
              <a:gd name="T80" fmla="*/ 9 w 130"/>
              <a:gd name="T81" fmla="*/ 107 h 163"/>
              <a:gd name="T82" fmla="*/ 12 w 130"/>
              <a:gd name="T83" fmla="*/ 103 h 163"/>
              <a:gd name="T84" fmla="*/ 27 w 130"/>
              <a:gd name="T85" fmla="*/ 103 h 163"/>
              <a:gd name="T86" fmla="*/ 31 w 130"/>
              <a:gd name="T87" fmla="*/ 107 h 163"/>
              <a:gd name="T88" fmla="*/ 31 w 130"/>
              <a:gd name="T89" fmla="*/ 113 h 163"/>
              <a:gd name="T90" fmla="*/ 121 w 130"/>
              <a:gd name="T91" fmla="*/ 113 h 163"/>
              <a:gd name="T92" fmla="*/ 118 w 130"/>
              <a:gd name="T93" fmla="*/ 117 h 163"/>
              <a:gd name="T94" fmla="*/ 103 w 130"/>
              <a:gd name="T95" fmla="*/ 117 h 163"/>
              <a:gd name="T96" fmla="*/ 99 w 130"/>
              <a:gd name="T97" fmla="*/ 113 h 163"/>
              <a:gd name="T98" fmla="*/ 99 w 130"/>
              <a:gd name="T99" fmla="*/ 107 h 163"/>
              <a:gd name="T100" fmla="*/ 103 w 130"/>
              <a:gd name="T101" fmla="*/ 103 h 163"/>
              <a:gd name="T102" fmla="*/ 118 w 130"/>
              <a:gd name="T103" fmla="*/ 103 h 163"/>
              <a:gd name="T104" fmla="*/ 121 w 130"/>
              <a:gd name="T105" fmla="*/ 107 h 163"/>
              <a:gd name="T106" fmla="*/ 121 w 130"/>
              <a:gd name="T107" fmla="*/ 11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 h="163">
                <a:moveTo>
                  <a:pt x="64" y="0"/>
                </a:moveTo>
                <a:cubicBezTo>
                  <a:pt x="65" y="0"/>
                  <a:pt x="65" y="0"/>
                  <a:pt x="65" y="0"/>
                </a:cubicBezTo>
                <a:cubicBezTo>
                  <a:pt x="65" y="0"/>
                  <a:pt x="65" y="0"/>
                  <a:pt x="66" y="0"/>
                </a:cubicBezTo>
                <a:lnTo>
                  <a:pt x="64" y="0"/>
                </a:lnTo>
                <a:close/>
                <a:moveTo>
                  <a:pt x="126" y="23"/>
                </a:moveTo>
                <a:cubicBezTo>
                  <a:pt x="125" y="15"/>
                  <a:pt x="117" y="11"/>
                  <a:pt x="108" y="8"/>
                </a:cubicBezTo>
                <a:cubicBezTo>
                  <a:pt x="100" y="4"/>
                  <a:pt x="80" y="0"/>
                  <a:pt x="65" y="0"/>
                </a:cubicBezTo>
                <a:cubicBezTo>
                  <a:pt x="50" y="0"/>
                  <a:pt x="30" y="4"/>
                  <a:pt x="22" y="8"/>
                </a:cubicBezTo>
                <a:cubicBezTo>
                  <a:pt x="13" y="11"/>
                  <a:pt x="5" y="15"/>
                  <a:pt x="4" y="23"/>
                </a:cubicBezTo>
                <a:cubicBezTo>
                  <a:pt x="0" y="72"/>
                  <a:pt x="0" y="72"/>
                  <a:pt x="0" y="72"/>
                </a:cubicBezTo>
                <a:cubicBezTo>
                  <a:pt x="0" y="140"/>
                  <a:pt x="0" y="140"/>
                  <a:pt x="0" y="140"/>
                </a:cubicBezTo>
                <a:cubicBezTo>
                  <a:pt x="10" y="140"/>
                  <a:pt x="10" y="140"/>
                  <a:pt x="10" y="140"/>
                </a:cubicBezTo>
                <a:cubicBezTo>
                  <a:pt x="10" y="151"/>
                  <a:pt x="10" y="151"/>
                  <a:pt x="10" y="151"/>
                </a:cubicBezTo>
                <a:cubicBezTo>
                  <a:pt x="10" y="163"/>
                  <a:pt x="29" y="163"/>
                  <a:pt x="29" y="151"/>
                </a:cubicBezTo>
                <a:cubicBezTo>
                  <a:pt x="29" y="140"/>
                  <a:pt x="29" y="140"/>
                  <a:pt x="29" y="140"/>
                </a:cubicBezTo>
                <a:cubicBezTo>
                  <a:pt x="101" y="140"/>
                  <a:pt x="101" y="140"/>
                  <a:pt x="101" y="140"/>
                </a:cubicBezTo>
                <a:cubicBezTo>
                  <a:pt x="101" y="151"/>
                  <a:pt x="101" y="151"/>
                  <a:pt x="101" y="151"/>
                </a:cubicBezTo>
                <a:cubicBezTo>
                  <a:pt x="101" y="163"/>
                  <a:pt x="120" y="163"/>
                  <a:pt x="120" y="151"/>
                </a:cubicBezTo>
                <a:cubicBezTo>
                  <a:pt x="120" y="140"/>
                  <a:pt x="120" y="140"/>
                  <a:pt x="120" y="140"/>
                </a:cubicBezTo>
                <a:cubicBezTo>
                  <a:pt x="130" y="140"/>
                  <a:pt x="130" y="140"/>
                  <a:pt x="130" y="140"/>
                </a:cubicBezTo>
                <a:cubicBezTo>
                  <a:pt x="130" y="72"/>
                  <a:pt x="130" y="72"/>
                  <a:pt x="130" y="72"/>
                </a:cubicBezTo>
                <a:lnTo>
                  <a:pt x="126" y="23"/>
                </a:lnTo>
                <a:close/>
                <a:moveTo>
                  <a:pt x="38" y="12"/>
                </a:moveTo>
                <a:cubicBezTo>
                  <a:pt x="92" y="12"/>
                  <a:pt x="92" y="12"/>
                  <a:pt x="92" y="12"/>
                </a:cubicBezTo>
                <a:cubicBezTo>
                  <a:pt x="97" y="12"/>
                  <a:pt x="97" y="20"/>
                  <a:pt x="92" y="20"/>
                </a:cubicBezTo>
                <a:cubicBezTo>
                  <a:pt x="38" y="20"/>
                  <a:pt x="38" y="20"/>
                  <a:pt x="38" y="20"/>
                </a:cubicBezTo>
                <a:cubicBezTo>
                  <a:pt x="33" y="20"/>
                  <a:pt x="33" y="12"/>
                  <a:pt x="38" y="12"/>
                </a:cubicBezTo>
                <a:close/>
                <a:moveTo>
                  <a:pt x="11" y="71"/>
                </a:moveTo>
                <a:cubicBezTo>
                  <a:pt x="16" y="35"/>
                  <a:pt x="16" y="35"/>
                  <a:pt x="16" y="35"/>
                </a:cubicBezTo>
                <a:cubicBezTo>
                  <a:pt x="17" y="31"/>
                  <a:pt x="18" y="28"/>
                  <a:pt x="24" y="28"/>
                </a:cubicBezTo>
                <a:cubicBezTo>
                  <a:pt x="106" y="28"/>
                  <a:pt x="106" y="28"/>
                  <a:pt x="106" y="28"/>
                </a:cubicBezTo>
                <a:cubicBezTo>
                  <a:pt x="112" y="28"/>
                  <a:pt x="113" y="31"/>
                  <a:pt x="114" y="35"/>
                </a:cubicBezTo>
                <a:cubicBezTo>
                  <a:pt x="119" y="71"/>
                  <a:pt x="119" y="71"/>
                  <a:pt x="119" y="71"/>
                </a:cubicBezTo>
                <a:cubicBezTo>
                  <a:pt x="119" y="74"/>
                  <a:pt x="118" y="78"/>
                  <a:pt x="114" y="78"/>
                </a:cubicBezTo>
                <a:cubicBezTo>
                  <a:pt x="16" y="78"/>
                  <a:pt x="16" y="78"/>
                  <a:pt x="16" y="78"/>
                </a:cubicBezTo>
                <a:cubicBezTo>
                  <a:pt x="12" y="78"/>
                  <a:pt x="11" y="74"/>
                  <a:pt x="11" y="71"/>
                </a:cubicBezTo>
                <a:close/>
                <a:moveTo>
                  <a:pt x="31" y="113"/>
                </a:moveTo>
                <a:cubicBezTo>
                  <a:pt x="31" y="115"/>
                  <a:pt x="29" y="117"/>
                  <a:pt x="27" y="117"/>
                </a:cubicBezTo>
                <a:cubicBezTo>
                  <a:pt x="12" y="117"/>
                  <a:pt x="12" y="117"/>
                  <a:pt x="12" y="117"/>
                </a:cubicBezTo>
                <a:cubicBezTo>
                  <a:pt x="10" y="117"/>
                  <a:pt x="9" y="115"/>
                  <a:pt x="9" y="113"/>
                </a:cubicBezTo>
                <a:cubicBezTo>
                  <a:pt x="9" y="107"/>
                  <a:pt x="9" y="107"/>
                  <a:pt x="9" y="107"/>
                </a:cubicBezTo>
                <a:cubicBezTo>
                  <a:pt x="9" y="105"/>
                  <a:pt x="10" y="103"/>
                  <a:pt x="12" y="103"/>
                </a:cubicBezTo>
                <a:cubicBezTo>
                  <a:pt x="27" y="103"/>
                  <a:pt x="27" y="103"/>
                  <a:pt x="27" y="103"/>
                </a:cubicBezTo>
                <a:cubicBezTo>
                  <a:pt x="29" y="103"/>
                  <a:pt x="31" y="105"/>
                  <a:pt x="31" y="107"/>
                </a:cubicBezTo>
                <a:lnTo>
                  <a:pt x="31" y="113"/>
                </a:lnTo>
                <a:close/>
                <a:moveTo>
                  <a:pt x="121" y="113"/>
                </a:moveTo>
                <a:cubicBezTo>
                  <a:pt x="121" y="115"/>
                  <a:pt x="120" y="117"/>
                  <a:pt x="118" y="117"/>
                </a:cubicBezTo>
                <a:cubicBezTo>
                  <a:pt x="103" y="117"/>
                  <a:pt x="103" y="117"/>
                  <a:pt x="103" y="117"/>
                </a:cubicBezTo>
                <a:cubicBezTo>
                  <a:pt x="101" y="117"/>
                  <a:pt x="99" y="115"/>
                  <a:pt x="99" y="113"/>
                </a:cubicBezTo>
                <a:cubicBezTo>
                  <a:pt x="99" y="107"/>
                  <a:pt x="99" y="107"/>
                  <a:pt x="99" y="107"/>
                </a:cubicBezTo>
                <a:cubicBezTo>
                  <a:pt x="99" y="105"/>
                  <a:pt x="101" y="103"/>
                  <a:pt x="103" y="103"/>
                </a:cubicBezTo>
                <a:cubicBezTo>
                  <a:pt x="118" y="103"/>
                  <a:pt x="118" y="103"/>
                  <a:pt x="118" y="103"/>
                </a:cubicBezTo>
                <a:cubicBezTo>
                  <a:pt x="120" y="103"/>
                  <a:pt x="121" y="105"/>
                  <a:pt x="121" y="107"/>
                </a:cubicBezTo>
                <a:cubicBezTo>
                  <a:pt x="121" y="113"/>
                  <a:pt x="121" y="113"/>
                  <a:pt x="121" y="113"/>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679" name="Oval 12"/>
          <p:cNvSpPr>
            <a:spLocks noChangeArrowheads="1"/>
          </p:cNvSpPr>
          <p:nvPr/>
        </p:nvSpPr>
        <p:spPr bwMode="auto">
          <a:xfrm>
            <a:off x="4661276" y="1778430"/>
            <a:ext cx="90993" cy="86761"/>
          </a:xfrm>
          <a:prstGeom prst="ellipse">
            <a:avLst/>
          </a:pr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680" name="Line 13"/>
          <p:cNvSpPr>
            <a:spLocks noChangeShapeType="1"/>
          </p:cNvSpPr>
          <p:nvPr/>
        </p:nvSpPr>
        <p:spPr bwMode="auto">
          <a:xfrm>
            <a:off x="4707829" y="1820752"/>
            <a:ext cx="0" cy="0"/>
          </a:xfrm>
          <a:prstGeom prst="lin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042">
              <a:defRPr/>
            </a:pPr>
            <a:endParaRPr lang="zh-CN" altLang="en-US" sz="1799">
              <a:solidFill>
                <a:schemeClr val="accent1"/>
              </a:solidFill>
            </a:endParaRPr>
          </a:p>
        </p:txBody>
      </p:sp>
      <p:sp>
        <p:nvSpPr>
          <p:cNvPr id="681" name="Line 14"/>
          <p:cNvSpPr>
            <a:spLocks noChangeShapeType="1"/>
          </p:cNvSpPr>
          <p:nvPr/>
        </p:nvSpPr>
        <p:spPr bwMode="auto">
          <a:xfrm>
            <a:off x="4707829" y="1820752"/>
            <a:ext cx="0" cy="0"/>
          </a:xfrm>
          <a:prstGeom prst="lin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042">
              <a:defRPr/>
            </a:pPr>
            <a:endParaRPr lang="zh-CN" altLang="en-US" sz="1799">
              <a:solidFill>
                <a:schemeClr val="accent1"/>
              </a:solidFill>
            </a:endParaRPr>
          </a:p>
        </p:txBody>
      </p:sp>
      <p:sp>
        <p:nvSpPr>
          <p:cNvPr id="682" name="Freeform 15"/>
          <p:cNvSpPr>
            <a:spLocks/>
          </p:cNvSpPr>
          <p:nvPr/>
        </p:nvSpPr>
        <p:spPr bwMode="auto">
          <a:xfrm>
            <a:off x="4602025" y="1875771"/>
            <a:ext cx="209496" cy="442269"/>
          </a:xfrm>
          <a:custGeom>
            <a:avLst/>
            <a:gdLst>
              <a:gd name="T0" fmla="*/ 51 w 70"/>
              <a:gd name="T1" fmla="*/ 0 h 147"/>
              <a:gd name="T2" fmla="*/ 35 w 70"/>
              <a:gd name="T3" fmla="*/ 0 h 147"/>
              <a:gd name="T4" fmla="*/ 19 w 70"/>
              <a:gd name="T5" fmla="*/ 0 h 147"/>
              <a:gd name="T6" fmla="*/ 0 w 70"/>
              <a:gd name="T7" fmla="*/ 19 h 147"/>
              <a:gd name="T8" fmla="*/ 0 w 70"/>
              <a:gd name="T9" fmla="*/ 64 h 147"/>
              <a:gd name="T10" fmla="*/ 12 w 70"/>
              <a:gd name="T11" fmla="*/ 64 h 147"/>
              <a:gd name="T12" fmla="*/ 13 w 70"/>
              <a:gd name="T13" fmla="*/ 23 h 147"/>
              <a:gd name="T14" fmla="*/ 16 w 70"/>
              <a:gd name="T15" fmla="*/ 23 h 147"/>
              <a:gd name="T16" fmla="*/ 16 w 70"/>
              <a:gd name="T17" fmla="*/ 136 h 147"/>
              <a:gd name="T18" fmla="*/ 32 w 70"/>
              <a:gd name="T19" fmla="*/ 136 h 147"/>
              <a:gd name="T20" fmla="*/ 33 w 70"/>
              <a:gd name="T21" fmla="*/ 70 h 147"/>
              <a:gd name="T22" fmla="*/ 37 w 70"/>
              <a:gd name="T23" fmla="*/ 70 h 147"/>
              <a:gd name="T24" fmla="*/ 38 w 70"/>
              <a:gd name="T25" fmla="*/ 136 h 147"/>
              <a:gd name="T26" fmla="*/ 54 w 70"/>
              <a:gd name="T27" fmla="*/ 136 h 147"/>
              <a:gd name="T28" fmla="*/ 54 w 70"/>
              <a:gd name="T29" fmla="*/ 23 h 147"/>
              <a:gd name="T30" fmla="*/ 57 w 70"/>
              <a:gd name="T31" fmla="*/ 23 h 147"/>
              <a:gd name="T32" fmla="*/ 58 w 70"/>
              <a:gd name="T33" fmla="*/ 64 h 147"/>
              <a:gd name="T34" fmla="*/ 70 w 70"/>
              <a:gd name="T35" fmla="*/ 64 h 147"/>
              <a:gd name="T36" fmla="*/ 70 w 70"/>
              <a:gd name="T37" fmla="*/ 19 h 147"/>
              <a:gd name="T38" fmla="*/ 51 w 70"/>
              <a:gd name="T39"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147">
                <a:moveTo>
                  <a:pt x="51" y="0"/>
                </a:moveTo>
                <a:cubicBezTo>
                  <a:pt x="35" y="0"/>
                  <a:pt x="35" y="0"/>
                  <a:pt x="35" y="0"/>
                </a:cubicBezTo>
                <a:cubicBezTo>
                  <a:pt x="19" y="0"/>
                  <a:pt x="19" y="0"/>
                  <a:pt x="19" y="0"/>
                </a:cubicBezTo>
                <a:cubicBezTo>
                  <a:pt x="5" y="0"/>
                  <a:pt x="0" y="4"/>
                  <a:pt x="0" y="19"/>
                </a:cubicBezTo>
                <a:cubicBezTo>
                  <a:pt x="0" y="64"/>
                  <a:pt x="0" y="64"/>
                  <a:pt x="0" y="64"/>
                </a:cubicBezTo>
                <a:cubicBezTo>
                  <a:pt x="0" y="73"/>
                  <a:pt x="12" y="73"/>
                  <a:pt x="12" y="64"/>
                </a:cubicBezTo>
                <a:cubicBezTo>
                  <a:pt x="13" y="23"/>
                  <a:pt x="13" y="23"/>
                  <a:pt x="13" y="23"/>
                </a:cubicBezTo>
                <a:cubicBezTo>
                  <a:pt x="16" y="23"/>
                  <a:pt x="16" y="23"/>
                  <a:pt x="16" y="23"/>
                </a:cubicBezTo>
                <a:cubicBezTo>
                  <a:pt x="16" y="136"/>
                  <a:pt x="16" y="136"/>
                  <a:pt x="16" y="136"/>
                </a:cubicBezTo>
                <a:cubicBezTo>
                  <a:pt x="16" y="147"/>
                  <a:pt x="32" y="147"/>
                  <a:pt x="32" y="136"/>
                </a:cubicBezTo>
                <a:cubicBezTo>
                  <a:pt x="33" y="70"/>
                  <a:pt x="33" y="70"/>
                  <a:pt x="33" y="70"/>
                </a:cubicBezTo>
                <a:cubicBezTo>
                  <a:pt x="37" y="70"/>
                  <a:pt x="37" y="70"/>
                  <a:pt x="37" y="70"/>
                </a:cubicBezTo>
                <a:cubicBezTo>
                  <a:pt x="38" y="136"/>
                  <a:pt x="38" y="136"/>
                  <a:pt x="38" y="136"/>
                </a:cubicBezTo>
                <a:cubicBezTo>
                  <a:pt x="38" y="147"/>
                  <a:pt x="54" y="147"/>
                  <a:pt x="54" y="136"/>
                </a:cubicBezTo>
                <a:cubicBezTo>
                  <a:pt x="54" y="23"/>
                  <a:pt x="54" y="23"/>
                  <a:pt x="54" y="23"/>
                </a:cubicBezTo>
                <a:cubicBezTo>
                  <a:pt x="57" y="23"/>
                  <a:pt x="57" y="23"/>
                  <a:pt x="57" y="23"/>
                </a:cubicBezTo>
                <a:cubicBezTo>
                  <a:pt x="58" y="64"/>
                  <a:pt x="58" y="64"/>
                  <a:pt x="58" y="64"/>
                </a:cubicBezTo>
                <a:cubicBezTo>
                  <a:pt x="58" y="73"/>
                  <a:pt x="70" y="73"/>
                  <a:pt x="70" y="64"/>
                </a:cubicBezTo>
                <a:cubicBezTo>
                  <a:pt x="70" y="19"/>
                  <a:pt x="70" y="19"/>
                  <a:pt x="70" y="19"/>
                </a:cubicBezTo>
                <a:cubicBezTo>
                  <a:pt x="70" y="4"/>
                  <a:pt x="65" y="0"/>
                  <a:pt x="51" y="0"/>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683" name="Oval 16"/>
          <p:cNvSpPr>
            <a:spLocks noChangeArrowheads="1"/>
          </p:cNvSpPr>
          <p:nvPr/>
        </p:nvSpPr>
        <p:spPr bwMode="auto">
          <a:xfrm>
            <a:off x="5490793" y="1791127"/>
            <a:ext cx="90993" cy="86761"/>
          </a:xfrm>
          <a:prstGeom prst="ellipse">
            <a:avLst/>
          </a:pr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684" name="Line 17"/>
          <p:cNvSpPr>
            <a:spLocks noChangeShapeType="1"/>
          </p:cNvSpPr>
          <p:nvPr/>
        </p:nvSpPr>
        <p:spPr bwMode="auto">
          <a:xfrm>
            <a:off x="5537345" y="1833449"/>
            <a:ext cx="0" cy="0"/>
          </a:xfrm>
          <a:prstGeom prst="lin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042">
              <a:defRPr/>
            </a:pPr>
            <a:endParaRPr lang="zh-CN" altLang="en-US" sz="1799">
              <a:solidFill>
                <a:schemeClr val="accent1"/>
              </a:solidFill>
            </a:endParaRPr>
          </a:p>
        </p:txBody>
      </p:sp>
      <p:sp>
        <p:nvSpPr>
          <p:cNvPr id="685" name="Line 18"/>
          <p:cNvSpPr>
            <a:spLocks noChangeShapeType="1"/>
          </p:cNvSpPr>
          <p:nvPr/>
        </p:nvSpPr>
        <p:spPr bwMode="auto">
          <a:xfrm>
            <a:off x="5537345" y="1833449"/>
            <a:ext cx="0" cy="0"/>
          </a:xfrm>
          <a:prstGeom prst="lin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042">
              <a:defRPr/>
            </a:pPr>
            <a:endParaRPr lang="zh-CN" altLang="en-US" sz="1799">
              <a:solidFill>
                <a:schemeClr val="accent1"/>
              </a:solidFill>
            </a:endParaRPr>
          </a:p>
        </p:txBody>
      </p:sp>
      <p:sp>
        <p:nvSpPr>
          <p:cNvPr id="686" name="Freeform 19"/>
          <p:cNvSpPr>
            <a:spLocks/>
          </p:cNvSpPr>
          <p:nvPr/>
        </p:nvSpPr>
        <p:spPr bwMode="auto">
          <a:xfrm>
            <a:off x="5410380" y="1886354"/>
            <a:ext cx="251818" cy="442268"/>
          </a:xfrm>
          <a:custGeom>
            <a:avLst/>
            <a:gdLst>
              <a:gd name="T0" fmla="*/ 82 w 84"/>
              <a:gd name="T1" fmla="*/ 54 h 147"/>
              <a:gd name="T2" fmla="*/ 69 w 84"/>
              <a:gd name="T3" fmla="*/ 13 h 147"/>
              <a:gd name="T4" fmla="*/ 49 w 84"/>
              <a:gd name="T5" fmla="*/ 0 h 147"/>
              <a:gd name="T6" fmla="*/ 35 w 84"/>
              <a:gd name="T7" fmla="*/ 0 h 147"/>
              <a:gd name="T8" fmla="*/ 15 w 84"/>
              <a:gd name="T9" fmla="*/ 13 h 147"/>
              <a:gd name="T10" fmla="*/ 2 w 84"/>
              <a:gd name="T11" fmla="*/ 54 h 147"/>
              <a:gd name="T12" fmla="*/ 13 w 84"/>
              <a:gd name="T13" fmla="*/ 58 h 147"/>
              <a:gd name="T14" fmla="*/ 26 w 84"/>
              <a:gd name="T15" fmla="*/ 20 h 147"/>
              <a:gd name="T16" fmla="*/ 27 w 84"/>
              <a:gd name="T17" fmla="*/ 20 h 147"/>
              <a:gd name="T18" fmla="*/ 9 w 84"/>
              <a:gd name="T19" fmla="*/ 91 h 147"/>
              <a:gd name="T20" fmla="*/ 11 w 84"/>
              <a:gd name="T21" fmla="*/ 93 h 147"/>
              <a:gd name="T22" fmla="*/ 26 w 84"/>
              <a:gd name="T23" fmla="*/ 93 h 147"/>
              <a:gd name="T24" fmla="*/ 26 w 84"/>
              <a:gd name="T25" fmla="*/ 137 h 147"/>
              <a:gd name="T26" fmla="*/ 39 w 84"/>
              <a:gd name="T27" fmla="*/ 137 h 147"/>
              <a:gd name="T28" fmla="*/ 39 w 84"/>
              <a:gd name="T29" fmla="*/ 93 h 147"/>
              <a:gd name="T30" fmla="*/ 45 w 84"/>
              <a:gd name="T31" fmla="*/ 93 h 147"/>
              <a:gd name="T32" fmla="*/ 45 w 84"/>
              <a:gd name="T33" fmla="*/ 137 h 147"/>
              <a:gd name="T34" fmla="*/ 58 w 84"/>
              <a:gd name="T35" fmla="*/ 137 h 147"/>
              <a:gd name="T36" fmla="*/ 58 w 84"/>
              <a:gd name="T37" fmla="*/ 93 h 147"/>
              <a:gd name="T38" fmla="*/ 73 w 84"/>
              <a:gd name="T39" fmla="*/ 93 h 147"/>
              <a:gd name="T40" fmla="*/ 75 w 84"/>
              <a:gd name="T41" fmla="*/ 91 h 147"/>
              <a:gd name="T42" fmla="*/ 57 w 84"/>
              <a:gd name="T43" fmla="*/ 20 h 147"/>
              <a:gd name="T44" fmla="*/ 58 w 84"/>
              <a:gd name="T45" fmla="*/ 20 h 147"/>
              <a:gd name="T46" fmla="*/ 71 w 84"/>
              <a:gd name="T47" fmla="*/ 58 h 147"/>
              <a:gd name="T48" fmla="*/ 82 w 84"/>
              <a:gd name="T49" fmla="*/ 54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 h="147">
                <a:moveTo>
                  <a:pt x="82" y="54"/>
                </a:moveTo>
                <a:cubicBezTo>
                  <a:pt x="69" y="13"/>
                  <a:pt x="69" y="13"/>
                  <a:pt x="69" y="13"/>
                </a:cubicBezTo>
                <a:cubicBezTo>
                  <a:pt x="67" y="6"/>
                  <a:pt x="59" y="0"/>
                  <a:pt x="49" y="0"/>
                </a:cubicBezTo>
                <a:cubicBezTo>
                  <a:pt x="35" y="0"/>
                  <a:pt x="35" y="0"/>
                  <a:pt x="35" y="0"/>
                </a:cubicBezTo>
                <a:cubicBezTo>
                  <a:pt x="25" y="0"/>
                  <a:pt x="17" y="6"/>
                  <a:pt x="15" y="13"/>
                </a:cubicBezTo>
                <a:cubicBezTo>
                  <a:pt x="2" y="54"/>
                  <a:pt x="2" y="54"/>
                  <a:pt x="2" y="54"/>
                </a:cubicBezTo>
                <a:cubicBezTo>
                  <a:pt x="0" y="63"/>
                  <a:pt x="10" y="67"/>
                  <a:pt x="13" y="58"/>
                </a:cubicBezTo>
                <a:cubicBezTo>
                  <a:pt x="26" y="20"/>
                  <a:pt x="26" y="20"/>
                  <a:pt x="26" y="20"/>
                </a:cubicBezTo>
                <a:cubicBezTo>
                  <a:pt x="27" y="20"/>
                  <a:pt x="27" y="20"/>
                  <a:pt x="27" y="20"/>
                </a:cubicBezTo>
                <a:cubicBezTo>
                  <a:pt x="27" y="20"/>
                  <a:pt x="10" y="88"/>
                  <a:pt x="9" y="91"/>
                </a:cubicBezTo>
                <a:cubicBezTo>
                  <a:pt x="9" y="92"/>
                  <a:pt x="9" y="93"/>
                  <a:pt x="11" y="93"/>
                </a:cubicBezTo>
                <a:cubicBezTo>
                  <a:pt x="12" y="93"/>
                  <a:pt x="26" y="93"/>
                  <a:pt x="26" y="93"/>
                </a:cubicBezTo>
                <a:cubicBezTo>
                  <a:pt x="26" y="137"/>
                  <a:pt x="26" y="137"/>
                  <a:pt x="26" y="137"/>
                </a:cubicBezTo>
                <a:cubicBezTo>
                  <a:pt x="26" y="147"/>
                  <a:pt x="39" y="147"/>
                  <a:pt x="39" y="137"/>
                </a:cubicBezTo>
                <a:cubicBezTo>
                  <a:pt x="39" y="93"/>
                  <a:pt x="39" y="93"/>
                  <a:pt x="39" y="93"/>
                </a:cubicBezTo>
                <a:cubicBezTo>
                  <a:pt x="45" y="93"/>
                  <a:pt x="45" y="93"/>
                  <a:pt x="45" y="93"/>
                </a:cubicBezTo>
                <a:cubicBezTo>
                  <a:pt x="45" y="137"/>
                  <a:pt x="45" y="137"/>
                  <a:pt x="45" y="137"/>
                </a:cubicBezTo>
                <a:cubicBezTo>
                  <a:pt x="45" y="147"/>
                  <a:pt x="58" y="147"/>
                  <a:pt x="58" y="137"/>
                </a:cubicBezTo>
                <a:cubicBezTo>
                  <a:pt x="58" y="93"/>
                  <a:pt x="58" y="93"/>
                  <a:pt x="58" y="93"/>
                </a:cubicBezTo>
                <a:cubicBezTo>
                  <a:pt x="58" y="93"/>
                  <a:pt x="72" y="93"/>
                  <a:pt x="73" y="93"/>
                </a:cubicBezTo>
                <a:cubicBezTo>
                  <a:pt x="75" y="93"/>
                  <a:pt x="75" y="92"/>
                  <a:pt x="75" y="91"/>
                </a:cubicBezTo>
                <a:cubicBezTo>
                  <a:pt x="74" y="88"/>
                  <a:pt x="57" y="20"/>
                  <a:pt x="57" y="20"/>
                </a:cubicBezTo>
                <a:cubicBezTo>
                  <a:pt x="58" y="20"/>
                  <a:pt x="58" y="20"/>
                  <a:pt x="58" y="20"/>
                </a:cubicBezTo>
                <a:cubicBezTo>
                  <a:pt x="71" y="58"/>
                  <a:pt x="71" y="58"/>
                  <a:pt x="71" y="58"/>
                </a:cubicBezTo>
                <a:cubicBezTo>
                  <a:pt x="74" y="67"/>
                  <a:pt x="84" y="63"/>
                  <a:pt x="82" y="54"/>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687" name="Freeform 20"/>
          <p:cNvSpPr>
            <a:spLocks noEditPoints="1"/>
          </p:cNvSpPr>
          <p:nvPr/>
        </p:nvSpPr>
        <p:spPr bwMode="auto">
          <a:xfrm>
            <a:off x="6112929" y="1827102"/>
            <a:ext cx="482474" cy="444384"/>
          </a:xfrm>
          <a:custGeom>
            <a:avLst/>
            <a:gdLst>
              <a:gd name="T0" fmla="*/ 146 w 160"/>
              <a:gd name="T1" fmla="*/ 60 h 148"/>
              <a:gd name="T2" fmla="*/ 133 w 160"/>
              <a:gd name="T3" fmla="*/ 26 h 148"/>
              <a:gd name="T4" fmla="*/ 115 w 160"/>
              <a:gd name="T5" fmla="*/ 14 h 148"/>
              <a:gd name="T6" fmla="*/ 96 w 160"/>
              <a:gd name="T7" fmla="*/ 14 h 148"/>
              <a:gd name="T8" fmla="*/ 87 w 160"/>
              <a:gd name="T9" fmla="*/ 0 h 148"/>
              <a:gd name="T10" fmla="*/ 73 w 160"/>
              <a:gd name="T11" fmla="*/ 0 h 148"/>
              <a:gd name="T12" fmla="*/ 64 w 160"/>
              <a:gd name="T13" fmla="*/ 14 h 148"/>
              <a:gd name="T14" fmla="*/ 45 w 160"/>
              <a:gd name="T15" fmla="*/ 14 h 148"/>
              <a:gd name="T16" fmla="*/ 27 w 160"/>
              <a:gd name="T17" fmla="*/ 26 h 148"/>
              <a:gd name="T18" fmla="*/ 14 w 160"/>
              <a:gd name="T19" fmla="*/ 60 h 148"/>
              <a:gd name="T20" fmla="*/ 0 w 160"/>
              <a:gd name="T21" fmla="*/ 78 h 148"/>
              <a:gd name="T22" fmla="*/ 0 w 160"/>
              <a:gd name="T23" fmla="*/ 121 h 148"/>
              <a:gd name="T24" fmla="*/ 15 w 160"/>
              <a:gd name="T25" fmla="*/ 121 h 148"/>
              <a:gd name="T26" fmla="*/ 15 w 160"/>
              <a:gd name="T27" fmla="*/ 131 h 148"/>
              <a:gd name="T28" fmla="*/ 35 w 160"/>
              <a:gd name="T29" fmla="*/ 131 h 148"/>
              <a:gd name="T30" fmla="*/ 35 w 160"/>
              <a:gd name="T31" fmla="*/ 121 h 148"/>
              <a:gd name="T32" fmla="*/ 125 w 160"/>
              <a:gd name="T33" fmla="*/ 121 h 148"/>
              <a:gd name="T34" fmla="*/ 125 w 160"/>
              <a:gd name="T35" fmla="*/ 131 h 148"/>
              <a:gd name="T36" fmla="*/ 145 w 160"/>
              <a:gd name="T37" fmla="*/ 131 h 148"/>
              <a:gd name="T38" fmla="*/ 145 w 160"/>
              <a:gd name="T39" fmla="*/ 121 h 148"/>
              <a:gd name="T40" fmla="*/ 160 w 160"/>
              <a:gd name="T41" fmla="*/ 121 h 148"/>
              <a:gd name="T42" fmla="*/ 160 w 160"/>
              <a:gd name="T43" fmla="*/ 78 h 148"/>
              <a:gd name="T44" fmla="*/ 146 w 160"/>
              <a:gd name="T45" fmla="*/ 60 h 148"/>
              <a:gd name="T46" fmla="*/ 32 w 160"/>
              <a:gd name="T47" fmla="*/ 95 h 148"/>
              <a:gd name="T48" fmla="*/ 21 w 160"/>
              <a:gd name="T49" fmla="*/ 83 h 148"/>
              <a:gd name="T50" fmla="*/ 32 w 160"/>
              <a:gd name="T51" fmla="*/ 72 h 148"/>
              <a:gd name="T52" fmla="*/ 43 w 160"/>
              <a:gd name="T53" fmla="*/ 83 h 148"/>
              <a:gd name="T54" fmla="*/ 32 w 160"/>
              <a:gd name="T55" fmla="*/ 95 h 148"/>
              <a:gd name="T56" fmla="*/ 28 w 160"/>
              <a:gd name="T57" fmla="*/ 59 h 148"/>
              <a:gd name="T58" fmla="*/ 38 w 160"/>
              <a:gd name="T59" fmla="*/ 33 h 148"/>
              <a:gd name="T60" fmla="*/ 45 w 160"/>
              <a:gd name="T61" fmla="*/ 26 h 148"/>
              <a:gd name="T62" fmla="*/ 115 w 160"/>
              <a:gd name="T63" fmla="*/ 26 h 148"/>
              <a:gd name="T64" fmla="*/ 122 w 160"/>
              <a:gd name="T65" fmla="*/ 33 h 148"/>
              <a:gd name="T66" fmla="*/ 132 w 160"/>
              <a:gd name="T67" fmla="*/ 59 h 148"/>
              <a:gd name="T68" fmla="*/ 28 w 160"/>
              <a:gd name="T69" fmla="*/ 59 h 148"/>
              <a:gd name="T70" fmla="*/ 128 w 160"/>
              <a:gd name="T71" fmla="*/ 95 h 148"/>
              <a:gd name="T72" fmla="*/ 117 w 160"/>
              <a:gd name="T73" fmla="*/ 83 h 148"/>
              <a:gd name="T74" fmla="*/ 128 w 160"/>
              <a:gd name="T75" fmla="*/ 72 h 148"/>
              <a:gd name="T76" fmla="*/ 139 w 160"/>
              <a:gd name="T77" fmla="*/ 83 h 148"/>
              <a:gd name="T78" fmla="*/ 128 w 160"/>
              <a:gd name="T79" fmla="*/ 95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0" h="148">
                <a:moveTo>
                  <a:pt x="146" y="60"/>
                </a:moveTo>
                <a:cubicBezTo>
                  <a:pt x="133" y="26"/>
                  <a:pt x="133" y="26"/>
                  <a:pt x="133" y="26"/>
                </a:cubicBezTo>
                <a:cubicBezTo>
                  <a:pt x="130" y="20"/>
                  <a:pt x="125" y="14"/>
                  <a:pt x="115" y="14"/>
                </a:cubicBezTo>
                <a:cubicBezTo>
                  <a:pt x="96" y="14"/>
                  <a:pt x="96" y="14"/>
                  <a:pt x="96" y="14"/>
                </a:cubicBezTo>
                <a:cubicBezTo>
                  <a:pt x="96" y="14"/>
                  <a:pt x="90" y="0"/>
                  <a:pt x="87" y="0"/>
                </a:cubicBezTo>
                <a:cubicBezTo>
                  <a:pt x="73" y="0"/>
                  <a:pt x="73" y="0"/>
                  <a:pt x="73" y="0"/>
                </a:cubicBezTo>
                <a:cubicBezTo>
                  <a:pt x="70" y="0"/>
                  <a:pt x="64" y="14"/>
                  <a:pt x="64" y="14"/>
                </a:cubicBezTo>
                <a:cubicBezTo>
                  <a:pt x="45" y="14"/>
                  <a:pt x="45" y="14"/>
                  <a:pt x="45" y="14"/>
                </a:cubicBezTo>
                <a:cubicBezTo>
                  <a:pt x="35" y="14"/>
                  <a:pt x="30" y="20"/>
                  <a:pt x="27" y="26"/>
                </a:cubicBezTo>
                <a:cubicBezTo>
                  <a:pt x="14" y="60"/>
                  <a:pt x="14" y="60"/>
                  <a:pt x="14" y="60"/>
                </a:cubicBezTo>
                <a:cubicBezTo>
                  <a:pt x="9" y="60"/>
                  <a:pt x="0" y="66"/>
                  <a:pt x="0" y="78"/>
                </a:cubicBezTo>
                <a:cubicBezTo>
                  <a:pt x="0" y="121"/>
                  <a:pt x="0" y="121"/>
                  <a:pt x="0" y="121"/>
                </a:cubicBezTo>
                <a:cubicBezTo>
                  <a:pt x="15" y="121"/>
                  <a:pt x="15" y="121"/>
                  <a:pt x="15" y="121"/>
                </a:cubicBezTo>
                <a:cubicBezTo>
                  <a:pt x="15" y="131"/>
                  <a:pt x="15" y="131"/>
                  <a:pt x="15" y="131"/>
                </a:cubicBezTo>
                <a:cubicBezTo>
                  <a:pt x="15" y="148"/>
                  <a:pt x="35" y="148"/>
                  <a:pt x="35" y="131"/>
                </a:cubicBezTo>
                <a:cubicBezTo>
                  <a:pt x="35" y="121"/>
                  <a:pt x="35" y="121"/>
                  <a:pt x="35" y="121"/>
                </a:cubicBezTo>
                <a:cubicBezTo>
                  <a:pt x="125" y="121"/>
                  <a:pt x="125" y="121"/>
                  <a:pt x="125" y="121"/>
                </a:cubicBezTo>
                <a:cubicBezTo>
                  <a:pt x="125" y="131"/>
                  <a:pt x="125" y="131"/>
                  <a:pt x="125" y="131"/>
                </a:cubicBezTo>
                <a:cubicBezTo>
                  <a:pt x="125" y="148"/>
                  <a:pt x="145" y="148"/>
                  <a:pt x="145" y="131"/>
                </a:cubicBezTo>
                <a:cubicBezTo>
                  <a:pt x="145" y="121"/>
                  <a:pt x="145" y="121"/>
                  <a:pt x="145" y="121"/>
                </a:cubicBezTo>
                <a:cubicBezTo>
                  <a:pt x="160" y="121"/>
                  <a:pt x="160" y="121"/>
                  <a:pt x="160" y="121"/>
                </a:cubicBezTo>
                <a:cubicBezTo>
                  <a:pt x="160" y="78"/>
                  <a:pt x="160" y="78"/>
                  <a:pt x="160" y="78"/>
                </a:cubicBezTo>
                <a:cubicBezTo>
                  <a:pt x="160" y="66"/>
                  <a:pt x="151" y="60"/>
                  <a:pt x="146" y="60"/>
                </a:cubicBezTo>
                <a:close/>
                <a:moveTo>
                  <a:pt x="32" y="95"/>
                </a:moveTo>
                <a:cubicBezTo>
                  <a:pt x="26" y="95"/>
                  <a:pt x="21" y="90"/>
                  <a:pt x="21" y="83"/>
                </a:cubicBezTo>
                <a:cubicBezTo>
                  <a:pt x="21" y="77"/>
                  <a:pt x="26" y="72"/>
                  <a:pt x="32" y="72"/>
                </a:cubicBezTo>
                <a:cubicBezTo>
                  <a:pt x="38" y="72"/>
                  <a:pt x="43" y="77"/>
                  <a:pt x="43" y="83"/>
                </a:cubicBezTo>
                <a:cubicBezTo>
                  <a:pt x="43" y="90"/>
                  <a:pt x="38" y="95"/>
                  <a:pt x="32" y="95"/>
                </a:cubicBezTo>
                <a:close/>
                <a:moveTo>
                  <a:pt x="28" y="59"/>
                </a:moveTo>
                <a:cubicBezTo>
                  <a:pt x="38" y="33"/>
                  <a:pt x="38" y="33"/>
                  <a:pt x="38" y="33"/>
                </a:cubicBezTo>
                <a:cubicBezTo>
                  <a:pt x="39" y="29"/>
                  <a:pt x="41" y="26"/>
                  <a:pt x="45" y="26"/>
                </a:cubicBezTo>
                <a:cubicBezTo>
                  <a:pt x="115" y="26"/>
                  <a:pt x="115" y="26"/>
                  <a:pt x="115" y="26"/>
                </a:cubicBezTo>
                <a:cubicBezTo>
                  <a:pt x="119" y="26"/>
                  <a:pt x="121" y="29"/>
                  <a:pt x="122" y="33"/>
                </a:cubicBezTo>
                <a:cubicBezTo>
                  <a:pt x="132" y="59"/>
                  <a:pt x="132" y="59"/>
                  <a:pt x="132" y="59"/>
                </a:cubicBezTo>
                <a:lnTo>
                  <a:pt x="28" y="59"/>
                </a:lnTo>
                <a:close/>
                <a:moveTo>
                  <a:pt x="128" y="95"/>
                </a:moveTo>
                <a:cubicBezTo>
                  <a:pt x="122" y="95"/>
                  <a:pt x="117" y="90"/>
                  <a:pt x="117" y="83"/>
                </a:cubicBezTo>
                <a:cubicBezTo>
                  <a:pt x="117" y="77"/>
                  <a:pt x="122" y="72"/>
                  <a:pt x="128" y="72"/>
                </a:cubicBezTo>
                <a:cubicBezTo>
                  <a:pt x="134" y="72"/>
                  <a:pt x="139" y="77"/>
                  <a:pt x="139" y="83"/>
                </a:cubicBezTo>
                <a:cubicBezTo>
                  <a:pt x="139" y="90"/>
                  <a:pt x="134" y="95"/>
                  <a:pt x="128" y="95"/>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688" name="Freeform 21"/>
          <p:cNvSpPr>
            <a:spLocks/>
          </p:cNvSpPr>
          <p:nvPr/>
        </p:nvSpPr>
        <p:spPr bwMode="auto">
          <a:xfrm>
            <a:off x="7240820" y="2104314"/>
            <a:ext cx="205263" cy="181986"/>
          </a:xfrm>
          <a:custGeom>
            <a:avLst/>
            <a:gdLst>
              <a:gd name="T0" fmla="*/ 18 w 68"/>
              <a:gd name="T1" fmla="*/ 13 h 61"/>
              <a:gd name="T2" fmla="*/ 18 w 68"/>
              <a:gd name="T3" fmla="*/ 0 h 61"/>
              <a:gd name="T4" fmla="*/ 0 w 68"/>
              <a:gd name="T5" fmla="*/ 31 h 61"/>
              <a:gd name="T6" fmla="*/ 18 w 68"/>
              <a:gd name="T7" fmla="*/ 61 h 61"/>
              <a:gd name="T8" fmla="*/ 18 w 68"/>
              <a:gd name="T9" fmla="*/ 48 h 61"/>
              <a:gd name="T10" fmla="*/ 36 w 68"/>
              <a:gd name="T11" fmla="*/ 48 h 61"/>
              <a:gd name="T12" fmla="*/ 46 w 68"/>
              <a:gd name="T13" fmla="*/ 42 h 61"/>
              <a:gd name="T14" fmla="*/ 68 w 68"/>
              <a:gd name="T15" fmla="*/ 4 h 61"/>
              <a:gd name="T16" fmla="*/ 53 w 68"/>
              <a:gd name="T17" fmla="*/ 13 h 61"/>
              <a:gd name="T18" fmla="*/ 18 w 68"/>
              <a:gd name="T19" fmla="*/ 1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61">
                <a:moveTo>
                  <a:pt x="18" y="13"/>
                </a:moveTo>
                <a:cubicBezTo>
                  <a:pt x="18" y="0"/>
                  <a:pt x="18" y="0"/>
                  <a:pt x="18" y="0"/>
                </a:cubicBezTo>
                <a:cubicBezTo>
                  <a:pt x="18" y="0"/>
                  <a:pt x="0" y="22"/>
                  <a:pt x="0" y="31"/>
                </a:cubicBezTo>
                <a:cubicBezTo>
                  <a:pt x="0" y="39"/>
                  <a:pt x="18" y="61"/>
                  <a:pt x="18" y="61"/>
                </a:cubicBezTo>
                <a:cubicBezTo>
                  <a:pt x="18" y="48"/>
                  <a:pt x="18" y="48"/>
                  <a:pt x="18" y="48"/>
                </a:cubicBezTo>
                <a:cubicBezTo>
                  <a:pt x="36" y="48"/>
                  <a:pt x="36" y="48"/>
                  <a:pt x="36" y="48"/>
                </a:cubicBezTo>
                <a:cubicBezTo>
                  <a:pt x="40" y="48"/>
                  <a:pt x="44" y="46"/>
                  <a:pt x="46" y="42"/>
                </a:cubicBezTo>
                <a:cubicBezTo>
                  <a:pt x="68" y="4"/>
                  <a:pt x="68" y="4"/>
                  <a:pt x="68" y="4"/>
                </a:cubicBezTo>
                <a:cubicBezTo>
                  <a:pt x="65" y="10"/>
                  <a:pt x="59" y="13"/>
                  <a:pt x="53" y="13"/>
                </a:cubicBezTo>
                <a:cubicBezTo>
                  <a:pt x="18" y="13"/>
                  <a:pt x="18" y="13"/>
                  <a:pt x="18" y="13"/>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689" name="Freeform 22"/>
          <p:cNvSpPr>
            <a:spLocks/>
          </p:cNvSpPr>
          <p:nvPr/>
        </p:nvSpPr>
        <p:spPr bwMode="auto">
          <a:xfrm>
            <a:off x="7217542" y="1856726"/>
            <a:ext cx="160825" cy="141779"/>
          </a:xfrm>
          <a:custGeom>
            <a:avLst/>
            <a:gdLst>
              <a:gd name="T0" fmla="*/ 36 w 54"/>
              <a:gd name="T1" fmla="*/ 7 h 47"/>
              <a:gd name="T2" fmla="*/ 24 w 54"/>
              <a:gd name="T3" fmla="*/ 0 h 47"/>
              <a:gd name="T4" fmla="*/ 12 w 54"/>
              <a:gd name="T5" fmla="*/ 7 h 47"/>
              <a:gd name="T6" fmla="*/ 4 w 54"/>
              <a:gd name="T7" fmla="*/ 22 h 47"/>
              <a:gd name="T8" fmla="*/ 12 w 54"/>
              <a:gd name="T9" fmla="*/ 36 h 47"/>
              <a:gd name="T10" fmla="*/ 0 w 54"/>
              <a:gd name="T11" fmla="*/ 42 h 47"/>
              <a:gd name="T12" fmla="*/ 36 w 54"/>
              <a:gd name="T13" fmla="*/ 42 h 47"/>
              <a:gd name="T14" fmla="*/ 54 w 54"/>
              <a:gd name="T15" fmla="*/ 12 h 47"/>
              <a:gd name="T16" fmla="*/ 42 w 54"/>
              <a:gd name="T17" fmla="*/ 18 h 47"/>
              <a:gd name="T18" fmla="*/ 36 w 54"/>
              <a:gd name="T19"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47">
                <a:moveTo>
                  <a:pt x="36" y="7"/>
                </a:moveTo>
                <a:cubicBezTo>
                  <a:pt x="33" y="3"/>
                  <a:pt x="29" y="0"/>
                  <a:pt x="24" y="0"/>
                </a:cubicBezTo>
                <a:cubicBezTo>
                  <a:pt x="19" y="0"/>
                  <a:pt x="14" y="3"/>
                  <a:pt x="12" y="7"/>
                </a:cubicBezTo>
                <a:cubicBezTo>
                  <a:pt x="12" y="7"/>
                  <a:pt x="8" y="14"/>
                  <a:pt x="4" y="22"/>
                </a:cubicBezTo>
                <a:cubicBezTo>
                  <a:pt x="12" y="36"/>
                  <a:pt x="12" y="36"/>
                  <a:pt x="12" y="36"/>
                </a:cubicBezTo>
                <a:cubicBezTo>
                  <a:pt x="0" y="42"/>
                  <a:pt x="0" y="42"/>
                  <a:pt x="0" y="42"/>
                </a:cubicBezTo>
                <a:cubicBezTo>
                  <a:pt x="0" y="42"/>
                  <a:pt x="28" y="47"/>
                  <a:pt x="36" y="42"/>
                </a:cubicBezTo>
                <a:cubicBezTo>
                  <a:pt x="44" y="38"/>
                  <a:pt x="54" y="12"/>
                  <a:pt x="54" y="12"/>
                </a:cubicBezTo>
                <a:cubicBezTo>
                  <a:pt x="42" y="18"/>
                  <a:pt x="42" y="18"/>
                  <a:pt x="42" y="18"/>
                </a:cubicBezTo>
                <a:cubicBezTo>
                  <a:pt x="42" y="18"/>
                  <a:pt x="38" y="10"/>
                  <a:pt x="36" y="7"/>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690" name="Freeform 23"/>
          <p:cNvSpPr>
            <a:spLocks/>
          </p:cNvSpPr>
          <p:nvPr/>
        </p:nvSpPr>
        <p:spPr bwMode="auto">
          <a:xfrm>
            <a:off x="7297956" y="1985811"/>
            <a:ext cx="148128" cy="143896"/>
          </a:xfrm>
          <a:custGeom>
            <a:avLst/>
            <a:gdLst>
              <a:gd name="T0" fmla="*/ 46 w 49"/>
              <a:gd name="T1" fmla="*/ 41 h 48"/>
              <a:gd name="T2" fmla="*/ 46 w 49"/>
              <a:gd name="T3" fmla="*/ 27 h 48"/>
              <a:gd name="T4" fmla="*/ 31 w 49"/>
              <a:gd name="T5" fmla="*/ 0 h 48"/>
              <a:gd name="T6" fmla="*/ 0 w 49"/>
              <a:gd name="T7" fmla="*/ 18 h 48"/>
              <a:gd name="T8" fmla="*/ 18 w 49"/>
              <a:gd name="T9" fmla="*/ 48 h 48"/>
              <a:gd name="T10" fmla="*/ 34 w 49"/>
              <a:gd name="T11" fmla="*/ 48 h 48"/>
              <a:gd name="T12" fmla="*/ 46 w 49"/>
              <a:gd name="T13" fmla="*/ 41 h 48"/>
            </a:gdLst>
            <a:ahLst/>
            <a:cxnLst>
              <a:cxn ang="0">
                <a:pos x="T0" y="T1"/>
              </a:cxn>
              <a:cxn ang="0">
                <a:pos x="T2" y="T3"/>
              </a:cxn>
              <a:cxn ang="0">
                <a:pos x="T4" y="T5"/>
              </a:cxn>
              <a:cxn ang="0">
                <a:pos x="T6" y="T7"/>
              </a:cxn>
              <a:cxn ang="0">
                <a:pos x="T8" y="T9"/>
              </a:cxn>
              <a:cxn ang="0">
                <a:pos x="T10" y="T11"/>
              </a:cxn>
              <a:cxn ang="0">
                <a:pos x="T12" y="T13"/>
              </a:cxn>
            </a:cxnLst>
            <a:rect l="0" t="0" r="r" b="b"/>
            <a:pathLst>
              <a:path w="49" h="48">
                <a:moveTo>
                  <a:pt x="46" y="41"/>
                </a:moveTo>
                <a:cubicBezTo>
                  <a:pt x="49" y="37"/>
                  <a:pt x="49" y="32"/>
                  <a:pt x="46" y="27"/>
                </a:cubicBezTo>
                <a:cubicBezTo>
                  <a:pt x="46" y="27"/>
                  <a:pt x="37" y="12"/>
                  <a:pt x="31" y="0"/>
                </a:cubicBezTo>
                <a:cubicBezTo>
                  <a:pt x="0" y="18"/>
                  <a:pt x="0" y="18"/>
                  <a:pt x="0" y="18"/>
                </a:cubicBezTo>
                <a:cubicBezTo>
                  <a:pt x="18" y="48"/>
                  <a:pt x="18" y="48"/>
                  <a:pt x="18" y="48"/>
                </a:cubicBezTo>
                <a:cubicBezTo>
                  <a:pt x="26" y="48"/>
                  <a:pt x="34" y="48"/>
                  <a:pt x="34" y="48"/>
                </a:cubicBezTo>
                <a:cubicBezTo>
                  <a:pt x="39" y="48"/>
                  <a:pt x="44" y="46"/>
                  <a:pt x="46" y="41"/>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691" name="Freeform 24"/>
          <p:cNvSpPr>
            <a:spLocks/>
          </p:cNvSpPr>
          <p:nvPr/>
        </p:nvSpPr>
        <p:spPr bwMode="auto">
          <a:xfrm>
            <a:off x="6995351" y="2004855"/>
            <a:ext cx="158708" cy="228540"/>
          </a:xfrm>
          <a:custGeom>
            <a:avLst/>
            <a:gdLst>
              <a:gd name="T0" fmla="*/ 42 w 53"/>
              <a:gd name="T1" fmla="*/ 28 h 76"/>
              <a:gd name="T2" fmla="*/ 53 w 53"/>
              <a:gd name="T3" fmla="*/ 35 h 76"/>
              <a:gd name="T4" fmla="*/ 35 w 53"/>
              <a:gd name="T5" fmla="*/ 4 h 76"/>
              <a:gd name="T6" fmla="*/ 0 w 53"/>
              <a:gd name="T7" fmla="*/ 4 h 76"/>
              <a:gd name="T8" fmla="*/ 11 w 53"/>
              <a:gd name="T9" fmla="*/ 11 h 76"/>
              <a:gd name="T10" fmla="*/ 2 w 53"/>
              <a:gd name="T11" fmla="*/ 26 h 76"/>
              <a:gd name="T12" fmla="*/ 2 w 53"/>
              <a:gd name="T13" fmla="*/ 38 h 76"/>
              <a:gd name="T14" fmla="*/ 24 w 53"/>
              <a:gd name="T15" fmla="*/ 76 h 76"/>
              <a:gd name="T16" fmla="*/ 24 w 53"/>
              <a:gd name="T17" fmla="*/ 58 h 76"/>
              <a:gd name="T18" fmla="*/ 42 w 53"/>
              <a:gd name="T19" fmla="*/ 2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76">
                <a:moveTo>
                  <a:pt x="42" y="28"/>
                </a:moveTo>
                <a:cubicBezTo>
                  <a:pt x="53" y="35"/>
                  <a:pt x="53" y="35"/>
                  <a:pt x="53" y="35"/>
                </a:cubicBezTo>
                <a:cubicBezTo>
                  <a:pt x="53" y="35"/>
                  <a:pt x="43" y="9"/>
                  <a:pt x="35" y="4"/>
                </a:cubicBezTo>
                <a:cubicBezTo>
                  <a:pt x="28" y="0"/>
                  <a:pt x="0" y="4"/>
                  <a:pt x="0" y="4"/>
                </a:cubicBezTo>
                <a:cubicBezTo>
                  <a:pt x="11" y="11"/>
                  <a:pt x="11" y="11"/>
                  <a:pt x="11" y="11"/>
                </a:cubicBezTo>
                <a:cubicBezTo>
                  <a:pt x="2" y="26"/>
                  <a:pt x="2" y="26"/>
                  <a:pt x="2" y="26"/>
                </a:cubicBezTo>
                <a:cubicBezTo>
                  <a:pt x="0" y="30"/>
                  <a:pt x="0" y="34"/>
                  <a:pt x="2" y="38"/>
                </a:cubicBezTo>
                <a:cubicBezTo>
                  <a:pt x="24" y="76"/>
                  <a:pt x="24" y="76"/>
                  <a:pt x="24" y="76"/>
                </a:cubicBezTo>
                <a:cubicBezTo>
                  <a:pt x="21" y="71"/>
                  <a:pt x="21" y="64"/>
                  <a:pt x="24" y="58"/>
                </a:cubicBezTo>
                <a:lnTo>
                  <a:pt x="42" y="28"/>
                </a:ln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692" name="Freeform 25"/>
          <p:cNvSpPr>
            <a:spLocks/>
          </p:cNvSpPr>
          <p:nvPr/>
        </p:nvSpPr>
        <p:spPr bwMode="auto">
          <a:xfrm>
            <a:off x="7069413" y="2142403"/>
            <a:ext cx="139664" cy="107923"/>
          </a:xfrm>
          <a:custGeom>
            <a:avLst/>
            <a:gdLst>
              <a:gd name="T0" fmla="*/ 2 w 46"/>
              <a:gd name="T1" fmla="*/ 29 h 36"/>
              <a:gd name="T2" fmla="*/ 14 w 46"/>
              <a:gd name="T3" fmla="*/ 36 h 36"/>
              <a:gd name="T4" fmla="*/ 46 w 46"/>
              <a:gd name="T5" fmla="*/ 36 h 36"/>
              <a:gd name="T6" fmla="*/ 46 w 46"/>
              <a:gd name="T7" fmla="*/ 0 h 36"/>
              <a:gd name="T8" fmla="*/ 10 w 46"/>
              <a:gd name="T9" fmla="*/ 0 h 36"/>
              <a:gd name="T10" fmla="*/ 2 w 46"/>
              <a:gd name="T11" fmla="*/ 15 h 36"/>
              <a:gd name="T12" fmla="*/ 2 w 46"/>
              <a:gd name="T13" fmla="*/ 29 h 36"/>
            </a:gdLst>
            <a:ahLst/>
            <a:cxnLst>
              <a:cxn ang="0">
                <a:pos x="T0" y="T1"/>
              </a:cxn>
              <a:cxn ang="0">
                <a:pos x="T2" y="T3"/>
              </a:cxn>
              <a:cxn ang="0">
                <a:pos x="T4" y="T5"/>
              </a:cxn>
              <a:cxn ang="0">
                <a:pos x="T6" y="T7"/>
              </a:cxn>
              <a:cxn ang="0">
                <a:pos x="T8" y="T9"/>
              </a:cxn>
              <a:cxn ang="0">
                <a:pos x="T10" y="T11"/>
              </a:cxn>
              <a:cxn ang="0">
                <a:pos x="T12" y="T13"/>
              </a:cxn>
            </a:cxnLst>
            <a:rect l="0" t="0" r="r" b="b"/>
            <a:pathLst>
              <a:path w="46" h="36">
                <a:moveTo>
                  <a:pt x="2" y="29"/>
                </a:moveTo>
                <a:cubicBezTo>
                  <a:pt x="5" y="33"/>
                  <a:pt x="9" y="36"/>
                  <a:pt x="14" y="36"/>
                </a:cubicBezTo>
                <a:cubicBezTo>
                  <a:pt x="14" y="36"/>
                  <a:pt x="32" y="36"/>
                  <a:pt x="46" y="36"/>
                </a:cubicBezTo>
                <a:cubicBezTo>
                  <a:pt x="46" y="0"/>
                  <a:pt x="46" y="0"/>
                  <a:pt x="46" y="0"/>
                </a:cubicBezTo>
                <a:cubicBezTo>
                  <a:pt x="10" y="0"/>
                  <a:pt x="10" y="0"/>
                  <a:pt x="10" y="0"/>
                </a:cubicBezTo>
                <a:cubicBezTo>
                  <a:pt x="6" y="8"/>
                  <a:pt x="2" y="15"/>
                  <a:pt x="2" y="15"/>
                </a:cubicBezTo>
                <a:cubicBezTo>
                  <a:pt x="0" y="19"/>
                  <a:pt x="0" y="24"/>
                  <a:pt x="2" y="29"/>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693" name="Freeform 26"/>
          <p:cNvSpPr>
            <a:spLocks/>
          </p:cNvSpPr>
          <p:nvPr/>
        </p:nvSpPr>
        <p:spPr bwMode="auto">
          <a:xfrm>
            <a:off x="7069415" y="1848263"/>
            <a:ext cx="220076" cy="165057"/>
          </a:xfrm>
          <a:custGeom>
            <a:avLst/>
            <a:gdLst>
              <a:gd name="T0" fmla="*/ 0 w 73"/>
              <a:gd name="T1" fmla="*/ 38 h 55"/>
              <a:gd name="T2" fmla="*/ 31 w 73"/>
              <a:gd name="T3" fmla="*/ 55 h 55"/>
              <a:gd name="T4" fmla="*/ 58 w 73"/>
              <a:gd name="T5" fmla="*/ 9 h 55"/>
              <a:gd name="T6" fmla="*/ 73 w 73"/>
              <a:gd name="T7" fmla="*/ 0 h 55"/>
              <a:gd name="T8" fmla="*/ 29 w 73"/>
              <a:gd name="T9" fmla="*/ 0 h 55"/>
              <a:gd name="T10" fmla="*/ 19 w 73"/>
              <a:gd name="T11" fmla="*/ 6 h 55"/>
              <a:gd name="T12" fmla="*/ 0 w 73"/>
              <a:gd name="T13" fmla="*/ 38 h 55"/>
            </a:gdLst>
            <a:ahLst/>
            <a:cxnLst>
              <a:cxn ang="0">
                <a:pos x="T0" y="T1"/>
              </a:cxn>
              <a:cxn ang="0">
                <a:pos x="T2" y="T3"/>
              </a:cxn>
              <a:cxn ang="0">
                <a:pos x="T4" y="T5"/>
              </a:cxn>
              <a:cxn ang="0">
                <a:pos x="T6" y="T7"/>
              </a:cxn>
              <a:cxn ang="0">
                <a:pos x="T8" y="T9"/>
              </a:cxn>
              <a:cxn ang="0">
                <a:pos x="T10" y="T11"/>
              </a:cxn>
              <a:cxn ang="0">
                <a:pos x="T12" y="T13"/>
              </a:cxn>
            </a:cxnLst>
            <a:rect l="0" t="0" r="r" b="b"/>
            <a:pathLst>
              <a:path w="73" h="55">
                <a:moveTo>
                  <a:pt x="0" y="38"/>
                </a:moveTo>
                <a:cubicBezTo>
                  <a:pt x="31" y="55"/>
                  <a:pt x="31" y="55"/>
                  <a:pt x="31" y="55"/>
                </a:cubicBezTo>
                <a:cubicBezTo>
                  <a:pt x="31" y="55"/>
                  <a:pt x="54" y="16"/>
                  <a:pt x="58" y="9"/>
                </a:cubicBezTo>
                <a:cubicBezTo>
                  <a:pt x="61" y="3"/>
                  <a:pt x="67" y="0"/>
                  <a:pt x="73" y="0"/>
                </a:cubicBezTo>
                <a:cubicBezTo>
                  <a:pt x="29" y="0"/>
                  <a:pt x="29" y="0"/>
                  <a:pt x="29" y="0"/>
                </a:cubicBezTo>
                <a:cubicBezTo>
                  <a:pt x="25" y="0"/>
                  <a:pt x="21" y="2"/>
                  <a:pt x="19" y="6"/>
                </a:cubicBezTo>
                <a:cubicBezTo>
                  <a:pt x="15" y="12"/>
                  <a:pt x="0" y="38"/>
                  <a:pt x="0" y="38"/>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694" name="Freeform 27"/>
          <p:cNvSpPr>
            <a:spLocks noEditPoints="1"/>
          </p:cNvSpPr>
          <p:nvPr/>
        </p:nvSpPr>
        <p:spPr bwMode="auto">
          <a:xfrm>
            <a:off x="7820637" y="1835567"/>
            <a:ext cx="529029" cy="442268"/>
          </a:xfrm>
          <a:custGeom>
            <a:avLst/>
            <a:gdLst>
              <a:gd name="T0" fmla="*/ 95 w 176"/>
              <a:gd name="T1" fmla="*/ 0 h 147"/>
              <a:gd name="T2" fmla="*/ 81 w 176"/>
              <a:gd name="T3" fmla="*/ 14 h 147"/>
              <a:gd name="T4" fmla="*/ 95 w 176"/>
              <a:gd name="T5" fmla="*/ 29 h 147"/>
              <a:gd name="T6" fmla="*/ 110 w 176"/>
              <a:gd name="T7" fmla="*/ 14 h 147"/>
              <a:gd name="T8" fmla="*/ 95 w 176"/>
              <a:gd name="T9" fmla="*/ 0 h 147"/>
              <a:gd name="T10" fmla="*/ 28 w 176"/>
              <a:gd name="T11" fmla="*/ 6 h 147"/>
              <a:gd name="T12" fmla="*/ 20 w 176"/>
              <a:gd name="T13" fmla="*/ 12 h 147"/>
              <a:gd name="T14" fmla="*/ 14 w 176"/>
              <a:gd name="T15" fmla="*/ 36 h 147"/>
              <a:gd name="T16" fmla="*/ 9 w 176"/>
              <a:gd name="T17" fmla="*/ 32 h 147"/>
              <a:gd name="T18" fmla="*/ 6 w 176"/>
              <a:gd name="T19" fmla="*/ 32 h 147"/>
              <a:gd name="T20" fmla="*/ 4 w 176"/>
              <a:gd name="T21" fmla="*/ 34 h 147"/>
              <a:gd name="T22" fmla="*/ 5 w 176"/>
              <a:gd name="T23" fmla="*/ 37 h 147"/>
              <a:gd name="T24" fmla="*/ 12 w 176"/>
              <a:gd name="T25" fmla="*/ 43 h 147"/>
              <a:gd name="T26" fmla="*/ 14 w 176"/>
              <a:gd name="T27" fmla="*/ 49 h 147"/>
              <a:gd name="T28" fmla="*/ 16 w 176"/>
              <a:gd name="T29" fmla="*/ 51 h 147"/>
              <a:gd name="T30" fmla="*/ 12 w 176"/>
              <a:gd name="T31" fmla="*/ 55 h 147"/>
              <a:gd name="T32" fmla="*/ 10 w 176"/>
              <a:gd name="T33" fmla="*/ 61 h 147"/>
              <a:gd name="T34" fmla="*/ 10 w 176"/>
              <a:gd name="T35" fmla="*/ 98 h 147"/>
              <a:gd name="T36" fmla="*/ 1 w 176"/>
              <a:gd name="T37" fmla="*/ 134 h 147"/>
              <a:gd name="T38" fmla="*/ 3 w 176"/>
              <a:gd name="T39" fmla="*/ 143 h 147"/>
              <a:gd name="T40" fmla="*/ 12 w 176"/>
              <a:gd name="T41" fmla="*/ 145 h 147"/>
              <a:gd name="T42" fmla="*/ 18 w 176"/>
              <a:gd name="T43" fmla="*/ 139 h 147"/>
              <a:gd name="T44" fmla="*/ 28 w 176"/>
              <a:gd name="T45" fmla="*/ 102 h 147"/>
              <a:gd name="T46" fmla="*/ 28 w 176"/>
              <a:gd name="T47" fmla="*/ 100 h 147"/>
              <a:gd name="T48" fmla="*/ 28 w 176"/>
              <a:gd name="T49" fmla="*/ 72 h 147"/>
              <a:gd name="T50" fmla="*/ 49 w 176"/>
              <a:gd name="T51" fmla="*/ 98 h 147"/>
              <a:gd name="T52" fmla="*/ 31 w 176"/>
              <a:gd name="T53" fmla="*/ 133 h 147"/>
              <a:gd name="T54" fmla="*/ 35 w 176"/>
              <a:gd name="T55" fmla="*/ 145 h 147"/>
              <a:gd name="T56" fmla="*/ 47 w 176"/>
              <a:gd name="T57" fmla="*/ 141 h 147"/>
              <a:gd name="T58" fmla="*/ 68 w 176"/>
              <a:gd name="T59" fmla="*/ 101 h 147"/>
              <a:gd name="T60" fmla="*/ 67 w 176"/>
              <a:gd name="T61" fmla="*/ 91 h 147"/>
              <a:gd name="T62" fmla="*/ 63 w 176"/>
              <a:gd name="T63" fmla="*/ 86 h 147"/>
              <a:gd name="T64" fmla="*/ 64 w 176"/>
              <a:gd name="T65" fmla="*/ 85 h 147"/>
              <a:gd name="T66" fmla="*/ 64 w 176"/>
              <a:gd name="T67" fmla="*/ 85 h 147"/>
              <a:gd name="T68" fmla="*/ 106 w 176"/>
              <a:gd name="T69" fmla="*/ 118 h 147"/>
              <a:gd name="T70" fmla="*/ 67 w 176"/>
              <a:gd name="T71" fmla="*/ 145 h 147"/>
              <a:gd name="T72" fmla="*/ 176 w 176"/>
              <a:gd name="T73" fmla="*/ 145 h 147"/>
              <a:gd name="T74" fmla="*/ 125 w 176"/>
              <a:gd name="T75" fmla="*/ 105 h 147"/>
              <a:gd name="T76" fmla="*/ 111 w 176"/>
              <a:gd name="T77" fmla="*/ 114 h 147"/>
              <a:gd name="T78" fmla="*/ 67 w 176"/>
              <a:gd name="T79" fmla="*/ 79 h 147"/>
              <a:gd name="T80" fmla="*/ 87 w 176"/>
              <a:gd name="T81" fmla="*/ 42 h 147"/>
              <a:gd name="T82" fmla="*/ 87 w 176"/>
              <a:gd name="T83" fmla="*/ 34 h 147"/>
              <a:gd name="T84" fmla="*/ 70 w 176"/>
              <a:gd name="T85" fmla="*/ 10 h 147"/>
              <a:gd name="T86" fmla="*/ 63 w 176"/>
              <a:gd name="T87" fmla="*/ 6 h 147"/>
              <a:gd name="T88" fmla="*/ 28 w 176"/>
              <a:gd name="T89" fmla="*/ 6 h 147"/>
              <a:gd name="T90" fmla="*/ 34 w 176"/>
              <a:gd name="T91" fmla="*/ 21 h 147"/>
              <a:gd name="T92" fmla="*/ 45 w 176"/>
              <a:gd name="T93" fmla="*/ 22 h 147"/>
              <a:gd name="T94" fmla="*/ 31 w 176"/>
              <a:gd name="T95" fmla="*/ 36 h 147"/>
              <a:gd name="T96" fmla="*/ 34 w 176"/>
              <a:gd name="T97" fmla="*/ 21 h 147"/>
              <a:gd name="T98" fmla="*/ 64 w 176"/>
              <a:gd name="T99" fmla="*/ 52 h 147"/>
              <a:gd name="T100" fmla="*/ 54 w 176"/>
              <a:gd name="T101" fmla="*/ 68 h 147"/>
              <a:gd name="T102" fmla="*/ 47 w 176"/>
              <a:gd name="T103" fmla="*/ 63 h 147"/>
              <a:gd name="T104" fmla="*/ 64 w 176"/>
              <a:gd name="T105" fmla="*/ 52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6" h="147">
                <a:moveTo>
                  <a:pt x="95" y="0"/>
                </a:moveTo>
                <a:cubicBezTo>
                  <a:pt x="87" y="0"/>
                  <a:pt x="81" y="6"/>
                  <a:pt x="81" y="14"/>
                </a:cubicBezTo>
                <a:cubicBezTo>
                  <a:pt x="81" y="23"/>
                  <a:pt x="87" y="29"/>
                  <a:pt x="95" y="29"/>
                </a:cubicBezTo>
                <a:cubicBezTo>
                  <a:pt x="103" y="29"/>
                  <a:pt x="110" y="23"/>
                  <a:pt x="110" y="14"/>
                </a:cubicBezTo>
                <a:cubicBezTo>
                  <a:pt x="110" y="6"/>
                  <a:pt x="103" y="0"/>
                  <a:pt x="95" y="0"/>
                </a:cubicBezTo>
                <a:close/>
                <a:moveTo>
                  <a:pt x="28" y="6"/>
                </a:moveTo>
                <a:cubicBezTo>
                  <a:pt x="24" y="6"/>
                  <a:pt x="21" y="8"/>
                  <a:pt x="20" y="12"/>
                </a:cubicBezTo>
                <a:cubicBezTo>
                  <a:pt x="14" y="36"/>
                  <a:pt x="14" y="36"/>
                  <a:pt x="14" y="36"/>
                </a:cubicBezTo>
                <a:cubicBezTo>
                  <a:pt x="9" y="32"/>
                  <a:pt x="9" y="32"/>
                  <a:pt x="9" y="32"/>
                </a:cubicBezTo>
                <a:cubicBezTo>
                  <a:pt x="8" y="32"/>
                  <a:pt x="7" y="32"/>
                  <a:pt x="6" y="32"/>
                </a:cubicBezTo>
                <a:cubicBezTo>
                  <a:pt x="5" y="32"/>
                  <a:pt x="4" y="33"/>
                  <a:pt x="4" y="34"/>
                </a:cubicBezTo>
                <a:cubicBezTo>
                  <a:pt x="3" y="35"/>
                  <a:pt x="4" y="37"/>
                  <a:pt x="5" y="37"/>
                </a:cubicBezTo>
                <a:cubicBezTo>
                  <a:pt x="12" y="43"/>
                  <a:pt x="12" y="43"/>
                  <a:pt x="12" y="43"/>
                </a:cubicBezTo>
                <a:cubicBezTo>
                  <a:pt x="12" y="45"/>
                  <a:pt x="13" y="47"/>
                  <a:pt x="14" y="49"/>
                </a:cubicBezTo>
                <a:cubicBezTo>
                  <a:pt x="15" y="50"/>
                  <a:pt x="16" y="50"/>
                  <a:pt x="16" y="51"/>
                </a:cubicBezTo>
                <a:cubicBezTo>
                  <a:pt x="12" y="55"/>
                  <a:pt x="12" y="55"/>
                  <a:pt x="12" y="55"/>
                </a:cubicBezTo>
                <a:cubicBezTo>
                  <a:pt x="11" y="56"/>
                  <a:pt x="10" y="59"/>
                  <a:pt x="10" y="61"/>
                </a:cubicBezTo>
                <a:cubicBezTo>
                  <a:pt x="10" y="61"/>
                  <a:pt x="10" y="96"/>
                  <a:pt x="10" y="98"/>
                </a:cubicBezTo>
                <a:cubicBezTo>
                  <a:pt x="1" y="134"/>
                  <a:pt x="1" y="134"/>
                  <a:pt x="1" y="134"/>
                </a:cubicBezTo>
                <a:cubicBezTo>
                  <a:pt x="0" y="137"/>
                  <a:pt x="1" y="141"/>
                  <a:pt x="3" y="143"/>
                </a:cubicBezTo>
                <a:cubicBezTo>
                  <a:pt x="5" y="145"/>
                  <a:pt x="9" y="146"/>
                  <a:pt x="12" y="145"/>
                </a:cubicBezTo>
                <a:cubicBezTo>
                  <a:pt x="15" y="144"/>
                  <a:pt x="17" y="142"/>
                  <a:pt x="18" y="139"/>
                </a:cubicBezTo>
                <a:cubicBezTo>
                  <a:pt x="28" y="102"/>
                  <a:pt x="28" y="102"/>
                  <a:pt x="28" y="102"/>
                </a:cubicBezTo>
                <a:cubicBezTo>
                  <a:pt x="28" y="101"/>
                  <a:pt x="28" y="100"/>
                  <a:pt x="28" y="100"/>
                </a:cubicBezTo>
                <a:cubicBezTo>
                  <a:pt x="28" y="100"/>
                  <a:pt x="28" y="82"/>
                  <a:pt x="28" y="72"/>
                </a:cubicBezTo>
                <a:cubicBezTo>
                  <a:pt x="49" y="98"/>
                  <a:pt x="49" y="98"/>
                  <a:pt x="49" y="98"/>
                </a:cubicBezTo>
                <a:cubicBezTo>
                  <a:pt x="31" y="133"/>
                  <a:pt x="31" y="133"/>
                  <a:pt x="31" y="133"/>
                </a:cubicBezTo>
                <a:cubicBezTo>
                  <a:pt x="29" y="137"/>
                  <a:pt x="31" y="143"/>
                  <a:pt x="35" y="145"/>
                </a:cubicBezTo>
                <a:cubicBezTo>
                  <a:pt x="39" y="147"/>
                  <a:pt x="45" y="146"/>
                  <a:pt x="47" y="141"/>
                </a:cubicBezTo>
                <a:cubicBezTo>
                  <a:pt x="68" y="101"/>
                  <a:pt x="68" y="101"/>
                  <a:pt x="68" y="101"/>
                </a:cubicBezTo>
                <a:cubicBezTo>
                  <a:pt x="70" y="98"/>
                  <a:pt x="69" y="94"/>
                  <a:pt x="67" y="91"/>
                </a:cubicBezTo>
                <a:cubicBezTo>
                  <a:pt x="63" y="86"/>
                  <a:pt x="63" y="86"/>
                  <a:pt x="63" y="86"/>
                </a:cubicBezTo>
                <a:cubicBezTo>
                  <a:pt x="64" y="86"/>
                  <a:pt x="64" y="86"/>
                  <a:pt x="64" y="85"/>
                </a:cubicBezTo>
                <a:cubicBezTo>
                  <a:pt x="64" y="85"/>
                  <a:pt x="64" y="85"/>
                  <a:pt x="64" y="85"/>
                </a:cubicBezTo>
                <a:cubicBezTo>
                  <a:pt x="106" y="118"/>
                  <a:pt x="106" y="118"/>
                  <a:pt x="106" y="118"/>
                </a:cubicBezTo>
                <a:cubicBezTo>
                  <a:pt x="67" y="145"/>
                  <a:pt x="67" y="145"/>
                  <a:pt x="67" y="145"/>
                </a:cubicBezTo>
                <a:cubicBezTo>
                  <a:pt x="176" y="145"/>
                  <a:pt x="176" y="145"/>
                  <a:pt x="176" y="145"/>
                </a:cubicBezTo>
                <a:cubicBezTo>
                  <a:pt x="125" y="105"/>
                  <a:pt x="125" y="105"/>
                  <a:pt x="125" y="105"/>
                </a:cubicBezTo>
                <a:cubicBezTo>
                  <a:pt x="111" y="114"/>
                  <a:pt x="111" y="114"/>
                  <a:pt x="111" y="114"/>
                </a:cubicBezTo>
                <a:cubicBezTo>
                  <a:pt x="67" y="79"/>
                  <a:pt x="67" y="79"/>
                  <a:pt x="67" y="79"/>
                </a:cubicBezTo>
                <a:cubicBezTo>
                  <a:pt x="87" y="42"/>
                  <a:pt x="87" y="42"/>
                  <a:pt x="87" y="42"/>
                </a:cubicBezTo>
                <a:cubicBezTo>
                  <a:pt x="89" y="40"/>
                  <a:pt x="88" y="36"/>
                  <a:pt x="87" y="34"/>
                </a:cubicBezTo>
                <a:cubicBezTo>
                  <a:pt x="70" y="10"/>
                  <a:pt x="70" y="10"/>
                  <a:pt x="70" y="10"/>
                </a:cubicBezTo>
                <a:cubicBezTo>
                  <a:pt x="69" y="7"/>
                  <a:pt x="66" y="6"/>
                  <a:pt x="63" y="6"/>
                </a:cubicBezTo>
                <a:cubicBezTo>
                  <a:pt x="28" y="6"/>
                  <a:pt x="28" y="6"/>
                  <a:pt x="28" y="6"/>
                </a:cubicBezTo>
                <a:close/>
                <a:moveTo>
                  <a:pt x="34" y="21"/>
                </a:moveTo>
                <a:cubicBezTo>
                  <a:pt x="45" y="22"/>
                  <a:pt x="45" y="22"/>
                  <a:pt x="45" y="22"/>
                </a:cubicBezTo>
                <a:cubicBezTo>
                  <a:pt x="31" y="36"/>
                  <a:pt x="31" y="36"/>
                  <a:pt x="31" y="36"/>
                </a:cubicBezTo>
                <a:lnTo>
                  <a:pt x="34" y="21"/>
                </a:lnTo>
                <a:close/>
                <a:moveTo>
                  <a:pt x="64" y="52"/>
                </a:moveTo>
                <a:cubicBezTo>
                  <a:pt x="54" y="68"/>
                  <a:pt x="54" y="68"/>
                  <a:pt x="54" y="68"/>
                </a:cubicBezTo>
                <a:cubicBezTo>
                  <a:pt x="47" y="63"/>
                  <a:pt x="47" y="63"/>
                  <a:pt x="47" y="63"/>
                </a:cubicBezTo>
                <a:lnTo>
                  <a:pt x="64" y="52"/>
                </a:ln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695" name="Freeform 28"/>
          <p:cNvSpPr>
            <a:spLocks/>
          </p:cNvSpPr>
          <p:nvPr/>
        </p:nvSpPr>
        <p:spPr bwMode="auto">
          <a:xfrm>
            <a:off x="8677662" y="2051412"/>
            <a:ext cx="222193" cy="196798"/>
          </a:xfrm>
          <a:custGeom>
            <a:avLst/>
            <a:gdLst>
              <a:gd name="T0" fmla="*/ 4 w 74"/>
              <a:gd name="T1" fmla="*/ 27 h 65"/>
              <a:gd name="T2" fmla="*/ 25 w 74"/>
              <a:gd name="T3" fmla="*/ 6 h 65"/>
              <a:gd name="T4" fmla="*/ 34 w 74"/>
              <a:gd name="T5" fmla="*/ 15 h 65"/>
              <a:gd name="T6" fmla="*/ 23 w 74"/>
              <a:gd name="T7" fmla="*/ 26 h 65"/>
              <a:gd name="T8" fmla="*/ 65 w 74"/>
              <a:gd name="T9" fmla="*/ 26 h 65"/>
              <a:gd name="T10" fmla="*/ 64 w 74"/>
              <a:gd name="T11" fmla="*/ 39 h 65"/>
              <a:gd name="T12" fmla="*/ 23 w 74"/>
              <a:gd name="T13" fmla="*/ 39 h 65"/>
              <a:gd name="T14" fmla="*/ 34 w 74"/>
              <a:gd name="T15" fmla="*/ 50 h 65"/>
              <a:gd name="T16" fmla="*/ 25 w 74"/>
              <a:gd name="T17" fmla="*/ 59 h 65"/>
              <a:gd name="T18" fmla="*/ 4 w 74"/>
              <a:gd name="T19" fmla="*/ 38 h 65"/>
              <a:gd name="T20" fmla="*/ 4 w 74"/>
              <a:gd name="T21" fmla="*/ 2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 h="65">
                <a:moveTo>
                  <a:pt x="4" y="27"/>
                </a:moveTo>
                <a:cubicBezTo>
                  <a:pt x="25" y="6"/>
                  <a:pt x="25" y="6"/>
                  <a:pt x="25" y="6"/>
                </a:cubicBezTo>
                <a:cubicBezTo>
                  <a:pt x="31" y="0"/>
                  <a:pt x="40" y="9"/>
                  <a:pt x="34" y="15"/>
                </a:cubicBezTo>
                <a:cubicBezTo>
                  <a:pt x="23" y="26"/>
                  <a:pt x="23" y="26"/>
                  <a:pt x="23" y="26"/>
                </a:cubicBezTo>
                <a:cubicBezTo>
                  <a:pt x="65" y="26"/>
                  <a:pt x="65" y="26"/>
                  <a:pt x="65" y="26"/>
                </a:cubicBezTo>
                <a:cubicBezTo>
                  <a:pt x="74" y="26"/>
                  <a:pt x="74" y="39"/>
                  <a:pt x="64" y="39"/>
                </a:cubicBezTo>
                <a:cubicBezTo>
                  <a:pt x="23" y="39"/>
                  <a:pt x="23" y="39"/>
                  <a:pt x="23" y="39"/>
                </a:cubicBezTo>
                <a:cubicBezTo>
                  <a:pt x="34" y="50"/>
                  <a:pt x="34" y="50"/>
                  <a:pt x="34" y="50"/>
                </a:cubicBezTo>
                <a:cubicBezTo>
                  <a:pt x="40" y="56"/>
                  <a:pt x="31" y="65"/>
                  <a:pt x="25" y="59"/>
                </a:cubicBezTo>
                <a:cubicBezTo>
                  <a:pt x="4" y="38"/>
                  <a:pt x="4" y="38"/>
                  <a:pt x="4" y="38"/>
                </a:cubicBezTo>
                <a:cubicBezTo>
                  <a:pt x="1" y="35"/>
                  <a:pt x="0" y="30"/>
                  <a:pt x="4" y="27"/>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696" name="Oval 29"/>
          <p:cNvSpPr>
            <a:spLocks noChangeArrowheads="1"/>
          </p:cNvSpPr>
          <p:nvPr/>
        </p:nvSpPr>
        <p:spPr bwMode="auto">
          <a:xfrm>
            <a:off x="8853302" y="1865194"/>
            <a:ext cx="71948" cy="71948"/>
          </a:xfrm>
          <a:prstGeom prst="ellipse">
            <a:avLst/>
          </a:pr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697" name="Freeform 30"/>
          <p:cNvSpPr>
            <a:spLocks/>
          </p:cNvSpPr>
          <p:nvPr/>
        </p:nvSpPr>
        <p:spPr bwMode="auto">
          <a:xfrm>
            <a:off x="8798282" y="1911746"/>
            <a:ext cx="423223" cy="344926"/>
          </a:xfrm>
          <a:custGeom>
            <a:avLst/>
            <a:gdLst>
              <a:gd name="T0" fmla="*/ 135 w 141"/>
              <a:gd name="T1" fmla="*/ 60 h 115"/>
              <a:gd name="T2" fmla="*/ 133 w 141"/>
              <a:gd name="T3" fmla="*/ 60 h 115"/>
              <a:gd name="T4" fmla="*/ 105 w 141"/>
              <a:gd name="T5" fmla="*/ 60 h 115"/>
              <a:gd name="T6" fmla="*/ 64 w 141"/>
              <a:gd name="T7" fmla="*/ 12 h 115"/>
              <a:gd name="T8" fmla="*/ 75 w 141"/>
              <a:gd name="T9" fmla="*/ 12 h 115"/>
              <a:gd name="T10" fmla="*/ 93 w 141"/>
              <a:gd name="T11" fmla="*/ 34 h 115"/>
              <a:gd name="T12" fmla="*/ 98 w 141"/>
              <a:gd name="T13" fmla="*/ 36 h 115"/>
              <a:gd name="T14" fmla="*/ 104 w 141"/>
              <a:gd name="T15" fmla="*/ 30 h 115"/>
              <a:gd name="T16" fmla="*/ 102 w 141"/>
              <a:gd name="T17" fmla="*/ 25 h 115"/>
              <a:gd name="T18" fmla="*/ 82 w 141"/>
              <a:gd name="T19" fmla="*/ 2 h 115"/>
              <a:gd name="T20" fmla="*/ 77 w 141"/>
              <a:gd name="T21" fmla="*/ 0 h 115"/>
              <a:gd name="T22" fmla="*/ 48 w 141"/>
              <a:gd name="T23" fmla="*/ 0 h 115"/>
              <a:gd name="T24" fmla="*/ 28 w 141"/>
              <a:gd name="T25" fmla="*/ 15 h 115"/>
              <a:gd name="T26" fmla="*/ 28 w 141"/>
              <a:gd name="T27" fmla="*/ 32 h 115"/>
              <a:gd name="T28" fmla="*/ 6 w 141"/>
              <a:gd name="T29" fmla="*/ 32 h 115"/>
              <a:gd name="T30" fmla="*/ 2 w 141"/>
              <a:gd name="T31" fmla="*/ 34 h 115"/>
              <a:gd name="T32" fmla="*/ 2 w 141"/>
              <a:gd name="T33" fmla="*/ 43 h 115"/>
              <a:gd name="T34" fmla="*/ 6 w 141"/>
              <a:gd name="T35" fmla="*/ 45 h 115"/>
              <a:gd name="T36" fmla="*/ 32 w 141"/>
              <a:gd name="T37" fmla="*/ 45 h 115"/>
              <a:gd name="T38" fmla="*/ 40 w 141"/>
              <a:gd name="T39" fmla="*/ 38 h 115"/>
              <a:gd name="T40" fmla="*/ 40 w 141"/>
              <a:gd name="T41" fmla="*/ 27 h 115"/>
              <a:gd name="T42" fmla="*/ 55 w 141"/>
              <a:gd name="T43" fmla="*/ 45 h 115"/>
              <a:gd name="T44" fmla="*/ 41 w 141"/>
              <a:gd name="T45" fmla="*/ 59 h 115"/>
              <a:gd name="T46" fmla="*/ 40 w 141"/>
              <a:gd name="T47" fmla="*/ 69 h 115"/>
              <a:gd name="T48" fmla="*/ 49 w 141"/>
              <a:gd name="T49" fmla="*/ 109 h 115"/>
              <a:gd name="T50" fmla="*/ 57 w 141"/>
              <a:gd name="T51" fmla="*/ 115 h 115"/>
              <a:gd name="T52" fmla="*/ 64 w 141"/>
              <a:gd name="T53" fmla="*/ 108 h 115"/>
              <a:gd name="T54" fmla="*/ 64 w 141"/>
              <a:gd name="T55" fmla="*/ 106 h 115"/>
              <a:gd name="T56" fmla="*/ 57 w 141"/>
              <a:gd name="T57" fmla="*/ 72 h 115"/>
              <a:gd name="T58" fmla="*/ 75 w 141"/>
              <a:gd name="T59" fmla="*/ 54 h 115"/>
              <a:gd name="T60" fmla="*/ 91 w 141"/>
              <a:gd name="T61" fmla="*/ 72 h 115"/>
              <a:gd name="T62" fmla="*/ 101 w 141"/>
              <a:gd name="T63" fmla="*/ 75 h 115"/>
              <a:gd name="T64" fmla="*/ 133 w 141"/>
              <a:gd name="T65" fmla="*/ 75 h 115"/>
              <a:gd name="T66" fmla="*/ 141 w 141"/>
              <a:gd name="T67" fmla="*/ 69 h 115"/>
              <a:gd name="T68" fmla="*/ 135 w 141"/>
              <a:gd name="T69" fmla="*/ 6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1" h="115">
                <a:moveTo>
                  <a:pt x="135" y="60"/>
                </a:moveTo>
                <a:cubicBezTo>
                  <a:pt x="134" y="60"/>
                  <a:pt x="133" y="60"/>
                  <a:pt x="133" y="60"/>
                </a:cubicBezTo>
                <a:cubicBezTo>
                  <a:pt x="105" y="60"/>
                  <a:pt x="105" y="60"/>
                  <a:pt x="105" y="60"/>
                </a:cubicBezTo>
                <a:cubicBezTo>
                  <a:pt x="64" y="12"/>
                  <a:pt x="64" y="12"/>
                  <a:pt x="64" y="12"/>
                </a:cubicBezTo>
                <a:cubicBezTo>
                  <a:pt x="75" y="12"/>
                  <a:pt x="75" y="12"/>
                  <a:pt x="75" y="12"/>
                </a:cubicBezTo>
                <a:cubicBezTo>
                  <a:pt x="93" y="34"/>
                  <a:pt x="93" y="34"/>
                  <a:pt x="93" y="34"/>
                </a:cubicBezTo>
                <a:cubicBezTo>
                  <a:pt x="94" y="35"/>
                  <a:pt x="96" y="36"/>
                  <a:pt x="98" y="36"/>
                </a:cubicBezTo>
                <a:cubicBezTo>
                  <a:pt x="101" y="36"/>
                  <a:pt x="104" y="33"/>
                  <a:pt x="104" y="30"/>
                </a:cubicBezTo>
                <a:cubicBezTo>
                  <a:pt x="104" y="28"/>
                  <a:pt x="103" y="26"/>
                  <a:pt x="102" y="25"/>
                </a:cubicBezTo>
                <a:cubicBezTo>
                  <a:pt x="82" y="2"/>
                  <a:pt x="82" y="2"/>
                  <a:pt x="82" y="2"/>
                </a:cubicBezTo>
                <a:cubicBezTo>
                  <a:pt x="81" y="1"/>
                  <a:pt x="79" y="0"/>
                  <a:pt x="77" y="0"/>
                </a:cubicBezTo>
                <a:cubicBezTo>
                  <a:pt x="48" y="0"/>
                  <a:pt x="48" y="0"/>
                  <a:pt x="48" y="0"/>
                </a:cubicBezTo>
                <a:cubicBezTo>
                  <a:pt x="48" y="0"/>
                  <a:pt x="29" y="14"/>
                  <a:pt x="28" y="15"/>
                </a:cubicBezTo>
                <a:cubicBezTo>
                  <a:pt x="28" y="32"/>
                  <a:pt x="28" y="32"/>
                  <a:pt x="28" y="32"/>
                </a:cubicBezTo>
                <a:cubicBezTo>
                  <a:pt x="6" y="32"/>
                  <a:pt x="6" y="32"/>
                  <a:pt x="6" y="32"/>
                </a:cubicBezTo>
                <a:cubicBezTo>
                  <a:pt x="5" y="32"/>
                  <a:pt x="3" y="33"/>
                  <a:pt x="2" y="34"/>
                </a:cubicBezTo>
                <a:cubicBezTo>
                  <a:pt x="0" y="36"/>
                  <a:pt x="0" y="40"/>
                  <a:pt x="2" y="43"/>
                </a:cubicBezTo>
                <a:cubicBezTo>
                  <a:pt x="3" y="44"/>
                  <a:pt x="5" y="44"/>
                  <a:pt x="6" y="45"/>
                </a:cubicBezTo>
                <a:cubicBezTo>
                  <a:pt x="32" y="45"/>
                  <a:pt x="32" y="45"/>
                  <a:pt x="32" y="45"/>
                </a:cubicBezTo>
                <a:cubicBezTo>
                  <a:pt x="40" y="44"/>
                  <a:pt x="40" y="38"/>
                  <a:pt x="40" y="38"/>
                </a:cubicBezTo>
                <a:cubicBezTo>
                  <a:pt x="40" y="27"/>
                  <a:pt x="40" y="27"/>
                  <a:pt x="40" y="27"/>
                </a:cubicBezTo>
                <a:cubicBezTo>
                  <a:pt x="55" y="45"/>
                  <a:pt x="55" y="45"/>
                  <a:pt x="55" y="45"/>
                </a:cubicBezTo>
                <a:cubicBezTo>
                  <a:pt x="41" y="59"/>
                  <a:pt x="41" y="59"/>
                  <a:pt x="41" y="59"/>
                </a:cubicBezTo>
                <a:cubicBezTo>
                  <a:pt x="41" y="59"/>
                  <a:pt x="38" y="62"/>
                  <a:pt x="40" y="69"/>
                </a:cubicBezTo>
                <a:cubicBezTo>
                  <a:pt x="49" y="109"/>
                  <a:pt x="49" y="109"/>
                  <a:pt x="49" y="109"/>
                </a:cubicBezTo>
                <a:cubicBezTo>
                  <a:pt x="50" y="113"/>
                  <a:pt x="53" y="115"/>
                  <a:pt x="57" y="115"/>
                </a:cubicBezTo>
                <a:cubicBezTo>
                  <a:pt x="61" y="115"/>
                  <a:pt x="64" y="112"/>
                  <a:pt x="64" y="108"/>
                </a:cubicBezTo>
                <a:cubicBezTo>
                  <a:pt x="64" y="107"/>
                  <a:pt x="64" y="106"/>
                  <a:pt x="64" y="106"/>
                </a:cubicBezTo>
                <a:cubicBezTo>
                  <a:pt x="57" y="72"/>
                  <a:pt x="57" y="72"/>
                  <a:pt x="57" y="72"/>
                </a:cubicBezTo>
                <a:cubicBezTo>
                  <a:pt x="75" y="54"/>
                  <a:pt x="75" y="54"/>
                  <a:pt x="75" y="54"/>
                </a:cubicBezTo>
                <a:cubicBezTo>
                  <a:pt x="91" y="72"/>
                  <a:pt x="91" y="72"/>
                  <a:pt x="91" y="72"/>
                </a:cubicBezTo>
                <a:cubicBezTo>
                  <a:pt x="91" y="72"/>
                  <a:pt x="94" y="75"/>
                  <a:pt x="101" y="75"/>
                </a:cubicBezTo>
                <a:cubicBezTo>
                  <a:pt x="133" y="75"/>
                  <a:pt x="133" y="75"/>
                  <a:pt x="133" y="75"/>
                </a:cubicBezTo>
                <a:cubicBezTo>
                  <a:pt x="136" y="75"/>
                  <a:pt x="140" y="73"/>
                  <a:pt x="141" y="69"/>
                </a:cubicBezTo>
                <a:cubicBezTo>
                  <a:pt x="141" y="65"/>
                  <a:pt x="139" y="61"/>
                  <a:pt x="135" y="60"/>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698" name="Freeform 31"/>
          <p:cNvSpPr>
            <a:spLocks noEditPoints="1"/>
          </p:cNvSpPr>
          <p:nvPr/>
        </p:nvSpPr>
        <p:spPr bwMode="auto">
          <a:xfrm>
            <a:off x="9541038" y="1941373"/>
            <a:ext cx="529029" cy="251817"/>
          </a:xfrm>
          <a:custGeom>
            <a:avLst/>
            <a:gdLst>
              <a:gd name="T0" fmla="*/ 0 w 250"/>
              <a:gd name="T1" fmla="*/ 119 h 119"/>
              <a:gd name="T2" fmla="*/ 0 w 250"/>
              <a:gd name="T3" fmla="*/ 0 h 119"/>
              <a:gd name="T4" fmla="*/ 250 w 250"/>
              <a:gd name="T5" fmla="*/ 0 h 119"/>
              <a:gd name="T6" fmla="*/ 250 w 250"/>
              <a:gd name="T7" fmla="*/ 119 h 119"/>
              <a:gd name="T8" fmla="*/ 0 w 250"/>
              <a:gd name="T9" fmla="*/ 119 h 119"/>
              <a:gd name="T10" fmla="*/ 0 w 250"/>
              <a:gd name="T11" fmla="*/ 119 h 119"/>
              <a:gd name="T12" fmla="*/ 17 w 250"/>
              <a:gd name="T13" fmla="*/ 102 h 119"/>
              <a:gd name="T14" fmla="*/ 233 w 250"/>
              <a:gd name="T15" fmla="*/ 102 h 119"/>
              <a:gd name="T16" fmla="*/ 233 w 250"/>
              <a:gd name="T17" fmla="*/ 17 h 119"/>
              <a:gd name="T18" fmla="*/ 17 w 250"/>
              <a:gd name="T19" fmla="*/ 17 h 119"/>
              <a:gd name="T20" fmla="*/ 17 w 250"/>
              <a:gd name="T21" fmla="*/ 102 h 119"/>
              <a:gd name="T22" fmla="*/ 17 w 250"/>
              <a:gd name="T23" fmla="*/ 10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0" h="119">
                <a:moveTo>
                  <a:pt x="0" y="119"/>
                </a:moveTo>
                <a:lnTo>
                  <a:pt x="0" y="0"/>
                </a:lnTo>
                <a:lnTo>
                  <a:pt x="250" y="0"/>
                </a:lnTo>
                <a:lnTo>
                  <a:pt x="250" y="119"/>
                </a:lnTo>
                <a:lnTo>
                  <a:pt x="0" y="119"/>
                </a:lnTo>
                <a:lnTo>
                  <a:pt x="0" y="119"/>
                </a:lnTo>
                <a:close/>
                <a:moveTo>
                  <a:pt x="17" y="102"/>
                </a:moveTo>
                <a:lnTo>
                  <a:pt x="233" y="102"/>
                </a:lnTo>
                <a:lnTo>
                  <a:pt x="233" y="17"/>
                </a:lnTo>
                <a:lnTo>
                  <a:pt x="17" y="17"/>
                </a:lnTo>
                <a:lnTo>
                  <a:pt x="17" y="102"/>
                </a:lnTo>
                <a:lnTo>
                  <a:pt x="17" y="102"/>
                </a:ln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699" name="Line 32"/>
          <p:cNvSpPr>
            <a:spLocks noChangeShapeType="1"/>
          </p:cNvSpPr>
          <p:nvPr/>
        </p:nvSpPr>
        <p:spPr bwMode="auto">
          <a:xfrm>
            <a:off x="9805551" y="2068338"/>
            <a:ext cx="0" cy="0"/>
          </a:xfrm>
          <a:prstGeom prst="lin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042">
              <a:defRPr/>
            </a:pPr>
            <a:endParaRPr lang="zh-CN" altLang="en-US" sz="1799">
              <a:solidFill>
                <a:schemeClr val="accent1"/>
              </a:solidFill>
            </a:endParaRPr>
          </a:p>
        </p:txBody>
      </p:sp>
      <p:sp>
        <p:nvSpPr>
          <p:cNvPr id="700" name="Line 33"/>
          <p:cNvSpPr>
            <a:spLocks noChangeShapeType="1"/>
          </p:cNvSpPr>
          <p:nvPr/>
        </p:nvSpPr>
        <p:spPr bwMode="auto">
          <a:xfrm>
            <a:off x="9805551" y="2068338"/>
            <a:ext cx="0" cy="0"/>
          </a:xfrm>
          <a:prstGeom prst="lin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042">
              <a:defRPr/>
            </a:pPr>
            <a:endParaRPr lang="zh-CN" altLang="en-US" sz="1799">
              <a:solidFill>
                <a:schemeClr val="accent1"/>
              </a:solidFill>
            </a:endParaRPr>
          </a:p>
        </p:txBody>
      </p:sp>
      <p:sp>
        <p:nvSpPr>
          <p:cNvPr id="701" name="Line 34"/>
          <p:cNvSpPr>
            <a:spLocks noChangeShapeType="1"/>
          </p:cNvSpPr>
          <p:nvPr/>
        </p:nvSpPr>
        <p:spPr bwMode="auto">
          <a:xfrm>
            <a:off x="9733604" y="2136054"/>
            <a:ext cx="0" cy="0"/>
          </a:xfrm>
          <a:prstGeom prst="lin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042">
              <a:defRPr/>
            </a:pPr>
            <a:endParaRPr lang="zh-CN" altLang="en-US" sz="1799">
              <a:solidFill>
                <a:schemeClr val="accent1"/>
              </a:solidFill>
            </a:endParaRPr>
          </a:p>
        </p:txBody>
      </p:sp>
      <p:sp>
        <p:nvSpPr>
          <p:cNvPr id="702" name="Line 35"/>
          <p:cNvSpPr>
            <a:spLocks noChangeShapeType="1"/>
          </p:cNvSpPr>
          <p:nvPr/>
        </p:nvSpPr>
        <p:spPr bwMode="auto">
          <a:xfrm>
            <a:off x="9733604" y="2136054"/>
            <a:ext cx="0" cy="0"/>
          </a:xfrm>
          <a:prstGeom prst="lin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042">
              <a:defRPr/>
            </a:pPr>
            <a:endParaRPr lang="zh-CN" altLang="en-US" sz="1799">
              <a:solidFill>
                <a:schemeClr val="accent1"/>
              </a:solidFill>
            </a:endParaRPr>
          </a:p>
        </p:txBody>
      </p:sp>
      <p:sp>
        <p:nvSpPr>
          <p:cNvPr id="703" name="Freeform 36"/>
          <p:cNvSpPr>
            <a:spLocks noEditPoints="1"/>
          </p:cNvSpPr>
          <p:nvPr/>
        </p:nvSpPr>
        <p:spPr bwMode="auto">
          <a:xfrm>
            <a:off x="9735719" y="1998506"/>
            <a:ext cx="139664" cy="137548"/>
          </a:xfrm>
          <a:custGeom>
            <a:avLst/>
            <a:gdLst>
              <a:gd name="T0" fmla="*/ 20 w 46"/>
              <a:gd name="T1" fmla="*/ 19 h 46"/>
              <a:gd name="T2" fmla="*/ 20 w 46"/>
              <a:gd name="T3" fmla="*/ 14 h 46"/>
              <a:gd name="T4" fmla="*/ 20 w 46"/>
              <a:gd name="T5" fmla="*/ 19 h 46"/>
              <a:gd name="T6" fmla="*/ 23 w 46"/>
              <a:gd name="T7" fmla="*/ 0 h 46"/>
              <a:gd name="T8" fmla="*/ 0 w 46"/>
              <a:gd name="T9" fmla="*/ 23 h 46"/>
              <a:gd name="T10" fmla="*/ 23 w 46"/>
              <a:gd name="T11" fmla="*/ 46 h 46"/>
              <a:gd name="T12" fmla="*/ 46 w 46"/>
              <a:gd name="T13" fmla="*/ 23 h 46"/>
              <a:gd name="T14" fmla="*/ 23 w 46"/>
              <a:gd name="T15" fmla="*/ 0 h 46"/>
              <a:gd name="T16" fmla="*/ 26 w 46"/>
              <a:gd name="T17" fmla="*/ 38 h 46"/>
              <a:gd name="T18" fmla="*/ 26 w 46"/>
              <a:gd name="T19" fmla="*/ 42 h 46"/>
              <a:gd name="T20" fmla="*/ 20 w 46"/>
              <a:gd name="T21" fmla="*/ 42 h 46"/>
              <a:gd name="T22" fmla="*/ 20 w 46"/>
              <a:gd name="T23" fmla="*/ 37 h 46"/>
              <a:gd name="T24" fmla="*/ 11 w 46"/>
              <a:gd name="T25" fmla="*/ 27 h 46"/>
              <a:gd name="T26" fmla="*/ 17 w 46"/>
              <a:gd name="T27" fmla="*/ 27 h 46"/>
              <a:gd name="T28" fmla="*/ 20 w 46"/>
              <a:gd name="T29" fmla="*/ 32 h 46"/>
              <a:gd name="T30" fmla="*/ 20 w 46"/>
              <a:gd name="T31" fmla="*/ 25 h 46"/>
              <a:gd name="T32" fmla="*/ 11 w 46"/>
              <a:gd name="T33" fmla="*/ 17 h 46"/>
              <a:gd name="T34" fmla="*/ 20 w 46"/>
              <a:gd name="T35" fmla="*/ 8 h 46"/>
              <a:gd name="T36" fmla="*/ 20 w 46"/>
              <a:gd name="T37" fmla="*/ 4 h 46"/>
              <a:gd name="T38" fmla="*/ 26 w 46"/>
              <a:gd name="T39" fmla="*/ 4 h 46"/>
              <a:gd name="T40" fmla="*/ 26 w 46"/>
              <a:gd name="T41" fmla="*/ 8 h 46"/>
              <a:gd name="T42" fmla="*/ 35 w 46"/>
              <a:gd name="T43" fmla="*/ 17 h 46"/>
              <a:gd name="T44" fmla="*/ 29 w 46"/>
              <a:gd name="T45" fmla="*/ 17 h 46"/>
              <a:gd name="T46" fmla="*/ 26 w 46"/>
              <a:gd name="T47" fmla="*/ 14 h 46"/>
              <a:gd name="T48" fmla="*/ 26 w 46"/>
              <a:gd name="T49" fmla="*/ 20 h 46"/>
              <a:gd name="T50" fmla="*/ 36 w 46"/>
              <a:gd name="T51" fmla="*/ 28 h 46"/>
              <a:gd name="T52" fmla="*/ 26 w 46"/>
              <a:gd name="T53" fmla="*/ 38 h 46"/>
              <a:gd name="T54" fmla="*/ 26 w 46"/>
              <a:gd name="T55" fmla="*/ 26 h 46"/>
              <a:gd name="T56" fmla="*/ 26 w 46"/>
              <a:gd name="T57" fmla="*/ 32 h 46"/>
              <a:gd name="T58" fmla="*/ 26 w 46"/>
              <a:gd name="T59" fmla="*/ 2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 h="46">
                <a:moveTo>
                  <a:pt x="20" y="19"/>
                </a:moveTo>
                <a:cubicBezTo>
                  <a:pt x="20" y="14"/>
                  <a:pt x="20" y="14"/>
                  <a:pt x="20" y="14"/>
                </a:cubicBezTo>
                <a:cubicBezTo>
                  <a:pt x="16" y="14"/>
                  <a:pt x="16" y="19"/>
                  <a:pt x="20" y="19"/>
                </a:cubicBezTo>
                <a:close/>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6" y="38"/>
                </a:moveTo>
                <a:cubicBezTo>
                  <a:pt x="26" y="42"/>
                  <a:pt x="26" y="42"/>
                  <a:pt x="26" y="42"/>
                </a:cubicBezTo>
                <a:cubicBezTo>
                  <a:pt x="20" y="42"/>
                  <a:pt x="20" y="42"/>
                  <a:pt x="20" y="42"/>
                </a:cubicBezTo>
                <a:cubicBezTo>
                  <a:pt x="20" y="37"/>
                  <a:pt x="20" y="37"/>
                  <a:pt x="20" y="37"/>
                </a:cubicBezTo>
                <a:cubicBezTo>
                  <a:pt x="17" y="37"/>
                  <a:pt x="11" y="34"/>
                  <a:pt x="11" y="27"/>
                </a:cubicBezTo>
                <a:cubicBezTo>
                  <a:pt x="17" y="27"/>
                  <a:pt x="17" y="27"/>
                  <a:pt x="17" y="27"/>
                </a:cubicBezTo>
                <a:cubicBezTo>
                  <a:pt x="17" y="29"/>
                  <a:pt x="17" y="31"/>
                  <a:pt x="20" y="32"/>
                </a:cubicBezTo>
                <a:cubicBezTo>
                  <a:pt x="20" y="25"/>
                  <a:pt x="20" y="25"/>
                  <a:pt x="20" y="25"/>
                </a:cubicBezTo>
                <a:cubicBezTo>
                  <a:pt x="16" y="24"/>
                  <a:pt x="11" y="23"/>
                  <a:pt x="11" y="17"/>
                </a:cubicBezTo>
                <a:cubicBezTo>
                  <a:pt x="11" y="10"/>
                  <a:pt x="18" y="8"/>
                  <a:pt x="20" y="8"/>
                </a:cubicBezTo>
                <a:cubicBezTo>
                  <a:pt x="20" y="4"/>
                  <a:pt x="20" y="4"/>
                  <a:pt x="20" y="4"/>
                </a:cubicBezTo>
                <a:cubicBezTo>
                  <a:pt x="26" y="4"/>
                  <a:pt x="26" y="4"/>
                  <a:pt x="26" y="4"/>
                </a:cubicBezTo>
                <a:cubicBezTo>
                  <a:pt x="26" y="8"/>
                  <a:pt x="26" y="8"/>
                  <a:pt x="26" y="8"/>
                </a:cubicBezTo>
                <a:cubicBezTo>
                  <a:pt x="30" y="8"/>
                  <a:pt x="35" y="11"/>
                  <a:pt x="35" y="17"/>
                </a:cubicBezTo>
                <a:cubicBezTo>
                  <a:pt x="29" y="17"/>
                  <a:pt x="29" y="17"/>
                  <a:pt x="29" y="17"/>
                </a:cubicBezTo>
                <a:cubicBezTo>
                  <a:pt x="29" y="15"/>
                  <a:pt x="28" y="14"/>
                  <a:pt x="26" y="14"/>
                </a:cubicBezTo>
                <a:cubicBezTo>
                  <a:pt x="26" y="20"/>
                  <a:pt x="26" y="20"/>
                  <a:pt x="26" y="20"/>
                </a:cubicBezTo>
                <a:cubicBezTo>
                  <a:pt x="30" y="20"/>
                  <a:pt x="36" y="22"/>
                  <a:pt x="36" y="28"/>
                </a:cubicBezTo>
                <a:cubicBezTo>
                  <a:pt x="36" y="33"/>
                  <a:pt x="30" y="37"/>
                  <a:pt x="26" y="38"/>
                </a:cubicBezTo>
                <a:close/>
                <a:moveTo>
                  <a:pt x="26" y="26"/>
                </a:moveTo>
                <a:cubicBezTo>
                  <a:pt x="26" y="32"/>
                  <a:pt x="26" y="32"/>
                  <a:pt x="26" y="32"/>
                </a:cubicBezTo>
                <a:cubicBezTo>
                  <a:pt x="31" y="31"/>
                  <a:pt x="31" y="26"/>
                  <a:pt x="26" y="26"/>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704" name="Freeform 37"/>
          <p:cNvSpPr>
            <a:spLocks noEditPoints="1"/>
          </p:cNvSpPr>
          <p:nvPr/>
        </p:nvSpPr>
        <p:spPr bwMode="auto">
          <a:xfrm>
            <a:off x="9883847" y="1998506"/>
            <a:ext cx="137548" cy="137548"/>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21 w 46"/>
              <a:gd name="T11" fmla="*/ 19 h 46"/>
              <a:gd name="T12" fmla="*/ 26 w 46"/>
              <a:gd name="T13" fmla="*/ 19 h 46"/>
              <a:gd name="T14" fmla="*/ 26 w 46"/>
              <a:gd name="T15" fmla="*/ 24 h 46"/>
              <a:gd name="T16" fmla="*/ 22 w 46"/>
              <a:gd name="T17" fmla="*/ 24 h 46"/>
              <a:gd name="T18" fmla="*/ 20 w 46"/>
              <a:gd name="T19" fmla="*/ 32 h 46"/>
              <a:gd name="T20" fmla="*/ 24 w 46"/>
              <a:gd name="T21" fmla="*/ 32 h 46"/>
              <a:gd name="T22" fmla="*/ 34 w 46"/>
              <a:gd name="T23" fmla="*/ 32 h 46"/>
              <a:gd name="T24" fmla="*/ 34 w 46"/>
              <a:gd name="T25" fmla="*/ 37 h 46"/>
              <a:gd name="T26" fmla="*/ 12 w 46"/>
              <a:gd name="T27" fmla="*/ 37 h 46"/>
              <a:gd name="T28" fmla="*/ 12 w 46"/>
              <a:gd name="T29" fmla="*/ 32 h 46"/>
              <a:gd name="T30" fmla="*/ 15 w 46"/>
              <a:gd name="T31" fmla="*/ 24 h 46"/>
              <a:gd name="T32" fmla="*/ 11 w 46"/>
              <a:gd name="T33" fmla="*/ 24 h 46"/>
              <a:gd name="T34" fmla="*/ 11 w 46"/>
              <a:gd name="T35" fmla="*/ 19 h 46"/>
              <a:gd name="T36" fmla="*/ 15 w 46"/>
              <a:gd name="T37" fmla="*/ 19 h 46"/>
              <a:gd name="T38" fmla="*/ 14 w 46"/>
              <a:gd name="T39" fmla="*/ 14 h 46"/>
              <a:gd name="T40" fmla="*/ 24 w 46"/>
              <a:gd name="T41" fmla="*/ 6 h 46"/>
              <a:gd name="T42" fmla="*/ 34 w 46"/>
              <a:gd name="T43" fmla="*/ 17 h 46"/>
              <a:gd name="T44" fmla="*/ 28 w 46"/>
              <a:gd name="T45" fmla="*/ 17 h 46"/>
              <a:gd name="T46" fmla="*/ 24 w 46"/>
              <a:gd name="T47" fmla="*/ 12 h 46"/>
              <a:gd name="T48" fmla="*/ 20 w 46"/>
              <a:gd name="T49" fmla="*/ 15 h 46"/>
              <a:gd name="T50" fmla="*/ 21 w 46"/>
              <a:gd name="T51" fmla="*/ 1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1" y="19"/>
                </a:moveTo>
                <a:cubicBezTo>
                  <a:pt x="26" y="19"/>
                  <a:pt x="26" y="19"/>
                  <a:pt x="26" y="19"/>
                </a:cubicBezTo>
                <a:cubicBezTo>
                  <a:pt x="26" y="24"/>
                  <a:pt x="26" y="24"/>
                  <a:pt x="26" y="24"/>
                </a:cubicBezTo>
                <a:cubicBezTo>
                  <a:pt x="22" y="24"/>
                  <a:pt x="22" y="24"/>
                  <a:pt x="22" y="24"/>
                </a:cubicBezTo>
                <a:cubicBezTo>
                  <a:pt x="22" y="29"/>
                  <a:pt x="20" y="31"/>
                  <a:pt x="20" y="32"/>
                </a:cubicBezTo>
                <a:cubicBezTo>
                  <a:pt x="24" y="32"/>
                  <a:pt x="24" y="32"/>
                  <a:pt x="24" y="32"/>
                </a:cubicBezTo>
                <a:cubicBezTo>
                  <a:pt x="34" y="32"/>
                  <a:pt x="34" y="32"/>
                  <a:pt x="34" y="32"/>
                </a:cubicBezTo>
                <a:cubicBezTo>
                  <a:pt x="34" y="37"/>
                  <a:pt x="34" y="37"/>
                  <a:pt x="34" y="37"/>
                </a:cubicBezTo>
                <a:cubicBezTo>
                  <a:pt x="12" y="37"/>
                  <a:pt x="12" y="37"/>
                  <a:pt x="12" y="37"/>
                </a:cubicBezTo>
                <a:cubicBezTo>
                  <a:pt x="12" y="32"/>
                  <a:pt x="12" y="32"/>
                  <a:pt x="12" y="32"/>
                </a:cubicBezTo>
                <a:cubicBezTo>
                  <a:pt x="15" y="31"/>
                  <a:pt x="16" y="26"/>
                  <a:pt x="15" y="24"/>
                </a:cubicBezTo>
                <a:cubicBezTo>
                  <a:pt x="11" y="24"/>
                  <a:pt x="11" y="24"/>
                  <a:pt x="11" y="24"/>
                </a:cubicBezTo>
                <a:cubicBezTo>
                  <a:pt x="11" y="19"/>
                  <a:pt x="11" y="19"/>
                  <a:pt x="11" y="19"/>
                </a:cubicBezTo>
                <a:cubicBezTo>
                  <a:pt x="15" y="19"/>
                  <a:pt x="15" y="19"/>
                  <a:pt x="15" y="19"/>
                </a:cubicBezTo>
                <a:cubicBezTo>
                  <a:pt x="14" y="17"/>
                  <a:pt x="14" y="16"/>
                  <a:pt x="14" y="14"/>
                </a:cubicBezTo>
                <a:cubicBezTo>
                  <a:pt x="14" y="12"/>
                  <a:pt x="15" y="6"/>
                  <a:pt x="24" y="6"/>
                </a:cubicBezTo>
                <a:cubicBezTo>
                  <a:pt x="32" y="6"/>
                  <a:pt x="34" y="12"/>
                  <a:pt x="34" y="17"/>
                </a:cubicBezTo>
                <a:cubicBezTo>
                  <a:pt x="28" y="17"/>
                  <a:pt x="28" y="17"/>
                  <a:pt x="28" y="17"/>
                </a:cubicBezTo>
                <a:cubicBezTo>
                  <a:pt x="28" y="14"/>
                  <a:pt x="26" y="12"/>
                  <a:pt x="24" y="12"/>
                </a:cubicBezTo>
                <a:cubicBezTo>
                  <a:pt x="20" y="12"/>
                  <a:pt x="20" y="14"/>
                  <a:pt x="20" y="15"/>
                </a:cubicBezTo>
                <a:cubicBezTo>
                  <a:pt x="20" y="16"/>
                  <a:pt x="20" y="18"/>
                  <a:pt x="21" y="19"/>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705" name="Freeform 38"/>
          <p:cNvSpPr>
            <a:spLocks noEditPoints="1"/>
          </p:cNvSpPr>
          <p:nvPr/>
        </p:nvSpPr>
        <p:spPr bwMode="auto">
          <a:xfrm>
            <a:off x="9589710" y="1998506"/>
            <a:ext cx="137547" cy="137548"/>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33 w 46"/>
              <a:gd name="T11" fmla="*/ 27 h 46"/>
              <a:gd name="T12" fmla="*/ 33 w 46"/>
              <a:gd name="T13" fmla="*/ 32 h 46"/>
              <a:gd name="T14" fmla="*/ 26 w 46"/>
              <a:gd name="T15" fmla="*/ 32 h 46"/>
              <a:gd name="T16" fmla="*/ 26 w 46"/>
              <a:gd name="T17" fmla="*/ 40 h 46"/>
              <a:gd name="T18" fmla="*/ 20 w 46"/>
              <a:gd name="T19" fmla="*/ 40 h 46"/>
              <a:gd name="T20" fmla="*/ 20 w 46"/>
              <a:gd name="T21" fmla="*/ 32 h 46"/>
              <a:gd name="T22" fmla="*/ 12 w 46"/>
              <a:gd name="T23" fmla="*/ 32 h 46"/>
              <a:gd name="T24" fmla="*/ 12 w 46"/>
              <a:gd name="T25" fmla="*/ 27 h 46"/>
              <a:gd name="T26" fmla="*/ 20 w 46"/>
              <a:gd name="T27" fmla="*/ 27 h 46"/>
              <a:gd name="T28" fmla="*/ 10 w 46"/>
              <a:gd name="T29" fmla="*/ 9 h 46"/>
              <a:gd name="T30" fmla="*/ 17 w 46"/>
              <a:gd name="T31" fmla="*/ 9 h 46"/>
              <a:gd name="T32" fmla="*/ 23 w 46"/>
              <a:gd name="T33" fmla="*/ 20 h 46"/>
              <a:gd name="T34" fmla="*/ 30 w 46"/>
              <a:gd name="T35" fmla="*/ 9 h 46"/>
              <a:gd name="T36" fmla="*/ 36 w 46"/>
              <a:gd name="T37" fmla="*/ 9 h 46"/>
              <a:gd name="T38" fmla="*/ 26 w 46"/>
              <a:gd name="T39" fmla="*/ 27 h 46"/>
              <a:gd name="T40" fmla="*/ 33 w 46"/>
              <a:gd name="T41" fmla="*/ 2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33" y="27"/>
                </a:moveTo>
                <a:cubicBezTo>
                  <a:pt x="33" y="32"/>
                  <a:pt x="33" y="32"/>
                  <a:pt x="33" y="32"/>
                </a:cubicBezTo>
                <a:cubicBezTo>
                  <a:pt x="26" y="32"/>
                  <a:pt x="26" y="32"/>
                  <a:pt x="26" y="32"/>
                </a:cubicBezTo>
                <a:cubicBezTo>
                  <a:pt x="26" y="40"/>
                  <a:pt x="26" y="40"/>
                  <a:pt x="26" y="40"/>
                </a:cubicBezTo>
                <a:cubicBezTo>
                  <a:pt x="20" y="40"/>
                  <a:pt x="20" y="40"/>
                  <a:pt x="20" y="40"/>
                </a:cubicBezTo>
                <a:cubicBezTo>
                  <a:pt x="20" y="32"/>
                  <a:pt x="20" y="32"/>
                  <a:pt x="20" y="32"/>
                </a:cubicBezTo>
                <a:cubicBezTo>
                  <a:pt x="12" y="32"/>
                  <a:pt x="12" y="32"/>
                  <a:pt x="12" y="32"/>
                </a:cubicBezTo>
                <a:cubicBezTo>
                  <a:pt x="12" y="27"/>
                  <a:pt x="12" y="27"/>
                  <a:pt x="12" y="27"/>
                </a:cubicBezTo>
                <a:cubicBezTo>
                  <a:pt x="20" y="27"/>
                  <a:pt x="20" y="27"/>
                  <a:pt x="20" y="27"/>
                </a:cubicBezTo>
                <a:cubicBezTo>
                  <a:pt x="10" y="9"/>
                  <a:pt x="10" y="9"/>
                  <a:pt x="10" y="9"/>
                </a:cubicBezTo>
                <a:cubicBezTo>
                  <a:pt x="17" y="9"/>
                  <a:pt x="17" y="9"/>
                  <a:pt x="17" y="9"/>
                </a:cubicBezTo>
                <a:cubicBezTo>
                  <a:pt x="23" y="20"/>
                  <a:pt x="23" y="20"/>
                  <a:pt x="23" y="20"/>
                </a:cubicBezTo>
                <a:cubicBezTo>
                  <a:pt x="30" y="9"/>
                  <a:pt x="30" y="9"/>
                  <a:pt x="30" y="9"/>
                </a:cubicBezTo>
                <a:cubicBezTo>
                  <a:pt x="36" y="9"/>
                  <a:pt x="36" y="9"/>
                  <a:pt x="36" y="9"/>
                </a:cubicBezTo>
                <a:cubicBezTo>
                  <a:pt x="26" y="27"/>
                  <a:pt x="26" y="27"/>
                  <a:pt x="26" y="27"/>
                </a:cubicBezTo>
                <a:cubicBezTo>
                  <a:pt x="33" y="27"/>
                  <a:pt x="33" y="27"/>
                  <a:pt x="33" y="27"/>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706" name="Freeform 39"/>
          <p:cNvSpPr>
            <a:spLocks noEditPoints="1"/>
          </p:cNvSpPr>
          <p:nvPr/>
        </p:nvSpPr>
        <p:spPr bwMode="auto">
          <a:xfrm>
            <a:off x="10499639" y="2049294"/>
            <a:ext cx="270862" cy="44439"/>
          </a:xfrm>
          <a:custGeom>
            <a:avLst/>
            <a:gdLst>
              <a:gd name="T0" fmla="*/ 101 w 128"/>
              <a:gd name="T1" fmla="*/ 0 h 21"/>
              <a:gd name="T2" fmla="*/ 122 w 128"/>
              <a:gd name="T3" fmla="*/ 21 h 21"/>
              <a:gd name="T4" fmla="*/ 128 w 128"/>
              <a:gd name="T5" fmla="*/ 21 h 21"/>
              <a:gd name="T6" fmla="*/ 128 w 128"/>
              <a:gd name="T7" fmla="*/ 0 h 21"/>
              <a:gd name="T8" fmla="*/ 101 w 128"/>
              <a:gd name="T9" fmla="*/ 0 h 21"/>
              <a:gd name="T10" fmla="*/ 0 w 128"/>
              <a:gd name="T11" fmla="*/ 0 h 21"/>
              <a:gd name="T12" fmla="*/ 0 w 128"/>
              <a:gd name="T13" fmla="*/ 21 h 21"/>
              <a:gd name="T14" fmla="*/ 75 w 128"/>
              <a:gd name="T15" fmla="*/ 21 h 21"/>
              <a:gd name="T16" fmla="*/ 56 w 128"/>
              <a:gd name="T17" fmla="*/ 0 h 21"/>
              <a:gd name="T18" fmla="*/ 0 w 128"/>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21">
                <a:moveTo>
                  <a:pt x="101" y="0"/>
                </a:moveTo>
                <a:lnTo>
                  <a:pt x="122" y="21"/>
                </a:lnTo>
                <a:lnTo>
                  <a:pt x="128" y="21"/>
                </a:lnTo>
                <a:lnTo>
                  <a:pt x="128" y="0"/>
                </a:lnTo>
                <a:lnTo>
                  <a:pt x="101" y="0"/>
                </a:lnTo>
                <a:close/>
                <a:moveTo>
                  <a:pt x="0" y="0"/>
                </a:moveTo>
                <a:lnTo>
                  <a:pt x="0" y="21"/>
                </a:lnTo>
                <a:lnTo>
                  <a:pt x="75" y="21"/>
                </a:lnTo>
                <a:lnTo>
                  <a:pt x="56" y="0"/>
                </a:lnTo>
                <a:lnTo>
                  <a:pt x="0" y="0"/>
                </a:ln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707" name="Freeform 40"/>
          <p:cNvSpPr>
            <a:spLocks noEditPoints="1"/>
          </p:cNvSpPr>
          <p:nvPr/>
        </p:nvSpPr>
        <p:spPr bwMode="auto">
          <a:xfrm>
            <a:off x="10419227" y="1801708"/>
            <a:ext cx="480358" cy="482474"/>
          </a:xfrm>
          <a:custGeom>
            <a:avLst/>
            <a:gdLst>
              <a:gd name="T0" fmla="*/ 137 w 160"/>
              <a:gd name="T1" fmla="*/ 23 h 160"/>
              <a:gd name="T2" fmla="*/ 80 w 160"/>
              <a:gd name="T3" fmla="*/ 0 h 160"/>
              <a:gd name="T4" fmla="*/ 23 w 160"/>
              <a:gd name="T5" fmla="*/ 23 h 160"/>
              <a:gd name="T6" fmla="*/ 0 w 160"/>
              <a:gd name="T7" fmla="*/ 80 h 160"/>
              <a:gd name="T8" fmla="*/ 23 w 160"/>
              <a:gd name="T9" fmla="*/ 137 h 160"/>
              <a:gd name="T10" fmla="*/ 80 w 160"/>
              <a:gd name="T11" fmla="*/ 160 h 160"/>
              <a:gd name="T12" fmla="*/ 80 w 160"/>
              <a:gd name="T13" fmla="*/ 160 h 160"/>
              <a:gd name="T14" fmla="*/ 137 w 160"/>
              <a:gd name="T15" fmla="*/ 137 h 160"/>
              <a:gd name="T16" fmla="*/ 160 w 160"/>
              <a:gd name="T17" fmla="*/ 80 h 160"/>
              <a:gd name="T18" fmla="*/ 137 w 160"/>
              <a:gd name="T19" fmla="*/ 23 h 160"/>
              <a:gd name="T20" fmla="*/ 124 w 160"/>
              <a:gd name="T21" fmla="*/ 36 h 160"/>
              <a:gd name="T22" fmla="*/ 142 w 160"/>
              <a:gd name="T23" fmla="*/ 80 h 160"/>
              <a:gd name="T24" fmla="*/ 130 w 160"/>
              <a:gd name="T25" fmla="*/ 117 h 160"/>
              <a:gd name="T26" fmla="*/ 43 w 160"/>
              <a:gd name="T27" fmla="*/ 30 h 160"/>
              <a:gd name="T28" fmla="*/ 80 w 160"/>
              <a:gd name="T29" fmla="*/ 18 h 160"/>
              <a:gd name="T30" fmla="*/ 124 w 160"/>
              <a:gd name="T31" fmla="*/ 36 h 160"/>
              <a:gd name="T32" fmla="*/ 80 w 160"/>
              <a:gd name="T33" fmla="*/ 142 h 160"/>
              <a:gd name="T34" fmla="*/ 36 w 160"/>
              <a:gd name="T35" fmla="*/ 124 h 160"/>
              <a:gd name="T36" fmla="*/ 18 w 160"/>
              <a:gd name="T37" fmla="*/ 80 h 160"/>
              <a:gd name="T38" fmla="*/ 30 w 160"/>
              <a:gd name="T39" fmla="*/ 43 h 160"/>
              <a:gd name="T40" fmla="*/ 117 w 160"/>
              <a:gd name="T41" fmla="*/ 130 h 160"/>
              <a:gd name="T42" fmla="*/ 80 w 160"/>
              <a:gd name="T43" fmla="*/ 14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0" h="160">
                <a:moveTo>
                  <a:pt x="137" y="23"/>
                </a:moveTo>
                <a:cubicBezTo>
                  <a:pt x="122" y="9"/>
                  <a:pt x="102" y="0"/>
                  <a:pt x="80" y="0"/>
                </a:cubicBezTo>
                <a:cubicBezTo>
                  <a:pt x="58" y="0"/>
                  <a:pt x="38" y="9"/>
                  <a:pt x="23" y="23"/>
                </a:cubicBezTo>
                <a:cubicBezTo>
                  <a:pt x="9" y="38"/>
                  <a:pt x="0" y="58"/>
                  <a:pt x="0" y="80"/>
                </a:cubicBezTo>
                <a:cubicBezTo>
                  <a:pt x="0" y="102"/>
                  <a:pt x="9" y="122"/>
                  <a:pt x="23" y="137"/>
                </a:cubicBezTo>
                <a:cubicBezTo>
                  <a:pt x="38" y="151"/>
                  <a:pt x="58" y="160"/>
                  <a:pt x="80" y="160"/>
                </a:cubicBezTo>
                <a:cubicBezTo>
                  <a:pt x="80" y="160"/>
                  <a:pt x="80" y="160"/>
                  <a:pt x="80" y="160"/>
                </a:cubicBezTo>
                <a:cubicBezTo>
                  <a:pt x="102" y="160"/>
                  <a:pt x="122" y="151"/>
                  <a:pt x="137" y="137"/>
                </a:cubicBezTo>
                <a:cubicBezTo>
                  <a:pt x="151" y="122"/>
                  <a:pt x="160" y="102"/>
                  <a:pt x="160" y="80"/>
                </a:cubicBezTo>
                <a:cubicBezTo>
                  <a:pt x="160" y="58"/>
                  <a:pt x="151" y="38"/>
                  <a:pt x="137" y="23"/>
                </a:cubicBezTo>
                <a:close/>
                <a:moveTo>
                  <a:pt x="124" y="36"/>
                </a:moveTo>
                <a:cubicBezTo>
                  <a:pt x="135" y="47"/>
                  <a:pt x="142" y="63"/>
                  <a:pt x="142" y="80"/>
                </a:cubicBezTo>
                <a:cubicBezTo>
                  <a:pt x="142" y="94"/>
                  <a:pt x="138" y="107"/>
                  <a:pt x="130" y="117"/>
                </a:cubicBezTo>
                <a:cubicBezTo>
                  <a:pt x="43" y="30"/>
                  <a:pt x="43" y="30"/>
                  <a:pt x="43" y="30"/>
                </a:cubicBezTo>
                <a:cubicBezTo>
                  <a:pt x="53" y="22"/>
                  <a:pt x="66" y="18"/>
                  <a:pt x="80" y="18"/>
                </a:cubicBezTo>
                <a:cubicBezTo>
                  <a:pt x="97" y="18"/>
                  <a:pt x="113" y="25"/>
                  <a:pt x="124" y="36"/>
                </a:cubicBezTo>
                <a:close/>
                <a:moveTo>
                  <a:pt x="80" y="142"/>
                </a:moveTo>
                <a:cubicBezTo>
                  <a:pt x="63" y="142"/>
                  <a:pt x="47" y="135"/>
                  <a:pt x="36" y="124"/>
                </a:cubicBezTo>
                <a:cubicBezTo>
                  <a:pt x="25" y="113"/>
                  <a:pt x="18" y="97"/>
                  <a:pt x="18" y="80"/>
                </a:cubicBezTo>
                <a:cubicBezTo>
                  <a:pt x="18" y="66"/>
                  <a:pt x="22" y="53"/>
                  <a:pt x="30" y="43"/>
                </a:cubicBezTo>
                <a:cubicBezTo>
                  <a:pt x="117" y="130"/>
                  <a:pt x="117" y="130"/>
                  <a:pt x="117" y="130"/>
                </a:cubicBezTo>
                <a:cubicBezTo>
                  <a:pt x="107" y="138"/>
                  <a:pt x="94" y="142"/>
                  <a:pt x="80" y="142"/>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708" name="Rectangle 41"/>
          <p:cNvSpPr>
            <a:spLocks noChangeArrowheads="1"/>
          </p:cNvSpPr>
          <p:nvPr/>
        </p:nvSpPr>
        <p:spPr bwMode="auto">
          <a:xfrm>
            <a:off x="10778965" y="2049294"/>
            <a:ext cx="14812" cy="44439"/>
          </a:xfrm>
          <a:prstGeom prst="rect">
            <a:avLst/>
          </a:pr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709" name="Rectangle 42"/>
          <p:cNvSpPr>
            <a:spLocks noChangeArrowheads="1"/>
          </p:cNvSpPr>
          <p:nvPr/>
        </p:nvSpPr>
        <p:spPr bwMode="auto">
          <a:xfrm>
            <a:off x="10800126" y="2049294"/>
            <a:ext cx="14812" cy="44439"/>
          </a:xfrm>
          <a:prstGeom prst="rect">
            <a:avLst/>
          </a:pr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710" name="Freeform 43"/>
          <p:cNvSpPr>
            <a:spLocks/>
          </p:cNvSpPr>
          <p:nvPr/>
        </p:nvSpPr>
        <p:spPr bwMode="auto">
          <a:xfrm>
            <a:off x="10643534" y="1869426"/>
            <a:ext cx="150244" cy="173522"/>
          </a:xfrm>
          <a:custGeom>
            <a:avLst/>
            <a:gdLst>
              <a:gd name="T0" fmla="*/ 50 w 50"/>
              <a:gd name="T1" fmla="*/ 58 h 58"/>
              <a:gd name="T2" fmla="*/ 50 w 50"/>
              <a:gd name="T3" fmla="*/ 51 h 58"/>
              <a:gd name="T4" fmla="*/ 49 w 50"/>
              <a:gd name="T5" fmla="*/ 46 h 58"/>
              <a:gd name="T6" fmla="*/ 44 w 50"/>
              <a:gd name="T7" fmla="*/ 41 h 58"/>
              <a:gd name="T8" fmla="*/ 37 w 50"/>
              <a:gd name="T9" fmla="*/ 39 h 58"/>
              <a:gd name="T10" fmla="*/ 30 w 50"/>
              <a:gd name="T11" fmla="*/ 39 h 58"/>
              <a:gd name="T12" fmla="*/ 24 w 50"/>
              <a:gd name="T13" fmla="*/ 39 h 58"/>
              <a:gd name="T14" fmla="*/ 19 w 50"/>
              <a:gd name="T15" fmla="*/ 37 h 58"/>
              <a:gd name="T16" fmla="*/ 17 w 50"/>
              <a:gd name="T17" fmla="*/ 32 h 58"/>
              <a:gd name="T18" fmla="*/ 18 w 50"/>
              <a:gd name="T19" fmla="*/ 28 h 58"/>
              <a:gd name="T20" fmla="*/ 18 w 50"/>
              <a:gd name="T21" fmla="*/ 26 h 58"/>
              <a:gd name="T22" fmla="*/ 16 w 50"/>
              <a:gd name="T23" fmla="*/ 25 h 58"/>
              <a:gd name="T24" fmla="*/ 15 w 50"/>
              <a:gd name="T25" fmla="*/ 25 h 58"/>
              <a:gd name="T26" fmla="*/ 7 w 50"/>
              <a:gd name="T27" fmla="*/ 22 h 58"/>
              <a:gd name="T28" fmla="*/ 4 w 50"/>
              <a:gd name="T29" fmla="*/ 15 h 58"/>
              <a:gd name="T30" fmla="*/ 6 w 50"/>
              <a:gd name="T31" fmla="*/ 8 h 58"/>
              <a:gd name="T32" fmla="*/ 9 w 50"/>
              <a:gd name="T33" fmla="*/ 6 h 58"/>
              <a:gd name="T34" fmla="*/ 13 w 50"/>
              <a:gd name="T35" fmla="*/ 5 h 58"/>
              <a:gd name="T36" fmla="*/ 16 w 50"/>
              <a:gd name="T37" fmla="*/ 3 h 58"/>
              <a:gd name="T38" fmla="*/ 13 w 50"/>
              <a:gd name="T39" fmla="*/ 0 h 58"/>
              <a:gd name="T40" fmla="*/ 7 w 50"/>
              <a:gd name="T41" fmla="*/ 2 h 58"/>
              <a:gd name="T42" fmla="*/ 1 w 50"/>
              <a:gd name="T43" fmla="*/ 8 h 58"/>
              <a:gd name="T44" fmla="*/ 0 w 50"/>
              <a:gd name="T45" fmla="*/ 15 h 58"/>
              <a:gd name="T46" fmla="*/ 4 w 50"/>
              <a:gd name="T47" fmla="*/ 25 h 58"/>
              <a:gd name="T48" fmla="*/ 13 w 50"/>
              <a:gd name="T49" fmla="*/ 29 h 58"/>
              <a:gd name="T50" fmla="*/ 13 w 50"/>
              <a:gd name="T51" fmla="*/ 32 h 58"/>
              <a:gd name="T52" fmla="*/ 15 w 50"/>
              <a:gd name="T53" fmla="*/ 40 h 58"/>
              <a:gd name="T54" fmla="*/ 24 w 50"/>
              <a:gd name="T55" fmla="*/ 44 h 58"/>
              <a:gd name="T56" fmla="*/ 37 w 50"/>
              <a:gd name="T57" fmla="*/ 44 h 58"/>
              <a:gd name="T58" fmla="*/ 43 w 50"/>
              <a:gd name="T59" fmla="*/ 46 h 58"/>
              <a:gd name="T60" fmla="*/ 44 w 50"/>
              <a:gd name="T61" fmla="*/ 48 h 58"/>
              <a:gd name="T62" fmla="*/ 45 w 50"/>
              <a:gd name="T63" fmla="*/ 51 h 58"/>
              <a:gd name="T64" fmla="*/ 45 w 50"/>
              <a:gd name="T65" fmla="*/ 58 h 58"/>
              <a:gd name="T66" fmla="*/ 45 w 50"/>
              <a:gd name="T67" fmla="*/ 58 h 58"/>
              <a:gd name="T68" fmla="*/ 50 w 50"/>
              <a:gd name="T69" fmla="*/ 58 h 58"/>
              <a:gd name="T70" fmla="*/ 50 w 50"/>
              <a:gd name="T71"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0" h="58">
                <a:moveTo>
                  <a:pt x="50" y="58"/>
                </a:moveTo>
                <a:cubicBezTo>
                  <a:pt x="50" y="51"/>
                  <a:pt x="50" y="51"/>
                  <a:pt x="50" y="51"/>
                </a:cubicBezTo>
                <a:cubicBezTo>
                  <a:pt x="50" y="49"/>
                  <a:pt x="49" y="48"/>
                  <a:pt x="49" y="46"/>
                </a:cubicBezTo>
                <a:cubicBezTo>
                  <a:pt x="48" y="44"/>
                  <a:pt x="46" y="42"/>
                  <a:pt x="44" y="41"/>
                </a:cubicBezTo>
                <a:cubicBezTo>
                  <a:pt x="42" y="40"/>
                  <a:pt x="40" y="39"/>
                  <a:pt x="37" y="39"/>
                </a:cubicBezTo>
                <a:cubicBezTo>
                  <a:pt x="37" y="39"/>
                  <a:pt x="33" y="39"/>
                  <a:pt x="30" y="39"/>
                </a:cubicBezTo>
                <a:cubicBezTo>
                  <a:pt x="27" y="39"/>
                  <a:pt x="24" y="39"/>
                  <a:pt x="24" y="39"/>
                </a:cubicBezTo>
                <a:cubicBezTo>
                  <a:pt x="22" y="39"/>
                  <a:pt x="20" y="38"/>
                  <a:pt x="19" y="37"/>
                </a:cubicBezTo>
                <a:cubicBezTo>
                  <a:pt x="18" y="36"/>
                  <a:pt x="17" y="34"/>
                  <a:pt x="17" y="32"/>
                </a:cubicBezTo>
                <a:cubicBezTo>
                  <a:pt x="17" y="31"/>
                  <a:pt x="18" y="29"/>
                  <a:pt x="18" y="28"/>
                </a:cubicBezTo>
                <a:cubicBezTo>
                  <a:pt x="19" y="28"/>
                  <a:pt x="19" y="27"/>
                  <a:pt x="18" y="26"/>
                </a:cubicBezTo>
                <a:cubicBezTo>
                  <a:pt x="18" y="25"/>
                  <a:pt x="17" y="25"/>
                  <a:pt x="16" y="25"/>
                </a:cubicBezTo>
                <a:cubicBezTo>
                  <a:pt x="16" y="25"/>
                  <a:pt x="16" y="25"/>
                  <a:pt x="15" y="25"/>
                </a:cubicBezTo>
                <a:cubicBezTo>
                  <a:pt x="12" y="25"/>
                  <a:pt x="9" y="23"/>
                  <a:pt x="7" y="22"/>
                </a:cubicBezTo>
                <a:cubicBezTo>
                  <a:pt x="5" y="20"/>
                  <a:pt x="4" y="17"/>
                  <a:pt x="4" y="15"/>
                </a:cubicBezTo>
                <a:cubicBezTo>
                  <a:pt x="4" y="13"/>
                  <a:pt x="5" y="10"/>
                  <a:pt x="6" y="8"/>
                </a:cubicBezTo>
                <a:cubicBezTo>
                  <a:pt x="7" y="7"/>
                  <a:pt x="8" y="7"/>
                  <a:pt x="9" y="6"/>
                </a:cubicBezTo>
                <a:cubicBezTo>
                  <a:pt x="10" y="6"/>
                  <a:pt x="12" y="5"/>
                  <a:pt x="13" y="5"/>
                </a:cubicBezTo>
                <a:cubicBezTo>
                  <a:pt x="15" y="5"/>
                  <a:pt x="16" y="4"/>
                  <a:pt x="16" y="3"/>
                </a:cubicBezTo>
                <a:cubicBezTo>
                  <a:pt x="16" y="1"/>
                  <a:pt x="15" y="0"/>
                  <a:pt x="13" y="0"/>
                </a:cubicBezTo>
                <a:cubicBezTo>
                  <a:pt x="11" y="0"/>
                  <a:pt x="9" y="1"/>
                  <a:pt x="7" y="2"/>
                </a:cubicBezTo>
                <a:cubicBezTo>
                  <a:pt x="4" y="3"/>
                  <a:pt x="2" y="5"/>
                  <a:pt x="1" y="8"/>
                </a:cubicBezTo>
                <a:cubicBezTo>
                  <a:pt x="0" y="10"/>
                  <a:pt x="0" y="13"/>
                  <a:pt x="0" y="15"/>
                </a:cubicBezTo>
                <a:cubicBezTo>
                  <a:pt x="0" y="19"/>
                  <a:pt x="1" y="22"/>
                  <a:pt x="4" y="25"/>
                </a:cubicBezTo>
                <a:cubicBezTo>
                  <a:pt x="6" y="27"/>
                  <a:pt x="9" y="29"/>
                  <a:pt x="13" y="29"/>
                </a:cubicBezTo>
                <a:cubicBezTo>
                  <a:pt x="13" y="30"/>
                  <a:pt x="13" y="31"/>
                  <a:pt x="13" y="32"/>
                </a:cubicBezTo>
                <a:cubicBezTo>
                  <a:pt x="13" y="35"/>
                  <a:pt x="14" y="38"/>
                  <a:pt x="15" y="40"/>
                </a:cubicBezTo>
                <a:cubicBezTo>
                  <a:pt x="17" y="43"/>
                  <a:pt x="20" y="44"/>
                  <a:pt x="24" y="44"/>
                </a:cubicBezTo>
                <a:cubicBezTo>
                  <a:pt x="24" y="44"/>
                  <a:pt x="37" y="44"/>
                  <a:pt x="37" y="44"/>
                </a:cubicBezTo>
                <a:cubicBezTo>
                  <a:pt x="40" y="44"/>
                  <a:pt x="42" y="45"/>
                  <a:pt x="43" y="46"/>
                </a:cubicBezTo>
                <a:cubicBezTo>
                  <a:pt x="44" y="47"/>
                  <a:pt x="44" y="47"/>
                  <a:pt x="44" y="48"/>
                </a:cubicBezTo>
                <a:cubicBezTo>
                  <a:pt x="45" y="49"/>
                  <a:pt x="45" y="50"/>
                  <a:pt x="45" y="51"/>
                </a:cubicBezTo>
                <a:cubicBezTo>
                  <a:pt x="45" y="58"/>
                  <a:pt x="45" y="58"/>
                  <a:pt x="45" y="58"/>
                </a:cubicBezTo>
                <a:cubicBezTo>
                  <a:pt x="45" y="58"/>
                  <a:pt x="45" y="58"/>
                  <a:pt x="45" y="58"/>
                </a:cubicBezTo>
                <a:cubicBezTo>
                  <a:pt x="50" y="58"/>
                  <a:pt x="50" y="58"/>
                  <a:pt x="50" y="58"/>
                </a:cubicBezTo>
                <a:cubicBezTo>
                  <a:pt x="50" y="58"/>
                  <a:pt x="50" y="58"/>
                  <a:pt x="50" y="58"/>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711" name="Freeform 44"/>
          <p:cNvSpPr>
            <a:spLocks/>
          </p:cNvSpPr>
          <p:nvPr/>
        </p:nvSpPr>
        <p:spPr bwMode="auto">
          <a:xfrm>
            <a:off x="10692206" y="1884238"/>
            <a:ext cx="122735" cy="158710"/>
          </a:xfrm>
          <a:custGeom>
            <a:avLst/>
            <a:gdLst>
              <a:gd name="T0" fmla="*/ 41 w 41"/>
              <a:gd name="T1" fmla="*/ 53 h 53"/>
              <a:gd name="T2" fmla="*/ 41 w 41"/>
              <a:gd name="T3" fmla="*/ 44 h 53"/>
              <a:gd name="T4" fmla="*/ 36 w 41"/>
              <a:gd name="T5" fmla="*/ 29 h 53"/>
              <a:gd name="T6" fmla="*/ 21 w 41"/>
              <a:gd name="T7" fmla="*/ 23 h 53"/>
              <a:gd name="T8" fmla="*/ 17 w 41"/>
              <a:gd name="T9" fmla="*/ 23 h 53"/>
              <a:gd name="T10" fmla="*/ 19 w 41"/>
              <a:gd name="T11" fmla="*/ 16 h 53"/>
              <a:gd name="T12" fmla="*/ 15 w 41"/>
              <a:gd name="T13" fmla="*/ 5 h 53"/>
              <a:gd name="T14" fmla="*/ 3 w 41"/>
              <a:gd name="T15" fmla="*/ 0 h 53"/>
              <a:gd name="T16" fmla="*/ 0 w 41"/>
              <a:gd name="T17" fmla="*/ 2 h 53"/>
              <a:gd name="T18" fmla="*/ 3 w 41"/>
              <a:gd name="T19" fmla="*/ 5 h 53"/>
              <a:gd name="T20" fmla="*/ 11 w 41"/>
              <a:gd name="T21" fmla="*/ 8 h 53"/>
              <a:gd name="T22" fmla="*/ 14 w 41"/>
              <a:gd name="T23" fmla="*/ 16 h 53"/>
              <a:gd name="T24" fmla="*/ 11 w 41"/>
              <a:gd name="T25" fmla="*/ 24 h 53"/>
              <a:gd name="T26" fmla="*/ 11 w 41"/>
              <a:gd name="T27" fmla="*/ 26 h 53"/>
              <a:gd name="T28" fmla="*/ 13 w 41"/>
              <a:gd name="T29" fmla="*/ 28 h 53"/>
              <a:gd name="T30" fmla="*/ 21 w 41"/>
              <a:gd name="T31" fmla="*/ 28 h 53"/>
              <a:gd name="T32" fmla="*/ 32 w 41"/>
              <a:gd name="T33" fmla="*/ 33 h 53"/>
              <a:gd name="T34" fmla="*/ 36 w 41"/>
              <a:gd name="T35" fmla="*/ 44 h 53"/>
              <a:gd name="T36" fmla="*/ 36 w 41"/>
              <a:gd name="T37" fmla="*/ 53 h 53"/>
              <a:gd name="T38" fmla="*/ 36 w 41"/>
              <a:gd name="T39" fmla="*/ 53 h 53"/>
              <a:gd name="T40" fmla="*/ 41 w 41"/>
              <a:gd name="T41" fmla="*/ 53 h 53"/>
              <a:gd name="T42" fmla="*/ 41 w 41"/>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 h="53">
                <a:moveTo>
                  <a:pt x="41" y="53"/>
                </a:moveTo>
                <a:cubicBezTo>
                  <a:pt x="41" y="44"/>
                  <a:pt x="41" y="44"/>
                  <a:pt x="41" y="44"/>
                </a:cubicBezTo>
                <a:cubicBezTo>
                  <a:pt x="41" y="39"/>
                  <a:pt x="39" y="33"/>
                  <a:pt x="36" y="29"/>
                </a:cubicBezTo>
                <a:cubicBezTo>
                  <a:pt x="32" y="25"/>
                  <a:pt x="27" y="23"/>
                  <a:pt x="21" y="23"/>
                </a:cubicBezTo>
                <a:cubicBezTo>
                  <a:pt x="17" y="23"/>
                  <a:pt x="17" y="23"/>
                  <a:pt x="17" y="23"/>
                </a:cubicBezTo>
                <a:cubicBezTo>
                  <a:pt x="18" y="20"/>
                  <a:pt x="19" y="18"/>
                  <a:pt x="19" y="16"/>
                </a:cubicBezTo>
                <a:cubicBezTo>
                  <a:pt x="19" y="12"/>
                  <a:pt x="17" y="8"/>
                  <a:pt x="15" y="5"/>
                </a:cubicBezTo>
                <a:cubicBezTo>
                  <a:pt x="12" y="2"/>
                  <a:pt x="8" y="0"/>
                  <a:pt x="3" y="0"/>
                </a:cubicBezTo>
                <a:cubicBezTo>
                  <a:pt x="1" y="0"/>
                  <a:pt x="0" y="1"/>
                  <a:pt x="0" y="2"/>
                </a:cubicBezTo>
                <a:cubicBezTo>
                  <a:pt x="0" y="4"/>
                  <a:pt x="1" y="5"/>
                  <a:pt x="3" y="5"/>
                </a:cubicBezTo>
                <a:cubicBezTo>
                  <a:pt x="7" y="5"/>
                  <a:pt x="9" y="6"/>
                  <a:pt x="11" y="8"/>
                </a:cubicBezTo>
                <a:cubicBezTo>
                  <a:pt x="13" y="10"/>
                  <a:pt x="14" y="13"/>
                  <a:pt x="14" y="16"/>
                </a:cubicBezTo>
                <a:cubicBezTo>
                  <a:pt x="14" y="18"/>
                  <a:pt x="13" y="21"/>
                  <a:pt x="11" y="24"/>
                </a:cubicBezTo>
                <a:cubicBezTo>
                  <a:pt x="11" y="24"/>
                  <a:pt x="11" y="25"/>
                  <a:pt x="11" y="26"/>
                </a:cubicBezTo>
                <a:cubicBezTo>
                  <a:pt x="12" y="27"/>
                  <a:pt x="12" y="28"/>
                  <a:pt x="13" y="28"/>
                </a:cubicBezTo>
                <a:cubicBezTo>
                  <a:pt x="21" y="28"/>
                  <a:pt x="21" y="28"/>
                  <a:pt x="21" y="28"/>
                </a:cubicBezTo>
                <a:cubicBezTo>
                  <a:pt x="26" y="28"/>
                  <a:pt x="30" y="30"/>
                  <a:pt x="32" y="33"/>
                </a:cubicBezTo>
                <a:cubicBezTo>
                  <a:pt x="35" y="36"/>
                  <a:pt x="36" y="40"/>
                  <a:pt x="36" y="44"/>
                </a:cubicBezTo>
                <a:cubicBezTo>
                  <a:pt x="36" y="53"/>
                  <a:pt x="36" y="53"/>
                  <a:pt x="36" y="53"/>
                </a:cubicBezTo>
                <a:cubicBezTo>
                  <a:pt x="36" y="53"/>
                  <a:pt x="36" y="53"/>
                  <a:pt x="36" y="53"/>
                </a:cubicBezTo>
                <a:cubicBezTo>
                  <a:pt x="41" y="53"/>
                  <a:pt x="41" y="53"/>
                  <a:pt x="41" y="53"/>
                </a:cubicBezTo>
                <a:cubicBezTo>
                  <a:pt x="41" y="53"/>
                  <a:pt x="41" y="53"/>
                  <a:pt x="41" y="53"/>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712" name="Freeform 45"/>
          <p:cNvSpPr>
            <a:spLocks noEditPoints="1"/>
          </p:cNvSpPr>
          <p:nvPr/>
        </p:nvSpPr>
        <p:spPr bwMode="auto">
          <a:xfrm>
            <a:off x="1051181" y="2662967"/>
            <a:ext cx="480359" cy="482474"/>
          </a:xfrm>
          <a:custGeom>
            <a:avLst/>
            <a:gdLst>
              <a:gd name="T0" fmla="*/ 137 w 160"/>
              <a:gd name="T1" fmla="*/ 23 h 160"/>
              <a:gd name="T2" fmla="*/ 80 w 160"/>
              <a:gd name="T3" fmla="*/ 0 h 160"/>
              <a:gd name="T4" fmla="*/ 23 w 160"/>
              <a:gd name="T5" fmla="*/ 23 h 160"/>
              <a:gd name="T6" fmla="*/ 0 w 160"/>
              <a:gd name="T7" fmla="*/ 80 h 160"/>
              <a:gd name="T8" fmla="*/ 23 w 160"/>
              <a:gd name="T9" fmla="*/ 137 h 160"/>
              <a:gd name="T10" fmla="*/ 80 w 160"/>
              <a:gd name="T11" fmla="*/ 160 h 160"/>
              <a:gd name="T12" fmla="*/ 80 w 160"/>
              <a:gd name="T13" fmla="*/ 160 h 160"/>
              <a:gd name="T14" fmla="*/ 137 w 160"/>
              <a:gd name="T15" fmla="*/ 137 h 160"/>
              <a:gd name="T16" fmla="*/ 160 w 160"/>
              <a:gd name="T17" fmla="*/ 80 h 160"/>
              <a:gd name="T18" fmla="*/ 137 w 160"/>
              <a:gd name="T19" fmla="*/ 23 h 160"/>
              <a:gd name="T20" fmla="*/ 80 w 160"/>
              <a:gd name="T21" fmla="*/ 142 h 160"/>
              <a:gd name="T22" fmla="*/ 36 w 160"/>
              <a:gd name="T23" fmla="*/ 124 h 160"/>
              <a:gd name="T24" fmla="*/ 18 w 160"/>
              <a:gd name="T25" fmla="*/ 80 h 160"/>
              <a:gd name="T26" fmla="*/ 30 w 160"/>
              <a:gd name="T27" fmla="*/ 43 h 160"/>
              <a:gd name="T28" fmla="*/ 48 w 160"/>
              <a:gd name="T29" fmla="*/ 61 h 160"/>
              <a:gd name="T30" fmla="*/ 105 w 160"/>
              <a:gd name="T31" fmla="*/ 118 h 160"/>
              <a:gd name="T32" fmla="*/ 117 w 160"/>
              <a:gd name="T33" fmla="*/ 130 h 160"/>
              <a:gd name="T34" fmla="*/ 80 w 160"/>
              <a:gd name="T35" fmla="*/ 142 h 160"/>
              <a:gd name="T36" fmla="*/ 130 w 160"/>
              <a:gd name="T37" fmla="*/ 117 h 160"/>
              <a:gd name="T38" fmla="*/ 43 w 160"/>
              <a:gd name="T39" fmla="*/ 30 h 160"/>
              <a:gd name="T40" fmla="*/ 80 w 160"/>
              <a:gd name="T41" fmla="*/ 18 h 160"/>
              <a:gd name="T42" fmla="*/ 124 w 160"/>
              <a:gd name="T43" fmla="*/ 36 h 160"/>
              <a:gd name="T44" fmla="*/ 142 w 160"/>
              <a:gd name="T45" fmla="*/ 80 h 160"/>
              <a:gd name="T46" fmla="*/ 130 w 160"/>
              <a:gd name="T47" fmla="*/ 117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0" h="160">
                <a:moveTo>
                  <a:pt x="137" y="23"/>
                </a:moveTo>
                <a:cubicBezTo>
                  <a:pt x="122" y="9"/>
                  <a:pt x="102" y="0"/>
                  <a:pt x="80" y="0"/>
                </a:cubicBezTo>
                <a:cubicBezTo>
                  <a:pt x="58" y="0"/>
                  <a:pt x="38" y="9"/>
                  <a:pt x="23" y="23"/>
                </a:cubicBezTo>
                <a:cubicBezTo>
                  <a:pt x="9" y="38"/>
                  <a:pt x="0" y="58"/>
                  <a:pt x="0" y="80"/>
                </a:cubicBezTo>
                <a:cubicBezTo>
                  <a:pt x="0" y="102"/>
                  <a:pt x="9" y="122"/>
                  <a:pt x="23" y="137"/>
                </a:cubicBezTo>
                <a:cubicBezTo>
                  <a:pt x="38" y="151"/>
                  <a:pt x="58" y="160"/>
                  <a:pt x="80" y="160"/>
                </a:cubicBezTo>
                <a:cubicBezTo>
                  <a:pt x="80" y="160"/>
                  <a:pt x="80" y="160"/>
                  <a:pt x="80" y="160"/>
                </a:cubicBezTo>
                <a:cubicBezTo>
                  <a:pt x="102" y="160"/>
                  <a:pt x="122" y="151"/>
                  <a:pt x="137" y="137"/>
                </a:cubicBezTo>
                <a:cubicBezTo>
                  <a:pt x="151" y="122"/>
                  <a:pt x="160" y="102"/>
                  <a:pt x="160" y="80"/>
                </a:cubicBezTo>
                <a:cubicBezTo>
                  <a:pt x="160" y="58"/>
                  <a:pt x="151" y="38"/>
                  <a:pt x="137" y="23"/>
                </a:cubicBezTo>
                <a:close/>
                <a:moveTo>
                  <a:pt x="80" y="142"/>
                </a:moveTo>
                <a:cubicBezTo>
                  <a:pt x="63" y="142"/>
                  <a:pt x="47" y="135"/>
                  <a:pt x="36" y="124"/>
                </a:cubicBezTo>
                <a:cubicBezTo>
                  <a:pt x="25" y="113"/>
                  <a:pt x="18" y="97"/>
                  <a:pt x="18" y="80"/>
                </a:cubicBezTo>
                <a:cubicBezTo>
                  <a:pt x="18" y="66"/>
                  <a:pt x="22" y="53"/>
                  <a:pt x="30" y="43"/>
                </a:cubicBezTo>
                <a:cubicBezTo>
                  <a:pt x="48" y="61"/>
                  <a:pt x="48" y="61"/>
                  <a:pt x="48" y="61"/>
                </a:cubicBezTo>
                <a:cubicBezTo>
                  <a:pt x="105" y="118"/>
                  <a:pt x="105" y="118"/>
                  <a:pt x="105" y="118"/>
                </a:cubicBezTo>
                <a:cubicBezTo>
                  <a:pt x="117" y="130"/>
                  <a:pt x="117" y="130"/>
                  <a:pt x="117" y="130"/>
                </a:cubicBezTo>
                <a:cubicBezTo>
                  <a:pt x="107" y="138"/>
                  <a:pt x="94" y="142"/>
                  <a:pt x="80" y="142"/>
                </a:cubicBezTo>
                <a:close/>
                <a:moveTo>
                  <a:pt x="130" y="117"/>
                </a:moveTo>
                <a:cubicBezTo>
                  <a:pt x="43" y="30"/>
                  <a:pt x="43" y="30"/>
                  <a:pt x="43" y="30"/>
                </a:cubicBezTo>
                <a:cubicBezTo>
                  <a:pt x="53" y="22"/>
                  <a:pt x="66" y="18"/>
                  <a:pt x="80" y="18"/>
                </a:cubicBezTo>
                <a:cubicBezTo>
                  <a:pt x="97" y="18"/>
                  <a:pt x="113" y="25"/>
                  <a:pt x="124" y="36"/>
                </a:cubicBezTo>
                <a:cubicBezTo>
                  <a:pt x="135" y="47"/>
                  <a:pt x="142" y="63"/>
                  <a:pt x="142" y="80"/>
                </a:cubicBezTo>
                <a:cubicBezTo>
                  <a:pt x="142" y="94"/>
                  <a:pt x="138" y="107"/>
                  <a:pt x="130" y="117"/>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713" name="Freeform 46"/>
          <p:cNvSpPr>
            <a:spLocks/>
          </p:cNvSpPr>
          <p:nvPr/>
        </p:nvSpPr>
        <p:spPr bwMode="auto">
          <a:xfrm>
            <a:off x="1188729" y="2849185"/>
            <a:ext cx="103689" cy="190450"/>
          </a:xfrm>
          <a:custGeom>
            <a:avLst/>
            <a:gdLst>
              <a:gd name="T0" fmla="*/ 0 w 49"/>
              <a:gd name="T1" fmla="*/ 90 h 90"/>
              <a:gd name="T2" fmla="*/ 26 w 49"/>
              <a:gd name="T3" fmla="*/ 90 h 90"/>
              <a:gd name="T4" fmla="*/ 26 w 49"/>
              <a:gd name="T5" fmla="*/ 49 h 90"/>
              <a:gd name="T6" fmla="*/ 49 w 49"/>
              <a:gd name="T7" fmla="*/ 49 h 90"/>
              <a:gd name="T8" fmla="*/ 0 w 49"/>
              <a:gd name="T9" fmla="*/ 0 h 90"/>
              <a:gd name="T10" fmla="*/ 0 w 49"/>
              <a:gd name="T11" fmla="*/ 90 h 90"/>
            </a:gdLst>
            <a:ahLst/>
            <a:cxnLst>
              <a:cxn ang="0">
                <a:pos x="T0" y="T1"/>
              </a:cxn>
              <a:cxn ang="0">
                <a:pos x="T2" y="T3"/>
              </a:cxn>
              <a:cxn ang="0">
                <a:pos x="T4" y="T5"/>
              </a:cxn>
              <a:cxn ang="0">
                <a:pos x="T6" y="T7"/>
              </a:cxn>
              <a:cxn ang="0">
                <a:pos x="T8" y="T9"/>
              </a:cxn>
              <a:cxn ang="0">
                <a:pos x="T10" y="T11"/>
              </a:cxn>
            </a:cxnLst>
            <a:rect l="0" t="0" r="r" b="b"/>
            <a:pathLst>
              <a:path w="49" h="90">
                <a:moveTo>
                  <a:pt x="0" y="90"/>
                </a:moveTo>
                <a:lnTo>
                  <a:pt x="26" y="90"/>
                </a:lnTo>
                <a:lnTo>
                  <a:pt x="26" y="49"/>
                </a:lnTo>
                <a:lnTo>
                  <a:pt x="49" y="49"/>
                </a:lnTo>
                <a:lnTo>
                  <a:pt x="0" y="0"/>
                </a:lnTo>
                <a:lnTo>
                  <a:pt x="0" y="90"/>
                </a:ln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714" name="Freeform 47"/>
          <p:cNvSpPr>
            <a:spLocks/>
          </p:cNvSpPr>
          <p:nvPr/>
        </p:nvSpPr>
        <p:spPr bwMode="auto">
          <a:xfrm>
            <a:off x="1203541" y="2768774"/>
            <a:ext cx="190450" cy="158710"/>
          </a:xfrm>
          <a:custGeom>
            <a:avLst/>
            <a:gdLst>
              <a:gd name="T0" fmla="*/ 33 w 63"/>
              <a:gd name="T1" fmla="*/ 17 h 53"/>
              <a:gd name="T2" fmla="*/ 46 w 63"/>
              <a:gd name="T3" fmla="*/ 30 h 53"/>
              <a:gd name="T4" fmla="*/ 41 w 63"/>
              <a:gd name="T5" fmla="*/ 41 h 53"/>
              <a:gd name="T6" fmla="*/ 53 w 63"/>
              <a:gd name="T7" fmla="*/ 53 h 53"/>
              <a:gd name="T8" fmla="*/ 63 w 63"/>
              <a:gd name="T9" fmla="*/ 30 h 53"/>
              <a:gd name="T10" fmla="*/ 32 w 63"/>
              <a:gd name="T11" fmla="*/ 0 h 53"/>
              <a:gd name="T12" fmla="*/ 0 w 63"/>
              <a:gd name="T13" fmla="*/ 0 h 53"/>
              <a:gd name="T14" fmla="*/ 17 w 63"/>
              <a:gd name="T15" fmla="*/ 17 h 53"/>
              <a:gd name="T16" fmla="*/ 33 w 63"/>
              <a:gd name="T17" fmla="*/ 1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53">
                <a:moveTo>
                  <a:pt x="33" y="17"/>
                </a:moveTo>
                <a:cubicBezTo>
                  <a:pt x="40" y="17"/>
                  <a:pt x="46" y="23"/>
                  <a:pt x="46" y="30"/>
                </a:cubicBezTo>
                <a:cubicBezTo>
                  <a:pt x="46" y="34"/>
                  <a:pt x="44" y="38"/>
                  <a:pt x="41" y="41"/>
                </a:cubicBezTo>
                <a:cubicBezTo>
                  <a:pt x="53" y="53"/>
                  <a:pt x="53" y="53"/>
                  <a:pt x="53" y="53"/>
                </a:cubicBezTo>
                <a:cubicBezTo>
                  <a:pt x="59" y="47"/>
                  <a:pt x="63" y="39"/>
                  <a:pt x="63" y="30"/>
                </a:cubicBezTo>
                <a:cubicBezTo>
                  <a:pt x="63" y="14"/>
                  <a:pt x="49" y="0"/>
                  <a:pt x="32" y="0"/>
                </a:cubicBezTo>
                <a:cubicBezTo>
                  <a:pt x="0" y="0"/>
                  <a:pt x="0" y="0"/>
                  <a:pt x="0" y="0"/>
                </a:cubicBezTo>
                <a:cubicBezTo>
                  <a:pt x="17" y="17"/>
                  <a:pt x="17" y="17"/>
                  <a:pt x="17" y="17"/>
                </a:cubicBezTo>
                <a:lnTo>
                  <a:pt x="33" y="17"/>
                </a:ln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715" name="Rectangle 48"/>
          <p:cNvSpPr>
            <a:spLocks noChangeArrowheads="1"/>
          </p:cNvSpPr>
          <p:nvPr/>
        </p:nvSpPr>
        <p:spPr bwMode="auto">
          <a:xfrm>
            <a:off x="2166376" y="2698941"/>
            <a:ext cx="35974" cy="78296"/>
          </a:xfrm>
          <a:prstGeom prst="rect">
            <a:avLst/>
          </a:pr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716" name="Rectangle 49"/>
          <p:cNvSpPr>
            <a:spLocks noChangeArrowheads="1"/>
          </p:cNvSpPr>
          <p:nvPr/>
        </p:nvSpPr>
        <p:spPr bwMode="auto">
          <a:xfrm>
            <a:off x="1914558" y="2895741"/>
            <a:ext cx="509984" cy="44439"/>
          </a:xfrm>
          <a:prstGeom prst="rect">
            <a:avLst/>
          </a:pr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717" name="Oval 50"/>
          <p:cNvSpPr>
            <a:spLocks noChangeArrowheads="1"/>
          </p:cNvSpPr>
          <p:nvPr/>
        </p:nvSpPr>
        <p:spPr bwMode="auto">
          <a:xfrm>
            <a:off x="2274297" y="2656619"/>
            <a:ext cx="82530" cy="78296"/>
          </a:xfrm>
          <a:prstGeom prst="ellipse">
            <a:avLst/>
          </a:pr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718" name="Line 51"/>
          <p:cNvSpPr>
            <a:spLocks noChangeShapeType="1"/>
          </p:cNvSpPr>
          <p:nvPr/>
        </p:nvSpPr>
        <p:spPr bwMode="auto">
          <a:xfrm>
            <a:off x="2314502" y="2696824"/>
            <a:ext cx="0" cy="0"/>
          </a:xfrm>
          <a:prstGeom prst="lin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042">
              <a:defRPr/>
            </a:pPr>
            <a:endParaRPr lang="zh-CN" altLang="en-US" sz="1799">
              <a:solidFill>
                <a:schemeClr val="accent1"/>
              </a:solidFill>
            </a:endParaRPr>
          </a:p>
        </p:txBody>
      </p:sp>
      <p:sp>
        <p:nvSpPr>
          <p:cNvPr id="719" name="Line 52"/>
          <p:cNvSpPr>
            <a:spLocks noChangeShapeType="1"/>
          </p:cNvSpPr>
          <p:nvPr/>
        </p:nvSpPr>
        <p:spPr bwMode="auto">
          <a:xfrm>
            <a:off x="2314502" y="2696824"/>
            <a:ext cx="0" cy="0"/>
          </a:xfrm>
          <a:prstGeom prst="lin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042">
              <a:defRPr/>
            </a:pPr>
            <a:endParaRPr lang="zh-CN" altLang="en-US" sz="1799">
              <a:solidFill>
                <a:schemeClr val="accent1"/>
              </a:solidFill>
            </a:endParaRPr>
          </a:p>
        </p:txBody>
      </p:sp>
      <p:sp>
        <p:nvSpPr>
          <p:cNvPr id="720" name="Freeform 53"/>
          <p:cNvSpPr>
            <a:spLocks/>
          </p:cNvSpPr>
          <p:nvPr/>
        </p:nvSpPr>
        <p:spPr bwMode="auto">
          <a:xfrm>
            <a:off x="2149447" y="2745498"/>
            <a:ext cx="260281" cy="402062"/>
          </a:xfrm>
          <a:custGeom>
            <a:avLst/>
            <a:gdLst>
              <a:gd name="T0" fmla="*/ 38 w 87"/>
              <a:gd name="T1" fmla="*/ 18 h 134"/>
              <a:gd name="T2" fmla="*/ 38 w 87"/>
              <a:gd name="T3" fmla="*/ 124 h 134"/>
              <a:gd name="T4" fmla="*/ 53 w 87"/>
              <a:gd name="T5" fmla="*/ 124 h 134"/>
              <a:gd name="T6" fmla="*/ 54 w 87"/>
              <a:gd name="T7" fmla="*/ 64 h 134"/>
              <a:gd name="T8" fmla="*/ 57 w 87"/>
              <a:gd name="T9" fmla="*/ 64 h 134"/>
              <a:gd name="T10" fmla="*/ 58 w 87"/>
              <a:gd name="T11" fmla="*/ 124 h 134"/>
              <a:gd name="T12" fmla="*/ 72 w 87"/>
              <a:gd name="T13" fmla="*/ 124 h 134"/>
              <a:gd name="T14" fmla="*/ 72 w 87"/>
              <a:gd name="T15" fmla="*/ 21 h 134"/>
              <a:gd name="T16" fmla="*/ 75 w 87"/>
              <a:gd name="T17" fmla="*/ 21 h 134"/>
              <a:gd name="T18" fmla="*/ 76 w 87"/>
              <a:gd name="T19" fmla="*/ 58 h 134"/>
              <a:gd name="T20" fmla="*/ 87 w 87"/>
              <a:gd name="T21" fmla="*/ 58 h 134"/>
              <a:gd name="T22" fmla="*/ 87 w 87"/>
              <a:gd name="T23" fmla="*/ 17 h 134"/>
              <a:gd name="T24" fmla="*/ 70 w 87"/>
              <a:gd name="T25" fmla="*/ 0 h 134"/>
              <a:gd name="T26" fmla="*/ 55 w 87"/>
              <a:gd name="T27" fmla="*/ 0 h 134"/>
              <a:gd name="T28" fmla="*/ 41 w 87"/>
              <a:gd name="T29" fmla="*/ 0 h 134"/>
              <a:gd name="T30" fmla="*/ 32 w 87"/>
              <a:gd name="T31" fmla="*/ 4 h 134"/>
              <a:gd name="T32" fmla="*/ 6 w 87"/>
              <a:gd name="T33" fmla="*/ 35 h 134"/>
              <a:gd name="T34" fmla="*/ 15 w 87"/>
              <a:gd name="T35" fmla="*/ 43 h 134"/>
              <a:gd name="T36" fmla="*/ 38 w 87"/>
              <a:gd name="T37" fmla="*/ 18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 h="134">
                <a:moveTo>
                  <a:pt x="38" y="18"/>
                </a:moveTo>
                <a:cubicBezTo>
                  <a:pt x="38" y="124"/>
                  <a:pt x="38" y="124"/>
                  <a:pt x="38" y="124"/>
                </a:cubicBezTo>
                <a:cubicBezTo>
                  <a:pt x="38" y="134"/>
                  <a:pt x="53" y="134"/>
                  <a:pt x="53" y="124"/>
                </a:cubicBezTo>
                <a:cubicBezTo>
                  <a:pt x="54" y="64"/>
                  <a:pt x="54" y="64"/>
                  <a:pt x="54" y="64"/>
                </a:cubicBezTo>
                <a:cubicBezTo>
                  <a:pt x="57" y="64"/>
                  <a:pt x="57" y="64"/>
                  <a:pt x="57" y="64"/>
                </a:cubicBezTo>
                <a:cubicBezTo>
                  <a:pt x="58" y="124"/>
                  <a:pt x="58" y="124"/>
                  <a:pt x="58" y="124"/>
                </a:cubicBezTo>
                <a:cubicBezTo>
                  <a:pt x="58" y="134"/>
                  <a:pt x="72" y="134"/>
                  <a:pt x="72" y="124"/>
                </a:cubicBezTo>
                <a:cubicBezTo>
                  <a:pt x="72" y="21"/>
                  <a:pt x="72" y="21"/>
                  <a:pt x="72" y="21"/>
                </a:cubicBezTo>
                <a:cubicBezTo>
                  <a:pt x="75" y="21"/>
                  <a:pt x="75" y="21"/>
                  <a:pt x="75" y="21"/>
                </a:cubicBezTo>
                <a:cubicBezTo>
                  <a:pt x="76" y="58"/>
                  <a:pt x="76" y="58"/>
                  <a:pt x="76" y="58"/>
                </a:cubicBezTo>
                <a:cubicBezTo>
                  <a:pt x="76" y="66"/>
                  <a:pt x="87" y="66"/>
                  <a:pt x="87" y="58"/>
                </a:cubicBezTo>
                <a:cubicBezTo>
                  <a:pt x="87" y="17"/>
                  <a:pt x="87" y="17"/>
                  <a:pt x="87" y="17"/>
                </a:cubicBezTo>
                <a:cubicBezTo>
                  <a:pt x="87" y="3"/>
                  <a:pt x="83" y="0"/>
                  <a:pt x="70" y="0"/>
                </a:cubicBezTo>
                <a:cubicBezTo>
                  <a:pt x="55" y="0"/>
                  <a:pt x="55" y="0"/>
                  <a:pt x="55" y="0"/>
                </a:cubicBezTo>
                <a:cubicBezTo>
                  <a:pt x="41" y="0"/>
                  <a:pt x="41" y="0"/>
                  <a:pt x="41" y="0"/>
                </a:cubicBezTo>
                <a:cubicBezTo>
                  <a:pt x="35" y="0"/>
                  <a:pt x="33" y="2"/>
                  <a:pt x="32" y="4"/>
                </a:cubicBezTo>
                <a:cubicBezTo>
                  <a:pt x="6" y="35"/>
                  <a:pt x="6" y="35"/>
                  <a:pt x="6" y="35"/>
                </a:cubicBezTo>
                <a:cubicBezTo>
                  <a:pt x="0" y="41"/>
                  <a:pt x="10" y="49"/>
                  <a:pt x="15" y="43"/>
                </a:cubicBezTo>
                <a:lnTo>
                  <a:pt x="38" y="18"/>
                </a:ln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721" name="Freeform 54"/>
          <p:cNvSpPr>
            <a:spLocks noEditPoints="1"/>
          </p:cNvSpPr>
          <p:nvPr/>
        </p:nvSpPr>
        <p:spPr bwMode="auto">
          <a:xfrm>
            <a:off x="1931487" y="2662968"/>
            <a:ext cx="258166" cy="222193"/>
          </a:xfrm>
          <a:custGeom>
            <a:avLst/>
            <a:gdLst>
              <a:gd name="T0" fmla="*/ 31 w 86"/>
              <a:gd name="T1" fmla="*/ 27 h 74"/>
              <a:gd name="T2" fmla="*/ 44 w 86"/>
              <a:gd name="T3" fmla="*/ 13 h 74"/>
              <a:gd name="T4" fmla="*/ 31 w 86"/>
              <a:gd name="T5" fmla="*/ 0 h 74"/>
              <a:gd name="T6" fmla="*/ 18 w 86"/>
              <a:gd name="T7" fmla="*/ 13 h 74"/>
              <a:gd name="T8" fmla="*/ 31 w 86"/>
              <a:gd name="T9" fmla="*/ 27 h 74"/>
              <a:gd name="T10" fmla="*/ 74 w 86"/>
              <a:gd name="T11" fmla="*/ 38 h 74"/>
              <a:gd name="T12" fmla="*/ 65 w 86"/>
              <a:gd name="T13" fmla="*/ 48 h 74"/>
              <a:gd name="T14" fmla="*/ 61 w 86"/>
              <a:gd name="T15" fmla="*/ 43 h 74"/>
              <a:gd name="T16" fmla="*/ 45 w 86"/>
              <a:gd name="T17" fmla="*/ 29 h 74"/>
              <a:gd name="T18" fmla="*/ 31 w 86"/>
              <a:gd name="T19" fmla="*/ 29 h 74"/>
              <a:gd name="T20" fmla="*/ 17 w 86"/>
              <a:gd name="T21" fmla="*/ 29 h 74"/>
              <a:gd name="T22" fmla="*/ 0 w 86"/>
              <a:gd name="T23" fmla="*/ 47 h 74"/>
              <a:gd name="T24" fmla="*/ 0 w 86"/>
              <a:gd name="T25" fmla="*/ 74 h 74"/>
              <a:gd name="T26" fmla="*/ 11 w 86"/>
              <a:gd name="T27" fmla="*/ 74 h 74"/>
              <a:gd name="T28" fmla="*/ 11 w 86"/>
              <a:gd name="T29" fmla="*/ 50 h 74"/>
              <a:gd name="T30" fmla="*/ 14 w 86"/>
              <a:gd name="T31" fmla="*/ 50 h 74"/>
              <a:gd name="T32" fmla="*/ 14 w 86"/>
              <a:gd name="T33" fmla="*/ 74 h 74"/>
              <a:gd name="T34" fmla="*/ 48 w 86"/>
              <a:gd name="T35" fmla="*/ 74 h 74"/>
              <a:gd name="T36" fmla="*/ 48 w 86"/>
              <a:gd name="T37" fmla="*/ 47 h 74"/>
              <a:gd name="T38" fmla="*/ 57 w 86"/>
              <a:gd name="T39" fmla="*/ 60 h 74"/>
              <a:gd name="T40" fmla="*/ 67 w 86"/>
              <a:gd name="T41" fmla="*/ 62 h 74"/>
              <a:gd name="T42" fmla="*/ 82 w 86"/>
              <a:gd name="T43" fmla="*/ 45 h 74"/>
              <a:gd name="T44" fmla="*/ 74 w 86"/>
              <a:gd name="T45" fmla="*/ 3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6" h="74">
                <a:moveTo>
                  <a:pt x="31" y="27"/>
                </a:moveTo>
                <a:cubicBezTo>
                  <a:pt x="38" y="27"/>
                  <a:pt x="44" y="21"/>
                  <a:pt x="44" y="13"/>
                </a:cubicBezTo>
                <a:cubicBezTo>
                  <a:pt x="44" y="6"/>
                  <a:pt x="38" y="0"/>
                  <a:pt x="31" y="0"/>
                </a:cubicBezTo>
                <a:cubicBezTo>
                  <a:pt x="24" y="0"/>
                  <a:pt x="18" y="6"/>
                  <a:pt x="18" y="13"/>
                </a:cubicBezTo>
                <a:cubicBezTo>
                  <a:pt x="18" y="21"/>
                  <a:pt x="24" y="27"/>
                  <a:pt x="31" y="27"/>
                </a:cubicBezTo>
                <a:close/>
                <a:moveTo>
                  <a:pt x="74" y="38"/>
                </a:moveTo>
                <a:cubicBezTo>
                  <a:pt x="65" y="48"/>
                  <a:pt x="65" y="48"/>
                  <a:pt x="65" y="48"/>
                </a:cubicBezTo>
                <a:cubicBezTo>
                  <a:pt x="65" y="49"/>
                  <a:pt x="62" y="44"/>
                  <a:pt x="61" y="43"/>
                </a:cubicBezTo>
                <a:cubicBezTo>
                  <a:pt x="57" y="36"/>
                  <a:pt x="55" y="29"/>
                  <a:pt x="45" y="29"/>
                </a:cubicBezTo>
                <a:cubicBezTo>
                  <a:pt x="31" y="29"/>
                  <a:pt x="31" y="29"/>
                  <a:pt x="31" y="29"/>
                </a:cubicBezTo>
                <a:cubicBezTo>
                  <a:pt x="17" y="29"/>
                  <a:pt x="17" y="29"/>
                  <a:pt x="17" y="29"/>
                </a:cubicBezTo>
                <a:cubicBezTo>
                  <a:pt x="4" y="29"/>
                  <a:pt x="0" y="33"/>
                  <a:pt x="0" y="47"/>
                </a:cubicBezTo>
                <a:cubicBezTo>
                  <a:pt x="0" y="74"/>
                  <a:pt x="0" y="74"/>
                  <a:pt x="0" y="74"/>
                </a:cubicBezTo>
                <a:cubicBezTo>
                  <a:pt x="11" y="74"/>
                  <a:pt x="11" y="74"/>
                  <a:pt x="11" y="74"/>
                </a:cubicBezTo>
                <a:cubicBezTo>
                  <a:pt x="11" y="50"/>
                  <a:pt x="11" y="50"/>
                  <a:pt x="11" y="50"/>
                </a:cubicBezTo>
                <a:cubicBezTo>
                  <a:pt x="14" y="50"/>
                  <a:pt x="14" y="50"/>
                  <a:pt x="14" y="50"/>
                </a:cubicBezTo>
                <a:cubicBezTo>
                  <a:pt x="14" y="74"/>
                  <a:pt x="14" y="74"/>
                  <a:pt x="14" y="74"/>
                </a:cubicBezTo>
                <a:cubicBezTo>
                  <a:pt x="48" y="74"/>
                  <a:pt x="48" y="74"/>
                  <a:pt x="48" y="74"/>
                </a:cubicBezTo>
                <a:cubicBezTo>
                  <a:pt x="48" y="47"/>
                  <a:pt x="48" y="47"/>
                  <a:pt x="48" y="47"/>
                </a:cubicBezTo>
                <a:cubicBezTo>
                  <a:pt x="48" y="47"/>
                  <a:pt x="55" y="57"/>
                  <a:pt x="57" y="60"/>
                </a:cubicBezTo>
                <a:cubicBezTo>
                  <a:pt x="60" y="65"/>
                  <a:pt x="64" y="67"/>
                  <a:pt x="67" y="62"/>
                </a:cubicBezTo>
                <a:cubicBezTo>
                  <a:pt x="82" y="45"/>
                  <a:pt x="82" y="45"/>
                  <a:pt x="82" y="45"/>
                </a:cubicBezTo>
                <a:cubicBezTo>
                  <a:pt x="86" y="39"/>
                  <a:pt x="78" y="33"/>
                  <a:pt x="74" y="38"/>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722" name="Freeform 55"/>
          <p:cNvSpPr>
            <a:spLocks/>
          </p:cNvSpPr>
          <p:nvPr/>
        </p:nvSpPr>
        <p:spPr bwMode="auto">
          <a:xfrm>
            <a:off x="2801210" y="3073494"/>
            <a:ext cx="465546" cy="67715"/>
          </a:xfrm>
          <a:custGeom>
            <a:avLst/>
            <a:gdLst>
              <a:gd name="T0" fmla="*/ 89 w 155"/>
              <a:gd name="T1" fmla="*/ 19 h 23"/>
              <a:gd name="T2" fmla="*/ 107 w 155"/>
              <a:gd name="T3" fmla="*/ 20 h 23"/>
              <a:gd name="T4" fmla="*/ 128 w 155"/>
              <a:gd name="T5" fmla="*/ 19 h 23"/>
              <a:gd name="T6" fmla="*/ 145 w 155"/>
              <a:gd name="T7" fmla="*/ 20 h 23"/>
              <a:gd name="T8" fmla="*/ 155 w 155"/>
              <a:gd name="T9" fmla="*/ 22 h 23"/>
              <a:gd name="T10" fmla="*/ 155 w 155"/>
              <a:gd name="T11" fmla="*/ 6 h 23"/>
              <a:gd name="T12" fmla="*/ 146 w 155"/>
              <a:gd name="T13" fmla="*/ 4 h 23"/>
              <a:gd name="T14" fmla="*/ 125 w 155"/>
              <a:gd name="T15" fmla="*/ 5 h 23"/>
              <a:gd name="T16" fmla="*/ 106 w 155"/>
              <a:gd name="T17" fmla="*/ 4 h 23"/>
              <a:gd name="T18" fmla="*/ 87 w 155"/>
              <a:gd name="T19" fmla="*/ 5 h 23"/>
              <a:gd name="T20" fmla="*/ 69 w 155"/>
              <a:gd name="T21" fmla="*/ 5 h 23"/>
              <a:gd name="T22" fmla="*/ 49 w 155"/>
              <a:gd name="T23" fmla="*/ 4 h 23"/>
              <a:gd name="T24" fmla="*/ 31 w 155"/>
              <a:gd name="T25" fmla="*/ 5 h 23"/>
              <a:gd name="T26" fmla="*/ 10 w 155"/>
              <a:gd name="T27" fmla="*/ 4 h 23"/>
              <a:gd name="T28" fmla="*/ 0 w 155"/>
              <a:gd name="T29" fmla="*/ 6 h 23"/>
              <a:gd name="T30" fmla="*/ 0 w 155"/>
              <a:gd name="T31" fmla="*/ 22 h 23"/>
              <a:gd name="T32" fmla="*/ 10 w 155"/>
              <a:gd name="T33" fmla="*/ 20 h 23"/>
              <a:gd name="T34" fmla="*/ 28 w 155"/>
              <a:gd name="T35" fmla="*/ 19 h 23"/>
              <a:gd name="T36" fmla="*/ 49 w 155"/>
              <a:gd name="T37" fmla="*/ 20 h 23"/>
              <a:gd name="T38" fmla="*/ 67 w 155"/>
              <a:gd name="T39" fmla="*/ 19 h 23"/>
              <a:gd name="T40" fmla="*/ 89 w 155"/>
              <a:gd name="T41"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5" h="23">
                <a:moveTo>
                  <a:pt x="89" y="19"/>
                </a:moveTo>
                <a:cubicBezTo>
                  <a:pt x="97" y="16"/>
                  <a:pt x="101" y="16"/>
                  <a:pt x="107" y="20"/>
                </a:cubicBezTo>
                <a:cubicBezTo>
                  <a:pt x="114" y="23"/>
                  <a:pt x="120" y="23"/>
                  <a:pt x="128" y="19"/>
                </a:cubicBezTo>
                <a:cubicBezTo>
                  <a:pt x="136" y="15"/>
                  <a:pt x="142" y="18"/>
                  <a:pt x="145" y="20"/>
                </a:cubicBezTo>
                <a:cubicBezTo>
                  <a:pt x="148" y="21"/>
                  <a:pt x="151" y="22"/>
                  <a:pt x="155" y="22"/>
                </a:cubicBezTo>
                <a:cubicBezTo>
                  <a:pt x="155" y="6"/>
                  <a:pt x="155" y="6"/>
                  <a:pt x="155" y="6"/>
                </a:cubicBezTo>
                <a:cubicBezTo>
                  <a:pt x="149" y="6"/>
                  <a:pt x="146" y="4"/>
                  <a:pt x="146" y="4"/>
                </a:cubicBezTo>
                <a:cubicBezTo>
                  <a:pt x="139" y="0"/>
                  <a:pt x="133" y="1"/>
                  <a:pt x="125" y="5"/>
                </a:cubicBezTo>
                <a:cubicBezTo>
                  <a:pt x="120" y="8"/>
                  <a:pt x="112" y="7"/>
                  <a:pt x="106" y="4"/>
                </a:cubicBezTo>
                <a:cubicBezTo>
                  <a:pt x="99" y="0"/>
                  <a:pt x="95" y="1"/>
                  <a:pt x="87" y="5"/>
                </a:cubicBezTo>
                <a:cubicBezTo>
                  <a:pt x="81" y="8"/>
                  <a:pt x="75" y="8"/>
                  <a:pt x="69" y="5"/>
                </a:cubicBezTo>
                <a:cubicBezTo>
                  <a:pt x="61" y="1"/>
                  <a:pt x="57" y="0"/>
                  <a:pt x="49" y="4"/>
                </a:cubicBezTo>
                <a:cubicBezTo>
                  <a:pt x="44" y="7"/>
                  <a:pt x="36" y="8"/>
                  <a:pt x="31" y="5"/>
                </a:cubicBezTo>
                <a:cubicBezTo>
                  <a:pt x="23" y="1"/>
                  <a:pt x="17" y="0"/>
                  <a:pt x="10" y="4"/>
                </a:cubicBezTo>
                <a:cubicBezTo>
                  <a:pt x="10" y="4"/>
                  <a:pt x="7" y="6"/>
                  <a:pt x="0" y="6"/>
                </a:cubicBezTo>
                <a:cubicBezTo>
                  <a:pt x="0" y="22"/>
                  <a:pt x="0" y="22"/>
                  <a:pt x="0" y="22"/>
                </a:cubicBezTo>
                <a:cubicBezTo>
                  <a:pt x="5" y="22"/>
                  <a:pt x="8" y="21"/>
                  <a:pt x="10" y="20"/>
                </a:cubicBezTo>
                <a:cubicBezTo>
                  <a:pt x="14" y="18"/>
                  <a:pt x="20" y="15"/>
                  <a:pt x="28" y="19"/>
                </a:cubicBezTo>
                <a:cubicBezTo>
                  <a:pt x="36" y="23"/>
                  <a:pt x="42" y="23"/>
                  <a:pt x="49" y="20"/>
                </a:cubicBezTo>
                <a:cubicBezTo>
                  <a:pt x="55" y="16"/>
                  <a:pt x="59" y="16"/>
                  <a:pt x="67" y="19"/>
                </a:cubicBezTo>
                <a:cubicBezTo>
                  <a:pt x="75" y="23"/>
                  <a:pt x="82" y="23"/>
                  <a:pt x="89" y="19"/>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723" name="Freeform 56"/>
          <p:cNvSpPr>
            <a:spLocks noEditPoints="1"/>
          </p:cNvSpPr>
          <p:nvPr/>
        </p:nvSpPr>
        <p:spPr bwMode="auto">
          <a:xfrm>
            <a:off x="2801211" y="2656621"/>
            <a:ext cx="467661" cy="416874"/>
          </a:xfrm>
          <a:custGeom>
            <a:avLst/>
            <a:gdLst>
              <a:gd name="T0" fmla="*/ 120 w 156"/>
              <a:gd name="T1" fmla="*/ 121 h 138"/>
              <a:gd name="T2" fmla="*/ 131 w 156"/>
              <a:gd name="T3" fmla="*/ 60 h 138"/>
              <a:gd name="T4" fmla="*/ 120 w 156"/>
              <a:gd name="T5" fmla="*/ 48 h 138"/>
              <a:gd name="T6" fmla="*/ 119 w 156"/>
              <a:gd name="T7" fmla="*/ 27 h 138"/>
              <a:gd name="T8" fmla="*/ 107 w 156"/>
              <a:gd name="T9" fmla="*/ 26 h 138"/>
              <a:gd name="T10" fmla="*/ 106 w 156"/>
              <a:gd name="T11" fmla="*/ 15 h 138"/>
              <a:gd name="T12" fmla="*/ 89 w 156"/>
              <a:gd name="T13" fmla="*/ 14 h 138"/>
              <a:gd name="T14" fmla="*/ 88 w 156"/>
              <a:gd name="T15" fmla="*/ 0 h 138"/>
              <a:gd name="T16" fmla="*/ 67 w 156"/>
              <a:gd name="T17" fmla="*/ 1 h 138"/>
              <a:gd name="T18" fmla="*/ 66 w 156"/>
              <a:gd name="T19" fmla="*/ 15 h 138"/>
              <a:gd name="T20" fmla="*/ 49 w 156"/>
              <a:gd name="T21" fmla="*/ 16 h 138"/>
              <a:gd name="T22" fmla="*/ 48 w 156"/>
              <a:gd name="T23" fmla="*/ 27 h 138"/>
              <a:gd name="T24" fmla="*/ 36 w 156"/>
              <a:gd name="T25" fmla="*/ 28 h 138"/>
              <a:gd name="T26" fmla="*/ 29 w 156"/>
              <a:gd name="T27" fmla="*/ 51 h 138"/>
              <a:gd name="T28" fmla="*/ 36 w 156"/>
              <a:gd name="T29" fmla="*/ 86 h 138"/>
              <a:gd name="T30" fmla="*/ 10 w 156"/>
              <a:gd name="T31" fmla="*/ 120 h 138"/>
              <a:gd name="T32" fmla="*/ 0 w 156"/>
              <a:gd name="T33" fmla="*/ 122 h 138"/>
              <a:gd name="T34" fmla="*/ 10 w 156"/>
              <a:gd name="T35" fmla="*/ 134 h 138"/>
              <a:gd name="T36" fmla="*/ 49 w 156"/>
              <a:gd name="T37" fmla="*/ 135 h 138"/>
              <a:gd name="T38" fmla="*/ 89 w 156"/>
              <a:gd name="T39" fmla="*/ 134 h 138"/>
              <a:gd name="T40" fmla="*/ 128 w 156"/>
              <a:gd name="T41" fmla="*/ 134 h 138"/>
              <a:gd name="T42" fmla="*/ 156 w 156"/>
              <a:gd name="T43" fmla="*/ 137 h 138"/>
              <a:gd name="T44" fmla="*/ 146 w 156"/>
              <a:gd name="T45" fmla="*/ 120 h 138"/>
              <a:gd name="T46" fmla="*/ 110 w 156"/>
              <a:gd name="T47" fmla="*/ 44 h 138"/>
              <a:gd name="T48" fmla="*/ 77 w 156"/>
              <a:gd name="T49" fmla="*/ 31 h 138"/>
              <a:gd name="T50" fmla="*/ 45 w 156"/>
              <a:gd name="T51" fmla="*/ 43 h 138"/>
              <a:gd name="T52" fmla="*/ 46 w 156"/>
              <a:gd name="T53" fmla="*/ 35 h 138"/>
              <a:gd name="T54" fmla="*/ 58 w 156"/>
              <a:gd name="T55" fmla="*/ 34 h 138"/>
              <a:gd name="T56" fmla="*/ 59 w 156"/>
              <a:gd name="T57" fmla="*/ 24 h 138"/>
              <a:gd name="T58" fmla="*/ 98 w 156"/>
              <a:gd name="T59" fmla="*/ 25 h 138"/>
              <a:gd name="T60" fmla="*/ 99 w 156"/>
              <a:gd name="T61" fmla="*/ 35 h 138"/>
              <a:gd name="T62" fmla="*/ 111 w 156"/>
              <a:gd name="T63" fmla="*/ 3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6" h="138">
                <a:moveTo>
                  <a:pt x="146" y="120"/>
                </a:moveTo>
                <a:cubicBezTo>
                  <a:pt x="133" y="112"/>
                  <a:pt x="127" y="121"/>
                  <a:pt x="120" y="121"/>
                </a:cubicBezTo>
                <a:cubicBezTo>
                  <a:pt x="120" y="86"/>
                  <a:pt x="120" y="86"/>
                  <a:pt x="120" y="86"/>
                </a:cubicBezTo>
                <a:cubicBezTo>
                  <a:pt x="131" y="60"/>
                  <a:pt x="131" y="60"/>
                  <a:pt x="131" y="60"/>
                </a:cubicBezTo>
                <a:cubicBezTo>
                  <a:pt x="133" y="56"/>
                  <a:pt x="131" y="53"/>
                  <a:pt x="127" y="51"/>
                </a:cubicBezTo>
                <a:cubicBezTo>
                  <a:pt x="120" y="48"/>
                  <a:pt x="120" y="48"/>
                  <a:pt x="120" y="48"/>
                </a:cubicBezTo>
                <a:cubicBezTo>
                  <a:pt x="120" y="28"/>
                  <a:pt x="120" y="28"/>
                  <a:pt x="120" y="28"/>
                </a:cubicBezTo>
                <a:cubicBezTo>
                  <a:pt x="120" y="27"/>
                  <a:pt x="120" y="27"/>
                  <a:pt x="119" y="27"/>
                </a:cubicBezTo>
                <a:cubicBezTo>
                  <a:pt x="108" y="27"/>
                  <a:pt x="108" y="27"/>
                  <a:pt x="108" y="27"/>
                </a:cubicBezTo>
                <a:cubicBezTo>
                  <a:pt x="108" y="27"/>
                  <a:pt x="107" y="26"/>
                  <a:pt x="107" y="26"/>
                </a:cubicBezTo>
                <a:cubicBezTo>
                  <a:pt x="107" y="16"/>
                  <a:pt x="107" y="16"/>
                  <a:pt x="107" y="16"/>
                </a:cubicBezTo>
                <a:cubicBezTo>
                  <a:pt x="107" y="16"/>
                  <a:pt x="107" y="15"/>
                  <a:pt x="106" y="15"/>
                </a:cubicBezTo>
                <a:cubicBezTo>
                  <a:pt x="90" y="15"/>
                  <a:pt x="90" y="15"/>
                  <a:pt x="90" y="15"/>
                </a:cubicBezTo>
                <a:cubicBezTo>
                  <a:pt x="90" y="15"/>
                  <a:pt x="89" y="15"/>
                  <a:pt x="89" y="14"/>
                </a:cubicBezTo>
                <a:cubicBezTo>
                  <a:pt x="89" y="1"/>
                  <a:pt x="89" y="1"/>
                  <a:pt x="89" y="1"/>
                </a:cubicBezTo>
                <a:cubicBezTo>
                  <a:pt x="89" y="0"/>
                  <a:pt x="89" y="0"/>
                  <a:pt x="88" y="0"/>
                </a:cubicBezTo>
                <a:cubicBezTo>
                  <a:pt x="68" y="0"/>
                  <a:pt x="68" y="0"/>
                  <a:pt x="68" y="0"/>
                </a:cubicBezTo>
                <a:cubicBezTo>
                  <a:pt x="67" y="0"/>
                  <a:pt x="67" y="0"/>
                  <a:pt x="67" y="1"/>
                </a:cubicBezTo>
                <a:cubicBezTo>
                  <a:pt x="67" y="14"/>
                  <a:pt x="67" y="14"/>
                  <a:pt x="67" y="14"/>
                </a:cubicBezTo>
                <a:cubicBezTo>
                  <a:pt x="67" y="15"/>
                  <a:pt x="66" y="15"/>
                  <a:pt x="66" y="15"/>
                </a:cubicBezTo>
                <a:cubicBezTo>
                  <a:pt x="50" y="15"/>
                  <a:pt x="50" y="15"/>
                  <a:pt x="50" y="15"/>
                </a:cubicBezTo>
                <a:cubicBezTo>
                  <a:pt x="49" y="15"/>
                  <a:pt x="49" y="16"/>
                  <a:pt x="49" y="16"/>
                </a:cubicBezTo>
                <a:cubicBezTo>
                  <a:pt x="49" y="26"/>
                  <a:pt x="49" y="26"/>
                  <a:pt x="49" y="26"/>
                </a:cubicBezTo>
                <a:cubicBezTo>
                  <a:pt x="49" y="26"/>
                  <a:pt x="48" y="27"/>
                  <a:pt x="48" y="27"/>
                </a:cubicBezTo>
                <a:cubicBezTo>
                  <a:pt x="37" y="27"/>
                  <a:pt x="37" y="27"/>
                  <a:pt x="37" y="27"/>
                </a:cubicBezTo>
                <a:cubicBezTo>
                  <a:pt x="36" y="27"/>
                  <a:pt x="36" y="27"/>
                  <a:pt x="36" y="28"/>
                </a:cubicBezTo>
                <a:cubicBezTo>
                  <a:pt x="36" y="48"/>
                  <a:pt x="36" y="48"/>
                  <a:pt x="36" y="48"/>
                </a:cubicBezTo>
                <a:cubicBezTo>
                  <a:pt x="29" y="51"/>
                  <a:pt x="29" y="51"/>
                  <a:pt x="29" y="51"/>
                </a:cubicBezTo>
                <a:cubicBezTo>
                  <a:pt x="25" y="53"/>
                  <a:pt x="23" y="56"/>
                  <a:pt x="25" y="60"/>
                </a:cubicBezTo>
                <a:cubicBezTo>
                  <a:pt x="36" y="86"/>
                  <a:pt x="36" y="86"/>
                  <a:pt x="36" y="86"/>
                </a:cubicBezTo>
                <a:cubicBezTo>
                  <a:pt x="36" y="121"/>
                  <a:pt x="36" y="121"/>
                  <a:pt x="36" y="121"/>
                </a:cubicBezTo>
                <a:cubicBezTo>
                  <a:pt x="29" y="121"/>
                  <a:pt x="23" y="112"/>
                  <a:pt x="10" y="120"/>
                </a:cubicBezTo>
                <a:cubicBezTo>
                  <a:pt x="10" y="120"/>
                  <a:pt x="10" y="120"/>
                  <a:pt x="10" y="120"/>
                </a:cubicBezTo>
                <a:cubicBezTo>
                  <a:pt x="10" y="120"/>
                  <a:pt x="6" y="122"/>
                  <a:pt x="0" y="122"/>
                </a:cubicBezTo>
                <a:cubicBezTo>
                  <a:pt x="0" y="137"/>
                  <a:pt x="0" y="137"/>
                  <a:pt x="0" y="137"/>
                </a:cubicBezTo>
                <a:cubicBezTo>
                  <a:pt x="5" y="137"/>
                  <a:pt x="7" y="136"/>
                  <a:pt x="10" y="134"/>
                </a:cubicBezTo>
                <a:cubicBezTo>
                  <a:pt x="14" y="132"/>
                  <a:pt x="20" y="130"/>
                  <a:pt x="28" y="134"/>
                </a:cubicBezTo>
                <a:cubicBezTo>
                  <a:pt x="36" y="138"/>
                  <a:pt x="42" y="138"/>
                  <a:pt x="49" y="135"/>
                </a:cubicBezTo>
                <a:cubicBezTo>
                  <a:pt x="55" y="131"/>
                  <a:pt x="61" y="131"/>
                  <a:pt x="67" y="134"/>
                </a:cubicBezTo>
                <a:cubicBezTo>
                  <a:pt x="75" y="138"/>
                  <a:pt x="81" y="138"/>
                  <a:pt x="89" y="134"/>
                </a:cubicBezTo>
                <a:cubicBezTo>
                  <a:pt x="95" y="131"/>
                  <a:pt x="101" y="131"/>
                  <a:pt x="107" y="135"/>
                </a:cubicBezTo>
                <a:cubicBezTo>
                  <a:pt x="114" y="138"/>
                  <a:pt x="120" y="138"/>
                  <a:pt x="128" y="134"/>
                </a:cubicBezTo>
                <a:cubicBezTo>
                  <a:pt x="136" y="130"/>
                  <a:pt x="142" y="132"/>
                  <a:pt x="146" y="134"/>
                </a:cubicBezTo>
                <a:cubicBezTo>
                  <a:pt x="149" y="136"/>
                  <a:pt x="151" y="137"/>
                  <a:pt x="156" y="137"/>
                </a:cubicBezTo>
                <a:cubicBezTo>
                  <a:pt x="156" y="122"/>
                  <a:pt x="156" y="122"/>
                  <a:pt x="156" y="122"/>
                </a:cubicBezTo>
                <a:cubicBezTo>
                  <a:pt x="150" y="122"/>
                  <a:pt x="146" y="120"/>
                  <a:pt x="146" y="120"/>
                </a:cubicBezTo>
                <a:close/>
                <a:moveTo>
                  <a:pt x="111" y="43"/>
                </a:moveTo>
                <a:cubicBezTo>
                  <a:pt x="111" y="44"/>
                  <a:pt x="110" y="44"/>
                  <a:pt x="110" y="44"/>
                </a:cubicBezTo>
                <a:cubicBezTo>
                  <a:pt x="79" y="31"/>
                  <a:pt x="79" y="31"/>
                  <a:pt x="79" y="31"/>
                </a:cubicBezTo>
                <a:cubicBezTo>
                  <a:pt x="78" y="31"/>
                  <a:pt x="78" y="31"/>
                  <a:pt x="77" y="31"/>
                </a:cubicBezTo>
                <a:cubicBezTo>
                  <a:pt x="46" y="44"/>
                  <a:pt x="46" y="44"/>
                  <a:pt x="46" y="44"/>
                </a:cubicBezTo>
                <a:cubicBezTo>
                  <a:pt x="46" y="44"/>
                  <a:pt x="45" y="44"/>
                  <a:pt x="45" y="43"/>
                </a:cubicBezTo>
                <a:cubicBezTo>
                  <a:pt x="45" y="36"/>
                  <a:pt x="45" y="36"/>
                  <a:pt x="45" y="36"/>
                </a:cubicBezTo>
                <a:cubicBezTo>
                  <a:pt x="45" y="36"/>
                  <a:pt x="46" y="35"/>
                  <a:pt x="46" y="35"/>
                </a:cubicBezTo>
                <a:cubicBezTo>
                  <a:pt x="57" y="35"/>
                  <a:pt x="57" y="35"/>
                  <a:pt x="57" y="35"/>
                </a:cubicBezTo>
                <a:cubicBezTo>
                  <a:pt x="58" y="35"/>
                  <a:pt x="58" y="35"/>
                  <a:pt x="58" y="34"/>
                </a:cubicBezTo>
                <a:cubicBezTo>
                  <a:pt x="58" y="25"/>
                  <a:pt x="58" y="25"/>
                  <a:pt x="58" y="25"/>
                </a:cubicBezTo>
                <a:cubicBezTo>
                  <a:pt x="58" y="24"/>
                  <a:pt x="59" y="24"/>
                  <a:pt x="59" y="24"/>
                </a:cubicBezTo>
                <a:cubicBezTo>
                  <a:pt x="97" y="24"/>
                  <a:pt x="97" y="24"/>
                  <a:pt x="97" y="24"/>
                </a:cubicBezTo>
                <a:cubicBezTo>
                  <a:pt x="97" y="24"/>
                  <a:pt x="98" y="24"/>
                  <a:pt x="98" y="25"/>
                </a:cubicBezTo>
                <a:cubicBezTo>
                  <a:pt x="98" y="34"/>
                  <a:pt x="98" y="34"/>
                  <a:pt x="98" y="34"/>
                </a:cubicBezTo>
                <a:cubicBezTo>
                  <a:pt x="98" y="35"/>
                  <a:pt x="98" y="35"/>
                  <a:pt x="99" y="35"/>
                </a:cubicBezTo>
                <a:cubicBezTo>
                  <a:pt x="110" y="35"/>
                  <a:pt x="110" y="35"/>
                  <a:pt x="110" y="35"/>
                </a:cubicBezTo>
                <a:cubicBezTo>
                  <a:pt x="110" y="35"/>
                  <a:pt x="111" y="36"/>
                  <a:pt x="111" y="36"/>
                </a:cubicBezTo>
                <a:cubicBezTo>
                  <a:pt x="111" y="43"/>
                  <a:pt x="111" y="43"/>
                  <a:pt x="111" y="43"/>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724" name="Freeform 57"/>
          <p:cNvSpPr>
            <a:spLocks/>
          </p:cNvSpPr>
          <p:nvPr/>
        </p:nvSpPr>
        <p:spPr bwMode="auto">
          <a:xfrm>
            <a:off x="3893124" y="2690477"/>
            <a:ext cx="139664" cy="38090"/>
          </a:xfrm>
          <a:custGeom>
            <a:avLst/>
            <a:gdLst>
              <a:gd name="T0" fmla="*/ 0 w 66"/>
              <a:gd name="T1" fmla="*/ 0 h 18"/>
              <a:gd name="T2" fmla="*/ 66 w 66"/>
              <a:gd name="T3" fmla="*/ 0 h 18"/>
              <a:gd name="T4" fmla="*/ 66 w 66"/>
              <a:gd name="T5" fmla="*/ 18 h 18"/>
              <a:gd name="T6" fmla="*/ 12 w 66"/>
              <a:gd name="T7" fmla="*/ 18 h 18"/>
              <a:gd name="T8" fmla="*/ 0 w 66"/>
              <a:gd name="T9" fmla="*/ 0 h 18"/>
            </a:gdLst>
            <a:ahLst/>
            <a:cxnLst>
              <a:cxn ang="0">
                <a:pos x="T0" y="T1"/>
              </a:cxn>
              <a:cxn ang="0">
                <a:pos x="T2" y="T3"/>
              </a:cxn>
              <a:cxn ang="0">
                <a:pos x="T4" y="T5"/>
              </a:cxn>
              <a:cxn ang="0">
                <a:pos x="T6" y="T7"/>
              </a:cxn>
              <a:cxn ang="0">
                <a:pos x="T8" y="T9"/>
              </a:cxn>
            </a:cxnLst>
            <a:rect l="0" t="0" r="r" b="b"/>
            <a:pathLst>
              <a:path w="66" h="18">
                <a:moveTo>
                  <a:pt x="0" y="0"/>
                </a:moveTo>
                <a:lnTo>
                  <a:pt x="66" y="0"/>
                </a:lnTo>
                <a:lnTo>
                  <a:pt x="66" y="18"/>
                </a:lnTo>
                <a:lnTo>
                  <a:pt x="12" y="18"/>
                </a:lnTo>
                <a:lnTo>
                  <a:pt x="0" y="0"/>
                </a:ln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725" name="Freeform 58"/>
          <p:cNvSpPr>
            <a:spLocks/>
          </p:cNvSpPr>
          <p:nvPr/>
        </p:nvSpPr>
        <p:spPr bwMode="auto">
          <a:xfrm>
            <a:off x="3897358" y="2741264"/>
            <a:ext cx="135432" cy="82528"/>
          </a:xfrm>
          <a:custGeom>
            <a:avLst/>
            <a:gdLst>
              <a:gd name="T0" fmla="*/ 45 w 45"/>
              <a:gd name="T1" fmla="*/ 0 h 27"/>
              <a:gd name="T2" fmla="*/ 8 w 45"/>
              <a:gd name="T3" fmla="*/ 0 h 27"/>
              <a:gd name="T4" fmla="*/ 0 w 45"/>
              <a:gd name="T5" fmla="*/ 9 h 27"/>
              <a:gd name="T6" fmla="*/ 9 w 45"/>
              <a:gd name="T7" fmla="*/ 9 h 27"/>
              <a:gd name="T8" fmla="*/ 27 w 45"/>
              <a:gd name="T9" fmla="*/ 27 h 27"/>
              <a:gd name="T10" fmla="*/ 45 w 45"/>
              <a:gd name="T11" fmla="*/ 9 h 27"/>
              <a:gd name="T12" fmla="*/ 45 w 45"/>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45" h="27">
                <a:moveTo>
                  <a:pt x="45" y="0"/>
                </a:moveTo>
                <a:cubicBezTo>
                  <a:pt x="8" y="0"/>
                  <a:pt x="8" y="0"/>
                  <a:pt x="8" y="0"/>
                </a:cubicBezTo>
                <a:cubicBezTo>
                  <a:pt x="0" y="9"/>
                  <a:pt x="0" y="9"/>
                  <a:pt x="0" y="9"/>
                </a:cubicBezTo>
                <a:cubicBezTo>
                  <a:pt x="9" y="9"/>
                  <a:pt x="9" y="9"/>
                  <a:pt x="9" y="9"/>
                </a:cubicBezTo>
                <a:cubicBezTo>
                  <a:pt x="9" y="20"/>
                  <a:pt x="17" y="27"/>
                  <a:pt x="27" y="27"/>
                </a:cubicBezTo>
                <a:cubicBezTo>
                  <a:pt x="36" y="27"/>
                  <a:pt x="45" y="20"/>
                  <a:pt x="45" y="9"/>
                </a:cubicBezTo>
                <a:lnTo>
                  <a:pt x="45" y="0"/>
                </a:ln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726" name="Freeform 59"/>
          <p:cNvSpPr>
            <a:spLocks/>
          </p:cNvSpPr>
          <p:nvPr/>
        </p:nvSpPr>
        <p:spPr bwMode="auto">
          <a:xfrm>
            <a:off x="3736532" y="2840720"/>
            <a:ext cx="294139" cy="213728"/>
          </a:xfrm>
          <a:custGeom>
            <a:avLst/>
            <a:gdLst>
              <a:gd name="T0" fmla="*/ 55 w 98"/>
              <a:gd name="T1" fmla="*/ 57 h 71"/>
              <a:gd name="T2" fmla="*/ 98 w 98"/>
              <a:gd name="T3" fmla="*/ 0 h 71"/>
              <a:gd name="T4" fmla="*/ 54 w 98"/>
              <a:gd name="T5" fmla="*/ 0 h 71"/>
              <a:gd name="T6" fmla="*/ 43 w 98"/>
              <a:gd name="T7" fmla="*/ 5 h 71"/>
              <a:gd name="T8" fmla="*/ 7 w 98"/>
              <a:gd name="T9" fmla="*/ 52 h 71"/>
              <a:gd name="T10" fmla="*/ 21 w 98"/>
              <a:gd name="T11" fmla="*/ 62 h 71"/>
              <a:gd name="T12" fmla="*/ 55 w 98"/>
              <a:gd name="T13" fmla="*/ 21 h 71"/>
              <a:gd name="T14" fmla="*/ 55 w 98"/>
              <a:gd name="T15" fmla="*/ 57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 h="71">
                <a:moveTo>
                  <a:pt x="55" y="57"/>
                </a:moveTo>
                <a:cubicBezTo>
                  <a:pt x="98" y="0"/>
                  <a:pt x="98" y="0"/>
                  <a:pt x="98" y="0"/>
                </a:cubicBezTo>
                <a:cubicBezTo>
                  <a:pt x="54" y="0"/>
                  <a:pt x="54" y="0"/>
                  <a:pt x="54" y="0"/>
                </a:cubicBezTo>
                <a:cubicBezTo>
                  <a:pt x="49" y="0"/>
                  <a:pt x="45" y="2"/>
                  <a:pt x="43" y="5"/>
                </a:cubicBezTo>
                <a:cubicBezTo>
                  <a:pt x="7" y="52"/>
                  <a:pt x="7" y="52"/>
                  <a:pt x="7" y="52"/>
                </a:cubicBezTo>
                <a:cubicBezTo>
                  <a:pt x="0" y="61"/>
                  <a:pt x="14" y="71"/>
                  <a:pt x="21" y="62"/>
                </a:cubicBezTo>
                <a:cubicBezTo>
                  <a:pt x="55" y="21"/>
                  <a:pt x="55" y="21"/>
                  <a:pt x="55" y="21"/>
                </a:cubicBezTo>
                <a:cubicBezTo>
                  <a:pt x="55" y="57"/>
                  <a:pt x="55" y="57"/>
                  <a:pt x="55" y="57"/>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727" name="Freeform 60"/>
          <p:cNvSpPr>
            <a:spLocks/>
          </p:cNvSpPr>
          <p:nvPr/>
        </p:nvSpPr>
        <p:spPr bwMode="auto">
          <a:xfrm>
            <a:off x="3901591" y="2840720"/>
            <a:ext cx="198915" cy="264515"/>
          </a:xfrm>
          <a:custGeom>
            <a:avLst/>
            <a:gdLst>
              <a:gd name="T0" fmla="*/ 54 w 66"/>
              <a:gd name="T1" fmla="*/ 0 h 88"/>
              <a:gd name="T2" fmla="*/ 66 w 66"/>
              <a:gd name="T3" fmla="*/ 13 h 88"/>
              <a:gd name="T4" fmla="*/ 66 w 66"/>
              <a:gd name="T5" fmla="*/ 88 h 88"/>
              <a:gd name="T6" fmla="*/ 0 w 66"/>
              <a:gd name="T7" fmla="*/ 88 h 88"/>
              <a:gd name="T8" fmla="*/ 0 w 66"/>
              <a:gd name="T9" fmla="*/ 68 h 88"/>
              <a:gd name="T10" fmla="*/ 59 w 66"/>
              <a:gd name="T11" fmla="*/ 68 h 88"/>
              <a:gd name="T12" fmla="*/ 59 w 66"/>
              <a:gd name="T13" fmla="*/ 58 h 88"/>
              <a:gd name="T14" fmla="*/ 10 w 66"/>
              <a:gd name="T15" fmla="*/ 58 h 88"/>
              <a:gd name="T16" fmla="*/ 54 w 66"/>
              <a:gd name="T17"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8">
                <a:moveTo>
                  <a:pt x="54" y="0"/>
                </a:moveTo>
                <a:cubicBezTo>
                  <a:pt x="60" y="0"/>
                  <a:pt x="66" y="6"/>
                  <a:pt x="66" y="13"/>
                </a:cubicBezTo>
                <a:cubicBezTo>
                  <a:pt x="66" y="88"/>
                  <a:pt x="66" y="88"/>
                  <a:pt x="66" y="88"/>
                </a:cubicBezTo>
                <a:cubicBezTo>
                  <a:pt x="0" y="88"/>
                  <a:pt x="0" y="88"/>
                  <a:pt x="0" y="88"/>
                </a:cubicBezTo>
                <a:cubicBezTo>
                  <a:pt x="0" y="68"/>
                  <a:pt x="0" y="68"/>
                  <a:pt x="0" y="68"/>
                </a:cubicBezTo>
                <a:cubicBezTo>
                  <a:pt x="59" y="68"/>
                  <a:pt x="59" y="68"/>
                  <a:pt x="59" y="68"/>
                </a:cubicBezTo>
                <a:cubicBezTo>
                  <a:pt x="59" y="58"/>
                  <a:pt x="59" y="58"/>
                  <a:pt x="59" y="58"/>
                </a:cubicBezTo>
                <a:cubicBezTo>
                  <a:pt x="10" y="58"/>
                  <a:pt x="10" y="58"/>
                  <a:pt x="10" y="58"/>
                </a:cubicBezTo>
                <a:lnTo>
                  <a:pt x="54" y="0"/>
                </a:ln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728" name="Freeform 61"/>
          <p:cNvSpPr>
            <a:spLocks/>
          </p:cNvSpPr>
          <p:nvPr/>
        </p:nvSpPr>
        <p:spPr bwMode="auto">
          <a:xfrm>
            <a:off x="3673049" y="3045985"/>
            <a:ext cx="201031" cy="59252"/>
          </a:xfrm>
          <a:custGeom>
            <a:avLst/>
            <a:gdLst>
              <a:gd name="T0" fmla="*/ 59 w 67"/>
              <a:gd name="T1" fmla="*/ 20 h 20"/>
              <a:gd name="T2" fmla="*/ 67 w 67"/>
              <a:gd name="T3" fmla="*/ 12 h 20"/>
              <a:gd name="T4" fmla="*/ 67 w 67"/>
              <a:gd name="T5" fmla="*/ 0 h 20"/>
              <a:gd name="T6" fmla="*/ 0 w 67"/>
              <a:gd name="T7" fmla="*/ 0 h 20"/>
              <a:gd name="T8" fmla="*/ 0 w 67"/>
              <a:gd name="T9" fmla="*/ 12 h 20"/>
              <a:gd name="T10" fmla="*/ 8 w 67"/>
              <a:gd name="T11" fmla="*/ 20 h 20"/>
              <a:gd name="T12" fmla="*/ 59 w 6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7" h="20">
                <a:moveTo>
                  <a:pt x="59" y="20"/>
                </a:moveTo>
                <a:cubicBezTo>
                  <a:pt x="64" y="20"/>
                  <a:pt x="67" y="16"/>
                  <a:pt x="67" y="12"/>
                </a:cubicBezTo>
                <a:cubicBezTo>
                  <a:pt x="67" y="0"/>
                  <a:pt x="67" y="0"/>
                  <a:pt x="67" y="0"/>
                </a:cubicBezTo>
                <a:cubicBezTo>
                  <a:pt x="0" y="0"/>
                  <a:pt x="0" y="0"/>
                  <a:pt x="0" y="0"/>
                </a:cubicBezTo>
                <a:cubicBezTo>
                  <a:pt x="0" y="12"/>
                  <a:pt x="0" y="12"/>
                  <a:pt x="0" y="12"/>
                </a:cubicBezTo>
                <a:cubicBezTo>
                  <a:pt x="0" y="16"/>
                  <a:pt x="3" y="20"/>
                  <a:pt x="8" y="20"/>
                </a:cubicBezTo>
                <a:lnTo>
                  <a:pt x="59" y="20"/>
                </a:ln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729" name="Freeform 62"/>
          <p:cNvSpPr>
            <a:spLocks/>
          </p:cNvSpPr>
          <p:nvPr/>
        </p:nvSpPr>
        <p:spPr bwMode="auto">
          <a:xfrm>
            <a:off x="3630727" y="2840721"/>
            <a:ext cx="42322" cy="205264"/>
          </a:xfrm>
          <a:custGeom>
            <a:avLst/>
            <a:gdLst>
              <a:gd name="T0" fmla="*/ 0 w 14"/>
              <a:gd name="T1" fmla="*/ 60 h 68"/>
              <a:gd name="T2" fmla="*/ 9 w 14"/>
              <a:gd name="T3" fmla="*/ 68 h 68"/>
              <a:gd name="T4" fmla="*/ 14 w 14"/>
              <a:gd name="T5" fmla="*/ 68 h 68"/>
              <a:gd name="T6" fmla="*/ 14 w 14"/>
              <a:gd name="T7" fmla="*/ 0 h 68"/>
              <a:gd name="T8" fmla="*/ 9 w 14"/>
              <a:gd name="T9" fmla="*/ 0 h 68"/>
              <a:gd name="T10" fmla="*/ 0 w 14"/>
              <a:gd name="T11" fmla="*/ 8 h 68"/>
              <a:gd name="T12" fmla="*/ 0 w 14"/>
              <a:gd name="T13" fmla="*/ 60 h 68"/>
            </a:gdLst>
            <a:ahLst/>
            <a:cxnLst>
              <a:cxn ang="0">
                <a:pos x="T0" y="T1"/>
              </a:cxn>
              <a:cxn ang="0">
                <a:pos x="T2" y="T3"/>
              </a:cxn>
              <a:cxn ang="0">
                <a:pos x="T4" y="T5"/>
              </a:cxn>
              <a:cxn ang="0">
                <a:pos x="T6" y="T7"/>
              </a:cxn>
              <a:cxn ang="0">
                <a:pos x="T8" y="T9"/>
              </a:cxn>
              <a:cxn ang="0">
                <a:pos x="T10" y="T11"/>
              </a:cxn>
              <a:cxn ang="0">
                <a:pos x="T12" y="T13"/>
              </a:cxn>
            </a:cxnLst>
            <a:rect l="0" t="0" r="r" b="b"/>
            <a:pathLst>
              <a:path w="14" h="68">
                <a:moveTo>
                  <a:pt x="0" y="60"/>
                </a:moveTo>
                <a:cubicBezTo>
                  <a:pt x="0" y="65"/>
                  <a:pt x="4" y="68"/>
                  <a:pt x="9" y="68"/>
                </a:cubicBezTo>
                <a:cubicBezTo>
                  <a:pt x="14" y="68"/>
                  <a:pt x="14" y="68"/>
                  <a:pt x="14" y="68"/>
                </a:cubicBezTo>
                <a:cubicBezTo>
                  <a:pt x="14" y="0"/>
                  <a:pt x="14" y="0"/>
                  <a:pt x="14" y="0"/>
                </a:cubicBezTo>
                <a:cubicBezTo>
                  <a:pt x="9" y="0"/>
                  <a:pt x="9" y="0"/>
                  <a:pt x="9" y="0"/>
                </a:cubicBezTo>
                <a:cubicBezTo>
                  <a:pt x="4" y="0"/>
                  <a:pt x="0" y="3"/>
                  <a:pt x="0" y="8"/>
                </a:cubicBezTo>
                <a:cubicBezTo>
                  <a:pt x="0" y="60"/>
                  <a:pt x="0" y="60"/>
                  <a:pt x="0" y="60"/>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730" name="Freeform 63"/>
          <p:cNvSpPr>
            <a:spLocks noEditPoints="1"/>
          </p:cNvSpPr>
          <p:nvPr/>
        </p:nvSpPr>
        <p:spPr bwMode="auto">
          <a:xfrm>
            <a:off x="4595676" y="2832257"/>
            <a:ext cx="327998" cy="272980"/>
          </a:xfrm>
          <a:custGeom>
            <a:avLst/>
            <a:gdLst>
              <a:gd name="T0" fmla="*/ 45 w 109"/>
              <a:gd name="T1" fmla="*/ 40 h 91"/>
              <a:gd name="T2" fmla="*/ 53 w 109"/>
              <a:gd name="T3" fmla="*/ 33 h 91"/>
              <a:gd name="T4" fmla="*/ 45 w 109"/>
              <a:gd name="T5" fmla="*/ 25 h 91"/>
              <a:gd name="T6" fmla="*/ 38 w 109"/>
              <a:gd name="T7" fmla="*/ 33 h 91"/>
              <a:gd name="T8" fmla="*/ 45 w 109"/>
              <a:gd name="T9" fmla="*/ 40 h 91"/>
              <a:gd name="T10" fmla="*/ 109 w 109"/>
              <a:gd name="T11" fmla="*/ 90 h 91"/>
              <a:gd name="T12" fmla="*/ 1 w 109"/>
              <a:gd name="T13" fmla="*/ 56 h 91"/>
              <a:gd name="T14" fmla="*/ 0 w 109"/>
              <a:gd name="T15" fmla="*/ 55 h 91"/>
              <a:gd name="T16" fmla="*/ 1 w 109"/>
              <a:gd name="T17" fmla="*/ 54 h 91"/>
              <a:gd name="T18" fmla="*/ 33 w 109"/>
              <a:gd name="T19" fmla="*/ 49 h 91"/>
              <a:gd name="T20" fmla="*/ 5 w 109"/>
              <a:gd name="T21" fmla="*/ 35 h 91"/>
              <a:gd name="T22" fmla="*/ 4 w 109"/>
              <a:gd name="T23" fmla="*/ 33 h 91"/>
              <a:gd name="T24" fmla="*/ 5 w 109"/>
              <a:gd name="T25" fmla="*/ 32 h 91"/>
              <a:gd name="T26" fmla="*/ 109 w 109"/>
              <a:gd name="T27" fmla="*/ 0 h 91"/>
              <a:gd name="T28" fmla="*/ 109 w 109"/>
              <a:gd name="T29" fmla="*/ 9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91">
                <a:moveTo>
                  <a:pt x="45" y="40"/>
                </a:moveTo>
                <a:cubicBezTo>
                  <a:pt x="50" y="40"/>
                  <a:pt x="53" y="37"/>
                  <a:pt x="53" y="33"/>
                </a:cubicBezTo>
                <a:cubicBezTo>
                  <a:pt x="53" y="29"/>
                  <a:pt x="50" y="25"/>
                  <a:pt x="45" y="25"/>
                </a:cubicBezTo>
                <a:cubicBezTo>
                  <a:pt x="41" y="25"/>
                  <a:pt x="38" y="29"/>
                  <a:pt x="38" y="33"/>
                </a:cubicBezTo>
                <a:cubicBezTo>
                  <a:pt x="38" y="37"/>
                  <a:pt x="41" y="40"/>
                  <a:pt x="45" y="40"/>
                </a:cubicBezTo>
                <a:moveTo>
                  <a:pt x="109" y="90"/>
                </a:moveTo>
                <a:cubicBezTo>
                  <a:pt x="71" y="91"/>
                  <a:pt x="31" y="83"/>
                  <a:pt x="1" y="56"/>
                </a:cubicBezTo>
                <a:cubicBezTo>
                  <a:pt x="1" y="56"/>
                  <a:pt x="0" y="56"/>
                  <a:pt x="0" y="55"/>
                </a:cubicBezTo>
                <a:cubicBezTo>
                  <a:pt x="0" y="55"/>
                  <a:pt x="1" y="54"/>
                  <a:pt x="1" y="54"/>
                </a:cubicBezTo>
                <a:cubicBezTo>
                  <a:pt x="33" y="49"/>
                  <a:pt x="33" y="49"/>
                  <a:pt x="33" y="49"/>
                </a:cubicBezTo>
                <a:cubicBezTo>
                  <a:pt x="5" y="35"/>
                  <a:pt x="5" y="35"/>
                  <a:pt x="5" y="35"/>
                </a:cubicBezTo>
                <a:cubicBezTo>
                  <a:pt x="5" y="34"/>
                  <a:pt x="4" y="34"/>
                  <a:pt x="4" y="33"/>
                </a:cubicBezTo>
                <a:cubicBezTo>
                  <a:pt x="4" y="32"/>
                  <a:pt x="5" y="32"/>
                  <a:pt x="5" y="32"/>
                </a:cubicBezTo>
                <a:cubicBezTo>
                  <a:pt x="5" y="32"/>
                  <a:pt x="38" y="0"/>
                  <a:pt x="109" y="0"/>
                </a:cubicBezTo>
                <a:cubicBezTo>
                  <a:pt x="109" y="90"/>
                  <a:pt x="109" y="90"/>
                  <a:pt x="109" y="90"/>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731" name="Freeform 64"/>
          <p:cNvSpPr>
            <a:spLocks/>
          </p:cNvSpPr>
          <p:nvPr/>
        </p:nvSpPr>
        <p:spPr bwMode="auto">
          <a:xfrm>
            <a:off x="4443317" y="2646038"/>
            <a:ext cx="112154" cy="378785"/>
          </a:xfrm>
          <a:custGeom>
            <a:avLst/>
            <a:gdLst>
              <a:gd name="T0" fmla="*/ 38 w 38"/>
              <a:gd name="T1" fmla="*/ 106 h 126"/>
              <a:gd name="T2" fmla="*/ 25 w 38"/>
              <a:gd name="T3" fmla="*/ 89 h 126"/>
              <a:gd name="T4" fmla="*/ 21 w 38"/>
              <a:gd name="T5" fmla="*/ 112 h 126"/>
              <a:gd name="T6" fmla="*/ 26 w 38"/>
              <a:gd name="T7" fmla="*/ 108 h 126"/>
              <a:gd name="T8" fmla="*/ 27 w 38"/>
              <a:gd name="T9" fmla="*/ 111 h 126"/>
              <a:gd name="T10" fmla="*/ 24 w 38"/>
              <a:gd name="T11" fmla="*/ 117 h 126"/>
              <a:gd name="T12" fmla="*/ 19 w 38"/>
              <a:gd name="T13" fmla="*/ 120 h 126"/>
              <a:gd name="T14" fmla="*/ 13 w 38"/>
              <a:gd name="T15" fmla="*/ 117 h 126"/>
              <a:gd name="T16" fmla="*/ 10 w 38"/>
              <a:gd name="T17" fmla="*/ 111 h 126"/>
              <a:gd name="T18" fmla="*/ 10 w 38"/>
              <a:gd name="T19" fmla="*/ 87 h 126"/>
              <a:gd name="T20" fmla="*/ 10 w 38"/>
              <a:gd name="T21" fmla="*/ 59 h 126"/>
              <a:gd name="T22" fmla="*/ 11 w 38"/>
              <a:gd name="T23" fmla="*/ 59 h 126"/>
              <a:gd name="T24" fmla="*/ 11 w 38"/>
              <a:gd name="T25" fmla="*/ 58 h 126"/>
              <a:gd name="T26" fmla="*/ 15 w 38"/>
              <a:gd name="T27" fmla="*/ 51 h 126"/>
              <a:gd name="T28" fmla="*/ 11 w 38"/>
              <a:gd name="T29" fmla="*/ 44 h 126"/>
              <a:gd name="T30" fmla="*/ 11 w 38"/>
              <a:gd name="T31" fmla="*/ 0 h 126"/>
              <a:gd name="T32" fmla="*/ 4 w 38"/>
              <a:gd name="T33" fmla="*/ 0 h 126"/>
              <a:gd name="T34" fmla="*/ 4 w 38"/>
              <a:gd name="T35" fmla="*/ 44 h 126"/>
              <a:gd name="T36" fmla="*/ 0 w 38"/>
              <a:gd name="T37" fmla="*/ 51 h 126"/>
              <a:gd name="T38" fmla="*/ 4 w 38"/>
              <a:gd name="T39" fmla="*/ 58 h 126"/>
              <a:gd name="T40" fmla="*/ 4 w 38"/>
              <a:gd name="T41" fmla="*/ 59 h 126"/>
              <a:gd name="T42" fmla="*/ 4 w 38"/>
              <a:gd name="T43" fmla="*/ 59 h 126"/>
              <a:gd name="T44" fmla="*/ 4 w 38"/>
              <a:gd name="T45" fmla="*/ 88 h 126"/>
              <a:gd name="T46" fmla="*/ 4 w 38"/>
              <a:gd name="T47" fmla="*/ 111 h 126"/>
              <a:gd name="T48" fmla="*/ 4 w 38"/>
              <a:gd name="T49" fmla="*/ 111 h 126"/>
              <a:gd name="T50" fmla="*/ 19 w 38"/>
              <a:gd name="T51" fmla="*/ 126 h 126"/>
              <a:gd name="T52" fmla="*/ 33 w 38"/>
              <a:gd name="T53" fmla="*/ 111 h 126"/>
              <a:gd name="T54" fmla="*/ 33 w 38"/>
              <a:gd name="T55" fmla="*/ 107 h 126"/>
              <a:gd name="T56" fmla="*/ 38 w 38"/>
              <a:gd name="T57" fmla="*/ 10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126">
                <a:moveTo>
                  <a:pt x="38" y="106"/>
                </a:moveTo>
                <a:cubicBezTo>
                  <a:pt x="25" y="89"/>
                  <a:pt x="25" y="89"/>
                  <a:pt x="25" y="89"/>
                </a:cubicBezTo>
                <a:cubicBezTo>
                  <a:pt x="21" y="112"/>
                  <a:pt x="21" y="112"/>
                  <a:pt x="21" y="112"/>
                </a:cubicBezTo>
                <a:cubicBezTo>
                  <a:pt x="21" y="112"/>
                  <a:pt x="25" y="109"/>
                  <a:pt x="26" y="108"/>
                </a:cubicBezTo>
                <a:cubicBezTo>
                  <a:pt x="27" y="110"/>
                  <a:pt x="27" y="111"/>
                  <a:pt x="27" y="111"/>
                </a:cubicBezTo>
                <a:cubicBezTo>
                  <a:pt x="27" y="113"/>
                  <a:pt x="26" y="116"/>
                  <a:pt x="24" y="117"/>
                </a:cubicBezTo>
                <a:cubicBezTo>
                  <a:pt x="23" y="119"/>
                  <a:pt x="21" y="119"/>
                  <a:pt x="19" y="120"/>
                </a:cubicBezTo>
                <a:cubicBezTo>
                  <a:pt x="16" y="120"/>
                  <a:pt x="14" y="119"/>
                  <a:pt x="13" y="117"/>
                </a:cubicBezTo>
                <a:cubicBezTo>
                  <a:pt x="11" y="116"/>
                  <a:pt x="10" y="113"/>
                  <a:pt x="10" y="111"/>
                </a:cubicBezTo>
                <a:cubicBezTo>
                  <a:pt x="10" y="87"/>
                  <a:pt x="10" y="87"/>
                  <a:pt x="10" y="87"/>
                </a:cubicBezTo>
                <a:cubicBezTo>
                  <a:pt x="10" y="87"/>
                  <a:pt x="10" y="65"/>
                  <a:pt x="10" y="59"/>
                </a:cubicBezTo>
                <a:cubicBezTo>
                  <a:pt x="11" y="59"/>
                  <a:pt x="11" y="59"/>
                  <a:pt x="11" y="59"/>
                </a:cubicBezTo>
                <a:cubicBezTo>
                  <a:pt x="11" y="58"/>
                  <a:pt x="11" y="58"/>
                  <a:pt x="11" y="58"/>
                </a:cubicBezTo>
                <a:cubicBezTo>
                  <a:pt x="13" y="57"/>
                  <a:pt x="15" y="54"/>
                  <a:pt x="15" y="51"/>
                </a:cubicBezTo>
                <a:cubicBezTo>
                  <a:pt x="15" y="48"/>
                  <a:pt x="13" y="46"/>
                  <a:pt x="11" y="44"/>
                </a:cubicBezTo>
                <a:cubicBezTo>
                  <a:pt x="11" y="0"/>
                  <a:pt x="11" y="0"/>
                  <a:pt x="11" y="0"/>
                </a:cubicBezTo>
                <a:cubicBezTo>
                  <a:pt x="4" y="0"/>
                  <a:pt x="4" y="0"/>
                  <a:pt x="4" y="0"/>
                </a:cubicBezTo>
                <a:cubicBezTo>
                  <a:pt x="4" y="44"/>
                  <a:pt x="4" y="44"/>
                  <a:pt x="4" y="44"/>
                </a:cubicBezTo>
                <a:cubicBezTo>
                  <a:pt x="2" y="45"/>
                  <a:pt x="0" y="48"/>
                  <a:pt x="0" y="51"/>
                </a:cubicBezTo>
                <a:cubicBezTo>
                  <a:pt x="0" y="55"/>
                  <a:pt x="2" y="57"/>
                  <a:pt x="4" y="58"/>
                </a:cubicBezTo>
                <a:cubicBezTo>
                  <a:pt x="4" y="59"/>
                  <a:pt x="4" y="59"/>
                  <a:pt x="4" y="59"/>
                </a:cubicBezTo>
                <a:cubicBezTo>
                  <a:pt x="4" y="59"/>
                  <a:pt x="4" y="59"/>
                  <a:pt x="4" y="59"/>
                </a:cubicBezTo>
                <a:cubicBezTo>
                  <a:pt x="4" y="65"/>
                  <a:pt x="4" y="88"/>
                  <a:pt x="4" y="88"/>
                </a:cubicBezTo>
                <a:cubicBezTo>
                  <a:pt x="4" y="111"/>
                  <a:pt x="4" y="111"/>
                  <a:pt x="4" y="111"/>
                </a:cubicBezTo>
                <a:cubicBezTo>
                  <a:pt x="4" y="111"/>
                  <a:pt x="4" y="111"/>
                  <a:pt x="4" y="111"/>
                </a:cubicBezTo>
                <a:cubicBezTo>
                  <a:pt x="4" y="119"/>
                  <a:pt x="11" y="126"/>
                  <a:pt x="19" y="126"/>
                </a:cubicBezTo>
                <a:cubicBezTo>
                  <a:pt x="27" y="126"/>
                  <a:pt x="33" y="119"/>
                  <a:pt x="33" y="111"/>
                </a:cubicBezTo>
                <a:cubicBezTo>
                  <a:pt x="33" y="111"/>
                  <a:pt x="33" y="109"/>
                  <a:pt x="33" y="107"/>
                </a:cubicBezTo>
                <a:lnTo>
                  <a:pt x="38" y="106"/>
                </a:ln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732" name="Freeform 65"/>
          <p:cNvSpPr>
            <a:spLocks/>
          </p:cNvSpPr>
          <p:nvPr/>
        </p:nvSpPr>
        <p:spPr bwMode="auto">
          <a:xfrm>
            <a:off x="5359593" y="2840723"/>
            <a:ext cx="165057" cy="192567"/>
          </a:xfrm>
          <a:custGeom>
            <a:avLst/>
            <a:gdLst>
              <a:gd name="T0" fmla="*/ 19 w 55"/>
              <a:gd name="T1" fmla="*/ 0 h 64"/>
              <a:gd name="T2" fmla="*/ 12 w 55"/>
              <a:gd name="T3" fmla="*/ 2 h 64"/>
              <a:gd name="T4" fmla="*/ 12 w 55"/>
              <a:gd name="T5" fmla="*/ 16 h 64"/>
              <a:gd name="T6" fmla="*/ 19 w 55"/>
              <a:gd name="T7" fmla="*/ 14 h 64"/>
              <a:gd name="T8" fmla="*/ 19 w 55"/>
              <a:gd name="T9" fmla="*/ 54 h 64"/>
              <a:gd name="T10" fmla="*/ 34 w 55"/>
              <a:gd name="T11" fmla="*/ 54 h 64"/>
              <a:gd name="T12" fmla="*/ 34 w 55"/>
              <a:gd name="T13" fmla="*/ 36 h 64"/>
              <a:gd name="T14" fmla="*/ 55 w 55"/>
              <a:gd name="T15" fmla="*/ 36 h 64"/>
              <a:gd name="T16" fmla="*/ 20 w 55"/>
              <a:gd name="T17" fmla="*/ 0 h 64"/>
              <a:gd name="T18" fmla="*/ 19 w 55"/>
              <a:gd name="T19"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64">
                <a:moveTo>
                  <a:pt x="19" y="0"/>
                </a:moveTo>
                <a:cubicBezTo>
                  <a:pt x="17" y="0"/>
                  <a:pt x="13" y="1"/>
                  <a:pt x="12" y="2"/>
                </a:cubicBezTo>
                <a:cubicBezTo>
                  <a:pt x="0" y="6"/>
                  <a:pt x="5" y="19"/>
                  <a:pt x="12" y="16"/>
                </a:cubicBezTo>
                <a:cubicBezTo>
                  <a:pt x="14" y="16"/>
                  <a:pt x="19" y="14"/>
                  <a:pt x="19" y="14"/>
                </a:cubicBezTo>
                <a:cubicBezTo>
                  <a:pt x="19" y="54"/>
                  <a:pt x="19" y="54"/>
                  <a:pt x="19" y="54"/>
                </a:cubicBezTo>
                <a:cubicBezTo>
                  <a:pt x="19" y="64"/>
                  <a:pt x="34" y="64"/>
                  <a:pt x="34" y="54"/>
                </a:cubicBezTo>
                <a:cubicBezTo>
                  <a:pt x="34" y="36"/>
                  <a:pt x="34" y="36"/>
                  <a:pt x="34" y="36"/>
                </a:cubicBezTo>
                <a:cubicBezTo>
                  <a:pt x="55" y="36"/>
                  <a:pt x="55" y="36"/>
                  <a:pt x="55" y="36"/>
                </a:cubicBezTo>
                <a:cubicBezTo>
                  <a:pt x="20" y="0"/>
                  <a:pt x="20" y="0"/>
                  <a:pt x="20" y="0"/>
                </a:cubicBezTo>
                <a:cubicBezTo>
                  <a:pt x="19" y="0"/>
                  <a:pt x="19" y="0"/>
                  <a:pt x="19" y="0"/>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733" name="Freeform 66"/>
          <p:cNvSpPr>
            <a:spLocks/>
          </p:cNvSpPr>
          <p:nvPr/>
        </p:nvSpPr>
        <p:spPr bwMode="auto">
          <a:xfrm>
            <a:off x="5554277" y="2978271"/>
            <a:ext cx="42322" cy="55019"/>
          </a:xfrm>
          <a:custGeom>
            <a:avLst/>
            <a:gdLst>
              <a:gd name="T0" fmla="*/ 14 w 14"/>
              <a:gd name="T1" fmla="*/ 13 h 18"/>
              <a:gd name="T2" fmla="*/ 0 w 14"/>
              <a:gd name="T3" fmla="*/ 0 h 18"/>
              <a:gd name="T4" fmla="*/ 0 w 14"/>
              <a:gd name="T5" fmla="*/ 8 h 18"/>
              <a:gd name="T6" fmla="*/ 14 w 14"/>
              <a:gd name="T7" fmla="*/ 13 h 18"/>
            </a:gdLst>
            <a:ahLst/>
            <a:cxnLst>
              <a:cxn ang="0">
                <a:pos x="T0" y="T1"/>
              </a:cxn>
              <a:cxn ang="0">
                <a:pos x="T2" y="T3"/>
              </a:cxn>
              <a:cxn ang="0">
                <a:pos x="T4" y="T5"/>
              </a:cxn>
              <a:cxn ang="0">
                <a:pos x="T6" y="T7"/>
              </a:cxn>
            </a:cxnLst>
            <a:rect l="0" t="0" r="r" b="b"/>
            <a:pathLst>
              <a:path w="14" h="18">
                <a:moveTo>
                  <a:pt x="14" y="13"/>
                </a:moveTo>
                <a:cubicBezTo>
                  <a:pt x="0" y="0"/>
                  <a:pt x="0" y="0"/>
                  <a:pt x="0" y="0"/>
                </a:cubicBezTo>
                <a:cubicBezTo>
                  <a:pt x="0" y="8"/>
                  <a:pt x="0" y="8"/>
                  <a:pt x="0" y="8"/>
                </a:cubicBezTo>
                <a:cubicBezTo>
                  <a:pt x="0" y="16"/>
                  <a:pt x="10" y="18"/>
                  <a:pt x="14" y="13"/>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734" name="Freeform 67"/>
          <p:cNvSpPr>
            <a:spLocks/>
          </p:cNvSpPr>
          <p:nvPr/>
        </p:nvSpPr>
        <p:spPr bwMode="auto">
          <a:xfrm>
            <a:off x="5516185" y="2768775"/>
            <a:ext cx="165057" cy="156592"/>
          </a:xfrm>
          <a:custGeom>
            <a:avLst/>
            <a:gdLst>
              <a:gd name="T0" fmla="*/ 29 w 55"/>
              <a:gd name="T1" fmla="*/ 40 h 52"/>
              <a:gd name="T2" fmla="*/ 49 w 55"/>
              <a:gd name="T3" fmla="*/ 38 h 52"/>
              <a:gd name="T4" fmla="*/ 51 w 55"/>
              <a:gd name="T5" fmla="*/ 29 h 52"/>
              <a:gd name="T6" fmla="*/ 35 w 55"/>
              <a:gd name="T7" fmla="*/ 12 h 52"/>
              <a:gd name="T8" fmla="*/ 35 w 55"/>
              <a:gd name="T9" fmla="*/ 0 h 52"/>
              <a:gd name="T10" fmla="*/ 11 w 55"/>
              <a:gd name="T11" fmla="*/ 24 h 52"/>
              <a:gd name="T12" fmla="*/ 0 w 55"/>
              <a:gd name="T13" fmla="*/ 24 h 52"/>
              <a:gd name="T14" fmla="*/ 29 w 55"/>
              <a:gd name="T15" fmla="*/ 52 h 52"/>
              <a:gd name="T16" fmla="*/ 29 w 55"/>
              <a:gd name="T17" fmla="*/ 4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52">
                <a:moveTo>
                  <a:pt x="29" y="40"/>
                </a:moveTo>
                <a:cubicBezTo>
                  <a:pt x="49" y="38"/>
                  <a:pt x="49" y="38"/>
                  <a:pt x="49" y="38"/>
                </a:cubicBezTo>
                <a:cubicBezTo>
                  <a:pt x="53" y="38"/>
                  <a:pt x="55" y="33"/>
                  <a:pt x="51" y="29"/>
                </a:cubicBezTo>
                <a:cubicBezTo>
                  <a:pt x="51" y="29"/>
                  <a:pt x="35" y="12"/>
                  <a:pt x="35" y="12"/>
                </a:cubicBezTo>
                <a:cubicBezTo>
                  <a:pt x="35" y="12"/>
                  <a:pt x="41" y="0"/>
                  <a:pt x="35" y="0"/>
                </a:cubicBezTo>
                <a:cubicBezTo>
                  <a:pt x="26" y="9"/>
                  <a:pt x="11" y="24"/>
                  <a:pt x="11" y="24"/>
                </a:cubicBezTo>
                <a:cubicBezTo>
                  <a:pt x="11" y="24"/>
                  <a:pt x="7" y="24"/>
                  <a:pt x="0" y="24"/>
                </a:cubicBezTo>
                <a:cubicBezTo>
                  <a:pt x="29" y="52"/>
                  <a:pt x="29" y="52"/>
                  <a:pt x="29" y="52"/>
                </a:cubicBezTo>
                <a:lnTo>
                  <a:pt x="29" y="40"/>
                </a:ln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735" name="Freeform 68"/>
          <p:cNvSpPr>
            <a:spLocks noEditPoints="1"/>
          </p:cNvSpPr>
          <p:nvPr/>
        </p:nvSpPr>
        <p:spPr bwMode="auto">
          <a:xfrm>
            <a:off x="5283412" y="2656618"/>
            <a:ext cx="482474" cy="482474"/>
          </a:xfrm>
          <a:custGeom>
            <a:avLst/>
            <a:gdLst>
              <a:gd name="T0" fmla="*/ 137 w 160"/>
              <a:gd name="T1" fmla="*/ 23 h 160"/>
              <a:gd name="T2" fmla="*/ 80 w 160"/>
              <a:gd name="T3" fmla="*/ 0 h 160"/>
              <a:gd name="T4" fmla="*/ 23 w 160"/>
              <a:gd name="T5" fmla="*/ 23 h 160"/>
              <a:gd name="T6" fmla="*/ 0 w 160"/>
              <a:gd name="T7" fmla="*/ 80 h 160"/>
              <a:gd name="T8" fmla="*/ 23 w 160"/>
              <a:gd name="T9" fmla="*/ 137 h 160"/>
              <a:gd name="T10" fmla="*/ 80 w 160"/>
              <a:gd name="T11" fmla="*/ 160 h 160"/>
              <a:gd name="T12" fmla="*/ 80 w 160"/>
              <a:gd name="T13" fmla="*/ 160 h 160"/>
              <a:gd name="T14" fmla="*/ 137 w 160"/>
              <a:gd name="T15" fmla="*/ 137 h 160"/>
              <a:gd name="T16" fmla="*/ 160 w 160"/>
              <a:gd name="T17" fmla="*/ 80 h 160"/>
              <a:gd name="T18" fmla="*/ 137 w 160"/>
              <a:gd name="T19" fmla="*/ 23 h 160"/>
              <a:gd name="T20" fmla="*/ 80 w 160"/>
              <a:gd name="T21" fmla="*/ 142 h 160"/>
              <a:gd name="T22" fmla="*/ 36 w 160"/>
              <a:gd name="T23" fmla="*/ 124 h 160"/>
              <a:gd name="T24" fmla="*/ 18 w 160"/>
              <a:gd name="T25" fmla="*/ 80 h 160"/>
              <a:gd name="T26" fmla="*/ 30 w 160"/>
              <a:gd name="T27" fmla="*/ 43 h 160"/>
              <a:gd name="T28" fmla="*/ 48 w 160"/>
              <a:gd name="T29" fmla="*/ 61 h 160"/>
              <a:gd name="T30" fmla="*/ 105 w 160"/>
              <a:gd name="T31" fmla="*/ 118 h 160"/>
              <a:gd name="T32" fmla="*/ 117 w 160"/>
              <a:gd name="T33" fmla="*/ 130 h 160"/>
              <a:gd name="T34" fmla="*/ 80 w 160"/>
              <a:gd name="T35" fmla="*/ 142 h 160"/>
              <a:gd name="T36" fmla="*/ 130 w 160"/>
              <a:gd name="T37" fmla="*/ 117 h 160"/>
              <a:gd name="T38" fmla="*/ 43 w 160"/>
              <a:gd name="T39" fmla="*/ 30 h 160"/>
              <a:gd name="T40" fmla="*/ 80 w 160"/>
              <a:gd name="T41" fmla="*/ 18 h 160"/>
              <a:gd name="T42" fmla="*/ 124 w 160"/>
              <a:gd name="T43" fmla="*/ 36 h 160"/>
              <a:gd name="T44" fmla="*/ 142 w 160"/>
              <a:gd name="T45" fmla="*/ 80 h 160"/>
              <a:gd name="T46" fmla="*/ 130 w 160"/>
              <a:gd name="T47" fmla="*/ 117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0" h="160">
                <a:moveTo>
                  <a:pt x="137" y="23"/>
                </a:moveTo>
                <a:cubicBezTo>
                  <a:pt x="122" y="9"/>
                  <a:pt x="102" y="0"/>
                  <a:pt x="80" y="0"/>
                </a:cubicBezTo>
                <a:cubicBezTo>
                  <a:pt x="58" y="0"/>
                  <a:pt x="38" y="9"/>
                  <a:pt x="23" y="23"/>
                </a:cubicBezTo>
                <a:cubicBezTo>
                  <a:pt x="9" y="38"/>
                  <a:pt x="0" y="58"/>
                  <a:pt x="0" y="80"/>
                </a:cubicBezTo>
                <a:cubicBezTo>
                  <a:pt x="0" y="102"/>
                  <a:pt x="9" y="122"/>
                  <a:pt x="23" y="137"/>
                </a:cubicBezTo>
                <a:cubicBezTo>
                  <a:pt x="38" y="151"/>
                  <a:pt x="58" y="160"/>
                  <a:pt x="80" y="160"/>
                </a:cubicBezTo>
                <a:cubicBezTo>
                  <a:pt x="80" y="160"/>
                  <a:pt x="80" y="160"/>
                  <a:pt x="80" y="160"/>
                </a:cubicBezTo>
                <a:cubicBezTo>
                  <a:pt x="102" y="160"/>
                  <a:pt x="122" y="151"/>
                  <a:pt x="137" y="137"/>
                </a:cubicBezTo>
                <a:cubicBezTo>
                  <a:pt x="151" y="122"/>
                  <a:pt x="160" y="102"/>
                  <a:pt x="160" y="80"/>
                </a:cubicBezTo>
                <a:cubicBezTo>
                  <a:pt x="160" y="58"/>
                  <a:pt x="151" y="38"/>
                  <a:pt x="137" y="23"/>
                </a:cubicBezTo>
                <a:close/>
                <a:moveTo>
                  <a:pt x="80" y="142"/>
                </a:moveTo>
                <a:cubicBezTo>
                  <a:pt x="63" y="142"/>
                  <a:pt x="47" y="135"/>
                  <a:pt x="36" y="124"/>
                </a:cubicBezTo>
                <a:cubicBezTo>
                  <a:pt x="25" y="113"/>
                  <a:pt x="18" y="97"/>
                  <a:pt x="18" y="80"/>
                </a:cubicBezTo>
                <a:cubicBezTo>
                  <a:pt x="18" y="66"/>
                  <a:pt x="22" y="53"/>
                  <a:pt x="30" y="43"/>
                </a:cubicBezTo>
                <a:cubicBezTo>
                  <a:pt x="48" y="61"/>
                  <a:pt x="48" y="61"/>
                  <a:pt x="48" y="61"/>
                </a:cubicBezTo>
                <a:cubicBezTo>
                  <a:pt x="105" y="118"/>
                  <a:pt x="105" y="118"/>
                  <a:pt x="105" y="118"/>
                </a:cubicBezTo>
                <a:cubicBezTo>
                  <a:pt x="117" y="130"/>
                  <a:pt x="117" y="130"/>
                  <a:pt x="117" y="130"/>
                </a:cubicBezTo>
                <a:cubicBezTo>
                  <a:pt x="107" y="138"/>
                  <a:pt x="94" y="142"/>
                  <a:pt x="80" y="142"/>
                </a:cubicBezTo>
                <a:close/>
                <a:moveTo>
                  <a:pt x="130" y="117"/>
                </a:moveTo>
                <a:cubicBezTo>
                  <a:pt x="43" y="30"/>
                  <a:pt x="43" y="30"/>
                  <a:pt x="43" y="30"/>
                </a:cubicBezTo>
                <a:cubicBezTo>
                  <a:pt x="53" y="22"/>
                  <a:pt x="66" y="18"/>
                  <a:pt x="80" y="18"/>
                </a:cubicBezTo>
                <a:cubicBezTo>
                  <a:pt x="97" y="18"/>
                  <a:pt x="113" y="25"/>
                  <a:pt x="124" y="36"/>
                </a:cubicBezTo>
                <a:cubicBezTo>
                  <a:pt x="135" y="47"/>
                  <a:pt x="142" y="63"/>
                  <a:pt x="142" y="80"/>
                </a:cubicBezTo>
                <a:cubicBezTo>
                  <a:pt x="142" y="94"/>
                  <a:pt x="138" y="107"/>
                  <a:pt x="130" y="117"/>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736" name="Freeform 69"/>
          <p:cNvSpPr>
            <a:spLocks/>
          </p:cNvSpPr>
          <p:nvPr/>
        </p:nvSpPr>
        <p:spPr bwMode="auto">
          <a:xfrm>
            <a:off x="6402837" y="2669315"/>
            <a:ext cx="101574" cy="319533"/>
          </a:xfrm>
          <a:custGeom>
            <a:avLst/>
            <a:gdLst>
              <a:gd name="T0" fmla="*/ 33 w 34"/>
              <a:gd name="T1" fmla="*/ 65 h 106"/>
              <a:gd name="T2" fmla="*/ 22 w 34"/>
              <a:gd name="T3" fmla="*/ 41 h 106"/>
              <a:gd name="T4" fmla="*/ 9 w 34"/>
              <a:gd name="T5" fmla="*/ 0 h 106"/>
              <a:gd name="T6" fmla="*/ 0 w 34"/>
              <a:gd name="T7" fmla="*/ 18 h 106"/>
              <a:gd name="T8" fmla="*/ 3 w 34"/>
              <a:gd name="T9" fmla="*/ 45 h 106"/>
              <a:gd name="T10" fmla="*/ 7 w 34"/>
              <a:gd name="T11" fmla="*/ 62 h 106"/>
              <a:gd name="T12" fmla="*/ 14 w 34"/>
              <a:gd name="T13" fmla="*/ 79 h 106"/>
              <a:gd name="T14" fmla="*/ 5 w 34"/>
              <a:gd name="T15" fmla="*/ 106 h 106"/>
              <a:gd name="T16" fmla="*/ 9 w 34"/>
              <a:gd name="T17" fmla="*/ 104 h 106"/>
              <a:gd name="T18" fmla="*/ 33 w 34"/>
              <a:gd name="T19" fmla="*/ 6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106">
                <a:moveTo>
                  <a:pt x="33" y="65"/>
                </a:moveTo>
                <a:cubicBezTo>
                  <a:pt x="32" y="55"/>
                  <a:pt x="28" y="47"/>
                  <a:pt x="22" y="41"/>
                </a:cubicBezTo>
                <a:cubicBezTo>
                  <a:pt x="13" y="30"/>
                  <a:pt x="9" y="20"/>
                  <a:pt x="9" y="0"/>
                </a:cubicBezTo>
                <a:cubicBezTo>
                  <a:pt x="4" y="6"/>
                  <a:pt x="2" y="12"/>
                  <a:pt x="0" y="18"/>
                </a:cubicBezTo>
                <a:cubicBezTo>
                  <a:pt x="0" y="27"/>
                  <a:pt x="1" y="36"/>
                  <a:pt x="3" y="45"/>
                </a:cubicBezTo>
                <a:cubicBezTo>
                  <a:pt x="4" y="51"/>
                  <a:pt x="5" y="56"/>
                  <a:pt x="7" y="62"/>
                </a:cubicBezTo>
                <a:cubicBezTo>
                  <a:pt x="9" y="68"/>
                  <a:pt x="13" y="73"/>
                  <a:pt x="14" y="79"/>
                </a:cubicBezTo>
                <a:cubicBezTo>
                  <a:pt x="16" y="90"/>
                  <a:pt x="11" y="98"/>
                  <a:pt x="5" y="106"/>
                </a:cubicBezTo>
                <a:cubicBezTo>
                  <a:pt x="6" y="106"/>
                  <a:pt x="8" y="105"/>
                  <a:pt x="9" y="104"/>
                </a:cubicBezTo>
                <a:cubicBezTo>
                  <a:pt x="19" y="99"/>
                  <a:pt x="34" y="82"/>
                  <a:pt x="33" y="65"/>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737" name="Freeform 70"/>
          <p:cNvSpPr>
            <a:spLocks/>
          </p:cNvSpPr>
          <p:nvPr/>
        </p:nvSpPr>
        <p:spPr bwMode="auto">
          <a:xfrm>
            <a:off x="6305498" y="2597369"/>
            <a:ext cx="135432" cy="397829"/>
          </a:xfrm>
          <a:custGeom>
            <a:avLst/>
            <a:gdLst>
              <a:gd name="T0" fmla="*/ 32 w 45"/>
              <a:gd name="T1" fmla="*/ 132 h 132"/>
              <a:gd name="T2" fmla="*/ 39 w 45"/>
              <a:gd name="T3" fmla="*/ 122 h 132"/>
              <a:gd name="T4" fmla="*/ 38 w 45"/>
              <a:gd name="T5" fmla="*/ 92 h 132"/>
              <a:gd name="T6" fmla="*/ 29 w 45"/>
              <a:gd name="T7" fmla="*/ 39 h 132"/>
              <a:gd name="T8" fmla="*/ 13 w 45"/>
              <a:gd name="T9" fmla="*/ 0 h 132"/>
              <a:gd name="T10" fmla="*/ 14 w 45"/>
              <a:gd name="T11" fmla="*/ 12 h 132"/>
              <a:gd name="T12" fmla="*/ 0 w 45"/>
              <a:gd name="T13" fmla="*/ 58 h 132"/>
              <a:gd name="T14" fmla="*/ 17 w 45"/>
              <a:gd name="T15" fmla="*/ 103 h 132"/>
              <a:gd name="T16" fmla="*/ 19 w 45"/>
              <a:gd name="T17" fmla="*/ 132 h 132"/>
              <a:gd name="T18" fmla="*/ 32 w 45"/>
              <a:gd name="T19"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132">
                <a:moveTo>
                  <a:pt x="32" y="132"/>
                </a:moveTo>
                <a:cubicBezTo>
                  <a:pt x="35" y="128"/>
                  <a:pt x="37" y="125"/>
                  <a:pt x="39" y="122"/>
                </a:cubicBezTo>
                <a:cubicBezTo>
                  <a:pt x="45" y="111"/>
                  <a:pt x="43" y="103"/>
                  <a:pt x="38" y="92"/>
                </a:cubicBezTo>
                <a:cubicBezTo>
                  <a:pt x="32" y="75"/>
                  <a:pt x="29" y="57"/>
                  <a:pt x="29" y="39"/>
                </a:cubicBezTo>
                <a:cubicBezTo>
                  <a:pt x="26" y="25"/>
                  <a:pt x="20" y="12"/>
                  <a:pt x="13" y="0"/>
                </a:cubicBezTo>
                <a:cubicBezTo>
                  <a:pt x="13" y="3"/>
                  <a:pt x="14" y="9"/>
                  <a:pt x="14" y="12"/>
                </a:cubicBezTo>
                <a:cubicBezTo>
                  <a:pt x="15" y="30"/>
                  <a:pt x="12" y="42"/>
                  <a:pt x="0" y="58"/>
                </a:cubicBezTo>
                <a:cubicBezTo>
                  <a:pt x="5" y="74"/>
                  <a:pt x="14" y="87"/>
                  <a:pt x="17" y="103"/>
                </a:cubicBezTo>
                <a:cubicBezTo>
                  <a:pt x="19" y="113"/>
                  <a:pt x="20" y="122"/>
                  <a:pt x="19" y="132"/>
                </a:cubicBezTo>
                <a:cubicBezTo>
                  <a:pt x="24" y="132"/>
                  <a:pt x="28" y="132"/>
                  <a:pt x="32" y="132"/>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738" name="Freeform 71"/>
          <p:cNvSpPr>
            <a:spLocks/>
          </p:cNvSpPr>
          <p:nvPr/>
        </p:nvSpPr>
        <p:spPr bwMode="auto">
          <a:xfrm>
            <a:off x="6254709" y="2720104"/>
            <a:ext cx="101574" cy="275095"/>
          </a:xfrm>
          <a:custGeom>
            <a:avLst/>
            <a:gdLst>
              <a:gd name="T0" fmla="*/ 30 w 34"/>
              <a:gd name="T1" fmla="*/ 58 h 91"/>
              <a:gd name="T2" fmla="*/ 7 w 34"/>
              <a:gd name="T3" fmla="*/ 0 h 91"/>
              <a:gd name="T4" fmla="*/ 5 w 34"/>
              <a:gd name="T5" fmla="*/ 24 h 91"/>
              <a:gd name="T6" fmla="*/ 0 w 34"/>
              <a:gd name="T7" fmla="*/ 54 h 91"/>
              <a:gd name="T8" fmla="*/ 23 w 34"/>
              <a:gd name="T9" fmla="*/ 87 h 91"/>
              <a:gd name="T10" fmla="*/ 33 w 34"/>
              <a:gd name="T11" fmla="*/ 91 h 91"/>
              <a:gd name="T12" fmla="*/ 30 w 34"/>
              <a:gd name="T13" fmla="*/ 58 h 91"/>
            </a:gdLst>
            <a:ahLst/>
            <a:cxnLst>
              <a:cxn ang="0">
                <a:pos x="T0" y="T1"/>
              </a:cxn>
              <a:cxn ang="0">
                <a:pos x="T2" y="T3"/>
              </a:cxn>
              <a:cxn ang="0">
                <a:pos x="T4" y="T5"/>
              </a:cxn>
              <a:cxn ang="0">
                <a:pos x="T6" y="T7"/>
              </a:cxn>
              <a:cxn ang="0">
                <a:pos x="T8" y="T9"/>
              </a:cxn>
              <a:cxn ang="0">
                <a:pos x="T10" y="T11"/>
              </a:cxn>
              <a:cxn ang="0">
                <a:pos x="T12" y="T13"/>
              </a:cxn>
            </a:cxnLst>
            <a:rect l="0" t="0" r="r" b="b"/>
            <a:pathLst>
              <a:path w="34" h="91">
                <a:moveTo>
                  <a:pt x="30" y="58"/>
                </a:moveTo>
                <a:cubicBezTo>
                  <a:pt x="26" y="45"/>
                  <a:pt x="12" y="14"/>
                  <a:pt x="7" y="0"/>
                </a:cubicBezTo>
                <a:cubicBezTo>
                  <a:pt x="7" y="11"/>
                  <a:pt x="6" y="20"/>
                  <a:pt x="5" y="24"/>
                </a:cubicBezTo>
                <a:cubicBezTo>
                  <a:pt x="3" y="34"/>
                  <a:pt x="0" y="45"/>
                  <a:pt x="0" y="54"/>
                </a:cubicBezTo>
                <a:cubicBezTo>
                  <a:pt x="0" y="69"/>
                  <a:pt x="15" y="82"/>
                  <a:pt x="23" y="87"/>
                </a:cubicBezTo>
                <a:cubicBezTo>
                  <a:pt x="26" y="89"/>
                  <a:pt x="30" y="90"/>
                  <a:pt x="33" y="91"/>
                </a:cubicBezTo>
                <a:cubicBezTo>
                  <a:pt x="34" y="80"/>
                  <a:pt x="33" y="69"/>
                  <a:pt x="30" y="58"/>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739" name="Freeform 72"/>
          <p:cNvSpPr>
            <a:spLocks/>
          </p:cNvSpPr>
          <p:nvPr/>
        </p:nvSpPr>
        <p:spPr bwMode="auto">
          <a:xfrm>
            <a:off x="6201806" y="2976152"/>
            <a:ext cx="353392" cy="150245"/>
          </a:xfrm>
          <a:custGeom>
            <a:avLst/>
            <a:gdLst>
              <a:gd name="T0" fmla="*/ 160 w 167"/>
              <a:gd name="T1" fmla="*/ 71 h 71"/>
              <a:gd name="T2" fmla="*/ 159 w 167"/>
              <a:gd name="T3" fmla="*/ 70 h 71"/>
              <a:gd name="T4" fmla="*/ 1 w 167"/>
              <a:gd name="T5" fmla="*/ 26 h 71"/>
              <a:gd name="T6" fmla="*/ 0 w 167"/>
              <a:gd name="T7" fmla="*/ 24 h 71"/>
              <a:gd name="T8" fmla="*/ 0 w 167"/>
              <a:gd name="T9" fmla="*/ 23 h 71"/>
              <a:gd name="T10" fmla="*/ 5 w 167"/>
              <a:gd name="T11" fmla="*/ 1 h 71"/>
              <a:gd name="T12" fmla="*/ 7 w 167"/>
              <a:gd name="T13" fmla="*/ 0 h 71"/>
              <a:gd name="T14" fmla="*/ 8 w 167"/>
              <a:gd name="T15" fmla="*/ 0 h 71"/>
              <a:gd name="T16" fmla="*/ 166 w 167"/>
              <a:gd name="T17" fmla="*/ 46 h 71"/>
              <a:gd name="T18" fmla="*/ 167 w 167"/>
              <a:gd name="T19" fmla="*/ 46 h 71"/>
              <a:gd name="T20" fmla="*/ 167 w 167"/>
              <a:gd name="T21" fmla="*/ 48 h 71"/>
              <a:gd name="T22" fmla="*/ 162 w 167"/>
              <a:gd name="T23" fmla="*/ 68 h 71"/>
              <a:gd name="T24" fmla="*/ 160 w 167"/>
              <a:gd name="T2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7" h="71">
                <a:moveTo>
                  <a:pt x="160" y="71"/>
                </a:moveTo>
                <a:lnTo>
                  <a:pt x="159" y="70"/>
                </a:lnTo>
                <a:lnTo>
                  <a:pt x="1" y="26"/>
                </a:lnTo>
                <a:lnTo>
                  <a:pt x="0" y="24"/>
                </a:lnTo>
                <a:lnTo>
                  <a:pt x="0" y="23"/>
                </a:lnTo>
                <a:lnTo>
                  <a:pt x="5" y="1"/>
                </a:lnTo>
                <a:lnTo>
                  <a:pt x="7" y="0"/>
                </a:lnTo>
                <a:lnTo>
                  <a:pt x="8" y="0"/>
                </a:lnTo>
                <a:lnTo>
                  <a:pt x="166" y="46"/>
                </a:lnTo>
                <a:lnTo>
                  <a:pt x="167" y="46"/>
                </a:lnTo>
                <a:lnTo>
                  <a:pt x="167" y="48"/>
                </a:lnTo>
                <a:lnTo>
                  <a:pt x="162" y="68"/>
                </a:lnTo>
                <a:lnTo>
                  <a:pt x="160" y="71"/>
                </a:ln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740" name="Freeform 73"/>
          <p:cNvSpPr>
            <a:spLocks/>
          </p:cNvSpPr>
          <p:nvPr/>
        </p:nvSpPr>
        <p:spPr bwMode="auto">
          <a:xfrm>
            <a:off x="6396489" y="2982502"/>
            <a:ext cx="152360" cy="63483"/>
          </a:xfrm>
          <a:custGeom>
            <a:avLst/>
            <a:gdLst>
              <a:gd name="T0" fmla="*/ 67 w 72"/>
              <a:gd name="T1" fmla="*/ 0 h 30"/>
              <a:gd name="T2" fmla="*/ 0 w 72"/>
              <a:gd name="T3" fmla="*/ 18 h 30"/>
              <a:gd name="T4" fmla="*/ 38 w 72"/>
              <a:gd name="T5" fmla="*/ 30 h 30"/>
              <a:gd name="T6" fmla="*/ 72 w 72"/>
              <a:gd name="T7" fmla="*/ 20 h 30"/>
              <a:gd name="T8" fmla="*/ 67 w 72"/>
              <a:gd name="T9" fmla="*/ 0 h 30"/>
            </a:gdLst>
            <a:ahLst/>
            <a:cxnLst>
              <a:cxn ang="0">
                <a:pos x="T0" y="T1"/>
              </a:cxn>
              <a:cxn ang="0">
                <a:pos x="T2" y="T3"/>
              </a:cxn>
              <a:cxn ang="0">
                <a:pos x="T4" y="T5"/>
              </a:cxn>
              <a:cxn ang="0">
                <a:pos x="T6" y="T7"/>
              </a:cxn>
              <a:cxn ang="0">
                <a:pos x="T8" y="T9"/>
              </a:cxn>
            </a:cxnLst>
            <a:rect l="0" t="0" r="r" b="b"/>
            <a:pathLst>
              <a:path w="72" h="30">
                <a:moveTo>
                  <a:pt x="67" y="0"/>
                </a:moveTo>
                <a:lnTo>
                  <a:pt x="0" y="18"/>
                </a:lnTo>
                <a:lnTo>
                  <a:pt x="38" y="30"/>
                </a:lnTo>
                <a:lnTo>
                  <a:pt x="72" y="20"/>
                </a:lnTo>
                <a:lnTo>
                  <a:pt x="67" y="0"/>
                </a:ln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741" name="Freeform 74"/>
          <p:cNvSpPr>
            <a:spLocks/>
          </p:cNvSpPr>
          <p:nvPr/>
        </p:nvSpPr>
        <p:spPr bwMode="auto">
          <a:xfrm>
            <a:off x="6206040" y="3054448"/>
            <a:ext cx="154477" cy="65599"/>
          </a:xfrm>
          <a:custGeom>
            <a:avLst/>
            <a:gdLst>
              <a:gd name="T0" fmla="*/ 0 w 73"/>
              <a:gd name="T1" fmla="*/ 10 h 31"/>
              <a:gd name="T2" fmla="*/ 6 w 73"/>
              <a:gd name="T3" fmla="*/ 31 h 31"/>
              <a:gd name="T4" fmla="*/ 73 w 73"/>
              <a:gd name="T5" fmla="*/ 11 h 31"/>
              <a:gd name="T6" fmla="*/ 35 w 73"/>
              <a:gd name="T7" fmla="*/ 0 h 31"/>
              <a:gd name="T8" fmla="*/ 0 w 73"/>
              <a:gd name="T9" fmla="*/ 10 h 31"/>
            </a:gdLst>
            <a:ahLst/>
            <a:cxnLst>
              <a:cxn ang="0">
                <a:pos x="T0" y="T1"/>
              </a:cxn>
              <a:cxn ang="0">
                <a:pos x="T2" y="T3"/>
              </a:cxn>
              <a:cxn ang="0">
                <a:pos x="T4" y="T5"/>
              </a:cxn>
              <a:cxn ang="0">
                <a:pos x="T6" y="T7"/>
              </a:cxn>
              <a:cxn ang="0">
                <a:pos x="T8" y="T9"/>
              </a:cxn>
            </a:cxnLst>
            <a:rect l="0" t="0" r="r" b="b"/>
            <a:pathLst>
              <a:path w="73" h="31">
                <a:moveTo>
                  <a:pt x="0" y="10"/>
                </a:moveTo>
                <a:lnTo>
                  <a:pt x="6" y="31"/>
                </a:lnTo>
                <a:lnTo>
                  <a:pt x="73" y="11"/>
                </a:lnTo>
                <a:lnTo>
                  <a:pt x="35" y="0"/>
                </a:lnTo>
                <a:lnTo>
                  <a:pt x="0" y="10"/>
                </a:ln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742" name="Rectangle 75"/>
          <p:cNvSpPr>
            <a:spLocks noChangeArrowheads="1"/>
          </p:cNvSpPr>
          <p:nvPr/>
        </p:nvSpPr>
        <p:spPr bwMode="auto">
          <a:xfrm>
            <a:off x="7183684" y="2823793"/>
            <a:ext cx="48671" cy="207379"/>
          </a:xfrm>
          <a:prstGeom prst="rect">
            <a:avLst/>
          </a:pr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743" name="Oval 76"/>
          <p:cNvSpPr>
            <a:spLocks noChangeArrowheads="1"/>
          </p:cNvSpPr>
          <p:nvPr/>
        </p:nvSpPr>
        <p:spPr bwMode="auto">
          <a:xfrm>
            <a:off x="7183684" y="2753960"/>
            <a:ext cx="48671" cy="50787"/>
          </a:xfrm>
          <a:prstGeom prst="ellipse">
            <a:avLst/>
          </a:pr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744" name="Freeform 77"/>
          <p:cNvSpPr>
            <a:spLocks noEditPoints="1"/>
          </p:cNvSpPr>
          <p:nvPr/>
        </p:nvSpPr>
        <p:spPr bwMode="auto">
          <a:xfrm>
            <a:off x="6967840" y="2650270"/>
            <a:ext cx="480359" cy="482474"/>
          </a:xfrm>
          <a:custGeom>
            <a:avLst/>
            <a:gdLst>
              <a:gd name="T0" fmla="*/ 80 w 160"/>
              <a:gd name="T1" fmla="*/ 0 h 160"/>
              <a:gd name="T2" fmla="*/ 0 w 160"/>
              <a:gd name="T3" fmla="*/ 80 h 160"/>
              <a:gd name="T4" fmla="*/ 80 w 160"/>
              <a:gd name="T5" fmla="*/ 160 h 160"/>
              <a:gd name="T6" fmla="*/ 160 w 160"/>
              <a:gd name="T7" fmla="*/ 80 h 160"/>
              <a:gd name="T8" fmla="*/ 80 w 160"/>
              <a:gd name="T9" fmla="*/ 0 h 160"/>
              <a:gd name="T10" fmla="*/ 80 w 160"/>
              <a:gd name="T11" fmla="*/ 142 h 160"/>
              <a:gd name="T12" fmla="*/ 18 w 160"/>
              <a:gd name="T13" fmla="*/ 80 h 160"/>
              <a:gd name="T14" fmla="*/ 80 w 160"/>
              <a:gd name="T15" fmla="*/ 18 h 160"/>
              <a:gd name="T16" fmla="*/ 142 w 160"/>
              <a:gd name="T17" fmla="*/ 80 h 160"/>
              <a:gd name="T18" fmla="*/ 80 w 160"/>
              <a:gd name="T19" fmla="*/ 14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0" h="160">
                <a:moveTo>
                  <a:pt x="80" y="0"/>
                </a:moveTo>
                <a:cubicBezTo>
                  <a:pt x="36" y="0"/>
                  <a:pt x="0" y="36"/>
                  <a:pt x="0" y="80"/>
                </a:cubicBezTo>
                <a:cubicBezTo>
                  <a:pt x="0" y="124"/>
                  <a:pt x="36" y="160"/>
                  <a:pt x="80" y="160"/>
                </a:cubicBezTo>
                <a:cubicBezTo>
                  <a:pt x="124" y="160"/>
                  <a:pt x="160" y="124"/>
                  <a:pt x="160" y="80"/>
                </a:cubicBezTo>
                <a:cubicBezTo>
                  <a:pt x="160" y="36"/>
                  <a:pt x="124" y="0"/>
                  <a:pt x="80" y="0"/>
                </a:cubicBezTo>
                <a:close/>
                <a:moveTo>
                  <a:pt x="80" y="142"/>
                </a:moveTo>
                <a:cubicBezTo>
                  <a:pt x="46" y="142"/>
                  <a:pt x="18" y="114"/>
                  <a:pt x="18" y="80"/>
                </a:cubicBezTo>
                <a:cubicBezTo>
                  <a:pt x="18" y="46"/>
                  <a:pt x="46" y="18"/>
                  <a:pt x="80" y="18"/>
                </a:cubicBezTo>
                <a:cubicBezTo>
                  <a:pt x="114" y="18"/>
                  <a:pt x="142" y="46"/>
                  <a:pt x="142" y="80"/>
                </a:cubicBezTo>
                <a:cubicBezTo>
                  <a:pt x="142" y="114"/>
                  <a:pt x="114" y="142"/>
                  <a:pt x="80" y="142"/>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745" name="Freeform 78"/>
          <p:cNvSpPr>
            <a:spLocks noEditPoints="1"/>
          </p:cNvSpPr>
          <p:nvPr/>
        </p:nvSpPr>
        <p:spPr bwMode="auto">
          <a:xfrm>
            <a:off x="7833333" y="2650270"/>
            <a:ext cx="480358" cy="482474"/>
          </a:xfrm>
          <a:custGeom>
            <a:avLst/>
            <a:gdLst>
              <a:gd name="T0" fmla="*/ 80 w 160"/>
              <a:gd name="T1" fmla="*/ 0 h 160"/>
              <a:gd name="T2" fmla="*/ 0 w 160"/>
              <a:gd name="T3" fmla="*/ 80 h 160"/>
              <a:gd name="T4" fmla="*/ 80 w 160"/>
              <a:gd name="T5" fmla="*/ 160 h 160"/>
              <a:gd name="T6" fmla="*/ 160 w 160"/>
              <a:gd name="T7" fmla="*/ 80 h 160"/>
              <a:gd name="T8" fmla="*/ 80 w 160"/>
              <a:gd name="T9" fmla="*/ 0 h 160"/>
              <a:gd name="T10" fmla="*/ 80 w 160"/>
              <a:gd name="T11" fmla="*/ 142 h 160"/>
              <a:gd name="T12" fmla="*/ 18 w 160"/>
              <a:gd name="T13" fmla="*/ 80 h 160"/>
              <a:gd name="T14" fmla="*/ 80 w 160"/>
              <a:gd name="T15" fmla="*/ 18 h 160"/>
              <a:gd name="T16" fmla="*/ 142 w 160"/>
              <a:gd name="T17" fmla="*/ 80 h 160"/>
              <a:gd name="T18" fmla="*/ 80 w 160"/>
              <a:gd name="T19" fmla="*/ 14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0" h="160">
                <a:moveTo>
                  <a:pt x="80" y="0"/>
                </a:moveTo>
                <a:cubicBezTo>
                  <a:pt x="36" y="0"/>
                  <a:pt x="0" y="36"/>
                  <a:pt x="0" y="80"/>
                </a:cubicBezTo>
                <a:cubicBezTo>
                  <a:pt x="0" y="124"/>
                  <a:pt x="36" y="160"/>
                  <a:pt x="80" y="160"/>
                </a:cubicBezTo>
                <a:cubicBezTo>
                  <a:pt x="124" y="160"/>
                  <a:pt x="160" y="124"/>
                  <a:pt x="160" y="80"/>
                </a:cubicBezTo>
                <a:cubicBezTo>
                  <a:pt x="160" y="36"/>
                  <a:pt x="124" y="0"/>
                  <a:pt x="80" y="0"/>
                </a:cubicBezTo>
                <a:close/>
                <a:moveTo>
                  <a:pt x="80" y="142"/>
                </a:moveTo>
                <a:cubicBezTo>
                  <a:pt x="46" y="142"/>
                  <a:pt x="18" y="114"/>
                  <a:pt x="18" y="80"/>
                </a:cubicBezTo>
                <a:cubicBezTo>
                  <a:pt x="18" y="46"/>
                  <a:pt x="46" y="18"/>
                  <a:pt x="80" y="18"/>
                </a:cubicBezTo>
                <a:cubicBezTo>
                  <a:pt x="114" y="18"/>
                  <a:pt x="142" y="46"/>
                  <a:pt x="142" y="80"/>
                </a:cubicBezTo>
                <a:cubicBezTo>
                  <a:pt x="142" y="114"/>
                  <a:pt x="114" y="142"/>
                  <a:pt x="80" y="142"/>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746" name="Freeform 79"/>
          <p:cNvSpPr>
            <a:spLocks/>
          </p:cNvSpPr>
          <p:nvPr/>
        </p:nvSpPr>
        <p:spPr bwMode="auto">
          <a:xfrm>
            <a:off x="7985694" y="2749730"/>
            <a:ext cx="175637" cy="213727"/>
          </a:xfrm>
          <a:custGeom>
            <a:avLst/>
            <a:gdLst>
              <a:gd name="T0" fmla="*/ 22 w 58"/>
              <a:gd name="T1" fmla="*/ 71 h 71"/>
              <a:gd name="T2" fmla="*/ 37 w 58"/>
              <a:gd name="T3" fmla="*/ 71 h 71"/>
              <a:gd name="T4" fmla="*/ 37 w 58"/>
              <a:gd name="T5" fmla="*/ 59 h 71"/>
              <a:gd name="T6" fmla="*/ 43 w 58"/>
              <a:gd name="T7" fmla="*/ 50 h 71"/>
              <a:gd name="T8" fmla="*/ 58 w 58"/>
              <a:gd name="T9" fmla="*/ 28 h 71"/>
              <a:gd name="T10" fmla="*/ 36 w 58"/>
              <a:gd name="T11" fmla="*/ 2 h 71"/>
              <a:gd name="T12" fmla="*/ 8 w 58"/>
              <a:gd name="T13" fmla="*/ 10 h 71"/>
              <a:gd name="T14" fmla="*/ 0 w 58"/>
              <a:gd name="T15" fmla="*/ 36 h 71"/>
              <a:gd name="T16" fmla="*/ 15 w 58"/>
              <a:gd name="T17" fmla="*/ 36 h 71"/>
              <a:gd name="T18" fmla="*/ 15 w 58"/>
              <a:gd name="T19" fmla="*/ 33 h 71"/>
              <a:gd name="T20" fmla="*/ 26 w 58"/>
              <a:gd name="T21" fmla="*/ 17 h 71"/>
              <a:gd name="T22" fmla="*/ 39 w 58"/>
              <a:gd name="T23" fmla="*/ 21 h 71"/>
              <a:gd name="T24" fmla="*/ 37 w 58"/>
              <a:gd name="T25" fmla="*/ 35 h 71"/>
              <a:gd name="T26" fmla="*/ 29 w 58"/>
              <a:gd name="T27" fmla="*/ 41 h 71"/>
              <a:gd name="T28" fmla="*/ 22 w 58"/>
              <a:gd name="T29" fmla="*/ 53 h 71"/>
              <a:gd name="T30" fmla="*/ 22 w 58"/>
              <a:gd name="T31"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71">
                <a:moveTo>
                  <a:pt x="22" y="71"/>
                </a:moveTo>
                <a:cubicBezTo>
                  <a:pt x="37" y="71"/>
                  <a:pt x="37" y="71"/>
                  <a:pt x="37" y="71"/>
                </a:cubicBezTo>
                <a:cubicBezTo>
                  <a:pt x="37" y="59"/>
                  <a:pt x="37" y="59"/>
                  <a:pt x="37" y="59"/>
                </a:cubicBezTo>
                <a:cubicBezTo>
                  <a:pt x="37" y="56"/>
                  <a:pt x="39" y="53"/>
                  <a:pt x="43" y="50"/>
                </a:cubicBezTo>
                <a:cubicBezTo>
                  <a:pt x="47" y="47"/>
                  <a:pt x="58" y="42"/>
                  <a:pt x="58" y="28"/>
                </a:cubicBezTo>
                <a:cubicBezTo>
                  <a:pt x="58" y="14"/>
                  <a:pt x="46" y="4"/>
                  <a:pt x="36" y="2"/>
                </a:cubicBezTo>
                <a:cubicBezTo>
                  <a:pt x="27" y="0"/>
                  <a:pt x="16" y="2"/>
                  <a:pt x="8" y="10"/>
                </a:cubicBezTo>
                <a:cubicBezTo>
                  <a:pt x="1" y="17"/>
                  <a:pt x="0" y="23"/>
                  <a:pt x="0" y="36"/>
                </a:cubicBezTo>
                <a:cubicBezTo>
                  <a:pt x="15" y="36"/>
                  <a:pt x="15" y="36"/>
                  <a:pt x="15" y="36"/>
                </a:cubicBezTo>
                <a:cubicBezTo>
                  <a:pt x="15" y="33"/>
                  <a:pt x="15" y="33"/>
                  <a:pt x="15" y="33"/>
                </a:cubicBezTo>
                <a:cubicBezTo>
                  <a:pt x="15" y="26"/>
                  <a:pt x="16" y="19"/>
                  <a:pt x="26" y="17"/>
                </a:cubicBezTo>
                <a:cubicBezTo>
                  <a:pt x="31" y="16"/>
                  <a:pt x="36" y="18"/>
                  <a:pt x="39" y="21"/>
                </a:cubicBezTo>
                <a:cubicBezTo>
                  <a:pt x="43" y="24"/>
                  <a:pt x="43" y="32"/>
                  <a:pt x="37" y="35"/>
                </a:cubicBezTo>
                <a:cubicBezTo>
                  <a:pt x="29" y="41"/>
                  <a:pt x="29" y="41"/>
                  <a:pt x="29" y="41"/>
                </a:cubicBezTo>
                <a:cubicBezTo>
                  <a:pt x="24" y="44"/>
                  <a:pt x="22" y="48"/>
                  <a:pt x="22" y="53"/>
                </a:cubicBezTo>
                <a:cubicBezTo>
                  <a:pt x="22" y="71"/>
                  <a:pt x="22" y="71"/>
                  <a:pt x="22" y="71"/>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747" name="Oval 80"/>
          <p:cNvSpPr>
            <a:spLocks noChangeArrowheads="1"/>
          </p:cNvSpPr>
          <p:nvPr/>
        </p:nvSpPr>
        <p:spPr bwMode="auto">
          <a:xfrm>
            <a:off x="8053410" y="2982502"/>
            <a:ext cx="46555" cy="48670"/>
          </a:xfrm>
          <a:prstGeom prst="ellipse">
            <a:avLst/>
          </a:pr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748" name="Freeform 81"/>
          <p:cNvSpPr>
            <a:spLocks/>
          </p:cNvSpPr>
          <p:nvPr/>
        </p:nvSpPr>
        <p:spPr bwMode="auto">
          <a:xfrm>
            <a:off x="8675548" y="2677781"/>
            <a:ext cx="529029" cy="440152"/>
          </a:xfrm>
          <a:custGeom>
            <a:avLst/>
            <a:gdLst>
              <a:gd name="T0" fmla="*/ 0 w 250"/>
              <a:gd name="T1" fmla="*/ 184 h 208"/>
              <a:gd name="T2" fmla="*/ 45 w 250"/>
              <a:gd name="T3" fmla="*/ 184 h 208"/>
              <a:gd name="T4" fmla="*/ 45 w 250"/>
              <a:gd name="T5" fmla="*/ 138 h 208"/>
              <a:gd name="T6" fmla="*/ 91 w 250"/>
              <a:gd name="T7" fmla="*/ 138 h 208"/>
              <a:gd name="T8" fmla="*/ 91 w 250"/>
              <a:gd name="T9" fmla="*/ 91 h 208"/>
              <a:gd name="T10" fmla="*/ 136 w 250"/>
              <a:gd name="T11" fmla="*/ 91 h 208"/>
              <a:gd name="T12" fmla="*/ 136 w 250"/>
              <a:gd name="T13" fmla="*/ 46 h 208"/>
              <a:gd name="T14" fmla="*/ 182 w 250"/>
              <a:gd name="T15" fmla="*/ 46 h 208"/>
              <a:gd name="T16" fmla="*/ 182 w 250"/>
              <a:gd name="T17" fmla="*/ 0 h 208"/>
              <a:gd name="T18" fmla="*/ 250 w 250"/>
              <a:gd name="T19" fmla="*/ 0 h 208"/>
              <a:gd name="T20" fmla="*/ 250 w 250"/>
              <a:gd name="T21" fmla="*/ 23 h 208"/>
              <a:gd name="T22" fmla="*/ 204 w 250"/>
              <a:gd name="T23" fmla="*/ 23 h 208"/>
              <a:gd name="T24" fmla="*/ 204 w 250"/>
              <a:gd name="T25" fmla="*/ 69 h 208"/>
              <a:gd name="T26" fmla="*/ 159 w 250"/>
              <a:gd name="T27" fmla="*/ 69 h 208"/>
              <a:gd name="T28" fmla="*/ 159 w 250"/>
              <a:gd name="T29" fmla="*/ 115 h 208"/>
              <a:gd name="T30" fmla="*/ 113 w 250"/>
              <a:gd name="T31" fmla="*/ 115 h 208"/>
              <a:gd name="T32" fmla="*/ 113 w 250"/>
              <a:gd name="T33" fmla="*/ 161 h 208"/>
              <a:gd name="T34" fmla="*/ 68 w 250"/>
              <a:gd name="T35" fmla="*/ 161 h 208"/>
              <a:gd name="T36" fmla="*/ 68 w 250"/>
              <a:gd name="T37" fmla="*/ 208 h 208"/>
              <a:gd name="T38" fmla="*/ 0 w 250"/>
              <a:gd name="T39" fmla="*/ 208 h 208"/>
              <a:gd name="T40" fmla="*/ 0 w 250"/>
              <a:gd name="T41" fmla="*/ 18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0" h="208">
                <a:moveTo>
                  <a:pt x="0" y="184"/>
                </a:moveTo>
                <a:lnTo>
                  <a:pt x="45" y="184"/>
                </a:lnTo>
                <a:lnTo>
                  <a:pt x="45" y="138"/>
                </a:lnTo>
                <a:lnTo>
                  <a:pt x="91" y="138"/>
                </a:lnTo>
                <a:lnTo>
                  <a:pt x="91" y="91"/>
                </a:lnTo>
                <a:lnTo>
                  <a:pt x="136" y="91"/>
                </a:lnTo>
                <a:lnTo>
                  <a:pt x="136" y="46"/>
                </a:lnTo>
                <a:lnTo>
                  <a:pt x="182" y="46"/>
                </a:lnTo>
                <a:lnTo>
                  <a:pt x="182" y="0"/>
                </a:lnTo>
                <a:lnTo>
                  <a:pt x="250" y="0"/>
                </a:lnTo>
                <a:lnTo>
                  <a:pt x="250" y="23"/>
                </a:lnTo>
                <a:lnTo>
                  <a:pt x="204" y="23"/>
                </a:lnTo>
                <a:lnTo>
                  <a:pt x="204" y="69"/>
                </a:lnTo>
                <a:lnTo>
                  <a:pt x="159" y="69"/>
                </a:lnTo>
                <a:lnTo>
                  <a:pt x="159" y="115"/>
                </a:lnTo>
                <a:lnTo>
                  <a:pt x="113" y="115"/>
                </a:lnTo>
                <a:lnTo>
                  <a:pt x="113" y="161"/>
                </a:lnTo>
                <a:lnTo>
                  <a:pt x="68" y="161"/>
                </a:lnTo>
                <a:lnTo>
                  <a:pt x="68" y="208"/>
                </a:lnTo>
                <a:lnTo>
                  <a:pt x="0" y="208"/>
                </a:lnTo>
                <a:lnTo>
                  <a:pt x="0" y="184"/>
                </a:ln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749" name="Freeform 82"/>
          <p:cNvSpPr>
            <a:spLocks/>
          </p:cNvSpPr>
          <p:nvPr/>
        </p:nvSpPr>
        <p:spPr bwMode="auto">
          <a:xfrm>
            <a:off x="9600287" y="2633343"/>
            <a:ext cx="457081" cy="463430"/>
          </a:xfrm>
          <a:custGeom>
            <a:avLst/>
            <a:gdLst>
              <a:gd name="T0" fmla="*/ 111 w 152"/>
              <a:gd name="T1" fmla="*/ 68 h 154"/>
              <a:gd name="T2" fmla="*/ 111 w 152"/>
              <a:gd name="T3" fmla="*/ 34 h 154"/>
              <a:gd name="T4" fmla="*/ 144 w 152"/>
              <a:gd name="T5" fmla="*/ 37 h 154"/>
              <a:gd name="T6" fmla="*/ 144 w 152"/>
              <a:gd name="T7" fmla="*/ 9 h 154"/>
              <a:gd name="T8" fmla="*/ 105 w 152"/>
              <a:gd name="T9" fmla="*/ 9 h 154"/>
              <a:gd name="T10" fmla="*/ 105 w 152"/>
              <a:gd name="T11" fmla="*/ 9 h 154"/>
              <a:gd name="T12" fmla="*/ 105 w 152"/>
              <a:gd name="T13" fmla="*/ 9 h 154"/>
              <a:gd name="T14" fmla="*/ 105 w 152"/>
              <a:gd name="T15" fmla="*/ 64 h 154"/>
              <a:gd name="T16" fmla="*/ 76 w 152"/>
              <a:gd name="T17" fmla="*/ 45 h 154"/>
              <a:gd name="T18" fmla="*/ 0 w 152"/>
              <a:gd name="T19" fmla="*/ 94 h 154"/>
              <a:gd name="T20" fmla="*/ 18 w 152"/>
              <a:gd name="T21" fmla="*/ 94 h 154"/>
              <a:gd name="T22" fmla="*/ 18 w 152"/>
              <a:gd name="T23" fmla="*/ 154 h 154"/>
              <a:gd name="T24" fmla="*/ 61 w 152"/>
              <a:gd name="T25" fmla="*/ 154 h 154"/>
              <a:gd name="T26" fmla="*/ 61 w 152"/>
              <a:gd name="T27" fmla="*/ 113 h 154"/>
              <a:gd name="T28" fmla="*/ 91 w 152"/>
              <a:gd name="T29" fmla="*/ 113 h 154"/>
              <a:gd name="T30" fmla="*/ 91 w 152"/>
              <a:gd name="T31" fmla="*/ 153 h 154"/>
              <a:gd name="T32" fmla="*/ 134 w 152"/>
              <a:gd name="T33" fmla="*/ 153 h 154"/>
              <a:gd name="T34" fmla="*/ 134 w 152"/>
              <a:gd name="T35" fmla="*/ 94 h 154"/>
              <a:gd name="T36" fmla="*/ 152 w 152"/>
              <a:gd name="T37" fmla="*/ 94 h 154"/>
              <a:gd name="T38" fmla="*/ 111 w 152"/>
              <a:gd name="T39" fmla="*/ 68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2" h="154">
                <a:moveTo>
                  <a:pt x="111" y="68"/>
                </a:moveTo>
                <a:cubicBezTo>
                  <a:pt x="111" y="34"/>
                  <a:pt x="111" y="34"/>
                  <a:pt x="111" y="34"/>
                </a:cubicBezTo>
                <a:cubicBezTo>
                  <a:pt x="122" y="33"/>
                  <a:pt x="133" y="44"/>
                  <a:pt x="144" y="37"/>
                </a:cubicBezTo>
                <a:cubicBezTo>
                  <a:pt x="144" y="9"/>
                  <a:pt x="144" y="9"/>
                  <a:pt x="144" y="9"/>
                </a:cubicBezTo>
                <a:cubicBezTo>
                  <a:pt x="131" y="17"/>
                  <a:pt x="118" y="0"/>
                  <a:pt x="105" y="9"/>
                </a:cubicBezTo>
                <a:cubicBezTo>
                  <a:pt x="105" y="9"/>
                  <a:pt x="105" y="9"/>
                  <a:pt x="105" y="9"/>
                </a:cubicBezTo>
                <a:cubicBezTo>
                  <a:pt x="105" y="9"/>
                  <a:pt x="105" y="9"/>
                  <a:pt x="105" y="9"/>
                </a:cubicBezTo>
                <a:cubicBezTo>
                  <a:pt x="105" y="64"/>
                  <a:pt x="105" y="64"/>
                  <a:pt x="105" y="64"/>
                </a:cubicBezTo>
                <a:cubicBezTo>
                  <a:pt x="76" y="45"/>
                  <a:pt x="76" y="45"/>
                  <a:pt x="76" y="45"/>
                </a:cubicBezTo>
                <a:cubicBezTo>
                  <a:pt x="0" y="94"/>
                  <a:pt x="0" y="94"/>
                  <a:pt x="0" y="94"/>
                </a:cubicBezTo>
                <a:cubicBezTo>
                  <a:pt x="18" y="94"/>
                  <a:pt x="18" y="94"/>
                  <a:pt x="18" y="94"/>
                </a:cubicBezTo>
                <a:cubicBezTo>
                  <a:pt x="18" y="154"/>
                  <a:pt x="18" y="154"/>
                  <a:pt x="18" y="154"/>
                </a:cubicBezTo>
                <a:cubicBezTo>
                  <a:pt x="61" y="154"/>
                  <a:pt x="61" y="154"/>
                  <a:pt x="61" y="154"/>
                </a:cubicBezTo>
                <a:cubicBezTo>
                  <a:pt x="61" y="113"/>
                  <a:pt x="61" y="113"/>
                  <a:pt x="61" y="113"/>
                </a:cubicBezTo>
                <a:cubicBezTo>
                  <a:pt x="91" y="113"/>
                  <a:pt x="91" y="113"/>
                  <a:pt x="91" y="113"/>
                </a:cubicBezTo>
                <a:cubicBezTo>
                  <a:pt x="91" y="153"/>
                  <a:pt x="91" y="153"/>
                  <a:pt x="91" y="153"/>
                </a:cubicBezTo>
                <a:cubicBezTo>
                  <a:pt x="134" y="153"/>
                  <a:pt x="134" y="153"/>
                  <a:pt x="134" y="153"/>
                </a:cubicBezTo>
                <a:cubicBezTo>
                  <a:pt x="134" y="94"/>
                  <a:pt x="134" y="94"/>
                  <a:pt x="134" y="94"/>
                </a:cubicBezTo>
                <a:cubicBezTo>
                  <a:pt x="152" y="94"/>
                  <a:pt x="152" y="94"/>
                  <a:pt x="152" y="94"/>
                </a:cubicBezTo>
                <a:lnTo>
                  <a:pt x="111" y="68"/>
                </a:ln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750" name="Freeform 83"/>
          <p:cNvSpPr>
            <a:spLocks noEditPoints="1"/>
          </p:cNvSpPr>
          <p:nvPr/>
        </p:nvSpPr>
        <p:spPr bwMode="auto">
          <a:xfrm>
            <a:off x="10450967" y="2614297"/>
            <a:ext cx="414759" cy="495171"/>
          </a:xfrm>
          <a:custGeom>
            <a:avLst/>
            <a:gdLst>
              <a:gd name="T0" fmla="*/ 78 w 138"/>
              <a:gd name="T1" fmla="*/ 53 h 164"/>
              <a:gd name="T2" fmla="*/ 116 w 138"/>
              <a:gd name="T3" fmla="*/ 6 h 164"/>
              <a:gd name="T4" fmla="*/ 109 w 138"/>
              <a:gd name="T5" fmla="*/ 0 h 164"/>
              <a:gd name="T6" fmla="*/ 67 w 138"/>
              <a:gd name="T7" fmla="*/ 53 h 164"/>
              <a:gd name="T8" fmla="*/ 66 w 138"/>
              <a:gd name="T9" fmla="*/ 53 h 164"/>
              <a:gd name="T10" fmla="*/ 36 w 138"/>
              <a:gd name="T11" fmla="*/ 29 h 164"/>
              <a:gd name="T12" fmla="*/ 31 w 138"/>
              <a:gd name="T13" fmla="*/ 35 h 164"/>
              <a:gd name="T14" fmla="*/ 54 w 138"/>
              <a:gd name="T15" fmla="*/ 53 h 164"/>
              <a:gd name="T16" fmla="*/ 0 w 138"/>
              <a:gd name="T17" fmla="*/ 53 h 164"/>
              <a:gd name="T18" fmla="*/ 0 w 138"/>
              <a:gd name="T19" fmla="*/ 164 h 164"/>
              <a:gd name="T20" fmla="*/ 138 w 138"/>
              <a:gd name="T21" fmla="*/ 164 h 164"/>
              <a:gd name="T22" fmla="*/ 138 w 138"/>
              <a:gd name="T23" fmla="*/ 53 h 164"/>
              <a:gd name="T24" fmla="*/ 78 w 138"/>
              <a:gd name="T25" fmla="*/ 53 h 164"/>
              <a:gd name="T26" fmla="*/ 92 w 138"/>
              <a:gd name="T27" fmla="*/ 153 h 164"/>
              <a:gd name="T28" fmla="*/ 84 w 138"/>
              <a:gd name="T29" fmla="*/ 145 h 164"/>
              <a:gd name="T30" fmla="*/ 92 w 138"/>
              <a:gd name="T31" fmla="*/ 137 h 164"/>
              <a:gd name="T32" fmla="*/ 100 w 138"/>
              <a:gd name="T33" fmla="*/ 145 h 164"/>
              <a:gd name="T34" fmla="*/ 92 w 138"/>
              <a:gd name="T35" fmla="*/ 153 h 164"/>
              <a:gd name="T36" fmla="*/ 113 w 138"/>
              <a:gd name="T37" fmla="*/ 153 h 164"/>
              <a:gd name="T38" fmla="*/ 104 w 138"/>
              <a:gd name="T39" fmla="*/ 145 h 164"/>
              <a:gd name="T40" fmla="*/ 113 w 138"/>
              <a:gd name="T41" fmla="*/ 137 h 164"/>
              <a:gd name="T42" fmla="*/ 121 w 138"/>
              <a:gd name="T43" fmla="*/ 145 h 164"/>
              <a:gd name="T44" fmla="*/ 113 w 138"/>
              <a:gd name="T45" fmla="*/ 153 h 164"/>
              <a:gd name="T46" fmla="*/ 125 w 138"/>
              <a:gd name="T47" fmla="*/ 129 h 164"/>
              <a:gd name="T48" fmla="*/ 13 w 138"/>
              <a:gd name="T49" fmla="*/ 129 h 164"/>
              <a:gd name="T50" fmla="*/ 13 w 138"/>
              <a:gd name="T51" fmla="*/ 65 h 164"/>
              <a:gd name="T52" fmla="*/ 125 w 138"/>
              <a:gd name="T53" fmla="*/ 65 h 164"/>
              <a:gd name="T54" fmla="*/ 125 w 138"/>
              <a:gd name="T55" fmla="*/ 12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8" h="164">
                <a:moveTo>
                  <a:pt x="78" y="53"/>
                </a:moveTo>
                <a:cubicBezTo>
                  <a:pt x="116" y="6"/>
                  <a:pt x="116" y="6"/>
                  <a:pt x="116" y="6"/>
                </a:cubicBezTo>
                <a:cubicBezTo>
                  <a:pt x="109" y="0"/>
                  <a:pt x="109" y="0"/>
                  <a:pt x="109" y="0"/>
                </a:cubicBezTo>
                <a:cubicBezTo>
                  <a:pt x="67" y="53"/>
                  <a:pt x="67" y="53"/>
                  <a:pt x="67" y="53"/>
                </a:cubicBezTo>
                <a:cubicBezTo>
                  <a:pt x="66" y="53"/>
                  <a:pt x="66" y="53"/>
                  <a:pt x="66" y="53"/>
                </a:cubicBezTo>
                <a:cubicBezTo>
                  <a:pt x="36" y="29"/>
                  <a:pt x="36" y="29"/>
                  <a:pt x="36" y="29"/>
                </a:cubicBezTo>
                <a:cubicBezTo>
                  <a:pt x="31" y="35"/>
                  <a:pt x="31" y="35"/>
                  <a:pt x="31" y="35"/>
                </a:cubicBezTo>
                <a:cubicBezTo>
                  <a:pt x="54" y="53"/>
                  <a:pt x="54" y="53"/>
                  <a:pt x="54" y="53"/>
                </a:cubicBezTo>
                <a:cubicBezTo>
                  <a:pt x="0" y="53"/>
                  <a:pt x="0" y="53"/>
                  <a:pt x="0" y="53"/>
                </a:cubicBezTo>
                <a:cubicBezTo>
                  <a:pt x="0" y="164"/>
                  <a:pt x="0" y="164"/>
                  <a:pt x="0" y="164"/>
                </a:cubicBezTo>
                <a:cubicBezTo>
                  <a:pt x="138" y="164"/>
                  <a:pt x="138" y="164"/>
                  <a:pt x="138" y="164"/>
                </a:cubicBezTo>
                <a:cubicBezTo>
                  <a:pt x="138" y="53"/>
                  <a:pt x="138" y="53"/>
                  <a:pt x="138" y="53"/>
                </a:cubicBezTo>
                <a:lnTo>
                  <a:pt x="78" y="53"/>
                </a:lnTo>
                <a:close/>
                <a:moveTo>
                  <a:pt x="92" y="153"/>
                </a:moveTo>
                <a:cubicBezTo>
                  <a:pt x="88" y="153"/>
                  <a:pt x="84" y="150"/>
                  <a:pt x="84" y="145"/>
                </a:cubicBezTo>
                <a:cubicBezTo>
                  <a:pt x="84" y="141"/>
                  <a:pt x="88" y="137"/>
                  <a:pt x="92" y="137"/>
                </a:cubicBezTo>
                <a:cubicBezTo>
                  <a:pt x="96" y="137"/>
                  <a:pt x="100" y="141"/>
                  <a:pt x="100" y="145"/>
                </a:cubicBezTo>
                <a:cubicBezTo>
                  <a:pt x="100" y="150"/>
                  <a:pt x="96" y="153"/>
                  <a:pt x="92" y="153"/>
                </a:cubicBezTo>
                <a:close/>
                <a:moveTo>
                  <a:pt x="113" y="153"/>
                </a:moveTo>
                <a:cubicBezTo>
                  <a:pt x="108" y="153"/>
                  <a:pt x="104" y="150"/>
                  <a:pt x="104" y="145"/>
                </a:cubicBezTo>
                <a:cubicBezTo>
                  <a:pt x="104" y="141"/>
                  <a:pt x="108" y="137"/>
                  <a:pt x="113" y="137"/>
                </a:cubicBezTo>
                <a:cubicBezTo>
                  <a:pt x="117" y="137"/>
                  <a:pt x="121" y="141"/>
                  <a:pt x="121" y="145"/>
                </a:cubicBezTo>
                <a:cubicBezTo>
                  <a:pt x="121" y="150"/>
                  <a:pt x="117" y="153"/>
                  <a:pt x="113" y="153"/>
                </a:cubicBezTo>
                <a:close/>
                <a:moveTo>
                  <a:pt x="125" y="129"/>
                </a:moveTo>
                <a:cubicBezTo>
                  <a:pt x="13" y="129"/>
                  <a:pt x="13" y="129"/>
                  <a:pt x="13" y="129"/>
                </a:cubicBezTo>
                <a:cubicBezTo>
                  <a:pt x="13" y="65"/>
                  <a:pt x="13" y="65"/>
                  <a:pt x="13" y="65"/>
                </a:cubicBezTo>
                <a:cubicBezTo>
                  <a:pt x="125" y="65"/>
                  <a:pt x="125" y="65"/>
                  <a:pt x="125" y="65"/>
                </a:cubicBezTo>
                <a:lnTo>
                  <a:pt x="125" y="129"/>
                </a:ln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751" name="Oval 84"/>
          <p:cNvSpPr>
            <a:spLocks noChangeArrowheads="1"/>
          </p:cNvSpPr>
          <p:nvPr/>
        </p:nvSpPr>
        <p:spPr bwMode="auto">
          <a:xfrm>
            <a:off x="1085040" y="3617337"/>
            <a:ext cx="122735" cy="120618"/>
          </a:xfrm>
          <a:prstGeom prst="ellipse">
            <a:avLst/>
          </a:pr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752" name="Oval 85"/>
          <p:cNvSpPr>
            <a:spLocks noChangeArrowheads="1"/>
          </p:cNvSpPr>
          <p:nvPr/>
        </p:nvSpPr>
        <p:spPr bwMode="auto">
          <a:xfrm>
            <a:off x="1374948" y="3617337"/>
            <a:ext cx="124850" cy="122735"/>
          </a:xfrm>
          <a:prstGeom prst="ellipse">
            <a:avLst/>
          </a:pr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753" name="Oval 86"/>
          <p:cNvSpPr>
            <a:spLocks noChangeArrowheads="1"/>
          </p:cNvSpPr>
          <p:nvPr/>
        </p:nvSpPr>
        <p:spPr bwMode="auto">
          <a:xfrm>
            <a:off x="1165453" y="3754884"/>
            <a:ext cx="116387" cy="118502"/>
          </a:xfrm>
          <a:prstGeom prst="ellipse">
            <a:avLst/>
          </a:pr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754" name="Oval 87"/>
          <p:cNvSpPr>
            <a:spLocks noChangeArrowheads="1"/>
          </p:cNvSpPr>
          <p:nvPr/>
        </p:nvSpPr>
        <p:spPr bwMode="auto">
          <a:xfrm>
            <a:off x="1300883" y="3752769"/>
            <a:ext cx="120620" cy="120618"/>
          </a:xfrm>
          <a:prstGeom prst="ellipse">
            <a:avLst/>
          </a:pr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755" name="Oval 88"/>
          <p:cNvSpPr>
            <a:spLocks noChangeArrowheads="1"/>
          </p:cNvSpPr>
          <p:nvPr/>
        </p:nvSpPr>
        <p:spPr bwMode="auto">
          <a:xfrm>
            <a:off x="1228936" y="3879736"/>
            <a:ext cx="122735" cy="120618"/>
          </a:xfrm>
          <a:prstGeom prst="ellipse">
            <a:avLst/>
          </a:pr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756" name="Freeform 89"/>
          <p:cNvSpPr>
            <a:spLocks/>
          </p:cNvSpPr>
          <p:nvPr/>
        </p:nvSpPr>
        <p:spPr bwMode="auto">
          <a:xfrm>
            <a:off x="1167570" y="3505183"/>
            <a:ext cx="247585" cy="234890"/>
          </a:xfrm>
          <a:custGeom>
            <a:avLst/>
            <a:gdLst>
              <a:gd name="T0" fmla="*/ 37 w 82"/>
              <a:gd name="T1" fmla="*/ 41 h 78"/>
              <a:gd name="T2" fmla="*/ 21 w 82"/>
              <a:gd name="T3" fmla="*/ 59 h 78"/>
              <a:gd name="T4" fmla="*/ 40 w 82"/>
              <a:gd name="T5" fmla="*/ 78 h 78"/>
              <a:gd name="T6" fmla="*/ 59 w 82"/>
              <a:gd name="T7" fmla="*/ 59 h 78"/>
              <a:gd name="T8" fmla="*/ 45 w 82"/>
              <a:gd name="T9" fmla="*/ 41 h 78"/>
              <a:gd name="T10" fmla="*/ 45 w 82"/>
              <a:gd name="T11" fmla="*/ 8 h 78"/>
              <a:gd name="T12" fmla="*/ 82 w 82"/>
              <a:gd name="T13" fmla="*/ 8 h 78"/>
              <a:gd name="T14" fmla="*/ 82 w 82"/>
              <a:gd name="T15" fmla="*/ 0 h 78"/>
              <a:gd name="T16" fmla="*/ 0 w 82"/>
              <a:gd name="T17" fmla="*/ 0 h 78"/>
              <a:gd name="T18" fmla="*/ 0 w 82"/>
              <a:gd name="T19" fmla="*/ 8 h 78"/>
              <a:gd name="T20" fmla="*/ 37 w 82"/>
              <a:gd name="T21" fmla="*/ 8 h 78"/>
              <a:gd name="T22" fmla="*/ 37 w 82"/>
              <a:gd name="T23" fmla="*/ 4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78">
                <a:moveTo>
                  <a:pt x="37" y="41"/>
                </a:moveTo>
                <a:cubicBezTo>
                  <a:pt x="28" y="42"/>
                  <a:pt x="21" y="50"/>
                  <a:pt x="21" y="59"/>
                </a:cubicBezTo>
                <a:cubicBezTo>
                  <a:pt x="21" y="70"/>
                  <a:pt x="30" y="78"/>
                  <a:pt x="40" y="78"/>
                </a:cubicBezTo>
                <a:cubicBezTo>
                  <a:pt x="51" y="78"/>
                  <a:pt x="59" y="70"/>
                  <a:pt x="59" y="59"/>
                </a:cubicBezTo>
                <a:cubicBezTo>
                  <a:pt x="59" y="51"/>
                  <a:pt x="53" y="43"/>
                  <a:pt x="45" y="41"/>
                </a:cubicBezTo>
                <a:cubicBezTo>
                  <a:pt x="45" y="8"/>
                  <a:pt x="45" y="8"/>
                  <a:pt x="45" y="8"/>
                </a:cubicBezTo>
                <a:cubicBezTo>
                  <a:pt x="82" y="8"/>
                  <a:pt x="82" y="8"/>
                  <a:pt x="82" y="8"/>
                </a:cubicBezTo>
                <a:cubicBezTo>
                  <a:pt x="82" y="0"/>
                  <a:pt x="82" y="0"/>
                  <a:pt x="82" y="0"/>
                </a:cubicBezTo>
                <a:cubicBezTo>
                  <a:pt x="0" y="0"/>
                  <a:pt x="0" y="0"/>
                  <a:pt x="0" y="0"/>
                </a:cubicBezTo>
                <a:cubicBezTo>
                  <a:pt x="0" y="8"/>
                  <a:pt x="0" y="8"/>
                  <a:pt x="0" y="8"/>
                </a:cubicBezTo>
                <a:cubicBezTo>
                  <a:pt x="37" y="8"/>
                  <a:pt x="37" y="8"/>
                  <a:pt x="37" y="8"/>
                </a:cubicBezTo>
                <a:lnTo>
                  <a:pt x="37" y="41"/>
                </a:ln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757" name="Freeform 90"/>
          <p:cNvSpPr>
            <a:spLocks noEditPoints="1"/>
          </p:cNvSpPr>
          <p:nvPr/>
        </p:nvSpPr>
        <p:spPr bwMode="auto">
          <a:xfrm>
            <a:off x="2018248" y="3526342"/>
            <a:ext cx="325882" cy="416875"/>
          </a:xfrm>
          <a:custGeom>
            <a:avLst/>
            <a:gdLst>
              <a:gd name="T0" fmla="*/ 106 w 108"/>
              <a:gd name="T1" fmla="*/ 30 h 138"/>
              <a:gd name="T2" fmla="*/ 81 w 108"/>
              <a:gd name="T3" fmla="*/ 2 h 138"/>
              <a:gd name="T4" fmla="*/ 81 w 108"/>
              <a:gd name="T5" fmla="*/ 0 h 138"/>
              <a:gd name="T6" fmla="*/ 0 w 108"/>
              <a:gd name="T7" fmla="*/ 0 h 138"/>
              <a:gd name="T8" fmla="*/ 0 w 108"/>
              <a:gd name="T9" fmla="*/ 138 h 138"/>
              <a:gd name="T10" fmla="*/ 108 w 108"/>
              <a:gd name="T11" fmla="*/ 138 h 138"/>
              <a:gd name="T12" fmla="*/ 108 w 108"/>
              <a:gd name="T13" fmla="*/ 30 h 138"/>
              <a:gd name="T14" fmla="*/ 106 w 108"/>
              <a:gd name="T15" fmla="*/ 30 h 138"/>
              <a:gd name="T16" fmla="*/ 102 w 108"/>
              <a:gd name="T17" fmla="*/ 30 h 138"/>
              <a:gd name="T18" fmla="*/ 81 w 108"/>
              <a:gd name="T19" fmla="*/ 30 h 138"/>
              <a:gd name="T20" fmla="*/ 81 w 108"/>
              <a:gd name="T21" fmla="*/ 7 h 138"/>
              <a:gd name="T22" fmla="*/ 102 w 108"/>
              <a:gd name="T23" fmla="*/ 30 h 138"/>
              <a:gd name="T24" fmla="*/ 104 w 108"/>
              <a:gd name="T25" fmla="*/ 134 h 138"/>
              <a:gd name="T26" fmla="*/ 4 w 108"/>
              <a:gd name="T27" fmla="*/ 134 h 138"/>
              <a:gd name="T28" fmla="*/ 4 w 108"/>
              <a:gd name="T29" fmla="*/ 4 h 138"/>
              <a:gd name="T30" fmla="*/ 77 w 108"/>
              <a:gd name="T31" fmla="*/ 4 h 138"/>
              <a:gd name="T32" fmla="*/ 77 w 108"/>
              <a:gd name="T33" fmla="*/ 34 h 138"/>
              <a:gd name="T34" fmla="*/ 104 w 108"/>
              <a:gd name="T35" fmla="*/ 34 h 138"/>
              <a:gd name="T36" fmla="*/ 104 w 108"/>
              <a:gd name="T37" fmla="*/ 13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138">
                <a:moveTo>
                  <a:pt x="106" y="30"/>
                </a:moveTo>
                <a:cubicBezTo>
                  <a:pt x="81" y="2"/>
                  <a:pt x="81" y="2"/>
                  <a:pt x="81" y="2"/>
                </a:cubicBezTo>
                <a:cubicBezTo>
                  <a:pt x="81" y="0"/>
                  <a:pt x="81" y="0"/>
                  <a:pt x="81" y="0"/>
                </a:cubicBezTo>
                <a:cubicBezTo>
                  <a:pt x="0" y="0"/>
                  <a:pt x="0" y="0"/>
                  <a:pt x="0" y="0"/>
                </a:cubicBezTo>
                <a:cubicBezTo>
                  <a:pt x="0" y="138"/>
                  <a:pt x="0" y="138"/>
                  <a:pt x="0" y="138"/>
                </a:cubicBezTo>
                <a:cubicBezTo>
                  <a:pt x="108" y="138"/>
                  <a:pt x="108" y="138"/>
                  <a:pt x="108" y="138"/>
                </a:cubicBezTo>
                <a:cubicBezTo>
                  <a:pt x="108" y="30"/>
                  <a:pt x="108" y="30"/>
                  <a:pt x="108" y="30"/>
                </a:cubicBezTo>
                <a:lnTo>
                  <a:pt x="106" y="30"/>
                </a:lnTo>
                <a:close/>
                <a:moveTo>
                  <a:pt x="102" y="30"/>
                </a:moveTo>
                <a:cubicBezTo>
                  <a:pt x="81" y="30"/>
                  <a:pt x="81" y="30"/>
                  <a:pt x="81" y="30"/>
                </a:cubicBezTo>
                <a:cubicBezTo>
                  <a:pt x="81" y="7"/>
                  <a:pt x="81" y="7"/>
                  <a:pt x="81" y="7"/>
                </a:cubicBezTo>
                <a:lnTo>
                  <a:pt x="102" y="30"/>
                </a:lnTo>
                <a:close/>
                <a:moveTo>
                  <a:pt x="104" y="134"/>
                </a:moveTo>
                <a:cubicBezTo>
                  <a:pt x="96" y="134"/>
                  <a:pt x="12" y="134"/>
                  <a:pt x="4" y="134"/>
                </a:cubicBezTo>
                <a:cubicBezTo>
                  <a:pt x="4" y="126"/>
                  <a:pt x="4" y="12"/>
                  <a:pt x="4" y="4"/>
                </a:cubicBezTo>
                <a:cubicBezTo>
                  <a:pt x="9" y="4"/>
                  <a:pt x="49" y="4"/>
                  <a:pt x="77" y="4"/>
                </a:cubicBezTo>
                <a:cubicBezTo>
                  <a:pt x="77" y="34"/>
                  <a:pt x="77" y="34"/>
                  <a:pt x="77" y="34"/>
                </a:cubicBezTo>
                <a:cubicBezTo>
                  <a:pt x="104" y="34"/>
                  <a:pt x="104" y="34"/>
                  <a:pt x="104" y="34"/>
                </a:cubicBezTo>
                <a:cubicBezTo>
                  <a:pt x="104" y="71"/>
                  <a:pt x="104" y="129"/>
                  <a:pt x="104" y="134"/>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758" name="Freeform 91"/>
          <p:cNvSpPr>
            <a:spLocks noEditPoints="1"/>
          </p:cNvSpPr>
          <p:nvPr/>
        </p:nvSpPr>
        <p:spPr bwMode="auto">
          <a:xfrm>
            <a:off x="2957801" y="3539041"/>
            <a:ext cx="65599" cy="65600"/>
          </a:xfrm>
          <a:custGeom>
            <a:avLst/>
            <a:gdLst>
              <a:gd name="T0" fmla="*/ 11 w 22"/>
              <a:gd name="T1" fmla="*/ 0 h 22"/>
              <a:gd name="T2" fmla="*/ 0 w 22"/>
              <a:gd name="T3" fmla="*/ 11 h 22"/>
              <a:gd name="T4" fmla="*/ 11 w 22"/>
              <a:gd name="T5" fmla="*/ 22 h 22"/>
              <a:gd name="T6" fmla="*/ 22 w 22"/>
              <a:gd name="T7" fmla="*/ 11 h 22"/>
              <a:gd name="T8" fmla="*/ 11 w 22"/>
              <a:gd name="T9" fmla="*/ 0 h 22"/>
              <a:gd name="T10" fmla="*/ 11 w 22"/>
              <a:gd name="T11" fmla="*/ 17 h 22"/>
              <a:gd name="T12" fmla="*/ 5 w 22"/>
              <a:gd name="T13" fmla="*/ 11 h 22"/>
              <a:gd name="T14" fmla="*/ 11 w 22"/>
              <a:gd name="T15" fmla="*/ 4 h 22"/>
              <a:gd name="T16" fmla="*/ 17 w 22"/>
              <a:gd name="T17" fmla="*/ 11 h 22"/>
              <a:gd name="T18" fmla="*/ 11 w 22"/>
              <a:gd name="T19"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0"/>
                </a:moveTo>
                <a:cubicBezTo>
                  <a:pt x="5" y="0"/>
                  <a:pt x="0" y="5"/>
                  <a:pt x="0" y="11"/>
                </a:cubicBezTo>
                <a:cubicBezTo>
                  <a:pt x="0" y="17"/>
                  <a:pt x="5" y="22"/>
                  <a:pt x="11" y="22"/>
                </a:cubicBezTo>
                <a:cubicBezTo>
                  <a:pt x="17" y="22"/>
                  <a:pt x="22" y="17"/>
                  <a:pt x="22" y="11"/>
                </a:cubicBezTo>
                <a:cubicBezTo>
                  <a:pt x="22" y="5"/>
                  <a:pt x="17" y="0"/>
                  <a:pt x="11" y="0"/>
                </a:cubicBezTo>
                <a:close/>
                <a:moveTo>
                  <a:pt x="11" y="17"/>
                </a:moveTo>
                <a:cubicBezTo>
                  <a:pt x="8" y="17"/>
                  <a:pt x="5" y="14"/>
                  <a:pt x="5" y="11"/>
                </a:cubicBezTo>
                <a:cubicBezTo>
                  <a:pt x="5" y="7"/>
                  <a:pt x="8" y="4"/>
                  <a:pt x="11" y="4"/>
                </a:cubicBezTo>
                <a:cubicBezTo>
                  <a:pt x="15" y="4"/>
                  <a:pt x="17" y="7"/>
                  <a:pt x="17" y="11"/>
                </a:cubicBezTo>
                <a:cubicBezTo>
                  <a:pt x="17" y="14"/>
                  <a:pt x="15" y="17"/>
                  <a:pt x="11" y="17"/>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759" name="Freeform 92"/>
          <p:cNvSpPr>
            <a:spLocks noEditPoints="1"/>
          </p:cNvSpPr>
          <p:nvPr/>
        </p:nvSpPr>
        <p:spPr bwMode="auto">
          <a:xfrm>
            <a:off x="3116510" y="3532690"/>
            <a:ext cx="63483" cy="65599"/>
          </a:xfrm>
          <a:custGeom>
            <a:avLst/>
            <a:gdLst>
              <a:gd name="T0" fmla="*/ 10 w 21"/>
              <a:gd name="T1" fmla="*/ 0 h 22"/>
              <a:gd name="T2" fmla="*/ 0 w 21"/>
              <a:gd name="T3" fmla="*/ 11 h 22"/>
              <a:gd name="T4" fmla="*/ 10 w 21"/>
              <a:gd name="T5" fmla="*/ 22 h 22"/>
              <a:gd name="T6" fmla="*/ 21 w 21"/>
              <a:gd name="T7" fmla="*/ 11 h 22"/>
              <a:gd name="T8" fmla="*/ 10 w 21"/>
              <a:gd name="T9" fmla="*/ 0 h 22"/>
              <a:gd name="T10" fmla="*/ 10 w 21"/>
              <a:gd name="T11" fmla="*/ 17 h 22"/>
              <a:gd name="T12" fmla="*/ 4 w 21"/>
              <a:gd name="T13" fmla="*/ 11 h 22"/>
              <a:gd name="T14" fmla="*/ 10 w 21"/>
              <a:gd name="T15" fmla="*/ 5 h 22"/>
              <a:gd name="T16" fmla="*/ 17 w 21"/>
              <a:gd name="T17" fmla="*/ 11 h 22"/>
              <a:gd name="T18" fmla="*/ 10 w 21"/>
              <a:gd name="T19"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2">
                <a:moveTo>
                  <a:pt x="10" y="0"/>
                </a:moveTo>
                <a:cubicBezTo>
                  <a:pt x="4" y="0"/>
                  <a:pt x="0" y="5"/>
                  <a:pt x="0" y="11"/>
                </a:cubicBezTo>
                <a:cubicBezTo>
                  <a:pt x="0" y="17"/>
                  <a:pt x="4" y="22"/>
                  <a:pt x="10" y="22"/>
                </a:cubicBezTo>
                <a:cubicBezTo>
                  <a:pt x="16" y="22"/>
                  <a:pt x="21" y="17"/>
                  <a:pt x="21" y="11"/>
                </a:cubicBezTo>
                <a:cubicBezTo>
                  <a:pt x="21" y="5"/>
                  <a:pt x="16" y="0"/>
                  <a:pt x="10" y="0"/>
                </a:cubicBezTo>
                <a:close/>
                <a:moveTo>
                  <a:pt x="10" y="17"/>
                </a:moveTo>
                <a:cubicBezTo>
                  <a:pt x="7" y="17"/>
                  <a:pt x="4" y="15"/>
                  <a:pt x="4" y="11"/>
                </a:cubicBezTo>
                <a:cubicBezTo>
                  <a:pt x="4" y="8"/>
                  <a:pt x="7" y="5"/>
                  <a:pt x="10" y="5"/>
                </a:cubicBezTo>
                <a:cubicBezTo>
                  <a:pt x="14" y="5"/>
                  <a:pt x="17" y="8"/>
                  <a:pt x="17" y="11"/>
                </a:cubicBezTo>
                <a:cubicBezTo>
                  <a:pt x="17" y="15"/>
                  <a:pt x="14" y="17"/>
                  <a:pt x="10" y="17"/>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760" name="Freeform 93"/>
          <p:cNvSpPr>
            <a:spLocks noEditPoints="1"/>
          </p:cNvSpPr>
          <p:nvPr/>
        </p:nvSpPr>
        <p:spPr bwMode="auto">
          <a:xfrm>
            <a:off x="2843533" y="3484021"/>
            <a:ext cx="385133" cy="463430"/>
          </a:xfrm>
          <a:custGeom>
            <a:avLst/>
            <a:gdLst>
              <a:gd name="T0" fmla="*/ 101 w 128"/>
              <a:gd name="T1" fmla="*/ 0 h 154"/>
              <a:gd name="T2" fmla="*/ 75 w 128"/>
              <a:gd name="T3" fmla="*/ 22 h 154"/>
              <a:gd name="T4" fmla="*/ 49 w 128"/>
              <a:gd name="T5" fmla="*/ 2 h 154"/>
              <a:gd name="T6" fmla="*/ 22 w 128"/>
              <a:gd name="T7" fmla="*/ 29 h 154"/>
              <a:gd name="T8" fmla="*/ 41 w 128"/>
              <a:gd name="T9" fmla="*/ 54 h 154"/>
              <a:gd name="T10" fmla="*/ 41 w 128"/>
              <a:gd name="T11" fmla="*/ 65 h 154"/>
              <a:gd name="T12" fmla="*/ 0 w 128"/>
              <a:gd name="T13" fmla="*/ 56 h 154"/>
              <a:gd name="T14" fmla="*/ 0 w 128"/>
              <a:gd name="T15" fmla="*/ 97 h 154"/>
              <a:gd name="T16" fmla="*/ 41 w 128"/>
              <a:gd name="T17" fmla="*/ 92 h 154"/>
              <a:gd name="T18" fmla="*/ 41 w 128"/>
              <a:gd name="T19" fmla="*/ 106 h 154"/>
              <a:gd name="T20" fmla="*/ 75 w 128"/>
              <a:gd name="T21" fmla="*/ 106 h 154"/>
              <a:gd name="T22" fmla="*/ 75 w 128"/>
              <a:gd name="T23" fmla="*/ 144 h 154"/>
              <a:gd name="T24" fmla="*/ 49 w 128"/>
              <a:gd name="T25" fmla="*/ 144 h 154"/>
              <a:gd name="T26" fmla="*/ 49 w 128"/>
              <a:gd name="T27" fmla="*/ 154 h 154"/>
              <a:gd name="T28" fmla="*/ 75 w 128"/>
              <a:gd name="T29" fmla="*/ 154 h 154"/>
              <a:gd name="T30" fmla="*/ 86 w 128"/>
              <a:gd name="T31" fmla="*/ 154 h 154"/>
              <a:gd name="T32" fmla="*/ 112 w 128"/>
              <a:gd name="T33" fmla="*/ 154 h 154"/>
              <a:gd name="T34" fmla="*/ 112 w 128"/>
              <a:gd name="T35" fmla="*/ 144 h 154"/>
              <a:gd name="T36" fmla="*/ 86 w 128"/>
              <a:gd name="T37" fmla="*/ 144 h 154"/>
              <a:gd name="T38" fmla="*/ 86 w 128"/>
              <a:gd name="T39" fmla="*/ 106 h 154"/>
              <a:gd name="T40" fmla="*/ 116 w 128"/>
              <a:gd name="T41" fmla="*/ 106 h 154"/>
              <a:gd name="T42" fmla="*/ 116 w 128"/>
              <a:gd name="T43" fmla="*/ 50 h 154"/>
              <a:gd name="T44" fmla="*/ 128 w 128"/>
              <a:gd name="T45" fmla="*/ 27 h 154"/>
              <a:gd name="T46" fmla="*/ 101 w 128"/>
              <a:gd name="T47" fmla="*/ 0 h 154"/>
              <a:gd name="T48" fmla="*/ 56 w 128"/>
              <a:gd name="T49" fmla="*/ 50 h 154"/>
              <a:gd name="T50" fmla="*/ 42 w 128"/>
              <a:gd name="T51" fmla="*/ 50 h 154"/>
              <a:gd name="T52" fmla="*/ 27 w 128"/>
              <a:gd name="T53" fmla="*/ 29 h 154"/>
              <a:gd name="T54" fmla="*/ 49 w 128"/>
              <a:gd name="T55" fmla="*/ 7 h 154"/>
              <a:gd name="T56" fmla="*/ 71 w 128"/>
              <a:gd name="T57" fmla="*/ 29 h 154"/>
              <a:gd name="T58" fmla="*/ 56 w 128"/>
              <a:gd name="T59" fmla="*/ 50 h 154"/>
              <a:gd name="T60" fmla="*/ 66 w 128"/>
              <a:gd name="T61" fmla="*/ 50 h 154"/>
              <a:gd name="T62" fmla="*/ 76 w 128"/>
              <a:gd name="T63" fmla="*/ 34 h 154"/>
              <a:gd name="T64" fmla="*/ 87 w 128"/>
              <a:gd name="T65" fmla="*/ 50 h 154"/>
              <a:gd name="T66" fmla="*/ 66 w 128"/>
              <a:gd name="T67" fmla="*/ 50 h 154"/>
              <a:gd name="T68" fmla="*/ 101 w 128"/>
              <a:gd name="T69" fmla="*/ 49 h 154"/>
              <a:gd name="T70" fmla="*/ 79 w 128"/>
              <a:gd name="T71" fmla="*/ 27 h 154"/>
              <a:gd name="T72" fmla="*/ 101 w 128"/>
              <a:gd name="T73" fmla="*/ 5 h 154"/>
              <a:gd name="T74" fmla="*/ 124 w 128"/>
              <a:gd name="T75" fmla="*/ 27 h 154"/>
              <a:gd name="T76" fmla="*/ 101 w 128"/>
              <a:gd name="T77" fmla="*/ 4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 h="154">
                <a:moveTo>
                  <a:pt x="101" y="0"/>
                </a:moveTo>
                <a:cubicBezTo>
                  <a:pt x="88" y="0"/>
                  <a:pt x="78" y="10"/>
                  <a:pt x="75" y="22"/>
                </a:cubicBezTo>
                <a:cubicBezTo>
                  <a:pt x="72" y="10"/>
                  <a:pt x="62" y="2"/>
                  <a:pt x="49" y="2"/>
                </a:cubicBezTo>
                <a:cubicBezTo>
                  <a:pt x="34" y="2"/>
                  <a:pt x="22" y="14"/>
                  <a:pt x="22" y="29"/>
                </a:cubicBezTo>
                <a:cubicBezTo>
                  <a:pt x="22" y="41"/>
                  <a:pt x="30" y="51"/>
                  <a:pt x="41" y="54"/>
                </a:cubicBezTo>
                <a:cubicBezTo>
                  <a:pt x="41" y="65"/>
                  <a:pt x="41" y="65"/>
                  <a:pt x="41" y="65"/>
                </a:cubicBezTo>
                <a:cubicBezTo>
                  <a:pt x="0" y="56"/>
                  <a:pt x="0" y="56"/>
                  <a:pt x="0" y="56"/>
                </a:cubicBezTo>
                <a:cubicBezTo>
                  <a:pt x="0" y="97"/>
                  <a:pt x="0" y="97"/>
                  <a:pt x="0" y="97"/>
                </a:cubicBezTo>
                <a:cubicBezTo>
                  <a:pt x="41" y="92"/>
                  <a:pt x="41" y="92"/>
                  <a:pt x="41" y="92"/>
                </a:cubicBezTo>
                <a:cubicBezTo>
                  <a:pt x="41" y="106"/>
                  <a:pt x="41" y="106"/>
                  <a:pt x="41" y="106"/>
                </a:cubicBezTo>
                <a:cubicBezTo>
                  <a:pt x="75" y="106"/>
                  <a:pt x="75" y="106"/>
                  <a:pt x="75" y="106"/>
                </a:cubicBezTo>
                <a:cubicBezTo>
                  <a:pt x="75" y="144"/>
                  <a:pt x="75" y="144"/>
                  <a:pt x="75" y="144"/>
                </a:cubicBezTo>
                <a:cubicBezTo>
                  <a:pt x="49" y="144"/>
                  <a:pt x="49" y="144"/>
                  <a:pt x="49" y="144"/>
                </a:cubicBezTo>
                <a:cubicBezTo>
                  <a:pt x="49" y="154"/>
                  <a:pt x="49" y="154"/>
                  <a:pt x="49" y="154"/>
                </a:cubicBezTo>
                <a:cubicBezTo>
                  <a:pt x="75" y="154"/>
                  <a:pt x="75" y="154"/>
                  <a:pt x="75" y="154"/>
                </a:cubicBezTo>
                <a:cubicBezTo>
                  <a:pt x="86" y="154"/>
                  <a:pt x="86" y="154"/>
                  <a:pt x="86" y="154"/>
                </a:cubicBezTo>
                <a:cubicBezTo>
                  <a:pt x="112" y="154"/>
                  <a:pt x="112" y="154"/>
                  <a:pt x="112" y="154"/>
                </a:cubicBezTo>
                <a:cubicBezTo>
                  <a:pt x="112" y="144"/>
                  <a:pt x="112" y="144"/>
                  <a:pt x="112" y="144"/>
                </a:cubicBezTo>
                <a:cubicBezTo>
                  <a:pt x="86" y="144"/>
                  <a:pt x="86" y="144"/>
                  <a:pt x="86" y="144"/>
                </a:cubicBezTo>
                <a:cubicBezTo>
                  <a:pt x="86" y="106"/>
                  <a:pt x="86" y="106"/>
                  <a:pt x="86" y="106"/>
                </a:cubicBezTo>
                <a:cubicBezTo>
                  <a:pt x="116" y="106"/>
                  <a:pt x="116" y="106"/>
                  <a:pt x="116" y="106"/>
                </a:cubicBezTo>
                <a:cubicBezTo>
                  <a:pt x="116" y="50"/>
                  <a:pt x="116" y="50"/>
                  <a:pt x="116" y="50"/>
                </a:cubicBezTo>
                <a:cubicBezTo>
                  <a:pt x="123" y="45"/>
                  <a:pt x="128" y="37"/>
                  <a:pt x="128" y="27"/>
                </a:cubicBezTo>
                <a:cubicBezTo>
                  <a:pt x="128" y="12"/>
                  <a:pt x="116" y="0"/>
                  <a:pt x="101" y="0"/>
                </a:cubicBezTo>
                <a:close/>
                <a:moveTo>
                  <a:pt x="56" y="50"/>
                </a:moveTo>
                <a:cubicBezTo>
                  <a:pt x="42" y="50"/>
                  <a:pt x="42" y="50"/>
                  <a:pt x="42" y="50"/>
                </a:cubicBezTo>
                <a:cubicBezTo>
                  <a:pt x="34" y="47"/>
                  <a:pt x="27" y="38"/>
                  <a:pt x="27" y="29"/>
                </a:cubicBezTo>
                <a:cubicBezTo>
                  <a:pt x="27" y="16"/>
                  <a:pt x="37" y="7"/>
                  <a:pt x="49" y="7"/>
                </a:cubicBezTo>
                <a:cubicBezTo>
                  <a:pt x="61" y="7"/>
                  <a:pt x="71" y="16"/>
                  <a:pt x="71" y="29"/>
                </a:cubicBezTo>
                <a:cubicBezTo>
                  <a:pt x="71" y="38"/>
                  <a:pt x="65" y="47"/>
                  <a:pt x="56" y="50"/>
                </a:cubicBezTo>
                <a:close/>
                <a:moveTo>
                  <a:pt x="66" y="50"/>
                </a:moveTo>
                <a:cubicBezTo>
                  <a:pt x="71" y="46"/>
                  <a:pt x="74" y="40"/>
                  <a:pt x="76" y="34"/>
                </a:cubicBezTo>
                <a:cubicBezTo>
                  <a:pt x="77" y="40"/>
                  <a:pt x="81" y="46"/>
                  <a:pt x="87" y="50"/>
                </a:cubicBezTo>
                <a:lnTo>
                  <a:pt x="66" y="50"/>
                </a:lnTo>
                <a:close/>
                <a:moveTo>
                  <a:pt x="101" y="49"/>
                </a:moveTo>
                <a:cubicBezTo>
                  <a:pt x="89" y="49"/>
                  <a:pt x="79" y="39"/>
                  <a:pt x="79" y="27"/>
                </a:cubicBezTo>
                <a:cubicBezTo>
                  <a:pt x="79" y="15"/>
                  <a:pt x="89" y="5"/>
                  <a:pt x="101" y="5"/>
                </a:cubicBezTo>
                <a:cubicBezTo>
                  <a:pt x="114" y="5"/>
                  <a:pt x="124" y="15"/>
                  <a:pt x="124" y="27"/>
                </a:cubicBezTo>
                <a:cubicBezTo>
                  <a:pt x="124" y="39"/>
                  <a:pt x="114" y="49"/>
                  <a:pt x="101" y="49"/>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761" name="Freeform 94"/>
          <p:cNvSpPr>
            <a:spLocks noEditPoints="1"/>
          </p:cNvSpPr>
          <p:nvPr/>
        </p:nvSpPr>
        <p:spPr bwMode="auto">
          <a:xfrm>
            <a:off x="3738649" y="3532690"/>
            <a:ext cx="141780" cy="141779"/>
          </a:xfrm>
          <a:custGeom>
            <a:avLst/>
            <a:gdLst>
              <a:gd name="T0" fmla="*/ 24 w 47"/>
              <a:gd name="T1" fmla="*/ 0 h 47"/>
              <a:gd name="T2" fmla="*/ 0 w 47"/>
              <a:gd name="T3" fmla="*/ 24 h 47"/>
              <a:gd name="T4" fmla="*/ 24 w 47"/>
              <a:gd name="T5" fmla="*/ 47 h 47"/>
              <a:gd name="T6" fmla="*/ 47 w 47"/>
              <a:gd name="T7" fmla="*/ 24 h 47"/>
              <a:gd name="T8" fmla="*/ 24 w 47"/>
              <a:gd name="T9" fmla="*/ 0 h 47"/>
              <a:gd name="T10" fmla="*/ 24 w 47"/>
              <a:gd name="T11" fmla="*/ 43 h 47"/>
              <a:gd name="T12" fmla="*/ 5 w 47"/>
              <a:gd name="T13" fmla="*/ 24 h 47"/>
              <a:gd name="T14" fmla="*/ 24 w 47"/>
              <a:gd name="T15" fmla="*/ 5 h 47"/>
              <a:gd name="T16" fmla="*/ 43 w 47"/>
              <a:gd name="T17" fmla="*/ 24 h 47"/>
              <a:gd name="T18" fmla="*/ 24 w 47"/>
              <a:gd name="T19" fmla="*/ 4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4" y="0"/>
                </a:moveTo>
                <a:cubicBezTo>
                  <a:pt x="11" y="0"/>
                  <a:pt x="0" y="11"/>
                  <a:pt x="0" y="24"/>
                </a:cubicBezTo>
                <a:cubicBezTo>
                  <a:pt x="0" y="37"/>
                  <a:pt x="11" y="47"/>
                  <a:pt x="24" y="47"/>
                </a:cubicBezTo>
                <a:cubicBezTo>
                  <a:pt x="37" y="47"/>
                  <a:pt x="47" y="37"/>
                  <a:pt x="47" y="24"/>
                </a:cubicBezTo>
                <a:cubicBezTo>
                  <a:pt x="47" y="11"/>
                  <a:pt x="37" y="0"/>
                  <a:pt x="24" y="0"/>
                </a:cubicBezTo>
                <a:close/>
                <a:moveTo>
                  <a:pt x="24" y="43"/>
                </a:moveTo>
                <a:cubicBezTo>
                  <a:pt x="13" y="43"/>
                  <a:pt x="5" y="34"/>
                  <a:pt x="5" y="24"/>
                </a:cubicBezTo>
                <a:cubicBezTo>
                  <a:pt x="5" y="13"/>
                  <a:pt x="13" y="5"/>
                  <a:pt x="24" y="5"/>
                </a:cubicBezTo>
                <a:cubicBezTo>
                  <a:pt x="34" y="5"/>
                  <a:pt x="43" y="13"/>
                  <a:pt x="43" y="24"/>
                </a:cubicBezTo>
                <a:cubicBezTo>
                  <a:pt x="43" y="34"/>
                  <a:pt x="34" y="43"/>
                  <a:pt x="24" y="43"/>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762" name="Freeform 95"/>
          <p:cNvSpPr>
            <a:spLocks noEditPoints="1"/>
          </p:cNvSpPr>
          <p:nvPr/>
        </p:nvSpPr>
        <p:spPr bwMode="auto">
          <a:xfrm>
            <a:off x="3668819" y="3462861"/>
            <a:ext cx="283559" cy="283559"/>
          </a:xfrm>
          <a:custGeom>
            <a:avLst/>
            <a:gdLst>
              <a:gd name="T0" fmla="*/ 47 w 94"/>
              <a:gd name="T1" fmla="*/ 0 h 94"/>
              <a:gd name="T2" fmla="*/ 0 w 94"/>
              <a:gd name="T3" fmla="*/ 47 h 94"/>
              <a:gd name="T4" fmla="*/ 47 w 94"/>
              <a:gd name="T5" fmla="*/ 94 h 94"/>
              <a:gd name="T6" fmla="*/ 94 w 94"/>
              <a:gd name="T7" fmla="*/ 47 h 94"/>
              <a:gd name="T8" fmla="*/ 47 w 94"/>
              <a:gd name="T9" fmla="*/ 0 h 94"/>
              <a:gd name="T10" fmla="*/ 47 w 94"/>
              <a:gd name="T11" fmla="*/ 89 h 94"/>
              <a:gd name="T12" fmla="*/ 5 w 94"/>
              <a:gd name="T13" fmla="*/ 47 h 94"/>
              <a:gd name="T14" fmla="*/ 47 w 94"/>
              <a:gd name="T15" fmla="*/ 4 h 94"/>
              <a:gd name="T16" fmla="*/ 89 w 94"/>
              <a:gd name="T17" fmla="*/ 47 h 94"/>
              <a:gd name="T18" fmla="*/ 47 w 94"/>
              <a:gd name="T19" fmla="*/ 8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94">
                <a:moveTo>
                  <a:pt x="47" y="0"/>
                </a:moveTo>
                <a:cubicBezTo>
                  <a:pt x="21" y="0"/>
                  <a:pt x="0" y="21"/>
                  <a:pt x="0" y="47"/>
                </a:cubicBezTo>
                <a:cubicBezTo>
                  <a:pt x="0" y="73"/>
                  <a:pt x="21" y="94"/>
                  <a:pt x="47" y="94"/>
                </a:cubicBezTo>
                <a:cubicBezTo>
                  <a:pt x="73" y="94"/>
                  <a:pt x="94" y="73"/>
                  <a:pt x="94" y="47"/>
                </a:cubicBezTo>
                <a:cubicBezTo>
                  <a:pt x="94" y="21"/>
                  <a:pt x="73" y="0"/>
                  <a:pt x="47" y="0"/>
                </a:cubicBezTo>
                <a:close/>
                <a:moveTo>
                  <a:pt x="47" y="89"/>
                </a:moveTo>
                <a:cubicBezTo>
                  <a:pt x="24" y="89"/>
                  <a:pt x="5" y="70"/>
                  <a:pt x="5" y="47"/>
                </a:cubicBezTo>
                <a:cubicBezTo>
                  <a:pt x="5" y="23"/>
                  <a:pt x="24" y="4"/>
                  <a:pt x="47" y="4"/>
                </a:cubicBezTo>
                <a:cubicBezTo>
                  <a:pt x="70" y="4"/>
                  <a:pt x="89" y="23"/>
                  <a:pt x="89" y="47"/>
                </a:cubicBezTo>
                <a:cubicBezTo>
                  <a:pt x="89" y="70"/>
                  <a:pt x="70" y="89"/>
                  <a:pt x="47" y="89"/>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763" name="Freeform 96"/>
          <p:cNvSpPr>
            <a:spLocks/>
          </p:cNvSpPr>
          <p:nvPr/>
        </p:nvSpPr>
        <p:spPr bwMode="auto">
          <a:xfrm>
            <a:off x="3783086" y="3587710"/>
            <a:ext cx="253934" cy="380901"/>
          </a:xfrm>
          <a:custGeom>
            <a:avLst/>
            <a:gdLst>
              <a:gd name="T0" fmla="*/ 84 w 84"/>
              <a:gd name="T1" fmla="*/ 86 h 127"/>
              <a:gd name="T2" fmla="*/ 84 w 84"/>
              <a:gd name="T3" fmla="*/ 49 h 127"/>
              <a:gd name="T4" fmla="*/ 75 w 84"/>
              <a:gd name="T5" fmla="*/ 40 h 127"/>
              <a:gd name="T6" fmla="*/ 66 w 84"/>
              <a:gd name="T7" fmla="*/ 49 h 127"/>
              <a:gd name="T8" fmla="*/ 66 w 84"/>
              <a:gd name="T9" fmla="*/ 68 h 127"/>
              <a:gd name="T10" fmla="*/ 62 w 84"/>
              <a:gd name="T11" fmla="*/ 68 h 127"/>
              <a:gd name="T12" fmla="*/ 62 w 84"/>
              <a:gd name="T13" fmla="*/ 49 h 127"/>
              <a:gd name="T14" fmla="*/ 53 w 84"/>
              <a:gd name="T15" fmla="*/ 40 h 127"/>
              <a:gd name="T16" fmla="*/ 44 w 84"/>
              <a:gd name="T17" fmla="*/ 49 h 127"/>
              <a:gd name="T18" fmla="*/ 44 w 84"/>
              <a:gd name="T19" fmla="*/ 68 h 127"/>
              <a:gd name="T20" fmla="*/ 40 w 84"/>
              <a:gd name="T21" fmla="*/ 68 h 127"/>
              <a:gd name="T22" fmla="*/ 40 w 84"/>
              <a:gd name="T23" fmla="*/ 49 h 127"/>
              <a:gd name="T24" fmla="*/ 31 w 84"/>
              <a:gd name="T25" fmla="*/ 40 h 127"/>
              <a:gd name="T26" fmla="*/ 22 w 84"/>
              <a:gd name="T27" fmla="*/ 49 h 127"/>
              <a:gd name="T28" fmla="*/ 22 w 84"/>
              <a:gd name="T29" fmla="*/ 68 h 127"/>
              <a:gd name="T30" fmla="*/ 18 w 84"/>
              <a:gd name="T31" fmla="*/ 68 h 127"/>
              <a:gd name="T32" fmla="*/ 18 w 84"/>
              <a:gd name="T33" fmla="*/ 9 h 127"/>
              <a:gd name="T34" fmla="*/ 9 w 84"/>
              <a:gd name="T35" fmla="*/ 0 h 127"/>
              <a:gd name="T36" fmla="*/ 0 w 84"/>
              <a:gd name="T37" fmla="*/ 9 h 127"/>
              <a:gd name="T38" fmla="*/ 0 w 84"/>
              <a:gd name="T39" fmla="*/ 87 h 127"/>
              <a:gd name="T40" fmla="*/ 0 w 84"/>
              <a:gd name="T41" fmla="*/ 88 h 127"/>
              <a:gd name="T42" fmla="*/ 0 w 84"/>
              <a:gd name="T43" fmla="*/ 108 h 127"/>
              <a:gd name="T44" fmla="*/ 14 w 84"/>
              <a:gd name="T45" fmla="*/ 127 h 127"/>
              <a:gd name="T46" fmla="*/ 70 w 84"/>
              <a:gd name="T47" fmla="*/ 127 h 127"/>
              <a:gd name="T48" fmla="*/ 84 w 84"/>
              <a:gd name="T49" fmla="*/ 108 h 127"/>
              <a:gd name="T50" fmla="*/ 84 w 84"/>
              <a:gd name="T51" fmla="*/ 87 h 127"/>
              <a:gd name="T52" fmla="*/ 84 w 84"/>
              <a:gd name="T53" fmla="*/ 8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4" h="127">
                <a:moveTo>
                  <a:pt x="84" y="86"/>
                </a:moveTo>
                <a:cubicBezTo>
                  <a:pt x="84" y="49"/>
                  <a:pt x="84" y="49"/>
                  <a:pt x="84" y="49"/>
                </a:cubicBezTo>
                <a:cubicBezTo>
                  <a:pt x="84" y="44"/>
                  <a:pt x="80" y="40"/>
                  <a:pt x="75" y="40"/>
                </a:cubicBezTo>
                <a:cubicBezTo>
                  <a:pt x="70" y="40"/>
                  <a:pt x="66" y="44"/>
                  <a:pt x="66" y="49"/>
                </a:cubicBezTo>
                <a:cubicBezTo>
                  <a:pt x="66" y="68"/>
                  <a:pt x="66" y="68"/>
                  <a:pt x="66" y="68"/>
                </a:cubicBezTo>
                <a:cubicBezTo>
                  <a:pt x="62" y="68"/>
                  <a:pt x="62" y="68"/>
                  <a:pt x="62" y="68"/>
                </a:cubicBezTo>
                <a:cubicBezTo>
                  <a:pt x="62" y="49"/>
                  <a:pt x="62" y="49"/>
                  <a:pt x="62" y="49"/>
                </a:cubicBezTo>
                <a:cubicBezTo>
                  <a:pt x="62" y="44"/>
                  <a:pt x="58" y="40"/>
                  <a:pt x="53" y="40"/>
                </a:cubicBezTo>
                <a:cubicBezTo>
                  <a:pt x="48" y="40"/>
                  <a:pt x="44" y="44"/>
                  <a:pt x="44" y="49"/>
                </a:cubicBezTo>
                <a:cubicBezTo>
                  <a:pt x="44" y="68"/>
                  <a:pt x="44" y="68"/>
                  <a:pt x="44" y="68"/>
                </a:cubicBezTo>
                <a:cubicBezTo>
                  <a:pt x="40" y="68"/>
                  <a:pt x="40" y="68"/>
                  <a:pt x="40" y="68"/>
                </a:cubicBezTo>
                <a:cubicBezTo>
                  <a:pt x="40" y="49"/>
                  <a:pt x="40" y="49"/>
                  <a:pt x="40" y="49"/>
                </a:cubicBezTo>
                <a:cubicBezTo>
                  <a:pt x="40" y="44"/>
                  <a:pt x="36" y="40"/>
                  <a:pt x="31" y="40"/>
                </a:cubicBezTo>
                <a:cubicBezTo>
                  <a:pt x="26" y="40"/>
                  <a:pt x="22" y="44"/>
                  <a:pt x="22" y="49"/>
                </a:cubicBezTo>
                <a:cubicBezTo>
                  <a:pt x="22" y="68"/>
                  <a:pt x="22" y="68"/>
                  <a:pt x="22" y="68"/>
                </a:cubicBezTo>
                <a:cubicBezTo>
                  <a:pt x="18" y="68"/>
                  <a:pt x="18" y="68"/>
                  <a:pt x="18" y="68"/>
                </a:cubicBezTo>
                <a:cubicBezTo>
                  <a:pt x="18" y="9"/>
                  <a:pt x="18" y="9"/>
                  <a:pt x="18" y="9"/>
                </a:cubicBezTo>
                <a:cubicBezTo>
                  <a:pt x="18" y="4"/>
                  <a:pt x="14" y="0"/>
                  <a:pt x="9" y="0"/>
                </a:cubicBezTo>
                <a:cubicBezTo>
                  <a:pt x="4" y="0"/>
                  <a:pt x="0" y="4"/>
                  <a:pt x="0" y="9"/>
                </a:cubicBezTo>
                <a:cubicBezTo>
                  <a:pt x="0" y="87"/>
                  <a:pt x="0" y="87"/>
                  <a:pt x="0" y="87"/>
                </a:cubicBezTo>
                <a:cubicBezTo>
                  <a:pt x="0" y="87"/>
                  <a:pt x="0" y="87"/>
                  <a:pt x="0" y="88"/>
                </a:cubicBezTo>
                <a:cubicBezTo>
                  <a:pt x="0" y="108"/>
                  <a:pt x="0" y="108"/>
                  <a:pt x="0" y="108"/>
                </a:cubicBezTo>
                <a:cubicBezTo>
                  <a:pt x="0" y="119"/>
                  <a:pt x="6" y="127"/>
                  <a:pt x="14" y="127"/>
                </a:cubicBezTo>
                <a:cubicBezTo>
                  <a:pt x="70" y="127"/>
                  <a:pt x="70" y="127"/>
                  <a:pt x="70" y="127"/>
                </a:cubicBezTo>
                <a:cubicBezTo>
                  <a:pt x="78" y="127"/>
                  <a:pt x="84" y="119"/>
                  <a:pt x="84" y="108"/>
                </a:cubicBezTo>
                <a:cubicBezTo>
                  <a:pt x="84" y="87"/>
                  <a:pt x="84" y="87"/>
                  <a:pt x="84" y="87"/>
                </a:cubicBezTo>
                <a:cubicBezTo>
                  <a:pt x="84" y="86"/>
                  <a:pt x="84" y="86"/>
                  <a:pt x="84" y="86"/>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764" name="Oval 97"/>
          <p:cNvSpPr>
            <a:spLocks noChangeArrowheads="1"/>
          </p:cNvSpPr>
          <p:nvPr/>
        </p:nvSpPr>
        <p:spPr bwMode="auto">
          <a:xfrm>
            <a:off x="4472942" y="3596173"/>
            <a:ext cx="122735" cy="126967"/>
          </a:xfrm>
          <a:prstGeom prst="ellipse">
            <a:avLst/>
          </a:pr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765" name="Freeform 98"/>
          <p:cNvSpPr>
            <a:spLocks noEditPoints="1"/>
          </p:cNvSpPr>
          <p:nvPr/>
        </p:nvSpPr>
        <p:spPr bwMode="auto">
          <a:xfrm>
            <a:off x="4654928" y="3558086"/>
            <a:ext cx="289908" cy="366088"/>
          </a:xfrm>
          <a:custGeom>
            <a:avLst/>
            <a:gdLst>
              <a:gd name="T0" fmla="*/ 0 w 137"/>
              <a:gd name="T1" fmla="*/ 0 h 173"/>
              <a:gd name="T2" fmla="*/ 0 w 137"/>
              <a:gd name="T3" fmla="*/ 173 h 173"/>
              <a:gd name="T4" fmla="*/ 137 w 137"/>
              <a:gd name="T5" fmla="*/ 173 h 173"/>
              <a:gd name="T6" fmla="*/ 137 w 137"/>
              <a:gd name="T7" fmla="*/ 0 h 173"/>
              <a:gd name="T8" fmla="*/ 0 w 137"/>
              <a:gd name="T9" fmla="*/ 0 h 173"/>
              <a:gd name="T10" fmla="*/ 125 w 137"/>
              <a:gd name="T11" fmla="*/ 155 h 173"/>
              <a:gd name="T12" fmla="*/ 12 w 137"/>
              <a:gd name="T13" fmla="*/ 155 h 173"/>
              <a:gd name="T14" fmla="*/ 12 w 137"/>
              <a:gd name="T15" fmla="*/ 136 h 173"/>
              <a:gd name="T16" fmla="*/ 125 w 137"/>
              <a:gd name="T17" fmla="*/ 136 h 173"/>
              <a:gd name="T18" fmla="*/ 125 w 137"/>
              <a:gd name="T19" fmla="*/ 155 h 173"/>
              <a:gd name="T20" fmla="*/ 125 w 137"/>
              <a:gd name="T21" fmla="*/ 116 h 173"/>
              <a:gd name="T22" fmla="*/ 12 w 137"/>
              <a:gd name="T23" fmla="*/ 116 h 173"/>
              <a:gd name="T24" fmla="*/ 12 w 137"/>
              <a:gd name="T25" fmla="*/ 96 h 173"/>
              <a:gd name="T26" fmla="*/ 125 w 137"/>
              <a:gd name="T27" fmla="*/ 96 h 173"/>
              <a:gd name="T28" fmla="*/ 125 w 137"/>
              <a:gd name="T29" fmla="*/ 116 h 173"/>
              <a:gd name="T30" fmla="*/ 125 w 137"/>
              <a:gd name="T31" fmla="*/ 76 h 173"/>
              <a:gd name="T32" fmla="*/ 12 w 137"/>
              <a:gd name="T33" fmla="*/ 76 h 173"/>
              <a:gd name="T34" fmla="*/ 12 w 137"/>
              <a:gd name="T35" fmla="*/ 56 h 173"/>
              <a:gd name="T36" fmla="*/ 125 w 137"/>
              <a:gd name="T37" fmla="*/ 56 h 173"/>
              <a:gd name="T38" fmla="*/ 125 w 137"/>
              <a:gd name="T39" fmla="*/ 76 h 173"/>
              <a:gd name="T40" fmla="*/ 125 w 137"/>
              <a:gd name="T41" fmla="*/ 36 h 173"/>
              <a:gd name="T42" fmla="*/ 12 w 137"/>
              <a:gd name="T43" fmla="*/ 36 h 173"/>
              <a:gd name="T44" fmla="*/ 12 w 137"/>
              <a:gd name="T45" fmla="*/ 18 h 173"/>
              <a:gd name="T46" fmla="*/ 125 w 137"/>
              <a:gd name="T47" fmla="*/ 18 h 173"/>
              <a:gd name="T48" fmla="*/ 125 w 137"/>
              <a:gd name="T49" fmla="*/ 36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7" h="173">
                <a:moveTo>
                  <a:pt x="0" y="0"/>
                </a:moveTo>
                <a:lnTo>
                  <a:pt x="0" y="173"/>
                </a:lnTo>
                <a:lnTo>
                  <a:pt x="137" y="173"/>
                </a:lnTo>
                <a:lnTo>
                  <a:pt x="137" y="0"/>
                </a:lnTo>
                <a:lnTo>
                  <a:pt x="0" y="0"/>
                </a:lnTo>
                <a:close/>
                <a:moveTo>
                  <a:pt x="125" y="155"/>
                </a:moveTo>
                <a:lnTo>
                  <a:pt x="12" y="155"/>
                </a:lnTo>
                <a:lnTo>
                  <a:pt x="12" y="136"/>
                </a:lnTo>
                <a:lnTo>
                  <a:pt x="125" y="136"/>
                </a:lnTo>
                <a:lnTo>
                  <a:pt x="125" y="155"/>
                </a:lnTo>
                <a:close/>
                <a:moveTo>
                  <a:pt x="125" y="116"/>
                </a:moveTo>
                <a:lnTo>
                  <a:pt x="12" y="116"/>
                </a:lnTo>
                <a:lnTo>
                  <a:pt x="12" y="96"/>
                </a:lnTo>
                <a:lnTo>
                  <a:pt x="125" y="96"/>
                </a:lnTo>
                <a:lnTo>
                  <a:pt x="125" y="116"/>
                </a:lnTo>
                <a:close/>
                <a:moveTo>
                  <a:pt x="125" y="76"/>
                </a:moveTo>
                <a:lnTo>
                  <a:pt x="12" y="76"/>
                </a:lnTo>
                <a:lnTo>
                  <a:pt x="12" y="56"/>
                </a:lnTo>
                <a:lnTo>
                  <a:pt x="125" y="56"/>
                </a:lnTo>
                <a:lnTo>
                  <a:pt x="125" y="76"/>
                </a:lnTo>
                <a:close/>
                <a:moveTo>
                  <a:pt x="125" y="36"/>
                </a:moveTo>
                <a:lnTo>
                  <a:pt x="12" y="36"/>
                </a:lnTo>
                <a:lnTo>
                  <a:pt x="12" y="18"/>
                </a:lnTo>
                <a:lnTo>
                  <a:pt x="125" y="18"/>
                </a:lnTo>
                <a:lnTo>
                  <a:pt x="125" y="36"/>
                </a:ln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766" name="Freeform 99"/>
          <p:cNvSpPr>
            <a:spLocks/>
          </p:cNvSpPr>
          <p:nvPr/>
        </p:nvSpPr>
        <p:spPr bwMode="auto">
          <a:xfrm>
            <a:off x="4445430" y="3740070"/>
            <a:ext cx="177754" cy="154476"/>
          </a:xfrm>
          <a:custGeom>
            <a:avLst/>
            <a:gdLst>
              <a:gd name="T0" fmla="*/ 59 w 59"/>
              <a:gd name="T1" fmla="*/ 51 h 51"/>
              <a:gd name="T2" fmla="*/ 59 w 59"/>
              <a:gd name="T3" fmla="*/ 29 h 51"/>
              <a:gd name="T4" fmla="*/ 29 w 59"/>
              <a:gd name="T5" fmla="*/ 0 h 51"/>
              <a:gd name="T6" fmla="*/ 0 w 59"/>
              <a:gd name="T7" fmla="*/ 29 h 51"/>
              <a:gd name="T8" fmla="*/ 0 w 59"/>
              <a:gd name="T9" fmla="*/ 51 h 51"/>
              <a:gd name="T10" fmla="*/ 59 w 59"/>
              <a:gd name="T11" fmla="*/ 51 h 51"/>
            </a:gdLst>
            <a:ahLst/>
            <a:cxnLst>
              <a:cxn ang="0">
                <a:pos x="T0" y="T1"/>
              </a:cxn>
              <a:cxn ang="0">
                <a:pos x="T2" y="T3"/>
              </a:cxn>
              <a:cxn ang="0">
                <a:pos x="T4" y="T5"/>
              </a:cxn>
              <a:cxn ang="0">
                <a:pos x="T6" y="T7"/>
              </a:cxn>
              <a:cxn ang="0">
                <a:pos x="T8" y="T9"/>
              </a:cxn>
              <a:cxn ang="0">
                <a:pos x="T10" y="T11"/>
              </a:cxn>
            </a:cxnLst>
            <a:rect l="0" t="0" r="r" b="b"/>
            <a:pathLst>
              <a:path w="59" h="51">
                <a:moveTo>
                  <a:pt x="59" y="51"/>
                </a:moveTo>
                <a:cubicBezTo>
                  <a:pt x="59" y="29"/>
                  <a:pt x="59" y="29"/>
                  <a:pt x="59" y="29"/>
                </a:cubicBezTo>
                <a:cubicBezTo>
                  <a:pt x="59" y="13"/>
                  <a:pt x="45" y="0"/>
                  <a:pt x="29" y="0"/>
                </a:cubicBezTo>
                <a:cubicBezTo>
                  <a:pt x="13" y="0"/>
                  <a:pt x="0" y="13"/>
                  <a:pt x="0" y="29"/>
                </a:cubicBezTo>
                <a:cubicBezTo>
                  <a:pt x="0" y="51"/>
                  <a:pt x="0" y="51"/>
                  <a:pt x="0" y="51"/>
                </a:cubicBezTo>
                <a:lnTo>
                  <a:pt x="59" y="51"/>
                </a:ln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767" name="Oval 100"/>
          <p:cNvSpPr>
            <a:spLocks noChangeArrowheads="1"/>
          </p:cNvSpPr>
          <p:nvPr/>
        </p:nvSpPr>
        <p:spPr bwMode="auto">
          <a:xfrm>
            <a:off x="5313038" y="3634266"/>
            <a:ext cx="114270" cy="112154"/>
          </a:xfrm>
          <a:prstGeom prst="ellipse">
            <a:avLst/>
          </a:pr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768" name="Freeform 101"/>
          <p:cNvSpPr>
            <a:spLocks/>
          </p:cNvSpPr>
          <p:nvPr/>
        </p:nvSpPr>
        <p:spPr bwMode="auto">
          <a:xfrm>
            <a:off x="5289762" y="3765466"/>
            <a:ext cx="158708" cy="146011"/>
          </a:xfrm>
          <a:custGeom>
            <a:avLst/>
            <a:gdLst>
              <a:gd name="T0" fmla="*/ 27 w 53"/>
              <a:gd name="T1" fmla="*/ 0 h 49"/>
              <a:gd name="T2" fmla="*/ 0 w 53"/>
              <a:gd name="T3" fmla="*/ 26 h 49"/>
              <a:gd name="T4" fmla="*/ 0 w 53"/>
              <a:gd name="T5" fmla="*/ 49 h 49"/>
              <a:gd name="T6" fmla="*/ 53 w 53"/>
              <a:gd name="T7" fmla="*/ 49 h 49"/>
              <a:gd name="T8" fmla="*/ 53 w 53"/>
              <a:gd name="T9" fmla="*/ 26 h 49"/>
              <a:gd name="T10" fmla="*/ 27 w 53"/>
              <a:gd name="T11" fmla="*/ 0 h 49"/>
            </a:gdLst>
            <a:ahLst/>
            <a:cxnLst>
              <a:cxn ang="0">
                <a:pos x="T0" y="T1"/>
              </a:cxn>
              <a:cxn ang="0">
                <a:pos x="T2" y="T3"/>
              </a:cxn>
              <a:cxn ang="0">
                <a:pos x="T4" y="T5"/>
              </a:cxn>
              <a:cxn ang="0">
                <a:pos x="T6" y="T7"/>
              </a:cxn>
              <a:cxn ang="0">
                <a:pos x="T8" y="T9"/>
              </a:cxn>
              <a:cxn ang="0">
                <a:pos x="T10" y="T11"/>
              </a:cxn>
            </a:cxnLst>
            <a:rect l="0" t="0" r="r" b="b"/>
            <a:pathLst>
              <a:path w="53" h="49">
                <a:moveTo>
                  <a:pt x="27" y="0"/>
                </a:moveTo>
                <a:cubicBezTo>
                  <a:pt x="12" y="0"/>
                  <a:pt x="0" y="12"/>
                  <a:pt x="0" y="26"/>
                </a:cubicBezTo>
                <a:cubicBezTo>
                  <a:pt x="0" y="49"/>
                  <a:pt x="0" y="49"/>
                  <a:pt x="0" y="49"/>
                </a:cubicBezTo>
                <a:cubicBezTo>
                  <a:pt x="53" y="49"/>
                  <a:pt x="53" y="49"/>
                  <a:pt x="53" y="49"/>
                </a:cubicBezTo>
                <a:cubicBezTo>
                  <a:pt x="53" y="26"/>
                  <a:pt x="53" y="26"/>
                  <a:pt x="53" y="26"/>
                </a:cubicBezTo>
                <a:cubicBezTo>
                  <a:pt x="53" y="12"/>
                  <a:pt x="41" y="0"/>
                  <a:pt x="27" y="0"/>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769" name="Oval 102"/>
          <p:cNvSpPr>
            <a:spLocks noChangeArrowheads="1"/>
          </p:cNvSpPr>
          <p:nvPr/>
        </p:nvSpPr>
        <p:spPr bwMode="auto">
          <a:xfrm>
            <a:off x="5619875" y="3634266"/>
            <a:ext cx="114270" cy="112154"/>
          </a:xfrm>
          <a:prstGeom prst="ellipse">
            <a:avLst/>
          </a:pr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770" name="Freeform 103"/>
          <p:cNvSpPr>
            <a:spLocks/>
          </p:cNvSpPr>
          <p:nvPr/>
        </p:nvSpPr>
        <p:spPr bwMode="auto">
          <a:xfrm>
            <a:off x="5598715" y="3765466"/>
            <a:ext cx="160825" cy="146011"/>
          </a:xfrm>
          <a:custGeom>
            <a:avLst/>
            <a:gdLst>
              <a:gd name="T0" fmla="*/ 26 w 53"/>
              <a:gd name="T1" fmla="*/ 0 h 49"/>
              <a:gd name="T2" fmla="*/ 0 w 53"/>
              <a:gd name="T3" fmla="*/ 26 h 49"/>
              <a:gd name="T4" fmla="*/ 0 w 53"/>
              <a:gd name="T5" fmla="*/ 49 h 49"/>
              <a:gd name="T6" fmla="*/ 53 w 53"/>
              <a:gd name="T7" fmla="*/ 49 h 49"/>
              <a:gd name="T8" fmla="*/ 53 w 53"/>
              <a:gd name="T9" fmla="*/ 26 h 49"/>
              <a:gd name="T10" fmla="*/ 26 w 53"/>
              <a:gd name="T11" fmla="*/ 0 h 49"/>
            </a:gdLst>
            <a:ahLst/>
            <a:cxnLst>
              <a:cxn ang="0">
                <a:pos x="T0" y="T1"/>
              </a:cxn>
              <a:cxn ang="0">
                <a:pos x="T2" y="T3"/>
              </a:cxn>
              <a:cxn ang="0">
                <a:pos x="T4" y="T5"/>
              </a:cxn>
              <a:cxn ang="0">
                <a:pos x="T6" y="T7"/>
              </a:cxn>
              <a:cxn ang="0">
                <a:pos x="T8" y="T9"/>
              </a:cxn>
              <a:cxn ang="0">
                <a:pos x="T10" y="T11"/>
              </a:cxn>
            </a:cxnLst>
            <a:rect l="0" t="0" r="r" b="b"/>
            <a:pathLst>
              <a:path w="53" h="49">
                <a:moveTo>
                  <a:pt x="26" y="0"/>
                </a:moveTo>
                <a:cubicBezTo>
                  <a:pt x="12" y="0"/>
                  <a:pt x="0" y="12"/>
                  <a:pt x="0" y="26"/>
                </a:cubicBezTo>
                <a:cubicBezTo>
                  <a:pt x="0" y="49"/>
                  <a:pt x="0" y="49"/>
                  <a:pt x="0" y="49"/>
                </a:cubicBezTo>
                <a:cubicBezTo>
                  <a:pt x="53" y="49"/>
                  <a:pt x="53" y="49"/>
                  <a:pt x="53" y="49"/>
                </a:cubicBezTo>
                <a:cubicBezTo>
                  <a:pt x="53" y="26"/>
                  <a:pt x="53" y="26"/>
                  <a:pt x="53" y="26"/>
                </a:cubicBezTo>
                <a:cubicBezTo>
                  <a:pt x="53" y="12"/>
                  <a:pt x="41" y="0"/>
                  <a:pt x="26" y="0"/>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771" name="Oval 104"/>
          <p:cNvSpPr>
            <a:spLocks noChangeArrowheads="1"/>
          </p:cNvSpPr>
          <p:nvPr/>
        </p:nvSpPr>
        <p:spPr bwMode="auto">
          <a:xfrm>
            <a:off x="5467515" y="3496715"/>
            <a:ext cx="114270" cy="112155"/>
          </a:xfrm>
          <a:prstGeom prst="ellipse">
            <a:avLst/>
          </a:pr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772" name="Freeform 105"/>
          <p:cNvSpPr>
            <a:spLocks/>
          </p:cNvSpPr>
          <p:nvPr/>
        </p:nvSpPr>
        <p:spPr bwMode="auto">
          <a:xfrm>
            <a:off x="5444238" y="3625801"/>
            <a:ext cx="160825" cy="148128"/>
          </a:xfrm>
          <a:custGeom>
            <a:avLst/>
            <a:gdLst>
              <a:gd name="T0" fmla="*/ 54 w 54"/>
              <a:gd name="T1" fmla="*/ 27 h 49"/>
              <a:gd name="T2" fmla="*/ 27 w 54"/>
              <a:gd name="T3" fmla="*/ 0 h 49"/>
              <a:gd name="T4" fmla="*/ 0 w 54"/>
              <a:gd name="T5" fmla="*/ 27 h 49"/>
              <a:gd name="T6" fmla="*/ 0 w 54"/>
              <a:gd name="T7" fmla="*/ 49 h 49"/>
              <a:gd name="T8" fmla="*/ 54 w 54"/>
              <a:gd name="T9" fmla="*/ 49 h 49"/>
              <a:gd name="T10" fmla="*/ 54 w 54"/>
              <a:gd name="T11" fmla="*/ 27 h 49"/>
            </a:gdLst>
            <a:ahLst/>
            <a:cxnLst>
              <a:cxn ang="0">
                <a:pos x="T0" y="T1"/>
              </a:cxn>
              <a:cxn ang="0">
                <a:pos x="T2" y="T3"/>
              </a:cxn>
              <a:cxn ang="0">
                <a:pos x="T4" y="T5"/>
              </a:cxn>
              <a:cxn ang="0">
                <a:pos x="T6" y="T7"/>
              </a:cxn>
              <a:cxn ang="0">
                <a:pos x="T8" y="T9"/>
              </a:cxn>
              <a:cxn ang="0">
                <a:pos x="T10" y="T11"/>
              </a:cxn>
            </a:cxnLst>
            <a:rect l="0" t="0" r="r" b="b"/>
            <a:pathLst>
              <a:path w="54" h="49">
                <a:moveTo>
                  <a:pt x="54" y="27"/>
                </a:moveTo>
                <a:cubicBezTo>
                  <a:pt x="54" y="12"/>
                  <a:pt x="42" y="0"/>
                  <a:pt x="27" y="0"/>
                </a:cubicBezTo>
                <a:cubicBezTo>
                  <a:pt x="12" y="0"/>
                  <a:pt x="0" y="12"/>
                  <a:pt x="0" y="27"/>
                </a:cubicBezTo>
                <a:cubicBezTo>
                  <a:pt x="0" y="49"/>
                  <a:pt x="0" y="49"/>
                  <a:pt x="0" y="49"/>
                </a:cubicBezTo>
                <a:cubicBezTo>
                  <a:pt x="54" y="49"/>
                  <a:pt x="54" y="49"/>
                  <a:pt x="54" y="49"/>
                </a:cubicBezTo>
                <a:lnTo>
                  <a:pt x="54" y="27"/>
                </a:ln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773" name="Oval 106"/>
          <p:cNvSpPr>
            <a:spLocks noChangeArrowheads="1"/>
          </p:cNvSpPr>
          <p:nvPr/>
        </p:nvSpPr>
        <p:spPr bwMode="auto">
          <a:xfrm>
            <a:off x="6373214" y="3608873"/>
            <a:ext cx="131199" cy="131199"/>
          </a:xfrm>
          <a:prstGeom prst="ellipse">
            <a:avLst/>
          </a:pr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774" name="Freeform 107"/>
          <p:cNvSpPr>
            <a:spLocks/>
          </p:cNvSpPr>
          <p:nvPr/>
        </p:nvSpPr>
        <p:spPr bwMode="auto">
          <a:xfrm>
            <a:off x="6345702" y="3761232"/>
            <a:ext cx="188335" cy="175637"/>
          </a:xfrm>
          <a:custGeom>
            <a:avLst/>
            <a:gdLst>
              <a:gd name="T0" fmla="*/ 31 w 63"/>
              <a:gd name="T1" fmla="*/ 0 h 58"/>
              <a:gd name="T2" fmla="*/ 0 w 63"/>
              <a:gd name="T3" fmla="*/ 31 h 58"/>
              <a:gd name="T4" fmla="*/ 0 w 63"/>
              <a:gd name="T5" fmla="*/ 58 h 58"/>
              <a:gd name="T6" fmla="*/ 63 w 63"/>
              <a:gd name="T7" fmla="*/ 58 h 58"/>
              <a:gd name="T8" fmla="*/ 63 w 63"/>
              <a:gd name="T9" fmla="*/ 31 h 58"/>
              <a:gd name="T10" fmla="*/ 31 w 63"/>
              <a:gd name="T11" fmla="*/ 0 h 58"/>
            </a:gdLst>
            <a:ahLst/>
            <a:cxnLst>
              <a:cxn ang="0">
                <a:pos x="T0" y="T1"/>
              </a:cxn>
              <a:cxn ang="0">
                <a:pos x="T2" y="T3"/>
              </a:cxn>
              <a:cxn ang="0">
                <a:pos x="T4" y="T5"/>
              </a:cxn>
              <a:cxn ang="0">
                <a:pos x="T6" y="T7"/>
              </a:cxn>
              <a:cxn ang="0">
                <a:pos x="T8" y="T9"/>
              </a:cxn>
              <a:cxn ang="0">
                <a:pos x="T10" y="T11"/>
              </a:cxn>
            </a:cxnLst>
            <a:rect l="0" t="0" r="r" b="b"/>
            <a:pathLst>
              <a:path w="63" h="58">
                <a:moveTo>
                  <a:pt x="31" y="0"/>
                </a:moveTo>
                <a:cubicBezTo>
                  <a:pt x="14" y="0"/>
                  <a:pt x="0" y="14"/>
                  <a:pt x="0" y="31"/>
                </a:cubicBezTo>
                <a:cubicBezTo>
                  <a:pt x="0" y="58"/>
                  <a:pt x="0" y="58"/>
                  <a:pt x="0" y="58"/>
                </a:cubicBezTo>
                <a:cubicBezTo>
                  <a:pt x="63" y="58"/>
                  <a:pt x="63" y="58"/>
                  <a:pt x="63" y="58"/>
                </a:cubicBezTo>
                <a:cubicBezTo>
                  <a:pt x="63" y="31"/>
                  <a:pt x="63" y="31"/>
                  <a:pt x="63" y="31"/>
                </a:cubicBezTo>
                <a:cubicBezTo>
                  <a:pt x="63" y="14"/>
                  <a:pt x="49" y="0"/>
                  <a:pt x="31" y="0"/>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775" name="Freeform 108"/>
          <p:cNvSpPr>
            <a:spLocks noEditPoints="1"/>
          </p:cNvSpPr>
          <p:nvPr/>
        </p:nvSpPr>
        <p:spPr bwMode="auto">
          <a:xfrm>
            <a:off x="6112931" y="3484020"/>
            <a:ext cx="499403" cy="469778"/>
          </a:xfrm>
          <a:custGeom>
            <a:avLst/>
            <a:gdLst>
              <a:gd name="T0" fmla="*/ 142 w 166"/>
              <a:gd name="T1" fmla="*/ 99 h 156"/>
              <a:gd name="T2" fmla="*/ 147 w 166"/>
              <a:gd name="T3" fmla="*/ 24 h 156"/>
              <a:gd name="T4" fmla="*/ 71 w 166"/>
              <a:gd name="T5" fmla="*/ 19 h 156"/>
              <a:gd name="T6" fmla="*/ 65 w 166"/>
              <a:gd name="T7" fmla="*/ 92 h 156"/>
              <a:gd name="T8" fmla="*/ 52 w 166"/>
              <a:gd name="T9" fmla="*/ 103 h 156"/>
              <a:gd name="T10" fmla="*/ 47 w 166"/>
              <a:gd name="T11" fmla="*/ 98 h 156"/>
              <a:gd name="T12" fmla="*/ 0 w 166"/>
              <a:gd name="T13" fmla="*/ 140 h 156"/>
              <a:gd name="T14" fmla="*/ 14 w 166"/>
              <a:gd name="T15" fmla="*/ 156 h 156"/>
              <a:gd name="T16" fmla="*/ 61 w 166"/>
              <a:gd name="T17" fmla="*/ 114 h 156"/>
              <a:gd name="T18" fmla="*/ 57 w 166"/>
              <a:gd name="T19" fmla="*/ 109 h 156"/>
              <a:gd name="T20" fmla="*/ 70 w 166"/>
              <a:gd name="T21" fmla="*/ 97 h 156"/>
              <a:gd name="T22" fmla="*/ 142 w 166"/>
              <a:gd name="T23" fmla="*/ 99 h 156"/>
              <a:gd name="T24" fmla="*/ 75 w 166"/>
              <a:gd name="T25" fmla="*/ 23 h 156"/>
              <a:gd name="T26" fmla="*/ 143 w 166"/>
              <a:gd name="T27" fmla="*/ 27 h 156"/>
              <a:gd name="T28" fmla="*/ 139 w 166"/>
              <a:gd name="T29" fmla="*/ 95 h 156"/>
              <a:gd name="T30" fmla="*/ 71 w 166"/>
              <a:gd name="T31" fmla="*/ 91 h 156"/>
              <a:gd name="T32" fmla="*/ 75 w 166"/>
              <a:gd name="T33" fmla="*/ 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6">
                <a:moveTo>
                  <a:pt x="142" y="99"/>
                </a:moveTo>
                <a:cubicBezTo>
                  <a:pt x="165" y="80"/>
                  <a:pt x="166" y="46"/>
                  <a:pt x="147" y="24"/>
                </a:cubicBezTo>
                <a:cubicBezTo>
                  <a:pt x="127" y="2"/>
                  <a:pt x="93" y="0"/>
                  <a:pt x="71" y="19"/>
                </a:cubicBezTo>
                <a:cubicBezTo>
                  <a:pt x="50" y="38"/>
                  <a:pt x="48" y="70"/>
                  <a:pt x="65" y="92"/>
                </a:cubicBezTo>
                <a:cubicBezTo>
                  <a:pt x="52" y="103"/>
                  <a:pt x="52" y="103"/>
                  <a:pt x="52" y="103"/>
                </a:cubicBezTo>
                <a:cubicBezTo>
                  <a:pt x="47" y="98"/>
                  <a:pt x="47" y="98"/>
                  <a:pt x="47" y="98"/>
                </a:cubicBezTo>
                <a:cubicBezTo>
                  <a:pt x="0" y="140"/>
                  <a:pt x="0" y="140"/>
                  <a:pt x="0" y="140"/>
                </a:cubicBezTo>
                <a:cubicBezTo>
                  <a:pt x="14" y="156"/>
                  <a:pt x="14" y="156"/>
                  <a:pt x="14" y="156"/>
                </a:cubicBezTo>
                <a:cubicBezTo>
                  <a:pt x="61" y="114"/>
                  <a:pt x="61" y="114"/>
                  <a:pt x="61" y="114"/>
                </a:cubicBezTo>
                <a:cubicBezTo>
                  <a:pt x="57" y="109"/>
                  <a:pt x="57" y="109"/>
                  <a:pt x="57" y="109"/>
                </a:cubicBezTo>
                <a:cubicBezTo>
                  <a:pt x="70" y="97"/>
                  <a:pt x="70" y="97"/>
                  <a:pt x="70" y="97"/>
                </a:cubicBezTo>
                <a:cubicBezTo>
                  <a:pt x="89" y="117"/>
                  <a:pt x="121" y="118"/>
                  <a:pt x="142" y="99"/>
                </a:cubicBezTo>
                <a:close/>
                <a:moveTo>
                  <a:pt x="75" y="23"/>
                </a:moveTo>
                <a:cubicBezTo>
                  <a:pt x="95" y="5"/>
                  <a:pt x="125" y="7"/>
                  <a:pt x="143" y="27"/>
                </a:cubicBezTo>
                <a:cubicBezTo>
                  <a:pt x="161" y="47"/>
                  <a:pt x="159" y="78"/>
                  <a:pt x="139" y="95"/>
                </a:cubicBezTo>
                <a:cubicBezTo>
                  <a:pt x="119" y="113"/>
                  <a:pt x="88" y="111"/>
                  <a:pt x="71" y="91"/>
                </a:cubicBezTo>
                <a:cubicBezTo>
                  <a:pt x="53" y="71"/>
                  <a:pt x="55" y="41"/>
                  <a:pt x="75" y="23"/>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776" name="Oval 109"/>
          <p:cNvSpPr>
            <a:spLocks noChangeArrowheads="1"/>
          </p:cNvSpPr>
          <p:nvPr/>
        </p:nvSpPr>
        <p:spPr bwMode="auto">
          <a:xfrm>
            <a:off x="7005931" y="3824716"/>
            <a:ext cx="69833" cy="69831"/>
          </a:xfrm>
          <a:prstGeom prst="ellipse">
            <a:avLst/>
          </a:pr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777" name="Freeform 110"/>
          <p:cNvSpPr>
            <a:spLocks/>
          </p:cNvSpPr>
          <p:nvPr/>
        </p:nvSpPr>
        <p:spPr bwMode="auto">
          <a:xfrm>
            <a:off x="6995352" y="3903012"/>
            <a:ext cx="95224" cy="42322"/>
          </a:xfrm>
          <a:custGeom>
            <a:avLst/>
            <a:gdLst>
              <a:gd name="T0" fmla="*/ 16 w 32"/>
              <a:gd name="T1" fmla="*/ 0 h 14"/>
              <a:gd name="T2" fmla="*/ 0 w 32"/>
              <a:gd name="T3" fmla="*/ 14 h 14"/>
              <a:gd name="T4" fmla="*/ 32 w 32"/>
              <a:gd name="T5" fmla="*/ 14 h 14"/>
              <a:gd name="T6" fmla="*/ 16 w 32"/>
              <a:gd name="T7" fmla="*/ 0 h 14"/>
            </a:gdLst>
            <a:ahLst/>
            <a:cxnLst>
              <a:cxn ang="0">
                <a:pos x="T0" y="T1"/>
              </a:cxn>
              <a:cxn ang="0">
                <a:pos x="T2" y="T3"/>
              </a:cxn>
              <a:cxn ang="0">
                <a:pos x="T4" y="T5"/>
              </a:cxn>
              <a:cxn ang="0">
                <a:pos x="T6" y="T7"/>
              </a:cxn>
            </a:cxnLst>
            <a:rect l="0" t="0" r="r" b="b"/>
            <a:pathLst>
              <a:path w="32" h="14">
                <a:moveTo>
                  <a:pt x="16" y="0"/>
                </a:moveTo>
                <a:cubicBezTo>
                  <a:pt x="8" y="0"/>
                  <a:pt x="1" y="7"/>
                  <a:pt x="0" y="14"/>
                </a:cubicBezTo>
                <a:cubicBezTo>
                  <a:pt x="32" y="14"/>
                  <a:pt x="32" y="14"/>
                  <a:pt x="32" y="14"/>
                </a:cubicBezTo>
                <a:cubicBezTo>
                  <a:pt x="31" y="7"/>
                  <a:pt x="24" y="0"/>
                  <a:pt x="16" y="0"/>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778" name="Oval 111"/>
          <p:cNvSpPr>
            <a:spLocks noChangeArrowheads="1"/>
          </p:cNvSpPr>
          <p:nvPr/>
        </p:nvSpPr>
        <p:spPr bwMode="auto">
          <a:xfrm>
            <a:off x="7118087" y="3824716"/>
            <a:ext cx="69831" cy="69831"/>
          </a:xfrm>
          <a:prstGeom prst="ellipse">
            <a:avLst/>
          </a:pr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779" name="Freeform 112"/>
          <p:cNvSpPr>
            <a:spLocks/>
          </p:cNvSpPr>
          <p:nvPr/>
        </p:nvSpPr>
        <p:spPr bwMode="auto">
          <a:xfrm>
            <a:off x="7103272" y="3903012"/>
            <a:ext cx="99458" cy="42322"/>
          </a:xfrm>
          <a:custGeom>
            <a:avLst/>
            <a:gdLst>
              <a:gd name="T0" fmla="*/ 17 w 33"/>
              <a:gd name="T1" fmla="*/ 0 h 14"/>
              <a:gd name="T2" fmla="*/ 0 w 33"/>
              <a:gd name="T3" fmla="*/ 14 h 14"/>
              <a:gd name="T4" fmla="*/ 33 w 33"/>
              <a:gd name="T5" fmla="*/ 14 h 14"/>
              <a:gd name="T6" fmla="*/ 17 w 33"/>
              <a:gd name="T7" fmla="*/ 0 h 14"/>
            </a:gdLst>
            <a:ahLst/>
            <a:cxnLst>
              <a:cxn ang="0">
                <a:pos x="T0" y="T1"/>
              </a:cxn>
              <a:cxn ang="0">
                <a:pos x="T2" y="T3"/>
              </a:cxn>
              <a:cxn ang="0">
                <a:pos x="T4" y="T5"/>
              </a:cxn>
              <a:cxn ang="0">
                <a:pos x="T6" y="T7"/>
              </a:cxn>
            </a:cxnLst>
            <a:rect l="0" t="0" r="r" b="b"/>
            <a:pathLst>
              <a:path w="33" h="14">
                <a:moveTo>
                  <a:pt x="17" y="0"/>
                </a:moveTo>
                <a:cubicBezTo>
                  <a:pt x="8" y="0"/>
                  <a:pt x="2" y="7"/>
                  <a:pt x="0" y="14"/>
                </a:cubicBezTo>
                <a:cubicBezTo>
                  <a:pt x="33" y="14"/>
                  <a:pt x="33" y="14"/>
                  <a:pt x="33" y="14"/>
                </a:cubicBezTo>
                <a:cubicBezTo>
                  <a:pt x="32" y="7"/>
                  <a:pt x="25" y="0"/>
                  <a:pt x="17" y="0"/>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780" name="Oval 113"/>
          <p:cNvSpPr>
            <a:spLocks noChangeArrowheads="1"/>
          </p:cNvSpPr>
          <p:nvPr/>
        </p:nvSpPr>
        <p:spPr bwMode="auto">
          <a:xfrm>
            <a:off x="7228125" y="3824716"/>
            <a:ext cx="69831" cy="69831"/>
          </a:xfrm>
          <a:prstGeom prst="ellipse">
            <a:avLst/>
          </a:pr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781" name="Freeform 114"/>
          <p:cNvSpPr>
            <a:spLocks/>
          </p:cNvSpPr>
          <p:nvPr/>
        </p:nvSpPr>
        <p:spPr bwMode="auto">
          <a:xfrm>
            <a:off x="7213310" y="3903012"/>
            <a:ext cx="99458" cy="42322"/>
          </a:xfrm>
          <a:custGeom>
            <a:avLst/>
            <a:gdLst>
              <a:gd name="T0" fmla="*/ 16 w 33"/>
              <a:gd name="T1" fmla="*/ 0 h 14"/>
              <a:gd name="T2" fmla="*/ 0 w 33"/>
              <a:gd name="T3" fmla="*/ 14 h 14"/>
              <a:gd name="T4" fmla="*/ 33 w 33"/>
              <a:gd name="T5" fmla="*/ 14 h 14"/>
              <a:gd name="T6" fmla="*/ 16 w 33"/>
              <a:gd name="T7" fmla="*/ 0 h 14"/>
            </a:gdLst>
            <a:ahLst/>
            <a:cxnLst>
              <a:cxn ang="0">
                <a:pos x="T0" y="T1"/>
              </a:cxn>
              <a:cxn ang="0">
                <a:pos x="T2" y="T3"/>
              </a:cxn>
              <a:cxn ang="0">
                <a:pos x="T4" y="T5"/>
              </a:cxn>
              <a:cxn ang="0">
                <a:pos x="T6" y="T7"/>
              </a:cxn>
            </a:cxnLst>
            <a:rect l="0" t="0" r="r" b="b"/>
            <a:pathLst>
              <a:path w="33" h="14">
                <a:moveTo>
                  <a:pt x="16" y="0"/>
                </a:moveTo>
                <a:cubicBezTo>
                  <a:pt x="8" y="0"/>
                  <a:pt x="1" y="7"/>
                  <a:pt x="0" y="14"/>
                </a:cubicBezTo>
                <a:cubicBezTo>
                  <a:pt x="33" y="14"/>
                  <a:pt x="33" y="14"/>
                  <a:pt x="33" y="14"/>
                </a:cubicBezTo>
                <a:cubicBezTo>
                  <a:pt x="31" y="7"/>
                  <a:pt x="25" y="0"/>
                  <a:pt x="16" y="0"/>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782" name="Oval 115"/>
          <p:cNvSpPr>
            <a:spLocks noChangeArrowheads="1"/>
          </p:cNvSpPr>
          <p:nvPr/>
        </p:nvSpPr>
        <p:spPr bwMode="auto">
          <a:xfrm>
            <a:off x="7340277" y="3824716"/>
            <a:ext cx="69833" cy="69831"/>
          </a:xfrm>
          <a:prstGeom prst="ellipse">
            <a:avLst/>
          </a:pr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783" name="Freeform 116"/>
          <p:cNvSpPr>
            <a:spLocks/>
          </p:cNvSpPr>
          <p:nvPr/>
        </p:nvSpPr>
        <p:spPr bwMode="auto">
          <a:xfrm>
            <a:off x="7325466" y="3903012"/>
            <a:ext cx="95224" cy="42322"/>
          </a:xfrm>
          <a:custGeom>
            <a:avLst/>
            <a:gdLst>
              <a:gd name="T0" fmla="*/ 16 w 32"/>
              <a:gd name="T1" fmla="*/ 0 h 14"/>
              <a:gd name="T2" fmla="*/ 0 w 32"/>
              <a:gd name="T3" fmla="*/ 14 h 14"/>
              <a:gd name="T4" fmla="*/ 32 w 32"/>
              <a:gd name="T5" fmla="*/ 14 h 14"/>
              <a:gd name="T6" fmla="*/ 16 w 32"/>
              <a:gd name="T7" fmla="*/ 0 h 14"/>
            </a:gdLst>
            <a:ahLst/>
            <a:cxnLst>
              <a:cxn ang="0">
                <a:pos x="T0" y="T1"/>
              </a:cxn>
              <a:cxn ang="0">
                <a:pos x="T2" y="T3"/>
              </a:cxn>
              <a:cxn ang="0">
                <a:pos x="T4" y="T5"/>
              </a:cxn>
              <a:cxn ang="0">
                <a:pos x="T6" y="T7"/>
              </a:cxn>
            </a:cxnLst>
            <a:rect l="0" t="0" r="r" b="b"/>
            <a:pathLst>
              <a:path w="32" h="14">
                <a:moveTo>
                  <a:pt x="16" y="0"/>
                </a:moveTo>
                <a:cubicBezTo>
                  <a:pt x="8" y="0"/>
                  <a:pt x="1" y="7"/>
                  <a:pt x="0" y="14"/>
                </a:cubicBezTo>
                <a:cubicBezTo>
                  <a:pt x="32" y="14"/>
                  <a:pt x="32" y="14"/>
                  <a:pt x="32" y="14"/>
                </a:cubicBezTo>
                <a:cubicBezTo>
                  <a:pt x="31" y="7"/>
                  <a:pt x="24" y="0"/>
                  <a:pt x="16" y="0"/>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784" name="Freeform 117"/>
          <p:cNvSpPr>
            <a:spLocks noEditPoints="1"/>
          </p:cNvSpPr>
          <p:nvPr/>
        </p:nvSpPr>
        <p:spPr bwMode="auto">
          <a:xfrm>
            <a:off x="6976306" y="3536923"/>
            <a:ext cx="463430" cy="266631"/>
          </a:xfrm>
          <a:custGeom>
            <a:avLst/>
            <a:gdLst>
              <a:gd name="T0" fmla="*/ 77 w 154"/>
              <a:gd name="T1" fmla="*/ 4 h 89"/>
              <a:gd name="T2" fmla="*/ 0 w 154"/>
              <a:gd name="T3" fmla="*/ 0 h 89"/>
              <a:gd name="T4" fmla="*/ 0 w 154"/>
              <a:gd name="T5" fmla="*/ 89 h 89"/>
              <a:gd name="T6" fmla="*/ 77 w 154"/>
              <a:gd name="T7" fmla="*/ 86 h 89"/>
              <a:gd name="T8" fmla="*/ 154 w 154"/>
              <a:gd name="T9" fmla="*/ 89 h 89"/>
              <a:gd name="T10" fmla="*/ 154 w 154"/>
              <a:gd name="T11" fmla="*/ 0 h 89"/>
              <a:gd name="T12" fmla="*/ 77 w 154"/>
              <a:gd name="T13" fmla="*/ 4 h 89"/>
              <a:gd name="T14" fmla="*/ 145 w 154"/>
              <a:gd name="T15" fmla="*/ 83 h 89"/>
              <a:gd name="T16" fmla="*/ 77 w 154"/>
              <a:gd name="T17" fmla="*/ 80 h 89"/>
              <a:gd name="T18" fmla="*/ 9 w 154"/>
              <a:gd name="T19" fmla="*/ 83 h 89"/>
              <a:gd name="T20" fmla="*/ 9 w 154"/>
              <a:gd name="T21" fmla="*/ 6 h 89"/>
              <a:gd name="T22" fmla="*/ 77 w 154"/>
              <a:gd name="T23" fmla="*/ 10 h 89"/>
              <a:gd name="T24" fmla="*/ 145 w 154"/>
              <a:gd name="T25" fmla="*/ 6 h 89"/>
              <a:gd name="T26" fmla="*/ 145 w 154"/>
              <a:gd name="T27" fmla="*/ 83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4" h="89">
                <a:moveTo>
                  <a:pt x="77" y="4"/>
                </a:moveTo>
                <a:cubicBezTo>
                  <a:pt x="0" y="0"/>
                  <a:pt x="0" y="0"/>
                  <a:pt x="0" y="0"/>
                </a:cubicBezTo>
                <a:cubicBezTo>
                  <a:pt x="0" y="89"/>
                  <a:pt x="0" y="89"/>
                  <a:pt x="0" y="89"/>
                </a:cubicBezTo>
                <a:cubicBezTo>
                  <a:pt x="77" y="86"/>
                  <a:pt x="77" y="86"/>
                  <a:pt x="77" y="86"/>
                </a:cubicBezTo>
                <a:cubicBezTo>
                  <a:pt x="154" y="89"/>
                  <a:pt x="154" y="89"/>
                  <a:pt x="154" y="89"/>
                </a:cubicBezTo>
                <a:cubicBezTo>
                  <a:pt x="154" y="0"/>
                  <a:pt x="154" y="0"/>
                  <a:pt x="154" y="0"/>
                </a:cubicBezTo>
                <a:lnTo>
                  <a:pt x="77" y="4"/>
                </a:lnTo>
                <a:close/>
                <a:moveTo>
                  <a:pt x="145" y="83"/>
                </a:moveTo>
                <a:cubicBezTo>
                  <a:pt x="142" y="83"/>
                  <a:pt x="77" y="80"/>
                  <a:pt x="77" y="80"/>
                </a:cubicBezTo>
                <a:cubicBezTo>
                  <a:pt x="77" y="80"/>
                  <a:pt x="12" y="83"/>
                  <a:pt x="9" y="83"/>
                </a:cubicBezTo>
                <a:cubicBezTo>
                  <a:pt x="9" y="80"/>
                  <a:pt x="9" y="9"/>
                  <a:pt x="9" y="6"/>
                </a:cubicBezTo>
                <a:cubicBezTo>
                  <a:pt x="12" y="6"/>
                  <a:pt x="77" y="10"/>
                  <a:pt x="77" y="10"/>
                </a:cubicBezTo>
                <a:cubicBezTo>
                  <a:pt x="77" y="10"/>
                  <a:pt x="142" y="6"/>
                  <a:pt x="145" y="6"/>
                </a:cubicBezTo>
                <a:cubicBezTo>
                  <a:pt x="145" y="9"/>
                  <a:pt x="145" y="80"/>
                  <a:pt x="145" y="83"/>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785" name="Freeform 118"/>
          <p:cNvSpPr>
            <a:spLocks/>
          </p:cNvSpPr>
          <p:nvPr/>
        </p:nvSpPr>
        <p:spPr bwMode="auto">
          <a:xfrm>
            <a:off x="7875654" y="3566551"/>
            <a:ext cx="215844" cy="323765"/>
          </a:xfrm>
          <a:custGeom>
            <a:avLst/>
            <a:gdLst>
              <a:gd name="T0" fmla="*/ 102 w 102"/>
              <a:gd name="T1" fmla="*/ 0 h 153"/>
              <a:gd name="T2" fmla="*/ 38 w 102"/>
              <a:gd name="T3" fmla="*/ 37 h 153"/>
              <a:gd name="T4" fmla="*/ 0 w 102"/>
              <a:gd name="T5" fmla="*/ 37 h 153"/>
              <a:gd name="T6" fmla="*/ 0 w 102"/>
              <a:gd name="T7" fmla="*/ 116 h 153"/>
              <a:gd name="T8" fmla="*/ 38 w 102"/>
              <a:gd name="T9" fmla="*/ 116 h 153"/>
              <a:gd name="T10" fmla="*/ 102 w 102"/>
              <a:gd name="T11" fmla="*/ 153 h 153"/>
              <a:gd name="T12" fmla="*/ 102 w 102"/>
              <a:gd name="T13" fmla="*/ 0 h 153"/>
            </a:gdLst>
            <a:ahLst/>
            <a:cxnLst>
              <a:cxn ang="0">
                <a:pos x="T0" y="T1"/>
              </a:cxn>
              <a:cxn ang="0">
                <a:pos x="T2" y="T3"/>
              </a:cxn>
              <a:cxn ang="0">
                <a:pos x="T4" y="T5"/>
              </a:cxn>
              <a:cxn ang="0">
                <a:pos x="T6" y="T7"/>
              </a:cxn>
              <a:cxn ang="0">
                <a:pos x="T8" y="T9"/>
              </a:cxn>
              <a:cxn ang="0">
                <a:pos x="T10" y="T11"/>
              </a:cxn>
              <a:cxn ang="0">
                <a:pos x="T12" y="T13"/>
              </a:cxn>
            </a:cxnLst>
            <a:rect l="0" t="0" r="r" b="b"/>
            <a:pathLst>
              <a:path w="102" h="153">
                <a:moveTo>
                  <a:pt x="102" y="0"/>
                </a:moveTo>
                <a:lnTo>
                  <a:pt x="38" y="37"/>
                </a:lnTo>
                <a:lnTo>
                  <a:pt x="0" y="37"/>
                </a:lnTo>
                <a:lnTo>
                  <a:pt x="0" y="116"/>
                </a:lnTo>
                <a:lnTo>
                  <a:pt x="38" y="116"/>
                </a:lnTo>
                <a:lnTo>
                  <a:pt x="102" y="153"/>
                </a:lnTo>
                <a:lnTo>
                  <a:pt x="102" y="0"/>
                </a:ln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786" name="Rectangle 119"/>
          <p:cNvSpPr>
            <a:spLocks noChangeArrowheads="1"/>
          </p:cNvSpPr>
          <p:nvPr/>
        </p:nvSpPr>
        <p:spPr bwMode="auto">
          <a:xfrm>
            <a:off x="8125357" y="3646963"/>
            <a:ext cx="23277" cy="162941"/>
          </a:xfrm>
          <a:prstGeom prst="rect">
            <a:avLst/>
          </a:pr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787" name="Rectangle 120"/>
          <p:cNvSpPr>
            <a:spLocks noChangeArrowheads="1"/>
          </p:cNvSpPr>
          <p:nvPr/>
        </p:nvSpPr>
        <p:spPr bwMode="auto">
          <a:xfrm>
            <a:off x="8176144" y="3625800"/>
            <a:ext cx="23277" cy="205263"/>
          </a:xfrm>
          <a:prstGeom prst="rect">
            <a:avLst/>
          </a:pr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788" name="Rectangle 121"/>
          <p:cNvSpPr>
            <a:spLocks noChangeArrowheads="1"/>
          </p:cNvSpPr>
          <p:nvPr/>
        </p:nvSpPr>
        <p:spPr bwMode="auto">
          <a:xfrm>
            <a:off x="8224813" y="3604641"/>
            <a:ext cx="23278" cy="247585"/>
          </a:xfrm>
          <a:prstGeom prst="rect">
            <a:avLst/>
          </a:pr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789" name="Freeform 122"/>
          <p:cNvSpPr>
            <a:spLocks/>
          </p:cNvSpPr>
          <p:nvPr/>
        </p:nvSpPr>
        <p:spPr bwMode="auto">
          <a:xfrm>
            <a:off x="8796165" y="3409956"/>
            <a:ext cx="311070" cy="649647"/>
          </a:xfrm>
          <a:custGeom>
            <a:avLst/>
            <a:gdLst>
              <a:gd name="T0" fmla="*/ 72 w 104"/>
              <a:gd name="T1" fmla="*/ 91 h 216"/>
              <a:gd name="T2" fmla="*/ 61 w 104"/>
              <a:gd name="T3" fmla="*/ 57 h 216"/>
              <a:gd name="T4" fmla="*/ 61 w 104"/>
              <a:gd name="T5" fmla="*/ 30 h 216"/>
              <a:gd name="T6" fmla="*/ 65 w 104"/>
              <a:gd name="T7" fmla="*/ 30 h 216"/>
              <a:gd name="T8" fmla="*/ 65 w 104"/>
              <a:gd name="T9" fmla="*/ 26 h 216"/>
              <a:gd name="T10" fmla="*/ 61 w 104"/>
              <a:gd name="T11" fmla="*/ 26 h 216"/>
              <a:gd name="T12" fmla="*/ 61 w 104"/>
              <a:gd name="T13" fmla="*/ 0 h 216"/>
              <a:gd name="T14" fmla="*/ 43 w 104"/>
              <a:gd name="T15" fmla="*/ 0 h 216"/>
              <a:gd name="T16" fmla="*/ 43 w 104"/>
              <a:gd name="T17" fmla="*/ 26 h 216"/>
              <a:gd name="T18" fmla="*/ 39 w 104"/>
              <a:gd name="T19" fmla="*/ 26 h 216"/>
              <a:gd name="T20" fmla="*/ 39 w 104"/>
              <a:gd name="T21" fmla="*/ 30 h 216"/>
              <a:gd name="T22" fmla="*/ 43 w 104"/>
              <a:gd name="T23" fmla="*/ 30 h 216"/>
              <a:gd name="T24" fmla="*/ 43 w 104"/>
              <a:gd name="T25" fmla="*/ 57 h 216"/>
              <a:gd name="T26" fmla="*/ 32 w 104"/>
              <a:gd name="T27" fmla="*/ 91 h 216"/>
              <a:gd name="T28" fmla="*/ 23 w 104"/>
              <a:gd name="T29" fmla="*/ 216 h 216"/>
              <a:gd name="T30" fmla="*/ 50 w 104"/>
              <a:gd name="T31" fmla="*/ 216 h 216"/>
              <a:gd name="T32" fmla="*/ 52 w 104"/>
              <a:gd name="T33" fmla="*/ 215 h 216"/>
              <a:gd name="T34" fmla="*/ 54 w 104"/>
              <a:gd name="T35" fmla="*/ 216 h 216"/>
              <a:gd name="T36" fmla="*/ 81 w 104"/>
              <a:gd name="T37" fmla="*/ 216 h 216"/>
              <a:gd name="T38" fmla="*/ 72 w 104"/>
              <a:gd name="T39" fmla="*/ 9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216">
                <a:moveTo>
                  <a:pt x="72" y="91"/>
                </a:moveTo>
                <a:cubicBezTo>
                  <a:pt x="72" y="91"/>
                  <a:pt x="63" y="79"/>
                  <a:pt x="61" y="57"/>
                </a:cubicBezTo>
                <a:cubicBezTo>
                  <a:pt x="61" y="30"/>
                  <a:pt x="61" y="30"/>
                  <a:pt x="61" y="30"/>
                </a:cubicBezTo>
                <a:cubicBezTo>
                  <a:pt x="65" y="30"/>
                  <a:pt x="65" y="30"/>
                  <a:pt x="65" y="30"/>
                </a:cubicBezTo>
                <a:cubicBezTo>
                  <a:pt x="65" y="26"/>
                  <a:pt x="65" y="26"/>
                  <a:pt x="65" y="26"/>
                </a:cubicBezTo>
                <a:cubicBezTo>
                  <a:pt x="61" y="26"/>
                  <a:pt x="61" y="26"/>
                  <a:pt x="61" y="26"/>
                </a:cubicBezTo>
                <a:cubicBezTo>
                  <a:pt x="61" y="0"/>
                  <a:pt x="61" y="0"/>
                  <a:pt x="61" y="0"/>
                </a:cubicBezTo>
                <a:cubicBezTo>
                  <a:pt x="43" y="0"/>
                  <a:pt x="43" y="0"/>
                  <a:pt x="43" y="0"/>
                </a:cubicBezTo>
                <a:cubicBezTo>
                  <a:pt x="43" y="26"/>
                  <a:pt x="43" y="26"/>
                  <a:pt x="43" y="26"/>
                </a:cubicBezTo>
                <a:cubicBezTo>
                  <a:pt x="39" y="26"/>
                  <a:pt x="39" y="26"/>
                  <a:pt x="39" y="26"/>
                </a:cubicBezTo>
                <a:cubicBezTo>
                  <a:pt x="39" y="30"/>
                  <a:pt x="39" y="30"/>
                  <a:pt x="39" y="30"/>
                </a:cubicBezTo>
                <a:cubicBezTo>
                  <a:pt x="43" y="30"/>
                  <a:pt x="43" y="30"/>
                  <a:pt x="43" y="30"/>
                </a:cubicBezTo>
                <a:cubicBezTo>
                  <a:pt x="43" y="57"/>
                  <a:pt x="43" y="57"/>
                  <a:pt x="43" y="57"/>
                </a:cubicBezTo>
                <a:cubicBezTo>
                  <a:pt x="41" y="79"/>
                  <a:pt x="32" y="91"/>
                  <a:pt x="32" y="91"/>
                </a:cubicBezTo>
                <a:cubicBezTo>
                  <a:pt x="0" y="126"/>
                  <a:pt x="23" y="216"/>
                  <a:pt x="23" y="216"/>
                </a:cubicBezTo>
                <a:cubicBezTo>
                  <a:pt x="50" y="216"/>
                  <a:pt x="50" y="216"/>
                  <a:pt x="50" y="216"/>
                </a:cubicBezTo>
                <a:cubicBezTo>
                  <a:pt x="52" y="215"/>
                  <a:pt x="52" y="215"/>
                  <a:pt x="52" y="215"/>
                </a:cubicBezTo>
                <a:cubicBezTo>
                  <a:pt x="54" y="216"/>
                  <a:pt x="54" y="216"/>
                  <a:pt x="54" y="216"/>
                </a:cubicBezTo>
                <a:cubicBezTo>
                  <a:pt x="81" y="216"/>
                  <a:pt x="81" y="216"/>
                  <a:pt x="81" y="216"/>
                </a:cubicBezTo>
                <a:cubicBezTo>
                  <a:pt x="81" y="216"/>
                  <a:pt x="104" y="126"/>
                  <a:pt x="72" y="91"/>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790" name="Freeform 123"/>
          <p:cNvSpPr>
            <a:spLocks/>
          </p:cNvSpPr>
          <p:nvPr/>
        </p:nvSpPr>
        <p:spPr bwMode="auto">
          <a:xfrm>
            <a:off x="9822482" y="3530575"/>
            <a:ext cx="82528" cy="103690"/>
          </a:xfrm>
          <a:custGeom>
            <a:avLst/>
            <a:gdLst>
              <a:gd name="T0" fmla="*/ 6 w 27"/>
              <a:gd name="T1" fmla="*/ 33 h 35"/>
              <a:gd name="T2" fmla="*/ 6 w 27"/>
              <a:gd name="T3" fmla="*/ 33 h 35"/>
              <a:gd name="T4" fmla="*/ 17 w 27"/>
              <a:gd name="T5" fmla="*/ 28 h 35"/>
              <a:gd name="T6" fmla="*/ 25 w 27"/>
              <a:gd name="T7" fmla="*/ 14 h 35"/>
              <a:gd name="T8" fmla="*/ 20 w 27"/>
              <a:gd name="T9" fmla="*/ 3 h 35"/>
              <a:gd name="T10" fmla="*/ 17 w 27"/>
              <a:gd name="T11" fmla="*/ 2 h 35"/>
              <a:gd name="T12" fmla="*/ 5 w 27"/>
              <a:gd name="T13" fmla="*/ 6 h 35"/>
              <a:gd name="T14" fmla="*/ 2 w 27"/>
              <a:gd name="T15" fmla="*/ 21 h 35"/>
              <a:gd name="T16" fmla="*/ 6 w 27"/>
              <a:gd name="T17"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35">
                <a:moveTo>
                  <a:pt x="6" y="33"/>
                </a:moveTo>
                <a:cubicBezTo>
                  <a:pt x="6" y="33"/>
                  <a:pt x="6" y="33"/>
                  <a:pt x="6" y="33"/>
                </a:cubicBezTo>
                <a:cubicBezTo>
                  <a:pt x="11" y="35"/>
                  <a:pt x="15" y="32"/>
                  <a:pt x="17" y="28"/>
                </a:cubicBezTo>
                <a:cubicBezTo>
                  <a:pt x="25" y="14"/>
                  <a:pt x="25" y="14"/>
                  <a:pt x="25" y="14"/>
                </a:cubicBezTo>
                <a:cubicBezTo>
                  <a:pt x="27" y="10"/>
                  <a:pt x="24" y="4"/>
                  <a:pt x="20" y="3"/>
                </a:cubicBezTo>
                <a:cubicBezTo>
                  <a:pt x="17" y="2"/>
                  <a:pt x="17" y="2"/>
                  <a:pt x="17" y="2"/>
                </a:cubicBezTo>
                <a:cubicBezTo>
                  <a:pt x="13" y="0"/>
                  <a:pt x="7" y="2"/>
                  <a:pt x="5" y="6"/>
                </a:cubicBezTo>
                <a:cubicBezTo>
                  <a:pt x="2" y="21"/>
                  <a:pt x="2" y="21"/>
                  <a:pt x="2" y="21"/>
                </a:cubicBezTo>
                <a:cubicBezTo>
                  <a:pt x="0" y="26"/>
                  <a:pt x="1" y="31"/>
                  <a:pt x="6" y="33"/>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791" name="Freeform 124"/>
          <p:cNvSpPr>
            <a:spLocks/>
          </p:cNvSpPr>
          <p:nvPr/>
        </p:nvSpPr>
        <p:spPr bwMode="auto">
          <a:xfrm>
            <a:off x="9807669" y="3630034"/>
            <a:ext cx="46555" cy="44437"/>
          </a:xfrm>
          <a:custGeom>
            <a:avLst/>
            <a:gdLst>
              <a:gd name="T0" fmla="*/ 14 w 15"/>
              <a:gd name="T1" fmla="*/ 10 h 15"/>
              <a:gd name="T2" fmla="*/ 10 w 15"/>
              <a:gd name="T3" fmla="*/ 1 h 15"/>
              <a:gd name="T4" fmla="*/ 1 w 15"/>
              <a:gd name="T5" fmla="*/ 5 h 15"/>
              <a:gd name="T6" fmla="*/ 5 w 15"/>
              <a:gd name="T7" fmla="*/ 13 h 15"/>
              <a:gd name="T8" fmla="*/ 14 w 15"/>
              <a:gd name="T9" fmla="*/ 10 h 15"/>
            </a:gdLst>
            <a:ahLst/>
            <a:cxnLst>
              <a:cxn ang="0">
                <a:pos x="T0" y="T1"/>
              </a:cxn>
              <a:cxn ang="0">
                <a:pos x="T2" y="T3"/>
              </a:cxn>
              <a:cxn ang="0">
                <a:pos x="T4" y="T5"/>
              </a:cxn>
              <a:cxn ang="0">
                <a:pos x="T6" y="T7"/>
              </a:cxn>
              <a:cxn ang="0">
                <a:pos x="T8" y="T9"/>
              </a:cxn>
            </a:cxnLst>
            <a:rect l="0" t="0" r="r" b="b"/>
            <a:pathLst>
              <a:path w="15" h="15">
                <a:moveTo>
                  <a:pt x="14" y="10"/>
                </a:moveTo>
                <a:cubicBezTo>
                  <a:pt x="15" y="6"/>
                  <a:pt x="13" y="2"/>
                  <a:pt x="10" y="1"/>
                </a:cubicBezTo>
                <a:cubicBezTo>
                  <a:pt x="7" y="0"/>
                  <a:pt x="3" y="1"/>
                  <a:pt x="1" y="5"/>
                </a:cubicBezTo>
                <a:cubicBezTo>
                  <a:pt x="0" y="8"/>
                  <a:pt x="2" y="12"/>
                  <a:pt x="5" y="13"/>
                </a:cubicBezTo>
                <a:cubicBezTo>
                  <a:pt x="8" y="15"/>
                  <a:pt x="12" y="13"/>
                  <a:pt x="14" y="10"/>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792" name="Freeform 125"/>
          <p:cNvSpPr>
            <a:spLocks/>
          </p:cNvSpPr>
          <p:nvPr/>
        </p:nvSpPr>
        <p:spPr bwMode="auto">
          <a:xfrm>
            <a:off x="9706093" y="3625800"/>
            <a:ext cx="101574" cy="63483"/>
          </a:xfrm>
          <a:custGeom>
            <a:avLst/>
            <a:gdLst>
              <a:gd name="T0" fmla="*/ 33 w 34"/>
              <a:gd name="T1" fmla="*/ 8 h 21"/>
              <a:gd name="T2" fmla="*/ 24 w 34"/>
              <a:gd name="T3" fmla="*/ 1 h 21"/>
              <a:gd name="T4" fmla="*/ 8 w 34"/>
              <a:gd name="T5" fmla="*/ 0 h 21"/>
              <a:gd name="T6" fmla="*/ 0 w 34"/>
              <a:gd name="T7" fmla="*/ 10 h 21"/>
              <a:gd name="T8" fmla="*/ 0 w 34"/>
              <a:gd name="T9" fmla="*/ 12 h 21"/>
              <a:gd name="T10" fmla="*/ 10 w 34"/>
              <a:gd name="T11" fmla="*/ 21 h 21"/>
              <a:gd name="T12" fmla="*/ 25 w 34"/>
              <a:gd name="T13" fmla="*/ 18 h 21"/>
              <a:gd name="T14" fmla="*/ 33 w 34"/>
              <a:gd name="T15" fmla="*/ 9 h 21"/>
              <a:gd name="T16" fmla="*/ 33 w 34"/>
              <a:gd name="T17" fmla="*/ 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21">
                <a:moveTo>
                  <a:pt x="33" y="8"/>
                </a:moveTo>
                <a:cubicBezTo>
                  <a:pt x="33" y="3"/>
                  <a:pt x="29" y="1"/>
                  <a:pt x="24" y="1"/>
                </a:cubicBezTo>
                <a:cubicBezTo>
                  <a:pt x="8" y="0"/>
                  <a:pt x="8" y="0"/>
                  <a:pt x="8" y="0"/>
                </a:cubicBezTo>
                <a:cubicBezTo>
                  <a:pt x="3" y="0"/>
                  <a:pt x="0" y="5"/>
                  <a:pt x="0" y="10"/>
                </a:cubicBezTo>
                <a:cubicBezTo>
                  <a:pt x="0" y="12"/>
                  <a:pt x="0" y="12"/>
                  <a:pt x="0" y="12"/>
                </a:cubicBezTo>
                <a:cubicBezTo>
                  <a:pt x="1" y="17"/>
                  <a:pt x="5" y="21"/>
                  <a:pt x="10" y="21"/>
                </a:cubicBezTo>
                <a:cubicBezTo>
                  <a:pt x="25" y="18"/>
                  <a:pt x="25" y="18"/>
                  <a:pt x="25" y="18"/>
                </a:cubicBezTo>
                <a:cubicBezTo>
                  <a:pt x="30" y="17"/>
                  <a:pt x="34" y="14"/>
                  <a:pt x="33" y="9"/>
                </a:cubicBezTo>
                <a:lnTo>
                  <a:pt x="33" y="8"/>
                </a:ln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793" name="Freeform 126"/>
          <p:cNvSpPr>
            <a:spLocks/>
          </p:cNvSpPr>
          <p:nvPr/>
        </p:nvSpPr>
        <p:spPr bwMode="auto">
          <a:xfrm>
            <a:off x="9826715" y="3661775"/>
            <a:ext cx="86760" cy="105805"/>
          </a:xfrm>
          <a:custGeom>
            <a:avLst/>
            <a:gdLst>
              <a:gd name="T0" fmla="*/ 5 w 29"/>
              <a:gd name="T1" fmla="*/ 3 h 35"/>
              <a:gd name="T2" fmla="*/ 5 w 29"/>
              <a:gd name="T3" fmla="*/ 3 h 35"/>
              <a:gd name="T4" fmla="*/ 3 w 29"/>
              <a:gd name="T5" fmla="*/ 15 h 35"/>
              <a:gd name="T6" fmla="*/ 9 w 29"/>
              <a:gd name="T7" fmla="*/ 29 h 35"/>
              <a:gd name="T8" fmla="*/ 21 w 29"/>
              <a:gd name="T9" fmla="*/ 33 h 35"/>
              <a:gd name="T10" fmla="*/ 23 w 29"/>
              <a:gd name="T11" fmla="*/ 31 h 35"/>
              <a:gd name="T12" fmla="*/ 27 w 29"/>
              <a:gd name="T13" fmla="*/ 19 h 35"/>
              <a:gd name="T14" fmla="*/ 17 w 29"/>
              <a:gd name="T15" fmla="*/ 7 h 35"/>
              <a:gd name="T16" fmla="*/ 5 w 29"/>
              <a:gd name="T17"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35">
                <a:moveTo>
                  <a:pt x="5" y="3"/>
                </a:moveTo>
                <a:cubicBezTo>
                  <a:pt x="5" y="3"/>
                  <a:pt x="5" y="3"/>
                  <a:pt x="5" y="3"/>
                </a:cubicBezTo>
                <a:cubicBezTo>
                  <a:pt x="1" y="6"/>
                  <a:pt x="0" y="11"/>
                  <a:pt x="3" y="15"/>
                </a:cubicBezTo>
                <a:cubicBezTo>
                  <a:pt x="9" y="29"/>
                  <a:pt x="9" y="29"/>
                  <a:pt x="9" y="29"/>
                </a:cubicBezTo>
                <a:cubicBezTo>
                  <a:pt x="11" y="34"/>
                  <a:pt x="17" y="35"/>
                  <a:pt x="21" y="33"/>
                </a:cubicBezTo>
                <a:cubicBezTo>
                  <a:pt x="23" y="31"/>
                  <a:pt x="23" y="31"/>
                  <a:pt x="23" y="31"/>
                </a:cubicBezTo>
                <a:cubicBezTo>
                  <a:pt x="28" y="29"/>
                  <a:pt x="29" y="23"/>
                  <a:pt x="27" y="19"/>
                </a:cubicBezTo>
                <a:cubicBezTo>
                  <a:pt x="17" y="7"/>
                  <a:pt x="17" y="7"/>
                  <a:pt x="17" y="7"/>
                </a:cubicBezTo>
                <a:cubicBezTo>
                  <a:pt x="14" y="2"/>
                  <a:pt x="10" y="0"/>
                  <a:pt x="5" y="3"/>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794" name="Freeform 127"/>
          <p:cNvSpPr>
            <a:spLocks noEditPoints="1"/>
          </p:cNvSpPr>
          <p:nvPr/>
        </p:nvSpPr>
        <p:spPr bwMode="auto">
          <a:xfrm>
            <a:off x="9682817" y="3498833"/>
            <a:ext cx="294139" cy="482474"/>
          </a:xfrm>
          <a:custGeom>
            <a:avLst/>
            <a:gdLst>
              <a:gd name="T0" fmla="*/ 82 w 98"/>
              <a:gd name="T1" fmla="*/ 142 h 160"/>
              <a:gd name="T2" fmla="*/ 75 w 98"/>
              <a:gd name="T3" fmla="*/ 142 h 160"/>
              <a:gd name="T4" fmla="*/ 71 w 98"/>
              <a:gd name="T5" fmla="*/ 137 h 160"/>
              <a:gd name="T6" fmla="*/ 56 w 98"/>
              <a:gd name="T7" fmla="*/ 137 h 160"/>
              <a:gd name="T8" fmla="*/ 56 w 98"/>
              <a:gd name="T9" fmla="*/ 98 h 160"/>
              <a:gd name="T10" fmla="*/ 98 w 98"/>
              <a:gd name="T11" fmla="*/ 49 h 160"/>
              <a:gd name="T12" fmla="*/ 49 w 98"/>
              <a:gd name="T13" fmla="*/ 0 h 160"/>
              <a:gd name="T14" fmla="*/ 0 w 98"/>
              <a:gd name="T15" fmla="*/ 49 h 160"/>
              <a:gd name="T16" fmla="*/ 42 w 98"/>
              <a:gd name="T17" fmla="*/ 98 h 160"/>
              <a:gd name="T18" fmla="*/ 42 w 98"/>
              <a:gd name="T19" fmla="*/ 137 h 160"/>
              <a:gd name="T20" fmla="*/ 27 w 98"/>
              <a:gd name="T21" fmla="*/ 137 h 160"/>
              <a:gd name="T22" fmla="*/ 23 w 98"/>
              <a:gd name="T23" fmla="*/ 142 h 160"/>
              <a:gd name="T24" fmla="*/ 16 w 98"/>
              <a:gd name="T25" fmla="*/ 142 h 160"/>
              <a:gd name="T26" fmla="*/ 11 w 98"/>
              <a:gd name="T27" fmla="*/ 146 h 160"/>
              <a:gd name="T28" fmla="*/ 8 w 98"/>
              <a:gd name="T29" fmla="*/ 155 h 160"/>
              <a:gd name="T30" fmla="*/ 13 w 98"/>
              <a:gd name="T31" fmla="*/ 160 h 160"/>
              <a:gd name="T32" fmla="*/ 85 w 98"/>
              <a:gd name="T33" fmla="*/ 160 h 160"/>
              <a:gd name="T34" fmla="*/ 90 w 98"/>
              <a:gd name="T35" fmla="*/ 155 h 160"/>
              <a:gd name="T36" fmla="*/ 87 w 98"/>
              <a:gd name="T37" fmla="*/ 146 h 160"/>
              <a:gd name="T38" fmla="*/ 82 w 98"/>
              <a:gd name="T39" fmla="*/ 142 h 160"/>
              <a:gd name="T40" fmla="*/ 2 w 98"/>
              <a:gd name="T41" fmla="*/ 49 h 160"/>
              <a:gd name="T42" fmla="*/ 49 w 98"/>
              <a:gd name="T43" fmla="*/ 2 h 160"/>
              <a:gd name="T44" fmla="*/ 96 w 98"/>
              <a:gd name="T45" fmla="*/ 49 h 160"/>
              <a:gd name="T46" fmla="*/ 49 w 98"/>
              <a:gd name="T47" fmla="*/ 97 h 160"/>
              <a:gd name="T48" fmla="*/ 2 w 98"/>
              <a:gd name="T49" fmla="*/ 4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60">
                <a:moveTo>
                  <a:pt x="82" y="142"/>
                </a:moveTo>
                <a:cubicBezTo>
                  <a:pt x="75" y="142"/>
                  <a:pt x="75" y="142"/>
                  <a:pt x="75" y="142"/>
                </a:cubicBezTo>
                <a:cubicBezTo>
                  <a:pt x="75" y="139"/>
                  <a:pt x="73" y="137"/>
                  <a:pt x="71" y="137"/>
                </a:cubicBezTo>
                <a:cubicBezTo>
                  <a:pt x="56" y="137"/>
                  <a:pt x="56" y="137"/>
                  <a:pt x="56" y="137"/>
                </a:cubicBezTo>
                <a:cubicBezTo>
                  <a:pt x="56" y="98"/>
                  <a:pt x="56" y="98"/>
                  <a:pt x="56" y="98"/>
                </a:cubicBezTo>
                <a:cubicBezTo>
                  <a:pt x="80" y="95"/>
                  <a:pt x="98" y="74"/>
                  <a:pt x="98" y="49"/>
                </a:cubicBezTo>
                <a:cubicBezTo>
                  <a:pt x="98" y="22"/>
                  <a:pt x="76" y="0"/>
                  <a:pt x="49" y="0"/>
                </a:cubicBezTo>
                <a:cubicBezTo>
                  <a:pt x="22" y="0"/>
                  <a:pt x="0" y="22"/>
                  <a:pt x="0" y="49"/>
                </a:cubicBezTo>
                <a:cubicBezTo>
                  <a:pt x="0" y="74"/>
                  <a:pt x="18" y="95"/>
                  <a:pt x="42" y="98"/>
                </a:cubicBezTo>
                <a:cubicBezTo>
                  <a:pt x="42" y="137"/>
                  <a:pt x="42" y="137"/>
                  <a:pt x="42" y="137"/>
                </a:cubicBezTo>
                <a:cubicBezTo>
                  <a:pt x="27" y="137"/>
                  <a:pt x="27" y="137"/>
                  <a:pt x="27" y="137"/>
                </a:cubicBezTo>
                <a:cubicBezTo>
                  <a:pt x="25" y="137"/>
                  <a:pt x="23" y="139"/>
                  <a:pt x="23" y="142"/>
                </a:cubicBezTo>
                <a:cubicBezTo>
                  <a:pt x="16" y="142"/>
                  <a:pt x="16" y="142"/>
                  <a:pt x="16" y="142"/>
                </a:cubicBezTo>
                <a:cubicBezTo>
                  <a:pt x="13" y="142"/>
                  <a:pt x="11" y="144"/>
                  <a:pt x="11" y="146"/>
                </a:cubicBezTo>
                <a:cubicBezTo>
                  <a:pt x="8" y="155"/>
                  <a:pt x="8" y="155"/>
                  <a:pt x="8" y="155"/>
                </a:cubicBezTo>
                <a:cubicBezTo>
                  <a:pt x="8" y="158"/>
                  <a:pt x="10" y="160"/>
                  <a:pt x="13" y="160"/>
                </a:cubicBezTo>
                <a:cubicBezTo>
                  <a:pt x="85" y="160"/>
                  <a:pt x="85" y="160"/>
                  <a:pt x="85" y="160"/>
                </a:cubicBezTo>
                <a:cubicBezTo>
                  <a:pt x="88" y="160"/>
                  <a:pt x="90" y="158"/>
                  <a:pt x="90" y="155"/>
                </a:cubicBezTo>
                <a:cubicBezTo>
                  <a:pt x="87" y="146"/>
                  <a:pt x="87" y="146"/>
                  <a:pt x="87" y="146"/>
                </a:cubicBezTo>
                <a:cubicBezTo>
                  <a:pt x="87" y="144"/>
                  <a:pt x="85" y="142"/>
                  <a:pt x="82" y="142"/>
                </a:cubicBezTo>
                <a:close/>
                <a:moveTo>
                  <a:pt x="2" y="49"/>
                </a:moveTo>
                <a:cubicBezTo>
                  <a:pt x="2" y="23"/>
                  <a:pt x="23" y="2"/>
                  <a:pt x="49" y="2"/>
                </a:cubicBezTo>
                <a:cubicBezTo>
                  <a:pt x="75" y="2"/>
                  <a:pt x="96" y="23"/>
                  <a:pt x="96" y="49"/>
                </a:cubicBezTo>
                <a:cubicBezTo>
                  <a:pt x="96" y="75"/>
                  <a:pt x="75" y="97"/>
                  <a:pt x="49" y="97"/>
                </a:cubicBezTo>
                <a:cubicBezTo>
                  <a:pt x="23" y="97"/>
                  <a:pt x="2" y="75"/>
                  <a:pt x="2" y="49"/>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795" name="Freeform 128"/>
          <p:cNvSpPr>
            <a:spLocks/>
          </p:cNvSpPr>
          <p:nvPr/>
        </p:nvSpPr>
        <p:spPr bwMode="auto">
          <a:xfrm>
            <a:off x="10421342" y="3598290"/>
            <a:ext cx="179870" cy="160825"/>
          </a:xfrm>
          <a:custGeom>
            <a:avLst/>
            <a:gdLst>
              <a:gd name="T0" fmla="*/ 57 w 60"/>
              <a:gd name="T1" fmla="*/ 8 h 53"/>
              <a:gd name="T2" fmla="*/ 4 w 60"/>
              <a:gd name="T3" fmla="*/ 0 h 53"/>
              <a:gd name="T4" fmla="*/ 0 w 60"/>
              <a:gd name="T5" fmla="*/ 4 h 53"/>
              <a:gd name="T6" fmla="*/ 0 w 60"/>
              <a:gd name="T7" fmla="*/ 49 h 53"/>
              <a:gd name="T8" fmla="*/ 4 w 60"/>
              <a:gd name="T9" fmla="*/ 53 h 53"/>
              <a:gd name="T10" fmla="*/ 57 w 60"/>
              <a:gd name="T11" fmla="*/ 45 h 53"/>
              <a:gd name="T12" fmla="*/ 60 w 60"/>
              <a:gd name="T13" fmla="*/ 41 h 53"/>
              <a:gd name="T14" fmla="*/ 60 w 60"/>
              <a:gd name="T15" fmla="*/ 12 h 53"/>
              <a:gd name="T16" fmla="*/ 57 w 60"/>
              <a:gd name="T17" fmla="*/ 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53">
                <a:moveTo>
                  <a:pt x="57" y="8"/>
                </a:moveTo>
                <a:cubicBezTo>
                  <a:pt x="4" y="0"/>
                  <a:pt x="4" y="0"/>
                  <a:pt x="4" y="0"/>
                </a:cubicBezTo>
                <a:cubicBezTo>
                  <a:pt x="2" y="0"/>
                  <a:pt x="0" y="2"/>
                  <a:pt x="0" y="4"/>
                </a:cubicBezTo>
                <a:cubicBezTo>
                  <a:pt x="0" y="49"/>
                  <a:pt x="0" y="49"/>
                  <a:pt x="0" y="49"/>
                </a:cubicBezTo>
                <a:cubicBezTo>
                  <a:pt x="0" y="51"/>
                  <a:pt x="2" y="53"/>
                  <a:pt x="4" y="53"/>
                </a:cubicBezTo>
                <a:cubicBezTo>
                  <a:pt x="57" y="45"/>
                  <a:pt x="57" y="45"/>
                  <a:pt x="57" y="45"/>
                </a:cubicBezTo>
                <a:cubicBezTo>
                  <a:pt x="59" y="45"/>
                  <a:pt x="60" y="43"/>
                  <a:pt x="60" y="41"/>
                </a:cubicBezTo>
                <a:cubicBezTo>
                  <a:pt x="60" y="12"/>
                  <a:pt x="60" y="12"/>
                  <a:pt x="60" y="12"/>
                </a:cubicBezTo>
                <a:cubicBezTo>
                  <a:pt x="60" y="10"/>
                  <a:pt x="59" y="8"/>
                  <a:pt x="57" y="8"/>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796" name="Freeform 129"/>
          <p:cNvSpPr>
            <a:spLocks/>
          </p:cNvSpPr>
          <p:nvPr/>
        </p:nvSpPr>
        <p:spPr bwMode="auto">
          <a:xfrm>
            <a:off x="10692205" y="3598290"/>
            <a:ext cx="179870" cy="160825"/>
          </a:xfrm>
          <a:custGeom>
            <a:avLst/>
            <a:gdLst>
              <a:gd name="T0" fmla="*/ 56 w 60"/>
              <a:gd name="T1" fmla="*/ 53 h 53"/>
              <a:gd name="T2" fmla="*/ 60 w 60"/>
              <a:gd name="T3" fmla="*/ 49 h 53"/>
              <a:gd name="T4" fmla="*/ 60 w 60"/>
              <a:gd name="T5" fmla="*/ 4 h 53"/>
              <a:gd name="T6" fmla="*/ 56 w 60"/>
              <a:gd name="T7" fmla="*/ 0 h 53"/>
              <a:gd name="T8" fmla="*/ 3 w 60"/>
              <a:gd name="T9" fmla="*/ 8 h 53"/>
              <a:gd name="T10" fmla="*/ 0 w 60"/>
              <a:gd name="T11" fmla="*/ 12 h 53"/>
              <a:gd name="T12" fmla="*/ 0 w 60"/>
              <a:gd name="T13" fmla="*/ 41 h 53"/>
              <a:gd name="T14" fmla="*/ 3 w 60"/>
              <a:gd name="T15" fmla="*/ 45 h 53"/>
              <a:gd name="T16" fmla="*/ 56 w 60"/>
              <a:gd name="T17"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53">
                <a:moveTo>
                  <a:pt x="56" y="53"/>
                </a:moveTo>
                <a:cubicBezTo>
                  <a:pt x="58" y="53"/>
                  <a:pt x="60" y="51"/>
                  <a:pt x="60" y="49"/>
                </a:cubicBezTo>
                <a:cubicBezTo>
                  <a:pt x="60" y="4"/>
                  <a:pt x="60" y="4"/>
                  <a:pt x="60" y="4"/>
                </a:cubicBezTo>
                <a:cubicBezTo>
                  <a:pt x="60" y="2"/>
                  <a:pt x="58" y="0"/>
                  <a:pt x="56" y="0"/>
                </a:cubicBezTo>
                <a:cubicBezTo>
                  <a:pt x="3" y="8"/>
                  <a:pt x="3" y="8"/>
                  <a:pt x="3" y="8"/>
                </a:cubicBezTo>
                <a:cubicBezTo>
                  <a:pt x="1" y="8"/>
                  <a:pt x="0" y="10"/>
                  <a:pt x="0" y="12"/>
                </a:cubicBezTo>
                <a:cubicBezTo>
                  <a:pt x="0" y="41"/>
                  <a:pt x="0" y="41"/>
                  <a:pt x="0" y="41"/>
                </a:cubicBezTo>
                <a:cubicBezTo>
                  <a:pt x="0" y="43"/>
                  <a:pt x="1" y="45"/>
                  <a:pt x="3" y="45"/>
                </a:cubicBezTo>
                <a:lnTo>
                  <a:pt x="56" y="53"/>
                </a:ln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797" name="Freeform 130"/>
          <p:cNvSpPr>
            <a:spLocks/>
          </p:cNvSpPr>
          <p:nvPr/>
        </p:nvSpPr>
        <p:spPr bwMode="auto">
          <a:xfrm>
            <a:off x="10620257" y="3623684"/>
            <a:ext cx="55019" cy="110038"/>
          </a:xfrm>
          <a:custGeom>
            <a:avLst/>
            <a:gdLst>
              <a:gd name="T0" fmla="*/ 14 w 18"/>
              <a:gd name="T1" fmla="*/ 0 h 37"/>
              <a:gd name="T2" fmla="*/ 4 w 18"/>
              <a:gd name="T3" fmla="*/ 0 h 37"/>
              <a:gd name="T4" fmla="*/ 0 w 18"/>
              <a:gd name="T5" fmla="*/ 4 h 37"/>
              <a:gd name="T6" fmla="*/ 0 w 18"/>
              <a:gd name="T7" fmla="*/ 33 h 37"/>
              <a:gd name="T8" fmla="*/ 4 w 18"/>
              <a:gd name="T9" fmla="*/ 37 h 37"/>
              <a:gd name="T10" fmla="*/ 14 w 18"/>
              <a:gd name="T11" fmla="*/ 37 h 37"/>
              <a:gd name="T12" fmla="*/ 18 w 18"/>
              <a:gd name="T13" fmla="*/ 33 h 37"/>
              <a:gd name="T14" fmla="*/ 18 w 18"/>
              <a:gd name="T15" fmla="*/ 4 h 37"/>
              <a:gd name="T16" fmla="*/ 14 w 18"/>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37">
                <a:moveTo>
                  <a:pt x="14" y="0"/>
                </a:moveTo>
                <a:cubicBezTo>
                  <a:pt x="4" y="0"/>
                  <a:pt x="4" y="0"/>
                  <a:pt x="4" y="0"/>
                </a:cubicBezTo>
                <a:cubicBezTo>
                  <a:pt x="2" y="0"/>
                  <a:pt x="0" y="2"/>
                  <a:pt x="0" y="4"/>
                </a:cubicBezTo>
                <a:cubicBezTo>
                  <a:pt x="0" y="33"/>
                  <a:pt x="0" y="33"/>
                  <a:pt x="0" y="33"/>
                </a:cubicBezTo>
                <a:cubicBezTo>
                  <a:pt x="0" y="35"/>
                  <a:pt x="2" y="37"/>
                  <a:pt x="4" y="37"/>
                </a:cubicBezTo>
                <a:cubicBezTo>
                  <a:pt x="14" y="37"/>
                  <a:pt x="14" y="37"/>
                  <a:pt x="14" y="37"/>
                </a:cubicBezTo>
                <a:cubicBezTo>
                  <a:pt x="16" y="37"/>
                  <a:pt x="18" y="35"/>
                  <a:pt x="18" y="33"/>
                </a:cubicBezTo>
                <a:cubicBezTo>
                  <a:pt x="18" y="4"/>
                  <a:pt x="18" y="4"/>
                  <a:pt x="18" y="4"/>
                </a:cubicBezTo>
                <a:cubicBezTo>
                  <a:pt x="18" y="2"/>
                  <a:pt x="16" y="0"/>
                  <a:pt x="14" y="0"/>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798" name="Freeform 131"/>
          <p:cNvSpPr>
            <a:spLocks/>
          </p:cNvSpPr>
          <p:nvPr/>
        </p:nvSpPr>
        <p:spPr bwMode="auto">
          <a:xfrm>
            <a:off x="10347278" y="3746419"/>
            <a:ext cx="245469" cy="143896"/>
          </a:xfrm>
          <a:custGeom>
            <a:avLst/>
            <a:gdLst>
              <a:gd name="T0" fmla="*/ 3 w 82"/>
              <a:gd name="T1" fmla="*/ 2 h 48"/>
              <a:gd name="T2" fmla="*/ 17 w 82"/>
              <a:gd name="T3" fmla="*/ 22 h 48"/>
              <a:gd name="T4" fmla="*/ 0 w 82"/>
              <a:gd name="T5" fmla="*/ 45 h 48"/>
              <a:gd name="T6" fmla="*/ 82 w 82"/>
              <a:gd name="T7" fmla="*/ 0 h 48"/>
              <a:gd name="T8" fmla="*/ 3 w 82"/>
              <a:gd name="T9" fmla="*/ 2 h 48"/>
            </a:gdLst>
            <a:ahLst/>
            <a:cxnLst>
              <a:cxn ang="0">
                <a:pos x="T0" y="T1"/>
              </a:cxn>
              <a:cxn ang="0">
                <a:pos x="T2" y="T3"/>
              </a:cxn>
              <a:cxn ang="0">
                <a:pos x="T4" y="T5"/>
              </a:cxn>
              <a:cxn ang="0">
                <a:pos x="T6" y="T7"/>
              </a:cxn>
              <a:cxn ang="0">
                <a:pos x="T8" y="T9"/>
              </a:cxn>
            </a:cxnLst>
            <a:rect l="0" t="0" r="r" b="b"/>
            <a:pathLst>
              <a:path w="82" h="48">
                <a:moveTo>
                  <a:pt x="3" y="2"/>
                </a:moveTo>
                <a:cubicBezTo>
                  <a:pt x="17" y="22"/>
                  <a:pt x="17" y="22"/>
                  <a:pt x="17" y="22"/>
                </a:cubicBezTo>
                <a:cubicBezTo>
                  <a:pt x="0" y="45"/>
                  <a:pt x="0" y="45"/>
                  <a:pt x="0" y="45"/>
                </a:cubicBezTo>
                <a:cubicBezTo>
                  <a:pt x="0" y="45"/>
                  <a:pt x="64" y="48"/>
                  <a:pt x="82" y="0"/>
                </a:cubicBezTo>
                <a:cubicBezTo>
                  <a:pt x="82" y="0"/>
                  <a:pt x="25" y="17"/>
                  <a:pt x="3" y="2"/>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799" name="Freeform 132"/>
          <p:cNvSpPr>
            <a:spLocks/>
          </p:cNvSpPr>
          <p:nvPr/>
        </p:nvSpPr>
        <p:spPr bwMode="auto">
          <a:xfrm>
            <a:off x="10700669" y="3746419"/>
            <a:ext cx="247587" cy="143896"/>
          </a:xfrm>
          <a:custGeom>
            <a:avLst/>
            <a:gdLst>
              <a:gd name="T0" fmla="*/ 65 w 82"/>
              <a:gd name="T1" fmla="*/ 22 h 48"/>
              <a:gd name="T2" fmla="*/ 79 w 82"/>
              <a:gd name="T3" fmla="*/ 2 h 48"/>
              <a:gd name="T4" fmla="*/ 0 w 82"/>
              <a:gd name="T5" fmla="*/ 0 h 48"/>
              <a:gd name="T6" fmla="*/ 82 w 82"/>
              <a:gd name="T7" fmla="*/ 45 h 48"/>
              <a:gd name="T8" fmla="*/ 65 w 82"/>
              <a:gd name="T9" fmla="*/ 22 h 48"/>
            </a:gdLst>
            <a:ahLst/>
            <a:cxnLst>
              <a:cxn ang="0">
                <a:pos x="T0" y="T1"/>
              </a:cxn>
              <a:cxn ang="0">
                <a:pos x="T2" y="T3"/>
              </a:cxn>
              <a:cxn ang="0">
                <a:pos x="T4" y="T5"/>
              </a:cxn>
              <a:cxn ang="0">
                <a:pos x="T6" y="T7"/>
              </a:cxn>
              <a:cxn ang="0">
                <a:pos x="T8" y="T9"/>
              </a:cxn>
            </a:cxnLst>
            <a:rect l="0" t="0" r="r" b="b"/>
            <a:pathLst>
              <a:path w="82" h="48">
                <a:moveTo>
                  <a:pt x="65" y="22"/>
                </a:moveTo>
                <a:cubicBezTo>
                  <a:pt x="79" y="2"/>
                  <a:pt x="79" y="2"/>
                  <a:pt x="79" y="2"/>
                </a:cubicBezTo>
                <a:cubicBezTo>
                  <a:pt x="57" y="17"/>
                  <a:pt x="0" y="0"/>
                  <a:pt x="0" y="0"/>
                </a:cubicBezTo>
                <a:cubicBezTo>
                  <a:pt x="18" y="48"/>
                  <a:pt x="82" y="45"/>
                  <a:pt x="82" y="45"/>
                </a:cubicBezTo>
                <a:lnTo>
                  <a:pt x="65" y="22"/>
                </a:ln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800" name="Freeform 133"/>
          <p:cNvSpPr>
            <a:spLocks/>
          </p:cNvSpPr>
          <p:nvPr/>
        </p:nvSpPr>
        <p:spPr bwMode="auto">
          <a:xfrm>
            <a:off x="1080809" y="4357977"/>
            <a:ext cx="421107" cy="427456"/>
          </a:xfrm>
          <a:custGeom>
            <a:avLst/>
            <a:gdLst>
              <a:gd name="T0" fmla="*/ 199 w 199"/>
              <a:gd name="T1" fmla="*/ 133 h 202"/>
              <a:gd name="T2" fmla="*/ 199 w 199"/>
              <a:gd name="T3" fmla="*/ 102 h 202"/>
              <a:gd name="T4" fmla="*/ 135 w 199"/>
              <a:gd name="T5" fmla="*/ 102 h 202"/>
              <a:gd name="T6" fmla="*/ 135 w 199"/>
              <a:gd name="T7" fmla="*/ 114 h 202"/>
              <a:gd name="T8" fmla="*/ 81 w 199"/>
              <a:gd name="T9" fmla="*/ 114 h 202"/>
              <a:gd name="T10" fmla="*/ 81 w 199"/>
              <a:gd name="T11" fmla="*/ 81 h 202"/>
              <a:gd name="T12" fmla="*/ 137 w 199"/>
              <a:gd name="T13" fmla="*/ 81 h 202"/>
              <a:gd name="T14" fmla="*/ 137 w 199"/>
              <a:gd name="T15" fmla="*/ 18 h 202"/>
              <a:gd name="T16" fmla="*/ 56 w 199"/>
              <a:gd name="T17" fmla="*/ 18 h 202"/>
              <a:gd name="T18" fmla="*/ 56 w 199"/>
              <a:gd name="T19" fmla="*/ 0 h 202"/>
              <a:gd name="T20" fmla="*/ 0 w 199"/>
              <a:gd name="T21" fmla="*/ 0 h 202"/>
              <a:gd name="T22" fmla="*/ 0 w 199"/>
              <a:gd name="T23" fmla="*/ 81 h 202"/>
              <a:gd name="T24" fmla="*/ 56 w 199"/>
              <a:gd name="T25" fmla="*/ 81 h 202"/>
              <a:gd name="T26" fmla="*/ 56 w 199"/>
              <a:gd name="T27" fmla="*/ 202 h 202"/>
              <a:gd name="T28" fmla="*/ 81 w 199"/>
              <a:gd name="T29" fmla="*/ 202 h 202"/>
              <a:gd name="T30" fmla="*/ 81 w 199"/>
              <a:gd name="T31" fmla="*/ 172 h 202"/>
              <a:gd name="T32" fmla="*/ 135 w 199"/>
              <a:gd name="T33" fmla="*/ 172 h 202"/>
              <a:gd name="T34" fmla="*/ 135 w 199"/>
              <a:gd name="T35" fmla="*/ 183 h 202"/>
              <a:gd name="T36" fmla="*/ 199 w 199"/>
              <a:gd name="T37" fmla="*/ 183 h 202"/>
              <a:gd name="T38" fmla="*/ 199 w 199"/>
              <a:gd name="T39" fmla="*/ 152 h 202"/>
              <a:gd name="T40" fmla="*/ 135 w 199"/>
              <a:gd name="T41" fmla="*/ 152 h 202"/>
              <a:gd name="T42" fmla="*/ 135 w 199"/>
              <a:gd name="T43" fmla="*/ 163 h 202"/>
              <a:gd name="T44" fmla="*/ 81 w 199"/>
              <a:gd name="T45" fmla="*/ 163 h 202"/>
              <a:gd name="T46" fmla="*/ 81 w 199"/>
              <a:gd name="T47" fmla="*/ 122 h 202"/>
              <a:gd name="T48" fmla="*/ 135 w 199"/>
              <a:gd name="T49" fmla="*/ 122 h 202"/>
              <a:gd name="T50" fmla="*/ 135 w 199"/>
              <a:gd name="T51" fmla="*/ 133 h 202"/>
              <a:gd name="T52" fmla="*/ 199 w 199"/>
              <a:gd name="T53" fmla="*/ 133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9" h="202">
                <a:moveTo>
                  <a:pt x="199" y="133"/>
                </a:moveTo>
                <a:lnTo>
                  <a:pt x="199" y="102"/>
                </a:lnTo>
                <a:lnTo>
                  <a:pt x="135" y="102"/>
                </a:lnTo>
                <a:lnTo>
                  <a:pt x="135" y="114"/>
                </a:lnTo>
                <a:lnTo>
                  <a:pt x="81" y="114"/>
                </a:lnTo>
                <a:lnTo>
                  <a:pt x="81" y="81"/>
                </a:lnTo>
                <a:lnTo>
                  <a:pt x="137" y="81"/>
                </a:lnTo>
                <a:lnTo>
                  <a:pt x="137" y="18"/>
                </a:lnTo>
                <a:lnTo>
                  <a:pt x="56" y="18"/>
                </a:lnTo>
                <a:lnTo>
                  <a:pt x="56" y="0"/>
                </a:lnTo>
                <a:lnTo>
                  <a:pt x="0" y="0"/>
                </a:lnTo>
                <a:lnTo>
                  <a:pt x="0" y="81"/>
                </a:lnTo>
                <a:lnTo>
                  <a:pt x="56" y="81"/>
                </a:lnTo>
                <a:lnTo>
                  <a:pt x="56" y="202"/>
                </a:lnTo>
                <a:lnTo>
                  <a:pt x="81" y="202"/>
                </a:lnTo>
                <a:lnTo>
                  <a:pt x="81" y="172"/>
                </a:lnTo>
                <a:lnTo>
                  <a:pt x="135" y="172"/>
                </a:lnTo>
                <a:lnTo>
                  <a:pt x="135" y="183"/>
                </a:lnTo>
                <a:lnTo>
                  <a:pt x="199" y="183"/>
                </a:lnTo>
                <a:lnTo>
                  <a:pt x="199" y="152"/>
                </a:lnTo>
                <a:lnTo>
                  <a:pt x="135" y="152"/>
                </a:lnTo>
                <a:lnTo>
                  <a:pt x="135" y="163"/>
                </a:lnTo>
                <a:lnTo>
                  <a:pt x="81" y="163"/>
                </a:lnTo>
                <a:lnTo>
                  <a:pt x="81" y="122"/>
                </a:lnTo>
                <a:lnTo>
                  <a:pt x="135" y="122"/>
                </a:lnTo>
                <a:lnTo>
                  <a:pt x="135" y="133"/>
                </a:lnTo>
                <a:lnTo>
                  <a:pt x="199" y="133"/>
                </a:ln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801" name="Oval 134"/>
          <p:cNvSpPr>
            <a:spLocks noChangeArrowheads="1"/>
          </p:cNvSpPr>
          <p:nvPr/>
        </p:nvSpPr>
        <p:spPr bwMode="auto">
          <a:xfrm>
            <a:off x="1910324" y="4656348"/>
            <a:ext cx="88877" cy="86761"/>
          </a:xfrm>
          <a:prstGeom prst="ellipse">
            <a:avLst/>
          </a:pr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802" name="Freeform 135"/>
          <p:cNvSpPr>
            <a:spLocks/>
          </p:cNvSpPr>
          <p:nvPr/>
        </p:nvSpPr>
        <p:spPr bwMode="auto">
          <a:xfrm>
            <a:off x="1887050" y="4423575"/>
            <a:ext cx="399945" cy="262399"/>
          </a:xfrm>
          <a:custGeom>
            <a:avLst/>
            <a:gdLst>
              <a:gd name="T0" fmla="*/ 0 w 133"/>
              <a:gd name="T1" fmla="*/ 87 h 87"/>
              <a:gd name="T2" fmla="*/ 7 w 133"/>
              <a:gd name="T3" fmla="*/ 87 h 87"/>
              <a:gd name="T4" fmla="*/ 22 w 133"/>
              <a:gd name="T5" fmla="*/ 75 h 87"/>
              <a:gd name="T6" fmla="*/ 38 w 133"/>
              <a:gd name="T7" fmla="*/ 87 h 87"/>
              <a:gd name="T8" fmla="*/ 133 w 133"/>
              <a:gd name="T9" fmla="*/ 87 h 87"/>
              <a:gd name="T10" fmla="*/ 133 w 133"/>
              <a:gd name="T11" fmla="*/ 0 h 87"/>
              <a:gd name="T12" fmla="*/ 0 w 133"/>
              <a:gd name="T13" fmla="*/ 0 h 87"/>
              <a:gd name="T14" fmla="*/ 0 w 133"/>
              <a:gd name="T15" fmla="*/ 87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 h="87">
                <a:moveTo>
                  <a:pt x="0" y="87"/>
                </a:moveTo>
                <a:cubicBezTo>
                  <a:pt x="7" y="87"/>
                  <a:pt x="7" y="87"/>
                  <a:pt x="7" y="87"/>
                </a:cubicBezTo>
                <a:cubicBezTo>
                  <a:pt x="8" y="80"/>
                  <a:pt x="15" y="75"/>
                  <a:pt x="22" y="75"/>
                </a:cubicBezTo>
                <a:cubicBezTo>
                  <a:pt x="30" y="75"/>
                  <a:pt x="36" y="80"/>
                  <a:pt x="38" y="87"/>
                </a:cubicBezTo>
                <a:cubicBezTo>
                  <a:pt x="133" y="87"/>
                  <a:pt x="133" y="87"/>
                  <a:pt x="133" y="87"/>
                </a:cubicBezTo>
                <a:cubicBezTo>
                  <a:pt x="133" y="0"/>
                  <a:pt x="133" y="0"/>
                  <a:pt x="133" y="0"/>
                </a:cubicBezTo>
                <a:cubicBezTo>
                  <a:pt x="0" y="0"/>
                  <a:pt x="0" y="0"/>
                  <a:pt x="0" y="0"/>
                </a:cubicBezTo>
                <a:lnTo>
                  <a:pt x="0" y="87"/>
                </a:ln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803" name="Freeform 136"/>
          <p:cNvSpPr>
            <a:spLocks noEditPoints="1"/>
          </p:cNvSpPr>
          <p:nvPr/>
        </p:nvSpPr>
        <p:spPr bwMode="auto">
          <a:xfrm>
            <a:off x="2301807" y="4489177"/>
            <a:ext cx="173522" cy="196798"/>
          </a:xfrm>
          <a:custGeom>
            <a:avLst/>
            <a:gdLst>
              <a:gd name="T0" fmla="*/ 53 w 58"/>
              <a:gd name="T1" fmla="*/ 54 h 65"/>
              <a:gd name="T2" fmla="*/ 41 w 58"/>
              <a:gd name="T3" fmla="*/ 0 h 65"/>
              <a:gd name="T4" fmla="*/ 0 w 58"/>
              <a:gd name="T5" fmla="*/ 0 h 65"/>
              <a:gd name="T6" fmla="*/ 0 w 58"/>
              <a:gd name="T7" fmla="*/ 65 h 65"/>
              <a:gd name="T8" fmla="*/ 12 w 58"/>
              <a:gd name="T9" fmla="*/ 65 h 65"/>
              <a:gd name="T10" fmla="*/ 27 w 58"/>
              <a:gd name="T11" fmla="*/ 53 h 65"/>
              <a:gd name="T12" fmla="*/ 43 w 58"/>
              <a:gd name="T13" fmla="*/ 65 h 65"/>
              <a:gd name="T14" fmla="*/ 53 w 58"/>
              <a:gd name="T15" fmla="*/ 65 h 65"/>
              <a:gd name="T16" fmla="*/ 58 w 58"/>
              <a:gd name="T17" fmla="*/ 65 h 65"/>
              <a:gd name="T18" fmla="*/ 58 w 58"/>
              <a:gd name="T19" fmla="*/ 54 h 65"/>
              <a:gd name="T20" fmla="*/ 53 w 58"/>
              <a:gd name="T21" fmla="*/ 54 h 65"/>
              <a:gd name="T22" fmla="*/ 4 w 58"/>
              <a:gd name="T23" fmla="*/ 24 h 65"/>
              <a:gd name="T24" fmla="*/ 4 w 58"/>
              <a:gd name="T25" fmla="*/ 4 h 65"/>
              <a:gd name="T26" fmla="*/ 37 w 58"/>
              <a:gd name="T27" fmla="*/ 4 h 65"/>
              <a:gd name="T28" fmla="*/ 41 w 58"/>
              <a:gd name="T29" fmla="*/ 24 h 65"/>
              <a:gd name="T30" fmla="*/ 4 w 58"/>
              <a:gd name="T31" fmla="*/ 2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5">
                <a:moveTo>
                  <a:pt x="53" y="54"/>
                </a:moveTo>
                <a:cubicBezTo>
                  <a:pt x="41" y="0"/>
                  <a:pt x="41" y="0"/>
                  <a:pt x="41" y="0"/>
                </a:cubicBezTo>
                <a:cubicBezTo>
                  <a:pt x="0" y="0"/>
                  <a:pt x="0" y="0"/>
                  <a:pt x="0" y="0"/>
                </a:cubicBezTo>
                <a:cubicBezTo>
                  <a:pt x="0" y="65"/>
                  <a:pt x="0" y="65"/>
                  <a:pt x="0" y="65"/>
                </a:cubicBezTo>
                <a:cubicBezTo>
                  <a:pt x="12" y="65"/>
                  <a:pt x="12" y="65"/>
                  <a:pt x="12" y="65"/>
                </a:cubicBezTo>
                <a:cubicBezTo>
                  <a:pt x="13" y="58"/>
                  <a:pt x="20" y="53"/>
                  <a:pt x="27" y="53"/>
                </a:cubicBezTo>
                <a:cubicBezTo>
                  <a:pt x="35" y="53"/>
                  <a:pt x="41" y="58"/>
                  <a:pt x="43" y="65"/>
                </a:cubicBezTo>
                <a:cubicBezTo>
                  <a:pt x="53" y="65"/>
                  <a:pt x="53" y="65"/>
                  <a:pt x="53" y="65"/>
                </a:cubicBezTo>
                <a:cubicBezTo>
                  <a:pt x="58" y="65"/>
                  <a:pt x="58" y="65"/>
                  <a:pt x="58" y="65"/>
                </a:cubicBezTo>
                <a:cubicBezTo>
                  <a:pt x="58" y="54"/>
                  <a:pt x="58" y="54"/>
                  <a:pt x="58" y="54"/>
                </a:cubicBezTo>
                <a:lnTo>
                  <a:pt x="53" y="54"/>
                </a:lnTo>
                <a:close/>
                <a:moveTo>
                  <a:pt x="4" y="24"/>
                </a:moveTo>
                <a:cubicBezTo>
                  <a:pt x="4" y="4"/>
                  <a:pt x="4" y="4"/>
                  <a:pt x="4" y="4"/>
                </a:cubicBezTo>
                <a:cubicBezTo>
                  <a:pt x="37" y="4"/>
                  <a:pt x="37" y="4"/>
                  <a:pt x="37" y="4"/>
                </a:cubicBezTo>
                <a:cubicBezTo>
                  <a:pt x="41" y="24"/>
                  <a:pt x="41" y="24"/>
                  <a:pt x="41" y="24"/>
                </a:cubicBezTo>
                <a:lnTo>
                  <a:pt x="4" y="24"/>
                </a:ln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804" name="Oval 137"/>
          <p:cNvSpPr>
            <a:spLocks noChangeArrowheads="1"/>
          </p:cNvSpPr>
          <p:nvPr/>
        </p:nvSpPr>
        <p:spPr bwMode="auto">
          <a:xfrm>
            <a:off x="2339896" y="4656348"/>
            <a:ext cx="88877" cy="86761"/>
          </a:xfrm>
          <a:prstGeom prst="ellipse">
            <a:avLst/>
          </a:pr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805" name="Freeform 138"/>
          <p:cNvSpPr>
            <a:spLocks/>
          </p:cNvSpPr>
          <p:nvPr/>
        </p:nvSpPr>
        <p:spPr bwMode="auto">
          <a:xfrm>
            <a:off x="2871041" y="4288143"/>
            <a:ext cx="353392" cy="518449"/>
          </a:xfrm>
          <a:custGeom>
            <a:avLst/>
            <a:gdLst>
              <a:gd name="T0" fmla="*/ 116 w 118"/>
              <a:gd name="T1" fmla="*/ 14 h 172"/>
              <a:gd name="T2" fmla="*/ 118 w 118"/>
              <a:gd name="T3" fmla="*/ 9 h 172"/>
              <a:gd name="T4" fmla="*/ 97 w 118"/>
              <a:gd name="T5" fmla="*/ 2 h 172"/>
              <a:gd name="T6" fmla="*/ 92 w 118"/>
              <a:gd name="T7" fmla="*/ 0 h 172"/>
              <a:gd name="T8" fmla="*/ 90 w 118"/>
              <a:gd name="T9" fmla="*/ 5 h 172"/>
              <a:gd name="T10" fmla="*/ 76 w 118"/>
              <a:gd name="T11" fmla="*/ 46 h 172"/>
              <a:gd name="T12" fmla="*/ 0 w 118"/>
              <a:gd name="T13" fmla="*/ 46 h 172"/>
              <a:gd name="T14" fmla="*/ 53 w 118"/>
              <a:gd name="T15" fmla="*/ 107 h 172"/>
              <a:gd name="T16" fmla="*/ 53 w 118"/>
              <a:gd name="T17" fmla="*/ 164 h 172"/>
              <a:gd name="T18" fmla="*/ 17 w 118"/>
              <a:gd name="T19" fmla="*/ 172 h 172"/>
              <a:gd name="T20" fmla="*/ 95 w 118"/>
              <a:gd name="T21" fmla="*/ 172 h 172"/>
              <a:gd name="T22" fmla="*/ 60 w 118"/>
              <a:gd name="T23" fmla="*/ 164 h 172"/>
              <a:gd name="T24" fmla="*/ 60 w 118"/>
              <a:gd name="T25" fmla="*/ 107 h 172"/>
              <a:gd name="T26" fmla="*/ 112 w 118"/>
              <a:gd name="T27" fmla="*/ 46 h 172"/>
              <a:gd name="T28" fmla="*/ 82 w 118"/>
              <a:gd name="T29" fmla="*/ 46 h 172"/>
              <a:gd name="T30" fmla="*/ 95 w 118"/>
              <a:gd name="T31" fmla="*/ 6 h 172"/>
              <a:gd name="T32" fmla="*/ 116 w 118"/>
              <a:gd name="T33" fmla="*/ 14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172">
                <a:moveTo>
                  <a:pt x="116" y="14"/>
                </a:moveTo>
                <a:cubicBezTo>
                  <a:pt x="118" y="9"/>
                  <a:pt x="118" y="9"/>
                  <a:pt x="118" y="9"/>
                </a:cubicBezTo>
                <a:cubicBezTo>
                  <a:pt x="97" y="2"/>
                  <a:pt x="97" y="2"/>
                  <a:pt x="97" y="2"/>
                </a:cubicBezTo>
                <a:cubicBezTo>
                  <a:pt x="92" y="0"/>
                  <a:pt x="92" y="0"/>
                  <a:pt x="92" y="0"/>
                </a:cubicBezTo>
                <a:cubicBezTo>
                  <a:pt x="90" y="5"/>
                  <a:pt x="90" y="5"/>
                  <a:pt x="90" y="5"/>
                </a:cubicBezTo>
                <a:cubicBezTo>
                  <a:pt x="76" y="46"/>
                  <a:pt x="76" y="46"/>
                  <a:pt x="76" y="46"/>
                </a:cubicBezTo>
                <a:cubicBezTo>
                  <a:pt x="0" y="46"/>
                  <a:pt x="0" y="46"/>
                  <a:pt x="0" y="46"/>
                </a:cubicBezTo>
                <a:cubicBezTo>
                  <a:pt x="53" y="107"/>
                  <a:pt x="53" y="107"/>
                  <a:pt x="53" y="107"/>
                </a:cubicBezTo>
                <a:cubicBezTo>
                  <a:pt x="53" y="164"/>
                  <a:pt x="53" y="164"/>
                  <a:pt x="53" y="164"/>
                </a:cubicBezTo>
                <a:cubicBezTo>
                  <a:pt x="36" y="164"/>
                  <a:pt x="22" y="168"/>
                  <a:pt x="17" y="172"/>
                </a:cubicBezTo>
                <a:cubicBezTo>
                  <a:pt x="95" y="172"/>
                  <a:pt x="95" y="172"/>
                  <a:pt x="95" y="172"/>
                </a:cubicBezTo>
                <a:cubicBezTo>
                  <a:pt x="90" y="168"/>
                  <a:pt x="76" y="164"/>
                  <a:pt x="60" y="164"/>
                </a:cubicBezTo>
                <a:cubicBezTo>
                  <a:pt x="60" y="107"/>
                  <a:pt x="60" y="107"/>
                  <a:pt x="60" y="107"/>
                </a:cubicBezTo>
                <a:cubicBezTo>
                  <a:pt x="112" y="46"/>
                  <a:pt x="112" y="46"/>
                  <a:pt x="112" y="46"/>
                </a:cubicBezTo>
                <a:cubicBezTo>
                  <a:pt x="82" y="46"/>
                  <a:pt x="82" y="46"/>
                  <a:pt x="82" y="46"/>
                </a:cubicBezTo>
                <a:cubicBezTo>
                  <a:pt x="95" y="6"/>
                  <a:pt x="95" y="6"/>
                  <a:pt x="95" y="6"/>
                </a:cubicBezTo>
                <a:lnTo>
                  <a:pt x="116" y="14"/>
                </a:ln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806" name="Freeform 139"/>
          <p:cNvSpPr>
            <a:spLocks/>
          </p:cNvSpPr>
          <p:nvPr/>
        </p:nvSpPr>
        <p:spPr bwMode="auto">
          <a:xfrm>
            <a:off x="3666700" y="4379138"/>
            <a:ext cx="444384" cy="372436"/>
          </a:xfrm>
          <a:custGeom>
            <a:avLst/>
            <a:gdLst>
              <a:gd name="T0" fmla="*/ 145 w 148"/>
              <a:gd name="T1" fmla="*/ 54 h 124"/>
              <a:gd name="T2" fmla="*/ 143 w 148"/>
              <a:gd name="T3" fmla="*/ 48 h 124"/>
              <a:gd name="T4" fmla="*/ 148 w 148"/>
              <a:gd name="T5" fmla="*/ 36 h 124"/>
              <a:gd name="T6" fmla="*/ 130 w 148"/>
              <a:gd name="T7" fmla="*/ 18 h 124"/>
              <a:gd name="T8" fmla="*/ 118 w 148"/>
              <a:gd name="T9" fmla="*/ 23 h 124"/>
              <a:gd name="T10" fmla="*/ 104 w 148"/>
              <a:gd name="T11" fmla="*/ 10 h 124"/>
              <a:gd name="T12" fmla="*/ 97 w 148"/>
              <a:gd name="T13" fmla="*/ 12 h 124"/>
              <a:gd name="T14" fmla="*/ 76 w 148"/>
              <a:gd name="T15" fmla="*/ 0 h 124"/>
              <a:gd name="T16" fmla="*/ 56 w 148"/>
              <a:gd name="T17" fmla="*/ 10 h 124"/>
              <a:gd name="T18" fmla="*/ 49 w 148"/>
              <a:gd name="T19" fmla="*/ 8 h 124"/>
              <a:gd name="T20" fmla="*/ 37 w 148"/>
              <a:gd name="T21" fmla="*/ 20 h 124"/>
              <a:gd name="T22" fmla="*/ 38 w 148"/>
              <a:gd name="T23" fmla="*/ 24 h 124"/>
              <a:gd name="T24" fmla="*/ 36 w 148"/>
              <a:gd name="T25" fmla="*/ 24 h 124"/>
              <a:gd name="T26" fmla="*/ 18 w 148"/>
              <a:gd name="T27" fmla="*/ 43 h 124"/>
              <a:gd name="T28" fmla="*/ 18 w 148"/>
              <a:gd name="T29" fmla="*/ 44 h 124"/>
              <a:gd name="T30" fmla="*/ 0 w 148"/>
              <a:gd name="T31" fmla="*/ 65 h 124"/>
              <a:gd name="T32" fmla="*/ 16 w 148"/>
              <a:gd name="T33" fmla="*/ 85 h 124"/>
              <a:gd name="T34" fmla="*/ 31 w 148"/>
              <a:gd name="T35" fmla="*/ 96 h 124"/>
              <a:gd name="T36" fmla="*/ 35 w 148"/>
              <a:gd name="T37" fmla="*/ 95 h 124"/>
              <a:gd name="T38" fmla="*/ 35 w 148"/>
              <a:gd name="T39" fmla="*/ 97 h 124"/>
              <a:gd name="T40" fmla="*/ 53 w 148"/>
              <a:gd name="T41" fmla="*/ 114 h 124"/>
              <a:gd name="T42" fmla="*/ 67 w 148"/>
              <a:gd name="T43" fmla="*/ 107 h 124"/>
              <a:gd name="T44" fmla="*/ 76 w 148"/>
              <a:gd name="T45" fmla="*/ 111 h 124"/>
              <a:gd name="T46" fmla="*/ 83 w 148"/>
              <a:gd name="T47" fmla="*/ 109 h 124"/>
              <a:gd name="T48" fmla="*/ 100 w 148"/>
              <a:gd name="T49" fmla="*/ 124 h 124"/>
              <a:gd name="T50" fmla="*/ 91 w 148"/>
              <a:gd name="T51" fmla="*/ 108 h 124"/>
              <a:gd name="T52" fmla="*/ 100 w 148"/>
              <a:gd name="T53" fmla="*/ 110 h 124"/>
              <a:gd name="T54" fmla="*/ 118 w 148"/>
              <a:gd name="T55" fmla="*/ 94 h 124"/>
              <a:gd name="T56" fmla="*/ 122 w 148"/>
              <a:gd name="T57" fmla="*/ 94 h 124"/>
              <a:gd name="T58" fmla="*/ 143 w 148"/>
              <a:gd name="T59" fmla="*/ 74 h 124"/>
              <a:gd name="T60" fmla="*/ 139 w 148"/>
              <a:gd name="T61" fmla="*/ 63 h 124"/>
              <a:gd name="T62" fmla="*/ 145 w 148"/>
              <a:gd name="T63" fmla="*/ 5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8" h="124">
                <a:moveTo>
                  <a:pt x="145" y="54"/>
                </a:moveTo>
                <a:cubicBezTo>
                  <a:pt x="145" y="52"/>
                  <a:pt x="144" y="50"/>
                  <a:pt x="143" y="48"/>
                </a:cubicBezTo>
                <a:cubicBezTo>
                  <a:pt x="146" y="45"/>
                  <a:pt x="148" y="41"/>
                  <a:pt x="148" y="36"/>
                </a:cubicBezTo>
                <a:cubicBezTo>
                  <a:pt x="148" y="26"/>
                  <a:pt x="140" y="18"/>
                  <a:pt x="130" y="18"/>
                </a:cubicBezTo>
                <a:cubicBezTo>
                  <a:pt x="125" y="18"/>
                  <a:pt x="121" y="20"/>
                  <a:pt x="118" y="23"/>
                </a:cubicBezTo>
                <a:cubicBezTo>
                  <a:pt x="117" y="16"/>
                  <a:pt x="111" y="10"/>
                  <a:pt x="104" y="10"/>
                </a:cubicBezTo>
                <a:cubicBezTo>
                  <a:pt x="102" y="10"/>
                  <a:pt x="99" y="11"/>
                  <a:pt x="97" y="12"/>
                </a:cubicBezTo>
                <a:cubicBezTo>
                  <a:pt x="93" y="5"/>
                  <a:pt x="85" y="0"/>
                  <a:pt x="76" y="0"/>
                </a:cubicBezTo>
                <a:cubicBezTo>
                  <a:pt x="68" y="0"/>
                  <a:pt x="61" y="4"/>
                  <a:pt x="56" y="10"/>
                </a:cubicBezTo>
                <a:cubicBezTo>
                  <a:pt x="54" y="9"/>
                  <a:pt x="52" y="8"/>
                  <a:pt x="49" y="8"/>
                </a:cubicBezTo>
                <a:cubicBezTo>
                  <a:pt x="42" y="8"/>
                  <a:pt x="37" y="13"/>
                  <a:pt x="37" y="20"/>
                </a:cubicBezTo>
                <a:cubicBezTo>
                  <a:pt x="37" y="21"/>
                  <a:pt x="37" y="23"/>
                  <a:pt x="38" y="24"/>
                </a:cubicBezTo>
                <a:cubicBezTo>
                  <a:pt x="37" y="24"/>
                  <a:pt x="37" y="24"/>
                  <a:pt x="36" y="24"/>
                </a:cubicBezTo>
                <a:cubicBezTo>
                  <a:pt x="26" y="24"/>
                  <a:pt x="18" y="32"/>
                  <a:pt x="18" y="43"/>
                </a:cubicBezTo>
                <a:cubicBezTo>
                  <a:pt x="18" y="43"/>
                  <a:pt x="18" y="44"/>
                  <a:pt x="18" y="44"/>
                </a:cubicBezTo>
                <a:cubicBezTo>
                  <a:pt x="8" y="45"/>
                  <a:pt x="0" y="54"/>
                  <a:pt x="0" y="65"/>
                </a:cubicBezTo>
                <a:cubicBezTo>
                  <a:pt x="0" y="75"/>
                  <a:pt x="7" y="83"/>
                  <a:pt x="16" y="85"/>
                </a:cubicBezTo>
                <a:cubicBezTo>
                  <a:pt x="18" y="91"/>
                  <a:pt x="24" y="96"/>
                  <a:pt x="31" y="96"/>
                </a:cubicBezTo>
                <a:cubicBezTo>
                  <a:pt x="33" y="96"/>
                  <a:pt x="34" y="95"/>
                  <a:pt x="35" y="95"/>
                </a:cubicBezTo>
                <a:cubicBezTo>
                  <a:pt x="35" y="96"/>
                  <a:pt x="35" y="96"/>
                  <a:pt x="35" y="97"/>
                </a:cubicBezTo>
                <a:cubicBezTo>
                  <a:pt x="35" y="106"/>
                  <a:pt x="43" y="114"/>
                  <a:pt x="53" y="114"/>
                </a:cubicBezTo>
                <a:cubicBezTo>
                  <a:pt x="59" y="114"/>
                  <a:pt x="64" y="111"/>
                  <a:pt x="67" y="107"/>
                </a:cubicBezTo>
                <a:cubicBezTo>
                  <a:pt x="70" y="109"/>
                  <a:pt x="73" y="111"/>
                  <a:pt x="76" y="111"/>
                </a:cubicBezTo>
                <a:cubicBezTo>
                  <a:pt x="79" y="111"/>
                  <a:pt x="81" y="110"/>
                  <a:pt x="83" y="109"/>
                </a:cubicBezTo>
                <a:cubicBezTo>
                  <a:pt x="84" y="113"/>
                  <a:pt x="89" y="121"/>
                  <a:pt x="100" y="124"/>
                </a:cubicBezTo>
                <a:cubicBezTo>
                  <a:pt x="100" y="124"/>
                  <a:pt x="92" y="117"/>
                  <a:pt x="91" y="108"/>
                </a:cubicBezTo>
                <a:cubicBezTo>
                  <a:pt x="93" y="109"/>
                  <a:pt x="96" y="110"/>
                  <a:pt x="100" y="110"/>
                </a:cubicBezTo>
                <a:cubicBezTo>
                  <a:pt x="109" y="110"/>
                  <a:pt x="117" y="103"/>
                  <a:pt x="118" y="94"/>
                </a:cubicBezTo>
                <a:cubicBezTo>
                  <a:pt x="119" y="94"/>
                  <a:pt x="121" y="94"/>
                  <a:pt x="122" y="94"/>
                </a:cubicBezTo>
                <a:cubicBezTo>
                  <a:pt x="134" y="94"/>
                  <a:pt x="143" y="85"/>
                  <a:pt x="143" y="74"/>
                </a:cubicBezTo>
                <a:cubicBezTo>
                  <a:pt x="143" y="70"/>
                  <a:pt x="141" y="66"/>
                  <a:pt x="139" y="63"/>
                </a:cubicBezTo>
                <a:cubicBezTo>
                  <a:pt x="142" y="61"/>
                  <a:pt x="145" y="58"/>
                  <a:pt x="145" y="54"/>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807" name="Freeform 140"/>
          <p:cNvSpPr>
            <a:spLocks noEditPoints="1"/>
          </p:cNvSpPr>
          <p:nvPr/>
        </p:nvSpPr>
        <p:spPr bwMode="auto">
          <a:xfrm>
            <a:off x="4460244" y="4372790"/>
            <a:ext cx="469778" cy="372436"/>
          </a:xfrm>
          <a:custGeom>
            <a:avLst/>
            <a:gdLst>
              <a:gd name="T0" fmla="*/ 217 w 222"/>
              <a:gd name="T1" fmla="*/ 0 h 176"/>
              <a:gd name="T2" fmla="*/ 0 w 222"/>
              <a:gd name="T3" fmla="*/ 0 h 176"/>
              <a:gd name="T4" fmla="*/ 0 w 222"/>
              <a:gd name="T5" fmla="*/ 176 h 176"/>
              <a:gd name="T6" fmla="*/ 222 w 222"/>
              <a:gd name="T7" fmla="*/ 176 h 176"/>
              <a:gd name="T8" fmla="*/ 222 w 222"/>
              <a:gd name="T9" fmla="*/ 0 h 176"/>
              <a:gd name="T10" fmla="*/ 217 w 222"/>
              <a:gd name="T11" fmla="*/ 0 h 176"/>
              <a:gd name="T12" fmla="*/ 189 w 222"/>
              <a:gd name="T13" fmla="*/ 118 h 176"/>
              <a:gd name="T14" fmla="*/ 189 w 222"/>
              <a:gd name="T15" fmla="*/ 172 h 176"/>
              <a:gd name="T16" fmla="*/ 158 w 222"/>
              <a:gd name="T17" fmla="*/ 172 h 176"/>
              <a:gd name="T18" fmla="*/ 158 w 222"/>
              <a:gd name="T19" fmla="*/ 118 h 176"/>
              <a:gd name="T20" fmla="*/ 165 w 222"/>
              <a:gd name="T21" fmla="*/ 118 h 176"/>
              <a:gd name="T22" fmla="*/ 165 w 222"/>
              <a:gd name="T23" fmla="*/ 4 h 176"/>
              <a:gd name="T24" fmla="*/ 180 w 222"/>
              <a:gd name="T25" fmla="*/ 4 h 176"/>
              <a:gd name="T26" fmla="*/ 180 w 222"/>
              <a:gd name="T27" fmla="*/ 118 h 176"/>
              <a:gd name="T28" fmla="*/ 189 w 222"/>
              <a:gd name="T29" fmla="*/ 118 h 176"/>
              <a:gd name="T30" fmla="*/ 41 w 222"/>
              <a:gd name="T31" fmla="*/ 118 h 176"/>
              <a:gd name="T32" fmla="*/ 41 w 222"/>
              <a:gd name="T33" fmla="*/ 4 h 176"/>
              <a:gd name="T34" fmla="*/ 57 w 222"/>
              <a:gd name="T35" fmla="*/ 4 h 176"/>
              <a:gd name="T36" fmla="*/ 57 w 222"/>
              <a:gd name="T37" fmla="*/ 118 h 176"/>
              <a:gd name="T38" fmla="*/ 67 w 222"/>
              <a:gd name="T39" fmla="*/ 118 h 176"/>
              <a:gd name="T40" fmla="*/ 67 w 222"/>
              <a:gd name="T41" fmla="*/ 172 h 176"/>
              <a:gd name="T42" fmla="*/ 34 w 222"/>
              <a:gd name="T43" fmla="*/ 172 h 176"/>
              <a:gd name="T44" fmla="*/ 34 w 222"/>
              <a:gd name="T45" fmla="*/ 118 h 176"/>
              <a:gd name="T46" fmla="*/ 41 w 222"/>
              <a:gd name="T47" fmla="*/ 118 h 176"/>
              <a:gd name="T48" fmla="*/ 75 w 222"/>
              <a:gd name="T49" fmla="*/ 118 h 176"/>
              <a:gd name="T50" fmla="*/ 82 w 222"/>
              <a:gd name="T51" fmla="*/ 118 h 176"/>
              <a:gd name="T52" fmla="*/ 82 w 222"/>
              <a:gd name="T53" fmla="*/ 4 h 176"/>
              <a:gd name="T54" fmla="*/ 98 w 222"/>
              <a:gd name="T55" fmla="*/ 4 h 176"/>
              <a:gd name="T56" fmla="*/ 98 w 222"/>
              <a:gd name="T57" fmla="*/ 118 h 176"/>
              <a:gd name="T58" fmla="*/ 108 w 222"/>
              <a:gd name="T59" fmla="*/ 118 h 176"/>
              <a:gd name="T60" fmla="*/ 108 w 222"/>
              <a:gd name="T61" fmla="*/ 172 h 176"/>
              <a:gd name="T62" fmla="*/ 75 w 222"/>
              <a:gd name="T63" fmla="*/ 172 h 176"/>
              <a:gd name="T64" fmla="*/ 75 w 222"/>
              <a:gd name="T65" fmla="*/ 118 h 176"/>
              <a:gd name="T66" fmla="*/ 117 w 222"/>
              <a:gd name="T67" fmla="*/ 118 h 176"/>
              <a:gd name="T68" fmla="*/ 124 w 222"/>
              <a:gd name="T69" fmla="*/ 118 h 176"/>
              <a:gd name="T70" fmla="*/ 124 w 222"/>
              <a:gd name="T71" fmla="*/ 4 h 176"/>
              <a:gd name="T72" fmla="*/ 139 w 222"/>
              <a:gd name="T73" fmla="*/ 4 h 176"/>
              <a:gd name="T74" fmla="*/ 139 w 222"/>
              <a:gd name="T75" fmla="*/ 118 h 176"/>
              <a:gd name="T76" fmla="*/ 149 w 222"/>
              <a:gd name="T77" fmla="*/ 118 h 176"/>
              <a:gd name="T78" fmla="*/ 149 w 222"/>
              <a:gd name="T79" fmla="*/ 172 h 176"/>
              <a:gd name="T80" fmla="*/ 117 w 222"/>
              <a:gd name="T81" fmla="*/ 172 h 176"/>
              <a:gd name="T82" fmla="*/ 117 w 222"/>
              <a:gd name="T83" fmla="*/ 118 h 176"/>
              <a:gd name="T84" fmla="*/ 4 w 222"/>
              <a:gd name="T85" fmla="*/ 4 h 176"/>
              <a:gd name="T86" fmla="*/ 16 w 222"/>
              <a:gd name="T87" fmla="*/ 4 h 176"/>
              <a:gd name="T88" fmla="*/ 16 w 222"/>
              <a:gd name="T89" fmla="*/ 118 h 176"/>
              <a:gd name="T90" fmla="*/ 26 w 222"/>
              <a:gd name="T91" fmla="*/ 118 h 176"/>
              <a:gd name="T92" fmla="*/ 26 w 222"/>
              <a:gd name="T93" fmla="*/ 172 h 176"/>
              <a:gd name="T94" fmla="*/ 4 w 222"/>
              <a:gd name="T95" fmla="*/ 172 h 176"/>
              <a:gd name="T96" fmla="*/ 4 w 222"/>
              <a:gd name="T97" fmla="*/ 4 h 176"/>
              <a:gd name="T98" fmla="*/ 217 w 222"/>
              <a:gd name="T99" fmla="*/ 172 h 176"/>
              <a:gd name="T100" fmla="*/ 199 w 222"/>
              <a:gd name="T101" fmla="*/ 172 h 176"/>
              <a:gd name="T102" fmla="*/ 199 w 222"/>
              <a:gd name="T103" fmla="*/ 118 h 176"/>
              <a:gd name="T104" fmla="*/ 206 w 222"/>
              <a:gd name="T105" fmla="*/ 118 h 176"/>
              <a:gd name="T106" fmla="*/ 206 w 222"/>
              <a:gd name="T107" fmla="*/ 4 h 176"/>
              <a:gd name="T108" fmla="*/ 217 w 222"/>
              <a:gd name="T109" fmla="*/ 4 h 176"/>
              <a:gd name="T110" fmla="*/ 217 w 222"/>
              <a:gd name="T111" fmla="*/ 17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2" h="176">
                <a:moveTo>
                  <a:pt x="217" y="0"/>
                </a:moveTo>
                <a:lnTo>
                  <a:pt x="0" y="0"/>
                </a:lnTo>
                <a:lnTo>
                  <a:pt x="0" y="176"/>
                </a:lnTo>
                <a:lnTo>
                  <a:pt x="222" y="176"/>
                </a:lnTo>
                <a:lnTo>
                  <a:pt x="222" y="0"/>
                </a:lnTo>
                <a:lnTo>
                  <a:pt x="217" y="0"/>
                </a:lnTo>
                <a:close/>
                <a:moveTo>
                  <a:pt x="189" y="118"/>
                </a:moveTo>
                <a:lnTo>
                  <a:pt x="189" y="172"/>
                </a:lnTo>
                <a:lnTo>
                  <a:pt x="158" y="172"/>
                </a:lnTo>
                <a:lnTo>
                  <a:pt x="158" y="118"/>
                </a:lnTo>
                <a:lnTo>
                  <a:pt x="165" y="118"/>
                </a:lnTo>
                <a:lnTo>
                  <a:pt x="165" y="4"/>
                </a:lnTo>
                <a:lnTo>
                  <a:pt x="180" y="4"/>
                </a:lnTo>
                <a:lnTo>
                  <a:pt x="180" y="118"/>
                </a:lnTo>
                <a:lnTo>
                  <a:pt x="189" y="118"/>
                </a:lnTo>
                <a:close/>
                <a:moveTo>
                  <a:pt x="41" y="118"/>
                </a:moveTo>
                <a:lnTo>
                  <a:pt x="41" y="4"/>
                </a:lnTo>
                <a:lnTo>
                  <a:pt x="57" y="4"/>
                </a:lnTo>
                <a:lnTo>
                  <a:pt x="57" y="118"/>
                </a:lnTo>
                <a:lnTo>
                  <a:pt x="67" y="118"/>
                </a:lnTo>
                <a:lnTo>
                  <a:pt x="67" y="172"/>
                </a:lnTo>
                <a:lnTo>
                  <a:pt x="34" y="172"/>
                </a:lnTo>
                <a:lnTo>
                  <a:pt x="34" y="118"/>
                </a:lnTo>
                <a:lnTo>
                  <a:pt x="41" y="118"/>
                </a:lnTo>
                <a:close/>
                <a:moveTo>
                  <a:pt x="75" y="118"/>
                </a:moveTo>
                <a:lnTo>
                  <a:pt x="82" y="118"/>
                </a:lnTo>
                <a:lnTo>
                  <a:pt x="82" y="4"/>
                </a:lnTo>
                <a:lnTo>
                  <a:pt x="98" y="4"/>
                </a:lnTo>
                <a:lnTo>
                  <a:pt x="98" y="118"/>
                </a:lnTo>
                <a:lnTo>
                  <a:pt x="108" y="118"/>
                </a:lnTo>
                <a:lnTo>
                  <a:pt x="108" y="172"/>
                </a:lnTo>
                <a:lnTo>
                  <a:pt x="75" y="172"/>
                </a:lnTo>
                <a:lnTo>
                  <a:pt x="75" y="118"/>
                </a:lnTo>
                <a:close/>
                <a:moveTo>
                  <a:pt x="117" y="118"/>
                </a:moveTo>
                <a:lnTo>
                  <a:pt x="124" y="118"/>
                </a:lnTo>
                <a:lnTo>
                  <a:pt x="124" y="4"/>
                </a:lnTo>
                <a:lnTo>
                  <a:pt x="139" y="4"/>
                </a:lnTo>
                <a:lnTo>
                  <a:pt x="139" y="118"/>
                </a:lnTo>
                <a:lnTo>
                  <a:pt x="149" y="118"/>
                </a:lnTo>
                <a:lnTo>
                  <a:pt x="149" y="172"/>
                </a:lnTo>
                <a:lnTo>
                  <a:pt x="117" y="172"/>
                </a:lnTo>
                <a:lnTo>
                  <a:pt x="117" y="118"/>
                </a:lnTo>
                <a:close/>
                <a:moveTo>
                  <a:pt x="4" y="4"/>
                </a:moveTo>
                <a:lnTo>
                  <a:pt x="16" y="4"/>
                </a:lnTo>
                <a:lnTo>
                  <a:pt x="16" y="118"/>
                </a:lnTo>
                <a:lnTo>
                  <a:pt x="26" y="118"/>
                </a:lnTo>
                <a:lnTo>
                  <a:pt x="26" y="172"/>
                </a:lnTo>
                <a:lnTo>
                  <a:pt x="4" y="172"/>
                </a:lnTo>
                <a:lnTo>
                  <a:pt x="4" y="4"/>
                </a:lnTo>
                <a:close/>
                <a:moveTo>
                  <a:pt x="217" y="172"/>
                </a:moveTo>
                <a:lnTo>
                  <a:pt x="199" y="172"/>
                </a:lnTo>
                <a:lnTo>
                  <a:pt x="199" y="118"/>
                </a:lnTo>
                <a:lnTo>
                  <a:pt x="206" y="118"/>
                </a:lnTo>
                <a:lnTo>
                  <a:pt x="206" y="4"/>
                </a:lnTo>
                <a:lnTo>
                  <a:pt x="217" y="4"/>
                </a:lnTo>
                <a:lnTo>
                  <a:pt x="217" y="172"/>
                </a:ln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808" name="Freeform 141"/>
          <p:cNvSpPr>
            <a:spLocks/>
          </p:cNvSpPr>
          <p:nvPr/>
        </p:nvSpPr>
        <p:spPr bwMode="auto">
          <a:xfrm>
            <a:off x="5454819" y="4296608"/>
            <a:ext cx="169289" cy="124851"/>
          </a:xfrm>
          <a:custGeom>
            <a:avLst/>
            <a:gdLst>
              <a:gd name="T0" fmla="*/ 51 w 56"/>
              <a:gd name="T1" fmla="*/ 0 h 41"/>
              <a:gd name="T2" fmla="*/ 4 w 56"/>
              <a:gd name="T3" fmla="*/ 0 h 41"/>
              <a:gd name="T4" fmla="*/ 0 w 56"/>
              <a:gd name="T5" fmla="*/ 5 h 41"/>
              <a:gd name="T6" fmla="*/ 0 w 56"/>
              <a:gd name="T7" fmla="*/ 36 h 41"/>
              <a:gd name="T8" fmla="*/ 4 w 56"/>
              <a:gd name="T9" fmla="*/ 41 h 41"/>
              <a:gd name="T10" fmla="*/ 51 w 56"/>
              <a:gd name="T11" fmla="*/ 41 h 41"/>
              <a:gd name="T12" fmla="*/ 56 w 56"/>
              <a:gd name="T13" fmla="*/ 36 h 41"/>
              <a:gd name="T14" fmla="*/ 56 w 56"/>
              <a:gd name="T15" fmla="*/ 5 h 41"/>
              <a:gd name="T16" fmla="*/ 51 w 56"/>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41">
                <a:moveTo>
                  <a:pt x="51" y="0"/>
                </a:moveTo>
                <a:cubicBezTo>
                  <a:pt x="4" y="0"/>
                  <a:pt x="4" y="0"/>
                  <a:pt x="4" y="0"/>
                </a:cubicBezTo>
                <a:cubicBezTo>
                  <a:pt x="2" y="0"/>
                  <a:pt x="0" y="2"/>
                  <a:pt x="0" y="5"/>
                </a:cubicBezTo>
                <a:cubicBezTo>
                  <a:pt x="0" y="36"/>
                  <a:pt x="0" y="36"/>
                  <a:pt x="0" y="36"/>
                </a:cubicBezTo>
                <a:cubicBezTo>
                  <a:pt x="0" y="39"/>
                  <a:pt x="2" y="41"/>
                  <a:pt x="4" y="41"/>
                </a:cubicBezTo>
                <a:cubicBezTo>
                  <a:pt x="51" y="41"/>
                  <a:pt x="51" y="41"/>
                  <a:pt x="51" y="41"/>
                </a:cubicBezTo>
                <a:cubicBezTo>
                  <a:pt x="54" y="41"/>
                  <a:pt x="56" y="39"/>
                  <a:pt x="56" y="36"/>
                </a:cubicBezTo>
                <a:cubicBezTo>
                  <a:pt x="56" y="5"/>
                  <a:pt x="56" y="5"/>
                  <a:pt x="56" y="5"/>
                </a:cubicBezTo>
                <a:cubicBezTo>
                  <a:pt x="56" y="2"/>
                  <a:pt x="54" y="0"/>
                  <a:pt x="51" y="0"/>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809" name="Freeform 142"/>
          <p:cNvSpPr>
            <a:spLocks/>
          </p:cNvSpPr>
          <p:nvPr/>
        </p:nvSpPr>
        <p:spPr bwMode="auto">
          <a:xfrm>
            <a:off x="5437890" y="4482826"/>
            <a:ext cx="23277" cy="10581"/>
          </a:xfrm>
          <a:custGeom>
            <a:avLst/>
            <a:gdLst>
              <a:gd name="T0" fmla="*/ 6 w 8"/>
              <a:gd name="T1" fmla="*/ 0 h 3"/>
              <a:gd name="T2" fmla="*/ 1 w 8"/>
              <a:gd name="T3" fmla="*/ 0 h 3"/>
              <a:gd name="T4" fmla="*/ 0 w 8"/>
              <a:gd name="T5" fmla="*/ 1 h 3"/>
              <a:gd name="T6" fmla="*/ 1 w 8"/>
              <a:gd name="T7" fmla="*/ 3 h 3"/>
              <a:gd name="T8" fmla="*/ 6 w 8"/>
              <a:gd name="T9" fmla="*/ 3 h 3"/>
              <a:gd name="T10" fmla="*/ 8 w 8"/>
              <a:gd name="T11" fmla="*/ 1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1" y="0"/>
                  <a:pt x="1" y="0"/>
                  <a:pt x="1" y="0"/>
                </a:cubicBezTo>
                <a:cubicBezTo>
                  <a:pt x="0" y="0"/>
                  <a:pt x="0" y="1"/>
                  <a:pt x="0" y="1"/>
                </a:cubicBezTo>
                <a:cubicBezTo>
                  <a:pt x="0" y="2"/>
                  <a:pt x="0" y="3"/>
                  <a:pt x="1" y="3"/>
                </a:cubicBezTo>
                <a:cubicBezTo>
                  <a:pt x="6" y="3"/>
                  <a:pt x="6" y="3"/>
                  <a:pt x="6" y="3"/>
                </a:cubicBezTo>
                <a:cubicBezTo>
                  <a:pt x="7" y="3"/>
                  <a:pt x="8" y="2"/>
                  <a:pt x="8" y="1"/>
                </a:cubicBezTo>
                <a:cubicBezTo>
                  <a:pt x="8" y="1"/>
                  <a:pt x="7" y="0"/>
                  <a:pt x="6" y="0"/>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810" name="Freeform 143"/>
          <p:cNvSpPr>
            <a:spLocks/>
          </p:cNvSpPr>
          <p:nvPr/>
        </p:nvSpPr>
        <p:spPr bwMode="auto">
          <a:xfrm>
            <a:off x="5473863" y="4482826"/>
            <a:ext cx="23278" cy="10581"/>
          </a:xfrm>
          <a:custGeom>
            <a:avLst/>
            <a:gdLst>
              <a:gd name="T0" fmla="*/ 6 w 8"/>
              <a:gd name="T1" fmla="*/ 0 h 3"/>
              <a:gd name="T2" fmla="*/ 1 w 8"/>
              <a:gd name="T3" fmla="*/ 0 h 3"/>
              <a:gd name="T4" fmla="*/ 0 w 8"/>
              <a:gd name="T5" fmla="*/ 1 h 3"/>
              <a:gd name="T6" fmla="*/ 1 w 8"/>
              <a:gd name="T7" fmla="*/ 3 h 3"/>
              <a:gd name="T8" fmla="*/ 6 w 8"/>
              <a:gd name="T9" fmla="*/ 3 h 3"/>
              <a:gd name="T10" fmla="*/ 8 w 8"/>
              <a:gd name="T11" fmla="*/ 1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1" y="0"/>
                  <a:pt x="1" y="0"/>
                  <a:pt x="1" y="0"/>
                </a:cubicBezTo>
                <a:cubicBezTo>
                  <a:pt x="0" y="0"/>
                  <a:pt x="0" y="1"/>
                  <a:pt x="0" y="1"/>
                </a:cubicBezTo>
                <a:cubicBezTo>
                  <a:pt x="0" y="2"/>
                  <a:pt x="0" y="3"/>
                  <a:pt x="1" y="3"/>
                </a:cubicBezTo>
                <a:cubicBezTo>
                  <a:pt x="6" y="3"/>
                  <a:pt x="6" y="3"/>
                  <a:pt x="6" y="3"/>
                </a:cubicBezTo>
                <a:cubicBezTo>
                  <a:pt x="7" y="3"/>
                  <a:pt x="8" y="2"/>
                  <a:pt x="8" y="1"/>
                </a:cubicBezTo>
                <a:cubicBezTo>
                  <a:pt x="8" y="1"/>
                  <a:pt x="7" y="0"/>
                  <a:pt x="6" y="0"/>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811" name="Freeform 144"/>
          <p:cNvSpPr>
            <a:spLocks/>
          </p:cNvSpPr>
          <p:nvPr/>
        </p:nvSpPr>
        <p:spPr bwMode="auto">
          <a:xfrm>
            <a:off x="5509838" y="4482826"/>
            <a:ext cx="23277" cy="10581"/>
          </a:xfrm>
          <a:custGeom>
            <a:avLst/>
            <a:gdLst>
              <a:gd name="T0" fmla="*/ 6 w 8"/>
              <a:gd name="T1" fmla="*/ 0 h 3"/>
              <a:gd name="T2" fmla="*/ 2 w 8"/>
              <a:gd name="T3" fmla="*/ 0 h 3"/>
              <a:gd name="T4" fmla="*/ 0 w 8"/>
              <a:gd name="T5" fmla="*/ 1 h 3"/>
              <a:gd name="T6" fmla="*/ 2 w 8"/>
              <a:gd name="T7" fmla="*/ 3 h 3"/>
              <a:gd name="T8" fmla="*/ 6 w 8"/>
              <a:gd name="T9" fmla="*/ 3 h 3"/>
              <a:gd name="T10" fmla="*/ 8 w 8"/>
              <a:gd name="T11" fmla="*/ 1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2" y="0"/>
                  <a:pt x="2" y="0"/>
                  <a:pt x="2" y="0"/>
                </a:cubicBezTo>
                <a:cubicBezTo>
                  <a:pt x="0" y="0"/>
                  <a:pt x="0" y="1"/>
                  <a:pt x="0" y="1"/>
                </a:cubicBezTo>
                <a:cubicBezTo>
                  <a:pt x="0" y="2"/>
                  <a:pt x="0" y="3"/>
                  <a:pt x="2" y="3"/>
                </a:cubicBezTo>
                <a:cubicBezTo>
                  <a:pt x="6" y="3"/>
                  <a:pt x="6" y="3"/>
                  <a:pt x="6" y="3"/>
                </a:cubicBezTo>
                <a:cubicBezTo>
                  <a:pt x="7" y="3"/>
                  <a:pt x="8" y="2"/>
                  <a:pt x="8" y="1"/>
                </a:cubicBezTo>
                <a:cubicBezTo>
                  <a:pt x="8" y="1"/>
                  <a:pt x="7" y="0"/>
                  <a:pt x="6" y="0"/>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812" name="Freeform 145"/>
          <p:cNvSpPr>
            <a:spLocks/>
          </p:cNvSpPr>
          <p:nvPr/>
        </p:nvSpPr>
        <p:spPr bwMode="auto">
          <a:xfrm>
            <a:off x="5545810" y="4482826"/>
            <a:ext cx="23278" cy="10581"/>
          </a:xfrm>
          <a:custGeom>
            <a:avLst/>
            <a:gdLst>
              <a:gd name="T0" fmla="*/ 6 w 8"/>
              <a:gd name="T1" fmla="*/ 0 h 3"/>
              <a:gd name="T2" fmla="*/ 2 w 8"/>
              <a:gd name="T3" fmla="*/ 0 h 3"/>
              <a:gd name="T4" fmla="*/ 0 w 8"/>
              <a:gd name="T5" fmla="*/ 1 h 3"/>
              <a:gd name="T6" fmla="*/ 2 w 8"/>
              <a:gd name="T7" fmla="*/ 3 h 3"/>
              <a:gd name="T8" fmla="*/ 6 w 8"/>
              <a:gd name="T9" fmla="*/ 3 h 3"/>
              <a:gd name="T10" fmla="*/ 8 w 8"/>
              <a:gd name="T11" fmla="*/ 1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2" y="0"/>
                  <a:pt x="2" y="0"/>
                  <a:pt x="2" y="0"/>
                </a:cubicBezTo>
                <a:cubicBezTo>
                  <a:pt x="0" y="0"/>
                  <a:pt x="0" y="1"/>
                  <a:pt x="0" y="1"/>
                </a:cubicBezTo>
                <a:cubicBezTo>
                  <a:pt x="0" y="2"/>
                  <a:pt x="0" y="3"/>
                  <a:pt x="2" y="3"/>
                </a:cubicBezTo>
                <a:cubicBezTo>
                  <a:pt x="6" y="3"/>
                  <a:pt x="6" y="3"/>
                  <a:pt x="6" y="3"/>
                </a:cubicBezTo>
                <a:cubicBezTo>
                  <a:pt x="7" y="3"/>
                  <a:pt x="8" y="2"/>
                  <a:pt x="8" y="1"/>
                </a:cubicBezTo>
                <a:cubicBezTo>
                  <a:pt x="8" y="1"/>
                  <a:pt x="7" y="0"/>
                  <a:pt x="6" y="0"/>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813" name="Freeform 146"/>
          <p:cNvSpPr>
            <a:spLocks/>
          </p:cNvSpPr>
          <p:nvPr/>
        </p:nvSpPr>
        <p:spPr bwMode="auto">
          <a:xfrm>
            <a:off x="5581786" y="4482826"/>
            <a:ext cx="23277" cy="10581"/>
          </a:xfrm>
          <a:custGeom>
            <a:avLst/>
            <a:gdLst>
              <a:gd name="T0" fmla="*/ 6 w 8"/>
              <a:gd name="T1" fmla="*/ 0 h 3"/>
              <a:gd name="T2" fmla="*/ 2 w 8"/>
              <a:gd name="T3" fmla="*/ 0 h 3"/>
              <a:gd name="T4" fmla="*/ 0 w 8"/>
              <a:gd name="T5" fmla="*/ 1 h 3"/>
              <a:gd name="T6" fmla="*/ 2 w 8"/>
              <a:gd name="T7" fmla="*/ 3 h 3"/>
              <a:gd name="T8" fmla="*/ 6 w 8"/>
              <a:gd name="T9" fmla="*/ 3 h 3"/>
              <a:gd name="T10" fmla="*/ 8 w 8"/>
              <a:gd name="T11" fmla="*/ 1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2" y="0"/>
                  <a:pt x="2" y="0"/>
                  <a:pt x="2" y="0"/>
                </a:cubicBezTo>
                <a:cubicBezTo>
                  <a:pt x="1" y="0"/>
                  <a:pt x="0" y="1"/>
                  <a:pt x="0" y="1"/>
                </a:cubicBezTo>
                <a:cubicBezTo>
                  <a:pt x="0" y="2"/>
                  <a:pt x="1" y="3"/>
                  <a:pt x="2" y="3"/>
                </a:cubicBezTo>
                <a:cubicBezTo>
                  <a:pt x="6" y="3"/>
                  <a:pt x="6" y="3"/>
                  <a:pt x="6" y="3"/>
                </a:cubicBezTo>
                <a:cubicBezTo>
                  <a:pt x="7" y="3"/>
                  <a:pt x="8" y="2"/>
                  <a:pt x="8" y="1"/>
                </a:cubicBezTo>
                <a:cubicBezTo>
                  <a:pt x="8" y="1"/>
                  <a:pt x="7" y="0"/>
                  <a:pt x="6" y="0"/>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814" name="Freeform 147"/>
          <p:cNvSpPr>
            <a:spLocks/>
          </p:cNvSpPr>
          <p:nvPr/>
        </p:nvSpPr>
        <p:spPr bwMode="auto">
          <a:xfrm>
            <a:off x="5617759" y="4482826"/>
            <a:ext cx="23278" cy="10581"/>
          </a:xfrm>
          <a:custGeom>
            <a:avLst/>
            <a:gdLst>
              <a:gd name="T0" fmla="*/ 6 w 8"/>
              <a:gd name="T1" fmla="*/ 0 h 3"/>
              <a:gd name="T2" fmla="*/ 2 w 8"/>
              <a:gd name="T3" fmla="*/ 0 h 3"/>
              <a:gd name="T4" fmla="*/ 0 w 8"/>
              <a:gd name="T5" fmla="*/ 1 h 3"/>
              <a:gd name="T6" fmla="*/ 2 w 8"/>
              <a:gd name="T7" fmla="*/ 3 h 3"/>
              <a:gd name="T8" fmla="*/ 6 w 8"/>
              <a:gd name="T9" fmla="*/ 3 h 3"/>
              <a:gd name="T10" fmla="*/ 8 w 8"/>
              <a:gd name="T11" fmla="*/ 1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2" y="0"/>
                  <a:pt x="2" y="0"/>
                  <a:pt x="2" y="0"/>
                </a:cubicBezTo>
                <a:cubicBezTo>
                  <a:pt x="1" y="0"/>
                  <a:pt x="0" y="1"/>
                  <a:pt x="0" y="1"/>
                </a:cubicBezTo>
                <a:cubicBezTo>
                  <a:pt x="0" y="2"/>
                  <a:pt x="1" y="3"/>
                  <a:pt x="2" y="3"/>
                </a:cubicBezTo>
                <a:cubicBezTo>
                  <a:pt x="6" y="3"/>
                  <a:pt x="6" y="3"/>
                  <a:pt x="6" y="3"/>
                </a:cubicBezTo>
                <a:cubicBezTo>
                  <a:pt x="7" y="3"/>
                  <a:pt x="8" y="2"/>
                  <a:pt x="8" y="1"/>
                </a:cubicBezTo>
                <a:cubicBezTo>
                  <a:pt x="8" y="1"/>
                  <a:pt x="7" y="0"/>
                  <a:pt x="6" y="0"/>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815" name="Freeform 148"/>
          <p:cNvSpPr>
            <a:spLocks/>
          </p:cNvSpPr>
          <p:nvPr/>
        </p:nvSpPr>
        <p:spPr bwMode="auto">
          <a:xfrm>
            <a:off x="5454818" y="4472248"/>
            <a:ext cx="25393" cy="6347"/>
          </a:xfrm>
          <a:custGeom>
            <a:avLst/>
            <a:gdLst>
              <a:gd name="T0" fmla="*/ 1 w 8"/>
              <a:gd name="T1" fmla="*/ 2 h 2"/>
              <a:gd name="T2" fmla="*/ 6 w 8"/>
              <a:gd name="T3" fmla="*/ 2 h 2"/>
              <a:gd name="T4" fmla="*/ 8 w 8"/>
              <a:gd name="T5" fmla="*/ 1 h 2"/>
              <a:gd name="T6" fmla="*/ 6 w 8"/>
              <a:gd name="T7" fmla="*/ 0 h 2"/>
              <a:gd name="T8" fmla="*/ 1 w 8"/>
              <a:gd name="T9" fmla="*/ 0 h 2"/>
              <a:gd name="T10" fmla="*/ 0 w 8"/>
              <a:gd name="T11" fmla="*/ 1 h 2"/>
              <a:gd name="T12" fmla="*/ 1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1" y="2"/>
                </a:moveTo>
                <a:cubicBezTo>
                  <a:pt x="6" y="2"/>
                  <a:pt x="6" y="2"/>
                  <a:pt x="6" y="2"/>
                </a:cubicBezTo>
                <a:cubicBezTo>
                  <a:pt x="7" y="2"/>
                  <a:pt x="8" y="2"/>
                  <a:pt x="8" y="1"/>
                </a:cubicBezTo>
                <a:cubicBezTo>
                  <a:pt x="8" y="0"/>
                  <a:pt x="7" y="0"/>
                  <a:pt x="6" y="0"/>
                </a:cubicBezTo>
                <a:cubicBezTo>
                  <a:pt x="1" y="0"/>
                  <a:pt x="1" y="0"/>
                  <a:pt x="1" y="0"/>
                </a:cubicBezTo>
                <a:cubicBezTo>
                  <a:pt x="0" y="0"/>
                  <a:pt x="0" y="0"/>
                  <a:pt x="0" y="1"/>
                </a:cubicBezTo>
                <a:cubicBezTo>
                  <a:pt x="0" y="2"/>
                  <a:pt x="0" y="2"/>
                  <a:pt x="1" y="2"/>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816" name="Freeform 149"/>
          <p:cNvSpPr>
            <a:spLocks/>
          </p:cNvSpPr>
          <p:nvPr/>
        </p:nvSpPr>
        <p:spPr bwMode="auto">
          <a:xfrm>
            <a:off x="5490791" y="4472248"/>
            <a:ext cx="25393" cy="6347"/>
          </a:xfrm>
          <a:custGeom>
            <a:avLst/>
            <a:gdLst>
              <a:gd name="T0" fmla="*/ 1 w 8"/>
              <a:gd name="T1" fmla="*/ 2 h 2"/>
              <a:gd name="T2" fmla="*/ 6 w 8"/>
              <a:gd name="T3" fmla="*/ 2 h 2"/>
              <a:gd name="T4" fmla="*/ 8 w 8"/>
              <a:gd name="T5" fmla="*/ 1 h 2"/>
              <a:gd name="T6" fmla="*/ 6 w 8"/>
              <a:gd name="T7" fmla="*/ 0 h 2"/>
              <a:gd name="T8" fmla="*/ 1 w 8"/>
              <a:gd name="T9" fmla="*/ 0 h 2"/>
              <a:gd name="T10" fmla="*/ 0 w 8"/>
              <a:gd name="T11" fmla="*/ 1 h 2"/>
              <a:gd name="T12" fmla="*/ 1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1" y="2"/>
                </a:moveTo>
                <a:cubicBezTo>
                  <a:pt x="6" y="2"/>
                  <a:pt x="6" y="2"/>
                  <a:pt x="6" y="2"/>
                </a:cubicBezTo>
                <a:cubicBezTo>
                  <a:pt x="7" y="2"/>
                  <a:pt x="8" y="2"/>
                  <a:pt x="8" y="1"/>
                </a:cubicBezTo>
                <a:cubicBezTo>
                  <a:pt x="8" y="0"/>
                  <a:pt x="7" y="0"/>
                  <a:pt x="6" y="0"/>
                </a:cubicBezTo>
                <a:cubicBezTo>
                  <a:pt x="1" y="0"/>
                  <a:pt x="1" y="0"/>
                  <a:pt x="1" y="0"/>
                </a:cubicBezTo>
                <a:cubicBezTo>
                  <a:pt x="0" y="0"/>
                  <a:pt x="0" y="0"/>
                  <a:pt x="0" y="1"/>
                </a:cubicBezTo>
                <a:cubicBezTo>
                  <a:pt x="0" y="2"/>
                  <a:pt x="0" y="2"/>
                  <a:pt x="1" y="2"/>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817" name="Freeform 150"/>
          <p:cNvSpPr>
            <a:spLocks/>
          </p:cNvSpPr>
          <p:nvPr/>
        </p:nvSpPr>
        <p:spPr bwMode="auto">
          <a:xfrm>
            <a:off x="5526765" y="4472248"/>
            <a:ext cx="25393" cy="6347"/>
          </a:xfrm>
          <a:custGeom>
            <a:avLst/>
            <a:gdLst>
              <a:gd name="T0" fmla="*/ 2 w 8"/>
              <a:gd name="T1" fmla="*/ 2 h 2"/>
              <a:gd name="T2" fmla="*/ 6 w 8"/>
              <a:gd name="T3" fmla="*/ 2 h 2"/>
              <a:gd name="T4" fmla="*/ 8 w 8"/>
              <a:gd name="T5" fmla="*/ 1 h 2"/>
              <a:gd name="T6" fmla="*/ 6 w 8"/>
              <a:gd name="T7" fmla="*/ 0 h 2"/>
              <a:gd name="T8" fmla="*/ 2 w 8"/>
              <a:gd name="T9" fmla="*/ 0 h 2"/>
              <a:gd name="T10" fmla="*/ 0 w 8"/>
              <a:gd name="T11" fmla="*/ 1 h 2"/>
              <a:gd name="T12" fmla="*/ 2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2" y="2"/>
                </a:moveTo>
                <a:cubicBezTo>
                  <a:pt x="6" y="2"/>
                  <a:pt x="6" y="2"/>
                  <a:pt x="6" y="2"/>
                </a:cubicBezTo>
                <a:cubicBezTo>
                  <a:pt x="7" y="2"/>
                  <a:pt x="8" y="2"/>
                  <a:pt x="8" y="1"/>
                </a:cubicBezTo>
                <a:cubicBezTo>
                  <a:pt x="8" y="0"/>
                  <a:pt x="7" y="0"/>
                  <a:pt x="6" y="0"/>
                </a:cubicBezTo>
                <a:cubicBezTo>
                  <a:pt x="2" y="0"/>
                  <a:pt x="2" y="0"/>
                  <a:pt x="2" y="0"/>
                </a:cubicBezTo>
                <a:cubicBezTo>
                  <a:pt x="0" y="0"/>
                  <a:pt x="0" y="0"/>
                  <a:pt x="0" y="1"/>
                </a:cubicBezTo>
                <a:cubicBezTo>
                  <a:pt x="0" y="2"/>
                  <a:pt x="0" y="2"/>
                  <a:pt x="2" y="2"/>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818" name="Freeform 151"/>
          <p:cNvSpPr>
            <a:spLocks/>
          </p:cNvSpPr>
          <p:nvPr/>
        </p:nvSpPr>
        <p:spPr bwMode="auto">
          <a:xfrm>
            <a:off x="5562739" y="4472248"/>
            <a:ext cx="25393" cy="6347"/>
          </a:xfrm>
          <a:custGeom>
            <a:avLst/>
            <a:gdLst>
              <a:gd name="T0" fmla="*/ 2 w 8"/>
              <a:gd name="T1" fmla="*/ 2 h 2"/>
              <a:gd name="T2" fmla="*/ 6 w 8"/>
              <a:gd name="T3" fmla="*/ 2 h 2"/>
              <a:gd name="T4" fmla="*/ 8 w 8"/>
              <a:gd name="T5" fmla="*/ 1 h 2"/>
              <a:gd name="T6" fmla="*/ 6 w 8"/>
              <a:gd name="T7" fmla="*/ 0 h 2"/>
              <a:gd name="T8" fmla="*/ 2 w 8"/>
              <a:gd name="T9" fmla="*/ 0 h 2"/>
              <a:gd name="T10" fmla="*/ 0 w 8"/>
              <a:gd name="T11" fmla="*/ 1 h 2"/>
              <a:gd name="T12" fmla="*/ 2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2" y="2"/>
                </a:moveTo>
                <a:cubicBezTo>
                  <a:pt x="6" y="2"/>
                  <a:pt x="6" y="2"/>
                  <a:pt x="6" y="2"/>
                </a:cubicBezTo>
                <a:cubicBezTo>
                  <a:pt x="7" y="2"/>
                  <a:pt x="8" y="2"/>
                  <a:pt x="8" y="1"/>
                </a:cubicBezTo>
                <a:cubicBezTo>
                  <a:pt x="8" y="0"/>
                  <a:pt x="7" y="0"/>
                  <a:pt x="6" y="0"/>
                </a:cubicBezTo>
                <a:cubicBezTo>
                  <a:pt x="2" y="0"/>
                  <a:pt x="2" y="0"/>
                  <a:pt x="2" y="0"/>
                </a:cubicBezTo>
                <a:cubicBezTo>
                  <a:pt x="0" y="0"/>
                  <a:pt x="0" y="0"/>
                  <a:pt x="0" y="1"/>
                </a:cubicBezTo>
                <a:cubicBezTo>
                  <a:pt x="0" y="2"/>
                  <a:pt x="0" y="2"/>
                  <a:pt x="2" y="2"/>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819" name="Freeform 152"/>
          <p:cNvSpPr>
            <a:spLocks/>
          </p:cNvSpPr>
          <p:nvPr/>
        </p:nvSpPr>
        <p:spPr bwMode="auto">
          <a:xfrm>
            <a:off x="5598714" y="4472248"/>
            <a:ext cx="25393" cy="6347"/>
          </a:xfrm>
          <a:custGeom>
            <a:avLst/>
            <a:gdLst>
              <a:gd name="T0" fmla="*/ 2 w 8"/>
              <a:gd name="T1" fmla="*/ 2 h 2"/>
              <a:gd name="T2" fmla="*/ 6 w 8"/>
              <a:gd name="T3" fmla="*/ 2 h 2"/>
              <a:gd name="T4" fmla="*/ 8 w 8"/>
              <a:gd name="T5" fmla="*/ 1 h 2"/>
              <a:gd name="T6" fmla="*/ 6 w 8"/>
              <a:gd name="T7" fmla="*/ 0 h 2"/>
              <a:gd name="T8" fmla="*/ 2 w 8"/>
              <a:gd name="T9" fmla="*/ 0 h 2"/>
              <a:gd name="T10" fmla="*/ 0 w 8"/>
              <a:gd name="T11" fmla="*/ 1 h 2"/>
              <a:gd name="T12" fmla="*/ 2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2" y="2"/>
                </a:moveTo>
                <a:cubicBezTo>
                  <a:pt x="6" y="2"/>
                  <a:pt x="6" y="2"/>
                  <a:pt x="6" y="2"/>
                </a:cubicBezTo>
                <a:cubicBezTo>
                  <a:pt x="7" y="2"/>
                  <a:pt x="8" y="2"/>
                  <a:pt x="8" y="1"/>
                </a:cubicBezTo>
                <a:cubicBezTo>
                  <a:pt x="8" y="0"/>
                  <a:pt x="7" y="0"/>
                  <a:pt x="6" y="0"/>
                </a:cubicBezTo>
                <a:cubicBezTo>
                  <a:pt x="2" y="0"/>
                  <a:pt x="2" y="0"/>
                  <a:pt x="2" y="0"/>
                </a:cubicBezTo>
                <a:cubicBezTo>
                  <a:pt x="0" y="0"/>
                  <a:pt x="0" y="0"/>
                  <a:pt x="0" y="1"/>
                </a:cubicBezTo>
                <a:cubicBezTo>
                  <a:pt x="0" y="2"/>
                  <a:pt x="0" y="2"/>
                  <a:pt x="2" y="2"/>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820" name="Freeform 153"/>
          <p:cNvSpPr>
            <a:spLocks/>
          </p:cNvSpPr>
          <p:nvPr/>
        </p:nvSpPr>
        <p:spPr bwMode="auto">
          <a:xfrm>
            <a:off x="5302458" y="4544196"/>
            <a:ext cx="167172" cy="120618"/>
          </a:xfrm>
          <a:custGeom>
            <a:avLst/>
            <a:gdLst>
              <a:gd name="T0" fmla="*/ 52 w 56"/>
              <a:gd name="T1" fmla="*/ 0 h 40"/>
              <a:gd name="T2" fmla="*/ 4 w 56"/>
              <a:gd name="T3" fmla="*/ 0 h 40"/>
              <a:gd name="T4" fmla="*/ 0 w 56"/>
              <a:gd name="T5" fmla="*/ 4 h 40"/>
              <a:gd name="T6" fmla="*/ 0 w 56"/>
              <a:gd name="T7" fmla="*/ 36 h 40"/>
              <a:gd name="T8" fmla="*/ 4 w 56"/>
              <a:gd name="T9" fmla="*/ 40 h 40"/>
              <a:gd name="T10" fmla="*/ 52 w 56"/>
              <a:gd name="T11" fmla="*/ 40 h 40"/>
              <a:gd name="T12" fmla="*/ 56 w 56"/>
              <a:gd name="T13" fmla="*/ 36 h 40"/>
              <a:gd name="T14" fmla="*/ 56 w 56"/>
              <a:gd name="T15" fmla="*/ 4 h 40"/>
              <a:gd name="T16" fmla="*/ 52 w 56"/>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40">
                <a:moveTo>
                  <a:pt x="52" y="0"/>
                </a:moveTo>
                <a:cubicBezTo>
                  <a:pt x="4" y="0"/>
                  <a:pt x="4" y="0"/>
                  <a:pt x="4" y="0"/>
                </a:cubicBezTo>
                <a:cubicBezTo>
                  <a:pt x="2" y="0"/>
                  <a:pt x="0" y="2"/>
                  <a:pt x="0" y="4"/>
                </a:cubicBezTo>
                <a:cubicBezTo>
                  <a:pt x="0" y="36"/>
                  <a:pt x="0" y="36"/>
                  <a:pt x="0" y="36"/>
                </a:cubicBezTo>
                <a:cubicBezTo>
                  <a:pt x="0" y="38"/>
                  <a:pt x="2" y="40"/>
                  <a:pt x="4" y="40"/>
                </a:cubicBezTo>
                <a:cubicBezTo>
                  <a:pt x="52" y="40"/>
                  <a:pt x="52" y="40"/>
                  <a:pt x="52" y="40"/>
                </a:cubicBezTo>
                <a:cubicBezTo>
                  <a:pt x="54" y="40"/>
                  <a:pt x="56" y="38"/>
                  <a:pt x="56" y="36"/>
                </a:cubicBezTo>
                <a:cubicBezTo>
                  <a:pt x="56" y="4"/>
                  <a:pt x="56" y="4"/>
                  <a:pt x="56" y="4"/>
                </a:cubicBezTo>
                <a:cubicBezTo>
                  <a:pt x="56" y="2"/>
                  <a:pt x="54" y="0"/>
                  <a:pt x="52" y="0"/>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821" name="Freeform 154"/>
          <p:cNvSpPr>
            <a:spLocks noEditPoints="1"/>
          </p:cNvSpPr>
          <p:nvPr/>
        </p:nvSpPr>
        <p:spPr bwMode="auto">
          <a:xfrm>
            <a:off x="5247439" y="4525148"/>
            <a:ext cx="277211" cy="228540"/>
          </a:xfrm>
          <a:custGeom>
            <a:avLst/>
            <a:gdLst>
              <a:gd name="T0" fmla="*/ 89 w 92"/>
              <a:gd name="T1" fmla="*/ 66 h 76"/>
              <a:gd name="T2" fmla="*/ 85 w 92"/>
              <a:gd name="T3" fmla="*/ 61 h 76"/>
              <a:gd name="T4" fmla="*/ 82 w 92"/>
              <a:gd name="T5" fmla="*/ 61 h 76"/>
              <a:gd name="T6" fmla="*/ 79 w 92"/>
              <a:gd name="T7" fmla="*/ 55 h 76"/>
              <a:gd name="T8" fmla="*/ 69 w 92"/>
              <a:gd name="T9" fmla="*/ 55 h 76"/>
              <a:gd name="T10" fmla="*/ 69 w 92"/>
              <a:gd name="T11" fmla="*/ 52 h 76"/>
              <a:gd name="T12" fmla="*/ 75 w 92"/>
              <a:gd name="T13" fmla="*/ 52 h 76"/>
              <a:gd name="T14" fmla="*/ 80 w 92"/>
              <a:gd name="T15" fmla="*/ 48 h 76"/>
              <a:gd name="T16" fmla="*/ 80 w 92"/>
              <a:gd name="T17" fmla="*/ 4 h 76"/>
              <a:gd name="T18" fmla="*/ 75 w 92"/>
              <a:gd name="T19" fmla="*/ 0 h 76"/>
              <a:gd name="T20" fmla="*/ 17 w 92"/>
              <a:gd name="T21" fmla="*/ 0 h 76"/>
              <a:gd name="T22" fmla="*/ 12 w 92"/>
              <a:gd name="T23" fmla="*/ 4 h 76"/>
              <a:gd name="T24" fmla="*/ 12 w 92"/>
              <a:gd name="T25" fmla="*/ 48 h 76"/>
              <a:gd name="T26" fmla="*/ 17 w 92"/>
              <a:gd name="T27" fmla="*/ 52 h 76"/>
              <a:gd name="T28" fmla="*/ 23 w 92"/>
              <a:gd name="T29" fmla="*/ 52 h 76"/>
              <a:gd name="T30" fmla="*/ 23 w 92"/>
              <a:gd name="T31" fmla="*/ 55 h 76"/>
              <a:gd name="T32" fmla="*/ 13 w 92"/>
              <a:gd name="T33" fmla="*/ 55 h 76"/>
              <a:gd name="T34" fmla="*/ 10 w 92"/>
              <a:gd name="T35" fmla="*/ 61 h 76"/>
              <a:gd name="T36" fmla="*/ 7 w 92"/>
              <a:gd name="T37" fmla="*/ 61 h 76"/>
              <a:gd name="T38" fmla="*/ 3 w 92"/>
              <a:gd name="T39" fmla="*/ 66 h 76"/>
              <a:gd name="T40" fmla="*/ 0 w 92"/>
              <a:gd name="T41" fmla="*/ 72 h 76"/>
              <a:gd name="T42" fmla="*/ 4 w 92"/>
              <a:gd name="T43" fmla="*/ 76 h 76"/>
              <a:gd name="T44" fmla="*/ 88 w 92"/>
              <a:gd name="T45" fmla="*/ 76 h 76"/>
              <a:gd name="T46" fmla="*/ 92 w 92"/>
              <a:gd name="T47" fmla="*/ 72 h 76"/>
              <a:gd name="T48" fmla="*/ 89 w 92"/>
              <a:gd name="T49" fmla="*/ 66 h 76"/>
              <a:gd name="T50" fmla="*/ 17 w 92"/>
              <a:gd name="T51" fmla="*/ 49 h 76"/>
              <a:gd name="T52" fmla="*/ 15 w 92"/>
              <a:gd name="T53" fmla="*/ 48 h 76"/>
              <a:gd name="T54" fmla="*/ 15 w 92"/>
              <a:gd name="T55" fmla="*/ 4 h 76"/>
              <a:gd name="T56" fmla="*/ 17 w 92"/>
              <a:gd name="T57" fmla="*/ 2 h 76"/>
              <a:gd name="T58" fmla="*/ 75 w 92"/>
              <a:gd name="T59" fmla="*/ 2 h 76"/>
              <a:gd name="T60" fmla="*/ 77 w 92"/>
              <a:gd name="T61" fmla="*/ 4 h 76"/>
              <a:gd name="T62" fmla="*/ 77 w 92"/>
              <a:gd name="T63" fmla="*/ 48 h 76"/>
              <a:gd name="T64" fmla="*/ 75 w 92"/>
              <a:gd name="T65" fmla="*/ 49 h 76"/>
              <a:gd name="T66" fmla="*/ 17 w 92"/>
              <a:gd name="T67" fmla="*/ 49 h 76"/>
              <a:gd name="T68" fmla="*/ 77 w 92"/>
              <a:gd name="T69" fmla="*/ 58 h 76"/>
              <a:gd name="T70" fmla="*/ 80 w 92"/>
              <a:gd name="T71" fmla="*/ 64 h 76"/>
              <a:gd name="T72" fmla="*/ 85 w 92"/>
              <a:gd name="T73" fmla="*/ 64 h 76"/>
              <a:gd name="T74" fmla="*/ 87 w 92"/>
              <a:gd name="T75" fmla="*/ 66 h 76"/>
              <a:gd name="T76" fmla="*/ 87 w 92"/>
              <a:gd name="T77" fmla="*/ 66 h 76"/>
              <a:gd name="T78" fmla="*/ 90 w 92"/>
              <a:gd name="T79" fmla="*/ 72 h 76"/>
              <a:gd name="T80" fmla="*/ 88 w 92"/>
              <a:gd name="T81" fmla="*/ 74 h 76"/>
              <a:gd name="T82" fmla="*/ 4 w 92"/>
              <a:gd name="T83" fmla="*/ 74 h 76"/>
              <a:gd name="T84" fmla="*/ 2 w 92"/>
              <a:gd name="T85" fmla="*/ 72 h 76"/>
              <a:gd name="T86" fmla="*/ 5 w 92"/>
              <a:gd name="T87" fmla="*/ 66 h 76"/>
              <a:gd name="T88" fmla="*/ 5 w 92"/>
              <a:gd name="T89" fmla="*/ 66 h 76"/>
              <a:gd name="T90" fmla="*/ 7 w 92"/>
              <a:gd name="T91" fmla="*/ 64 h 76"/>
              <a:gd name="T92" fmla="*/ 12 w 92"/>
              <a:gd name="T93" fmla="*/ 64 h 76"/>
              <a:gd name="T94" fmla="*/ 15 w 92"/>
              <a:gd name="T95" fmla="*/ 58 h 76"/>
              <a:gd name="T96" fmla="*/ 26 w 92"/>
              <a:gd name="T97" fmla="*/ 58 h 76"/>
              <a:gd name="T98" fmla="*/ 26 w 92"/>
              <a:gd name="T99" fmla="*/ 54 h 76"/>
              <a:gd name="T100" fmla="*/ 66 w 92"/>
              <a:gd name="T101" fmla="*/ 5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 h="76">
                <a:moveTo>
                  <a:pt x="89" y="66"/>
                </a:moveTo>
                <a:cubicBezTo>
                  <a:pt x="89" y="63"/>
                  <a:pt x="88" y="61"/>
                  <a:pt x="85" y="61"/>
                </a:cubicBezTo>
                <a:cubicBezTo>
                  <a:pt x="82" y="61"/>
                  <a:pt x="82" y="61"/>
                  <a:pt x="82" y="61"/>
                </a:cubicBezTo>
                <a:cubicBezTo>
                  <a:pt x="79" y="55"/>
                  <a:pt x="79" y="55"/>
                  <a:pt x="79" y="55"/>
                </a:cubicBezTo>
                <a:cubicBezTo>
                  <a:pt x="69" y="55"/>
                  <a:pt x="69" y="55"/>
                  <a:pt x="69" y="55"/>
                </a:cubicBezTo>
                <a:cubicBezTo>
                  <a:pt x="69" y="52"/>
                  <a:pt x="69" y="52"/>
                  <a:pt x="69" y="52"/>
                </a:cubicBezTo>
                <a:cubicBezTo>
                  <a:pt x="75" y="52"/>
                  <a:pt x="75" y="52"/>
                  <a:pt x="75" y="52"/>
                </a:cubicBezTo>
                <a:cubicBezTo>
                  <a:pt x="78" y="52"/>
                  <a:pt x="80" y="50"/>
                  <a:pt x="80" y="48"/>
                </a:cubicBezTo>
                <a:cubicBezTo>
                  <a:pt x="80" y="4"/>
                  <a:pt x="80" y="4"/>
                  <a:pt x="80" y="4"/>
                </a:cubicBezTo>
                <a:cubicBezTo>
                  <a:pt x="80" y="2"/>
                  <a:pt x="78" y="0"/>
                  <a:pt x="75" y="0"/>
                </a:cubicBezTo>
                <a:cubicBezTo>
                  <a:pt x="17" y="0"/>
                  <a:pt x="17" y="0"/>
                  <a:pt x="17" y="0"/>
                </a:cubicBezTo>
                <a:cubicBezTo>
                  <a:pt x="14" y="0"/>
                  <a:pt x="12" y="2"/>
                  <a:pt x="12" y="4"/>
                </a:cubicBezTo>
                <a:cubicBezTo>
                  <a:pt x="12" y="48"/>
                  <a:pt x="12" y="48"/>
                  <a:pt x="12" y="48"/>
                </a:cubicBezTo>
                <a:cubicBezTo>
                  <a:pt x="12" y="50"/>
                  <a:pt x="14" y="52"/>
                  <a:pt x="17" y="52"/>
                </a:cubicBezTo>
                <a:cubicBezTo>
                  <a:pt x="23" y="52"/>
                  <a:pt x="23" y="52"/>
                  <a:pt x="23" y="52"/>
                </a:cubicBezTo>
                <a:cubicBezTo>
                  <a:pt x="23" y="55"/>
                  <a:pt x="23" y="55"/>
                  <a:pt x="23" y="55"/>
                </a:cubicBezTo>
                <a:cubicBezTo>
                  <a:pt x="13" y="55"/>
                  <a:pt x="13" y="55"/>
                  <a:pt x="13" y="55"/>
                </a:cubicBezTo>
                <a:cubicBezTo>
                  <a:pt x="10" y="61"/>
                  <a:pt x="10" y="61"/>
                  <a:pt x="10" y="61"/>
                </a:cubicBezTo>
                <a:cubicBezTo>
                  <a:pt x="7" y="61"/>
                  <a:pt x="7" y="61"/>
                  <a:pt x="7" y="61"/>
                </a:cubicBezTo>
                <a:cubicBezTo>
                  <a:pt x="4" y="61"/>
                  <a:pt x="3" y="63"/>
                  <a:pt x="3" y="66"/>
                </a:cubicBezTo>
                <a:cubicBezTo>
                  <a:pt x="0" y="72"/>
                  <a:pt x="0" y="72"/>
                  <a:pt x="0" y="72"/>
                </a:cubicBezTo>
                <a:cubicBezTo>
                  <a:pt x="0" y="75"/>
                  <a:pt x="1" y="76"/>
                  <a:pt x="4" y="76"/>
                </a:cubicBezTo>
                <a:cubicBezTo>
                  <a:pt x="88" y="76"/>
                  <a:pt x="88" y="76"/>
                  <a:pt x="88" y="76"/>
                </a:cubicBezTo>
                <a:cubicBezTo>
                  <a:pt x="91" y="76"/>
                  <a:pt x="92" y="75"/>
                  <a:pt x="92" y="72"/>
                </a:cubicBezTo>
                <a:lnTo>
                  <a:pt x="89" y="66"/>
                </a:lnTo>
                <a:close/>
                <a:moveTo>
                  <a:pt x="17" y="49"/>
                </a:moveTo>
                <a:cubicBezTo>
                  <a:pt x="15" y="49"/>
                  <a:pt x="15" y="49"/>
                  <a:pt x="15" y="48"/>
                </a:cubicBezTo>
                <a:cubicBezTo>
                  <a:pt x="15" y="4"/>
                  <a:pt x="15" y="4"/>
                  <a:pt x="15" y="4"/>
                </a:cubicBezTo>
                <a:cubicBezTo>
                  <a:pt x="15" y="3"/>
                  <a:pt x="15" y="2"/>
                  <a:pt x="17" y="2"/>
                </a:cubicBezTo>
                <a:cubicBezTo>
                  <a:pt x="75" y="2"/>
                  <a:pt x="75" y="2"/>
                  <a:pt x="75" y="2"/>
                </a:cubicBezTo>
                <a:cubicBezTo>
                  <a:pt x="77" y="2"/>
                  <a:pt x="77" y="3"/>
                  <a:pt x="77" y="4"/>
                </a:cubicBezTo>
                <a:cubicBezTo>
                  <a:pt x="77" y="48"/>
                  <a:pt x="77" y="48"/>
                  <a:pt x="77" y="48"/>
                </a:cubicBezTo>
                <a:cubicBezTo>
                  <a:pt x="77" y="49"/>
                  <a:pt x="77" y="49"/>
                  <a:pt x="75" y="49"/>
                </a:cubicBezTo>
                <a:lnTo>
                  <a:pt x="17" y="49"/>
                </a:lnTo>
                <a:close/>
                <a:moveTo>
                  <a:pt x="77" y="58"/>
                </a:moveTo>
                <a:cubicBezTo>
                  <a:pt x="78" y="59"/>
                  <a:pt x="80" y="64"/>
                  <a:pt x="80" y="64"/>
                </a:cubicBezTo>
                <a:cubicBezTo>
                  <a:pt x="85" y="64"/>
                  <a:pt x="85" y="64"/>
                  <a:pt x="85" y="64"/>
                </a:cubicBezTo>
                <a:cubicBezTo>
                  <a:pt x="86" y="64"/>
                  <a:pt x="87" y="65"/>
                  <a:pt x="87" y="66"/>
                </a:cubicBezTo>
                <a:cubicBezTo>
                  <a:pt x="87" y="66"/>
                  <a:pt x="87" y="66"/>
                  <a:pt x="87" y="66"/>
                </a:cubicBezTo>
                <a:cubicBezTo>
                  <a:pt x="87" y="66"/>
                  <a:pt x="89" y="71"/>
                  <a:pt x="90" y="72"/>
                </a:cubicBezTo>
                <a:cubicBezTo>
                  <a:pt x="90" y="73"/>
                  <a:pt x="89" y="74"/>
                  <a:pt x="88" y="74"/>
                </a:cubicBezTo>
                <a:cubicBezTo>
                  <a:pt x="4" y="74"/>
                  <a:pt x="4" y="74"/>
                  <a:pt x="4" y="74"/>
                </a:cubicBezTo>
                <a:cubicBezTo>
                  <a:pt x="3" y="74"/>
                  <a:pt x="2" y="73"/>
                  <a:pt x="2" y="72"/>
                </a:cubicBezTo>
                <a:cubicBezTo>
                  <a:pt x="3" y="71"/>
                  <a:pt x="5" y="66"/>
                  <a:pt x="5" y="66"/>
                </a:cubicBezTo>
                <a:cubicBezTo>
                  <a:pt x="5" y="66"/>
                  <a:pt x="5" y="66"/>
                  <a:pt x="5" y="66"/>
                </a:cubicBezTo>
                <a:cubicBezTo>
                  <a:pt x="5" y="65"/>
                  <a:pt x="6" y="64"/>
                  <a:pt x="7" y="64"/>
                </a:cubicBezTo>
                <a:cubicBezTo>
                  <a:pt x="12" y="64"/>
                  <a:pt x="12" y="64"/>
                  <a:pt x="12" y="64"/>
                </a:cubicBezTo>
                <a:cubicBezTo>
                  <a:pt x="12" y="64"/>
                  <a:pt x="14" y="59"/>
                  <a:pt x="15" y="58"/>
                </a:cubicBezTo>
                <a:cubicBezTo>
                  <a:pt x="17" y="58"/>
                  <a:pt x="26" y="58"/>
                  <a:pt x="26" y="58"/>
                </a:cubicBezTo>
                <a:cubicBezTo>
                  <a:pt x="26" y="58"/>
                  <a:pt x="26" y="54"/>
                  <a:pt x="26" y="54"/>
                </a:cubicBezTo>
                <a:cubicBezTo>
                  <a:pt x="30" y="54"/>
                  <a:pt x="62" y="54"/>
                  <a:pt x="66" y="54"/>
                </a:cubicBezTo>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822" name="Freeform 155"/>
          <p:cNvSpPr>
            <a:spLocks/>
          </p:cNvSpPr>
          <p:nvPr/>
        </p:nvSpPr>
        <p:spPr bwMode="auto">
          <a:xfrm>
            <a:off x="5283412" y="4728296"/>
            <a:ext cx="25393" cy="8465"/>
          </a:xfrm>
          <a:custGeom>
            <a:avLst/>
            <a:gdLst>
              <a:gd name="T0" fmla="*/ 6 w 8"/>
              <a:gd name="T1" fmla="*/ 0 h 3"/>
              <a:gd name="T2" fmla="*/ 2 w 8"/>
              <a:gd name="T3" fmla="*/ 0 h 3"/>
              <a:gd name="T4" fmla="*/ 0 w 8"/>
              <a:gd name="T5" fmla="*/ 2 h 3"/>
              <a:gd name="T6" fmla="*/ 2 w 8"/>
              <a:gd name="T7" fmla="*/ 3 h 3"/>
              <a:gd name="T8" fmla="*/ 6 w 8"/>
              <a:gd name="T9" fmla="*/ 3 h 3"/>
              <a:gd name="T10" fmla="*/ 8 w 8"/>
              <a:gd name="T11" fmla="*/ 2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2" y="0"/>
                  <a:pt x="2" y="0"/>
                  <a:pt x="2" y="0"/>
                </a:cubicBezTo>
                <a:cubicBezTo>
                  <a:pt x="1" y="0"/>
                  <a:pt x="0" y="1"/>
                  <a:pt x="0" y="2"/>
                </a:cubicBezTo>
                <a:cubicBezTo>
                  <a:pt x="0" y="3"/>
                  <a:pt x="1" y="3"/>
                  <a:pt x="2" y="3"/>
                </a:cubicBezTo>
                <a:cubicBezTo>
                  <a:pt x="6" y="3"/>
                  <a:pt x="6" y="3"/>
                  <a:pt x="6" y="3"/>
                </a:cubicBezTo>
                <a:cubicBezTo>
                  <a:pt x="7" y="3"/>
                  <a:pt x="8" y="3"/>
                  <a:pt x="8" y="2"/>
                </a:cubicBezTo>
                <a:cubicBezTo>
                  <a:pt x="8" y="1"/>
                  <a:pt x="7" y="0"/>
                  <a:pt x="6" y="0"/>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823" name="Freeform 156"/>
          <p:cNvSpPr>
            <a:spLocks/>
          </p:cNvSpPr>
          <p:nvPr/>
        </p:nvSpPr>
        <p:spPr bwMode="auto">
          <a:xfrm>
            <a:off x="5319386" y="4728296"/>
            <a:ext cx="25393" cy="8465"/>
          </a:xfrm>
          <a:custGeom>
            <a:avLst/>
            <a:gdLst>
              <a:gd name="T0" fmla="*/ 6 w 8"/>
              <a:gd name="T1" fmla="*/ 0 h 3"/>
              <a:gd name="T2" fmla="*/ 2 w 8"/>
              <a:gd name="T3" fmla="*/ 0 h 3"/>
              <a:gd name="T4" fmla="*/ 0 w 8"/>
              <a:gd name="T5" fmla="*/ 2 h 3"/>
              <a:gd name="T6" fmla="*/ 2 w 8"/>
              <a:gd name="T7" fmla="*/ 3 h 3"/>
              <a:gd name="T8" fmla="*/ 6 w 8"/>
              <a:gd name="T9" fmla="*/ 3 h 3"/>
              <a:gd name="T10" fmla="*/ 8 w 8"/>
              <a:gd name="T11" fmla="*/ 2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2" y="0"/>
                  <a:pt x="2" y="0"/>
                  <a:pt x="2" y="0"/>
                </a:cubicBezTo>
                <a:cubicBezTo>
                  <a:pt x="1" y="0"/>
                  <a:pt x="0" y="1"/>
                  <a:pt x="0" y="2"/>
                </a:cubicBezTo>
                <a:cubicBezTo>
                  <a:pt x="0" y="3"/>
                  <a:pt x="1" y="3"/>
                  <a:pt x="2" y="3"/>
                </a:cubicBezTo>
                <a:cubicBezTo>
                  <a:pt x="6" y="3"/>
                  <a:pt x="6" y="3"/>
                  <a:pt x="6" y="3"/>
                </a:cubicBezTo>
                <a:cubicBezTo>
                  <a:pt x="7" y="3"/>
                  <a:pt x="8" y="3"/>
                  <a:pt x="8" y="2"/>
                </a:cubicBezTo>
                <a:cubicBezTo>
                  <a:pt x="8" y="1"/>
                  <a:pt x="7" y="0"/>
                  <a:pt x="6" y="0"/>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824" name="Freeform 157"/>
          <p:cNvSpPr>
            <a:spLocks/>
          </p:cNvSpPr>
          <p:nvPr/>
        </p:nvSpPr>
        <p:spPr bwMode="auto">
          <a:xfrm>
            <a:off x="5355360" y="4728296"/>
            <a:ext cx="25393" cy="8465"/>
          </a:xfrm>
          <a:custGeom>
            <a:avLst/>
            <a:gdLst>
              <a:gd name="T0" fmla="*/ 6 w 8"/>
              <a:gd name="T1" fmla="*/ 0 h 3"/>
              <a:gd name="T2" fmla="*/ 2 w 8"/>
              <a:gd name="T3" fmla="*/ 0 h 3"/>
              <a:gd name="T4" fmla="*/ 0 w 8"/>
              <a:gd name="T5" fmla="*/ 2 h 3"/>
              <a:gd name="T6" fmla="*/ 2 w 8"/>
              <a:gd name="T7" fmla="*/ 3 h 3"/>
              <a:gd name="T8" fmla="*/ 6 w 8"/>
              <a:gd name="T9" fmla="*/ 3 h 3"/>
              <a:gd name="T10" fmla="*/ 8 w 8"/>
              <a:gd name="T11" fmla="*/ 2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2" y="0"/>
                  <a:pt x="2" y="0"/>
                  <a:pt x="2" y="0"/>
                </a:cubicBezTo>
                <a:cubicBezTo>
                  <a:pt x="1" y="0"/>
                  <a:pt x="0" y="1"/>
                  <a:pt x="0" y="2"/>
                </a:cubicBezTo>
                <a:cubicBezTo>
                  <a:pt x="0" y="3"/>
                  <a:pt x="1" y="3"/>
                  <a:pt x="2" y="3"/>
                </a:cubicBezTo>
                <a:cubicBezTo>
                  <a:pt x="6" y="3"/>
                  <a:pt x="6" y="3"/>
                  <a:pt x="6" y="3"/>
                </a:cubicBezTo>
                <a:cubicBezTo>
                  <a:pt x="7" y="3"/>
                  <a:pt x="8" y="3"/>
                  <a:pt x="8" y="2"/>
                </a:cubicBezTo>
                <a:cubicBezTo>
                  <a:pt x="8" y="1"/>
                  <a:pt x="7" y="0"/>
                  <a:pt x="6" y="0"/>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825" name="Freeform 158"/>
          <p:cNvSpPr>
            <a:spLocks/>
          </p:cNvSpPr>
          <p:nvPr/>
        </p:nvSpPr>
        <p:spPr bwMode="auto">
          <a:xfrm>
            <a:off x="5391335" y="4728296"/>
            <a:ext cx="25393" cy="8465"/>
          </a:xfrm>
          <a:custGeom>
            <a:avLst/>
            <a:gdLst>
              <a:gd name="T0" fmla="*/ 6 w 8"/>
              <a:gd name="T1" fmla="*/ 0 h 3"/>
              <a:gd name="T2" fmla="*/ 2 w 8"/>
              <a:gd name="T3" fmla="*/ 0 h 3"/>
              <a:gd name="T4" fmla="*/ 0 w 8"/>
              <a:gd name="T5" fmla="*/ 2 h 3"/>
              <a:gd name="T6" fmla="*/ 2 w 8"/>
              <a:gd name="T7" fmla="*/ 3 h 3"/>
              <a:gd name="T8" fmla="*/ 6 w 8"/>
              <a:gd name="T9" fmla="*/ 3 h 3"/>
              <a:gd name="T10" fmla="*/ 8 w 8"/>
              <a:gd name="T11" fmla="*/ 2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2" y="0"/>
                  <a:pt x="2" y="0"/>
                  <a:pt x="2" y="0"/>
                </a:cubicBezTo>
                <a:cubicBezTo>
                  <a:pt x="1" y="0"/>
                  <a:pt x="0" y="1"/>
                  <a:pt x="0" y="2"/>
                </a:cubicBezTo>
                <a:cubicBezTo>
                  <a:pt x="0" y="3"/>
                  <a:pt x="1" y="3"/>
                  <a:pt x="2" y="3"/>
                </a:cubicBezTo>
                <a:cubicBezTo>
                  <a:pt x="6" y="3"/>
                  <a:pt x="6" y="3"/>
                  <a:pt x="6" y="3"/>
                </a:cubicBezTo>
                <a:cubicBezTo>
                  <a:pt x="7" y="3"/>
                  <a:pt x="8" y="3"/>
                  <a:pt x="8" y="2"/>
                </a:cubicBezTo>
                <a:cubicBezTo>
                  <a:pt x="8" y="1"/>
                  <a:pt x="7" y="0"/>
                  <a:pt x="6" y="0"/>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826" name="Freeform 159"/>
          <p:cNvSpPr>
            <a:spLocks/>
          </p:cNvSpPr>
          <p:nvPr/>
        </p:nvSpPr>
        <p:spPr bwMode="auto">
          <a:xfrm>
            <a:off x="5427307" y="4728296"/>
            <a:ext cx="25393" cy="8465"/>
          </a:xfrm>
          <a:custGeom>
            <a:avLst/>
            <a:gdLst>
              <a:gd name="T0" fmla="*/ 6 w 8"/>
              <a:gd name="T1" fmla="*/ 0 h 3"/>
              <a:gd name="T2" fmla="*/ 2 w 8"/>
              <a:gd name="T3" fmla="*/ 0 h 3"/>
              <a:gd name="T4" fmla="*/ 0 w 8"/>
              <a:gd name="T5" fmla="*/ 2 h 3"/>
              <a:gd name="T6" fmla="*/ 2 w 8"/>
              <a:gd name="T7" fmla="*/ 3 h 3"/>
              <a:gd name="T8" fmla="*/ 6 w 8"/>
              <a:gd name="T9" fmla="*/ 3 h 3"/>
              <a:gd name="T10" fmla="*/ 8 w 8"/>
              <a:gd name="T11" fmla="*/ 2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2" y="0"/>
                  <a:pt x="2" y="0"/>
                  <a:pt x="2" y="0"/>
                </a:cubicBezTo>
                <a:cubicBezTo>
                  <a:pt x="1" y="0"/>
                  <a:pt x="0" y="1"/>
                  <a:pt x="0" y="2"/>
                </a:cubicBezTo>
                <a:cubicBezTo>
                  <a:pt x="0" y="3"/>
                  <a:pt x="1" y="3"/>
                  <a:pt x="2" y="3"/>
                </a:cubicBezTo>
                <a:cubicBezTo>
                  <a:pt x="6" y="3"/>
                  <a:pt x="6" y="3"/>
                  <a:pt x="6" y="3"/>
                </a:cubicBezTo>
                <a:cubicBezTo>
                  <a:pt x="7" y="3"/>
                  <a:pt x="8" y="3"/>
                  <a:pt x="8" y="2"/>
                </a:cubicBezTo>
                <a:cubicBezTo>
                  <a:pt x="8" y="1"/>
                  <a:pt x="7" y="0"/>
                  <a:pt x="6" y="0"/>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827" name="Freeform 160"/>
          <p:cNvSpPr>
            <a:spLocks/>
          </p:cNvSpPr>
          <p:nvPr/>
        </p:nvSpPr>
        <p:spPr bwMode="auto">
          <a:xfrm>
            <a:off x="5465398" y="4728296"/>
            <a:ext cx="23278" cy="8465"/>
          </a:xfrm>
          <a:custGeom>
            <a:avLst/>
            <a:gdLst>
              <a:gd name="T0" fmla="*/ 6 w 8"/>
              <a:gd name="T1" fmla="*/ 0 h 3"/>
              <a:gd name="T2" fmla="*/ 2 w 8"/>
              <a:gd name="T3" fmla="*/ 0 h 3"/>
              <a:gd name="T4" fmla="*/ 0 w 8"/>
              <a:gd name="T5" fmla="*/ 2 h 3"/>
              <a:gd name="T6" fmla="*/ 2 w 8"/>
              <a:gd name="T7" fmla="*/ 3 h 3"/>
              <a:gd name="T8" fmla="*/ 6 w 8"/>
              <a:gd name="T9" fmla="*/ 3 h 3"/>
              <a:gd name="T10" fmla="*/ 8 w 8"/>
              <a:gd name="T11" fmla="*/ 2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2" y="0"/>
                  <a:pt x="2" y="0"/>
                  <a:pt x="2" y="0"/>
                </a:cubicBezTo>
                <a:cubicBezTo>
                  <a:pt x="1" y="0"/>
                  <a:pt x="0" y="1"/>
                  <a:pt x="0" y="2"/>
                </a:cubicBezTo>
                <a:cubicBezTo>
                  <a:pt x="0" y="3"/>
                  <a:pt x="1" y="3"/>
                  <a:pt x="2" y="3"/>
                </a:cubicBezTo>
                <a:cubicBezTo>
                  <a:pt x="6" y="3"/>
                  <a:pt x="6" y="3"/>
                  <a:pt x="6" y="3"/>
                </a:cubicBezTo>
                <a:cubicBezTo>
                  <a:pt x="7" y="3"/>
                  <a:pt x="8" y="3"/>
                  <a:pt x="8" y="2"/>
                </a:cubicBezTo>
                <a:cubicBezTo>
                  <a:pt x="8" y="1"/>
                  <a:pt x="7" y="0"/>
                  <a:pt x="6" y="0"/>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828" name="Freeform 161"/>
          <p:cNvSpPr>
            <a:spLocks/>
          </p:cNvSpPr>
          <p:nvPr/>
        </p:nvSpPr>
        <p:spPr bwMode="auto">
          <a:xfrm>
            <a:off x="5302459" y="4715599"/>
            <a:ext cx="23277" cy="8465"/>
          </a:xfrm>
          <a:custGeom>
            <a:avLst/>
            <a:gdLst>
              <a:gd name="T0" fmla="*/ 2 w 8"/>
              <a:gd name="T1" fmla="*/ 3 h 3"/>
              <a:gd name="T2" fmla="*/ 6 w 8"/>
              <a:gd name="T3" fmla="*/ 3 h 3"/>
              <a:gd name="T4" fmla="*/ 8 w 8"/>
              <a:gd name="T5" fmla="*/ 2 h 3"/>
              <a:gd name="T6" fmla="*/ 6 w 8"/>
              <a:gd name="T7" fmla="*/ 0 h 3"/>
              <a:gd name="T8" fmla="*/ 2 w 8"/>
              <a:gd name="T9" fmla="*/ 0 h 3"/>
              <a:gd name="T10" fmla="*/ 0 w 8"/>
              <a:gd name="T11" fmla="*/ 2 h 3"/>
              <a:gd name="T12" fmla="*/ 2 w 8"/>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2" y="3"/>
                </a:moveTo>
                <a:cubicBezTo>
                  <a:pt x="6" y="3"/>
                  <a:pt x="6" y="3"/>
                  <a:pt x="6" y="3"/>
                </a:cubicBezTo>
                <a:cubicBezTo>
                  <a:pt x="7" y="3"/>
                  <a:pt x="8" y="2"/>
                  <a:pt x="8" y="2"/>
                </a:cubicBezTo>
                <a:cubicBezTo>
                  <a:pt x="8" y="1"/>
                  <a:pt x="7" y="0"/>
                  <a:pt x="6" y="0"/>
                </a:cubicBezTo>
                <a:cubicBezTo>
                  <a:pt x="2" y="0"/>
                  <a:pt x="2" y="0"/>
                  <a:pt x="2" y="0"/>
                </a:cubicBezTo>
                <a:cubicBezTo>
                  <a:pt x="1" y="0"/>
                  <a:pt x="0" y="1"/>
                  <a:pt x="0" y="2"/>
                </a:cubicBezTo>
                <a:cubicBezTo>
                  <a:pt x="0" y="2"/>
                  <a:pt x="1" y="3"/>
                  <a:pt x="2" y="3"/>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829" name="Freeform 162"/>
          <p:cNvSpPr>
            <a:spLocks/>
          </p:cNvSpPr>
          <p:nvPr/>
        </p:nvSpPr>
        <p:spPr bwMode="auto">
          <a:xfrm>
            <a:off x="5338431" y="4715599"/>
            <a:ext cx="23278" cy="8465"/>
          </a:xfrm>
          <a:custGeom>
            <a:avLst/>
            <a:gdLst>
              <a:gd name="T0" fmla="*/ 2 w 8"/>
              <a:gd name="T1" fmla="*/ 3 h 3"/>
              <a:gd name="T2" fmla="*/ 6 w 8"/>
              <a:gd name="T3" fmla="*/ 3 h 3"/>
              <a:gd name="T4" fmla="*/ 8 w 8"/>
              <a:gd name="T5" fmla="*/ 2 h 3"/>
              <a:gd name="T6" fmla="*/ 6 w 8"/>
              <a:gd name="T7" fmla="*/ 0 h 3"/>
              <a:gd name="T8" fmla="*/ 2 w 8"/>
              <a:gd name="T9" fmla="*/ 0 h 3"/>
              <a:gd name="T10" fmla="*/ 0 w 8"/>
              <a:gd name="T11" fmla="*/ 2 h 3"/>
              <a:gd name="T12" fmla="*/ 2 w 8"/>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2" y="3"/>
                </a:moveTo>
                <a:cubicBezTo>
                  <a:pt x="6" y="3"/>
                  <a:pt x="6" y="3"/>
                  <a:pt x="6" y="3"/>
                </a:cubicBezTo>
                <a:cubicBezTo>
                  <a:pt x="7" y="3"/>
                  <a:pt x="8" y="2"/>
                  <a:pt x="8" y="2"/>
                </a:cubicBezTo>
                <a:cubicBezTo>
                  <a:pt x="8" y="1"/>
                  <a:pt x="7" y="0"/>
                  <a:pt x="6" y="0"/>
                </a:cubicBezTo>
                <a:cubicBezTo>
                  <a:pt x="2" y="0"/>
                  <a:pt x="2" y="0"/>
                  <a:pt x="2" y="0"/>
                </a:cubicBezTo>
                <a:cubicBezTo>
                  <a:pt x="1" y="0"/>
                  <a:pt x="0" y="1"/>
                  <a:pt x="0" y="2"/>
                </a:cubicBezTo>
                <a:cubicBezTo>
                  <a:pt x="0" y="2"/>
                  <a:pt x="1" y="3"/>
                  <a:pt x="2" y="3"/>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830" name="Freeform 163"/>
          <p:cNvSpPr>
            <a:spLocks/>
          </p:cNvSpPr>
          <p:nvPr/>
        </p:nvSpPr>
        <p:spPr bwMode="auto">
          <a:xfrm>
            <a:off x="5374406" y="4715599"/>
            <a:ext cx="23277" cy="8465"/>
          </a:xfrm>
          <a:custGeom>
            <a:avLst/>
            <a:gdLst>
              <a:gd name="T0" fmla="*/ 2 w 8"/>
              <a:gd name="T1" fmla="*/ 3 h 3"/>
              <a:gd name="T2" fmla="*/ 6 w 8"/>
              <a:gd name="T3" fmla="*/ 3 h 3"/>
              <a:gd name="T4" fmla="*/ 8 w 8"/>
              <a:gd name="T5" fmla="*/ 2 h 3"/>
              <a:gd name="T6" fmla="*/ 6 w 8"/>
              <a:gd name="T7" fmla="*/ 0 h 3"/>
              <a:gd name="T8" fmla="*/ 2 w 8"/>
              <a:gd name="T9" fmla="*/ 0 h 3"/>
              <a:gd name="T10" fmla="*/ 0 w 8"/>
              <a:gd name="T11" fmla="*/ 2 h 3"/>
              <a:gd name="T12" fmla="*/ 2 w 8"/>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2" y="3"/>
                </a:moveTo>
                <a:cubicBezTo>
                  <a:pt x="6" y="3"/>
                  <a:pt x="6" y="3"/>
                  <a:pt x="6" y="3"/>
                </a:cubicBezTo>
                <a:cubicBezTo>
                  <a:pt x="7" y="3"/>
                  <a:pt x="8" y="2"/>
                  <a:pt x="8" y="2"/>
                </a:cubicBezTo>
                <a:cubicBezTo>
                  <a:pt x="8" y="1"/>
                  <a:pt x="7" y="0"/>
                  <a:pt x="6" y="0"/>
                </a:cubicBezTo>
                <a:cubicBezTo>
                  <a:pt x="2" y="0"/>
                  <a:pt x="2" y="0"/>
                  <a:pt x="2" y="0"/>
                </a:cubicBezTo>
                <a:cubicBezTo>
                  <a:pt x="1" y="0"/>
                  <a:pt x="0" y="1"/>
                  <a:pt x="0" y="2"/>
                </a:cubicBezTo>
                <a:cubicBezTo>
                  <a:pt x="0" y="2"/>
                  <a:pt x="1" y="3"/>
                  <a:pt x="2" y="3"/>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831" name="Freeform 164"/>
          <p:cNvSpPr>
            <a:spLocks/>
          </p:cNvSpPr>
          <p:nvPr/>
        </p:nvSpPr>
        <p:spPr bwMode="auto">
          <a:xfrm>
            <a:off x="5410380" y="4715599"/>
            <a:ext cx="23278" cy="8465"/>
          </a:xfrm>
          <a:custGeom>
            <a:avLst/>
            <a:gdLst>
              <a:gd name="T0" fmla="*/ 2 w 8"/>
              <a:gd name="T1" fmla="*/ 3 h 3"/>
              <a:gd name="T2" fmla="*/ 6 w 8"/>
              <a:gd name="T3" fmla="*/ 3 h 3"/>
              <a:gd name="T4" fmla="*/ 8 w 8"/>
              <a:gd name="T5" fmla="*/ 2 h 3"/>
              <a:gd name="T6" fmla="*/ 6 w 8"/>
              <a:gd name="T7" fmla="*/ 0 h 3"/>
              <a:gd name="T8" fmla="*/ 2 w 8"/>
              <a:gd name="T9" fmla="*/ 0 h 3"/>
              <a:gd name="T10" fmla="*/ 0 w 8"/>
              <a:gd name="T11" fmla="*/ 2 h 3"/>
              <a:gd name="T12" fmla="*/ 2 w 8"/>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2" y="3"/>
                </a:moveTo>
                <a:cubicBezTo>
                  <a:pt x="6" y="3"/>
                  <a:pt x="6" y="3"/>
                  <a:pt x="6" y="3"/>
                </a:cubicBezTo>
                <a:cubicBezTo>
                  <a:pt x="7" y="3"/>
                  <a:pt x="8" y="2"/>
                  <a:pt x="8" y="2"/>
                </a:cubicBezTo>
                <a:cubicBezTo>
                  <a:pt x="8" y="1"/>
                  <a:pt x="7" y="0"/>
                  <a:pt x="6" y="0"/>
                </a:cubicBezTo>
                <a:cubicBezTo>
                  <a:pt x="2" y="0"/>
                  <a:pt x="2" y="0"/>
                  <a:pt x="2" y="0"/>
                </a:cubicBezTo>
                <a:cubicBezTo>
                  <a:pt x="1" y="0"/>
                  <a:pt x="0" y="1"/>
                  <a:pt x="0" y="2"/>
                </a:cubicBezTo>
                <a:cubicBezTo>
                  <a:pt x="0" y="2"/>
                  <a:pt x="1" y="3"/>
                  <a:pt x="2" y="3"/>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832" name="Freeform 165"/>
          <p:cNvSpPr>
            <a:spLocks/>
          </p:cNvSpPr>
          <p:nvPr/>
        </p:nvSpPr>
        <p:spPr bwMode="auto">
          <a:xfrm>
            <a:off x="5446355" y="4715599"/>
            <a:ext cx="23277" cy="8465"/>
          </a:xfrm>
          <a:custGeom>
            <a:avLst/>
            <a:gdLst>
              <a:gd name="T0" fmla="*/ 2 w 8"/>
              <a:gd name="T1" fmla="*/ 3 h 3"/>
              <a:gd name="T2" fmla="*/ 6 w 8"/>
              <a:gd name="T3" fmla="*/ 3 h 3"/>
              <a:gd name="T4" fmla="*/ 8 w 8"/>
              <a:gd name="T5" fmla="*/ 2 h 3"/>
              <a:gd name="T6" fmla="*/ 6 w 8"/>
              <a:gd name="T7" fmla="*/ 0 h 3"/>
              <a:gd name="T8" fmla="*/ 2 w 8"/>
              <a:gd name="T9" fmla="*/ 0 h 3"/>
              <a:gd name="T10" fmla="*/ 0 w 8"/>
              <a:gd name="T11" fmla="*/ 2 h 3"/>
              <a:gd name="T12" fmla="*/ 2 w 8"/>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2" y="3"/>
                </a:moveTo>
                <a:cubicBezTo>
                  <a:pt x="6" y="3"/>
                  <a:pt x="6" y="3"/>
                  <a:pt x="6" y="3"/>
                </a:cubicBezTo>
                <a:cubicBezTo>
                  <a:pt x="7" y="3"/>
                  <a:pt x="8" y="2"/>
                  <a:pt x="8" y="2"/>
                </a:cubicBezTo>
                <a:cubicBezTo>
                  <a:pt x="8" y="1"/>
                  <a:pt x="7" y="0"/>
                  <a:pt x="6" y="0"/>
                </a:cubicBezTo>
                <a:cubicBezTo>
                  <a:pt x="2" y="0"/>
                  <a:pt x="2" y="0"/>
                  <a:pt x="2" y="0"/>
                </a:cubicBezTo>
                <a:cubicBezTo>
                  <a:pt x="1" y="0"/>
                  <a:pt x="0" y="1"/>
                  <a:pt x="0" y="2"/>
                </a:cubicBezTo>
                <a:cubicBezTo>
                  <a:pt x="0" y="2"/>
                  <a:pt x="1" y="3"/>
                  <a:pt x="2" y="3"/>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833" name="Freeform 166"/>
          <p:cNvSpPr>
            <a:spLocks/>
          </p:cNvSpPr>
          <p:nvPr/>
        </p:nvSpPr>
        <p:spPr bwMode="auto">
          <a:xfrm>
            <a:off x="5579670" y="4601329"/>
            <a:ext cx="167173" cy="120620"/>
          </a:xfrm>
          <a:custGeom>
            <a:avLst/>
            <a:gdLst>
              <a:gd name="T0" fmla="*/ 52 w 56"/>
              <a:gd name="T1" fmla="*/ 0 h 40"/>
              <a:gd name="T2" fmla="*/ 4 w 56"/>
              <a:gd name="T3" fmla="*/ 0 h 40"/>
              <a:gd name="T4" fmla="*/ 0 w 56"/>
              <a:gd name="T5" fmla="*/ 5 h 40"/>
              <a:gd name="T6" fmla="*/ 0 w 56"/>
              <a:gd name="T7" fmla="*/ 36 h 40"/>
              <a:gd name="T8" fmla="*/ 4 w 56"/>
              <a:gd name="T9" fmla="*/ 40 h 40"/>
              <a:gd name="T10" fmla="*/ 52 w 56"/>
              <a:gd name="T11" fmla="*/ 40 h 40"/>
              <a:gd name="T12" fmla="*/ 56 w 56"/>
              <a:gd name="T13" fmla="*/ 36 h 40"/>
              <a:gd name="T14" fmla="*/ 56 w 56"/>
              <a:gd name="T15" fmla="*/ 5 h 40"/>
              <a:gd name="T16" fmla="*/ 52 w 56"/>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40">
                <a:moveTo>
                  <a:pt x="52" y="0"/>
                </a:moveTo>
                <a:cubicBezTo>
                  <a:pt x="4" y="0"/>
                  <a:pt x="4" y="0"/>
                  <a:pt x="4" y="0"/>
                </a:cubicBezTo>
                <a:cubicBezTo>
                  <a:pt x="2" y="0"/>
                  <a:pt x="0" y="2"/>
                  <a:pt x="0" y="5"/>
                </a:cubicBezTo>
                <a:cubicBezTo>
                  <a:pt x="0" y="36"/>
                  <a:pt x="0" y="36"/>
                  <a:pt x="0" y="36"/>
                </a:cubicBezTo>
                <a:cubicBezTo>
                  <a:pt x="0" y="38"/>
                  <a:pt x="2" y="40"/>
                  <a:pt x="4" y="40"/>
                </a:cubicBezTo>
                <a:cubicBezTo>
                  <a:pt x="52" y="40"/>
                  <a:pt x="52" y="40"/>
                  <a:pt x="52" y="40"/>
                </a:cubicBezTo>
                <a:cubicBezTo>
                  <a:pt x="54" y="40"/>
                  <a:pt x="56" y="38"/>
                  <a:pt x="56" y="36"/>
                </a:cubicBezTo>
                <a:cubicBezTo>
                  <a:pt x="56" y="5"/>
                  <a:pt x="56" y="5"/>
                  <a:pt x="56" y="5"/>
                </a:cubicBezTo>
                <a:cubicBezTo>
                  <a:pt x="56" y="2"/>
                  <a:pt x="54" y="0"/>
                  <a:pt x="52" y="0"/>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834" name="Freeform 167"/>
          <p:cNvSpPr>
            <a:spLocks noEditPoints="1"/>
          </p:cNvSpPr>
          <p:nvPr/>
        </p:nvSpPr>
        <p:spPr bwMode="auto">
          <a:xfrm>
            <a:off x="5397683" y="4279680"/>
            <a:ext cx="404179" cy="535378"/>
          </a:xfrm>
          <a:custGeom>
            <a:avLst/>
            <a:gdLst>
              <a:gd name="T0" fmla="*/ 127 w 134"/>
              <a:gd name="T1" fmla="*/ 163 h 178"/>
              <a:gd name="T2" fmla="*/ 121 w 134"/>
              <a:gd name="T3" fmla="*/ 156 h 178"/>
              <a:gd name="T4" fmla="*/ 111 w 134"/>
              <a:gd name="T5" fmla="*/ 153 h 178"/>
              <a:gd name="T6" fmla="*/ 122 w 134"/>
              <a:gd name="T7" fmla="*/ 149 h 178"/>
              <a:gd name="T8" fmla="*/ 117 w 134"/>
              <a:gd name="T9" fmla="*/ 101 h 178"/>
              <a:gd name="T10" fmla="*/ 54 w 134"/>
              <a:gd name="T11" fmla="*/ 105 h 178"/>
              <a:gd name="T12" fmla="*/ 46 w 134"/>
              <a:gd name="T13" fmla="*/ 112 h 178"/>
              <a:gd name="T14" fmla="*/ 89 w 134"/>
              <a:gd name="T15" fmla="*/ 77 h 178"/>
              <a:gd name="T16" fmla="*/ 90 w 134"/>
              <a:gd name="T17" fmla="*/ 66 h 178"/>
              <a:gd name="T18" fmla="*/ 83 w 134"/>
              <a:gd name="T19" fmla="*/ 62 h 178"/>
              <a:gd name="T20" fmla="*/ 70 w 134"/>
              <a:gd name="T21" fmla="*/ 55 h 178"/>
              <a:gd name="T22" fmla="*/ 76 w 134"/>
              <a:gd name="T23" fmla="*/ 53 h 178"/>
              <a:gd name="T24" fmla="*/ 81 w 134"/>
              <a:gd name="T25" fmla="*/ 4 h 178"/>
              <a:gd name="T26" fmla="*/ 17 w 134"/>
              <a:gd name="T27" fmla="*/ 0 h 178"/>
              <a:gd name="T28" fmla="*/ 13 w 134"/>
              <a:gd name="T29" fmla="*/ 49 h 178"/>
              <a:gd name="T30" fmla="*/ 24 w 134"/>
              <a:gd name="T31" fmla="*/ 53 h 178"/>
              <a:gd name="T32" fmla="*/ 14 w 134"/>
              <a:gd name="T33" fmla="*/ 55 h 178"/>
              <a:gd name="T34" fmla="*/ 8 w 134"/>
              <a:gd name="T35" fmla="*/ 62 h 178"/>
              <a:gd name="T36" fmla="*/ 0 w 134"/>
              <a:gd name="T37" fmla="*/ 73 h 178"/>
              <a:gd name="T38" fmla="*/ 41 w 134"/>
              <a:gd name="T39" fmla="*/ 77 h 178"/>
              <a:gd name="T40" fmla="*/ 30 w 134"/>
              <a:gd name="T41" fmla="*/ 112 h 178"/>
              <a:gd name="T42" fmla="*/ 54 w 134"/>
              <a:gd name="T43" fmla="*/ 116 h 178"/>
              <a:gd name="T44" fmla="*/ 59 w 134"/>
              <a:gd name="T45" fmla="*/ 153 h 178"/>
              <a:gd name="T46" fmla="*/ 65 w 134"/>
              <a:gd name="T47" fmla="*/ 156 h 178"/>
              <a:gd name="T48" fmla="*/ 52 w 134"/>
              <a:gd name="T49" fmla="*/ 163 h 178"/>
              <a:gd name="T50" fmla="*/ 45 w 134"/>
              <a:gd name="T51" fmla="*/ 167 h 178"/>
              <a:gd name="T52" fmla="*/ 46 w 134"/>
              <a:gd name="T53" fmla="*/ 178 h 178"/>
              <a:gd name="T54" fmla="*/ 134 w 134"/>
              <a:gd name="T55" fmla="*/ 173 h 178"/>
              <a:gd name="T56" fmla="*/ 17 w 134"/>
              <a:gd name="T57" fmla="*/ 50 h 178"/>
              <a:gd name="T58" fmla="*/ 15 w 134"/>
              <a:gd name="T59" fmla="*/ 4 h 178"/>
              <a:gd name="T60" fmla="*/ 76 w 134"/>
              <a:gd name="T61" fmla="*/ 3 h 178"/>
              <a:gd name="T62" fmla="*/ 78 w 134"/>
              <a:gd name="T63" fmla="*/ 49 h 178"/>
              <a:gd name="T64" fmla="*/ 17 w 134"/>
              <a:gd name="T65" fmla="*/ 50 h 178"/>
              <a:gd name="T66" fmla="*/ 6 w 134"/>
              <a:gd name="T67" fmla="*/ 67 h 178"/>
              <a:gd name="T68" fmla="*/ 8 w 134"/>
              <a:gd name="T69" fmla="*/ 64 h 178"/>
              <a:gd name="T70" fmla="*/ 15 w 134"/>
              <a:gd name="T71" fmla="*/ 58 h 178"/>
              <a:gd name="T72" fmla="*/ 26 w 134"/>
              <a:gd name="T73" fmla="*/ 54 h 178"/>
              <a:gd name="T74" fmla="*/ 67 w 134"/>
              <a:gd name="T75" fmla="*/ 58 h 178"/>
              <a:gd name="T76" fmla="*/ 81 w 134"/>
              <a:gd name="T77" fmla="*/ 64 h 178"/>
              <a:gd name="T78" fmla="*/ 88 w 134"/>
              <a:gd name="T79" fmla="*/ 66 h 178"/>
              <a:gd name="T80" fmla="*/ 91 w 134"/>
              <a:gd name="T81" fmla="*/ 73 h 178"/>
              <a:gd name="T82" fmla="*/ 5 w 134"/>
              <a:gd name="T83" fmla="*/ 74 h 178"/>
              <a:gd name="T84" fmla="*/ 59 w 134"/>
              <a:gd name="T85" fmla="*/ 151 h 178"/>
              <a:gd name="T86" fmla="*/ 57 w 134"/>
              <a:gd name="T87" fmla="*/ 105 h 178"/>
              <a:gd name="T88" fmla="*/ 117 w 134"/>
              <a:gd name="T89" fmla="*/ 104 h 178"/>
              <a:gd name="T90" fmla="*/ 119 w 134"/>
              <a:gd name="T91" fmla="*/ 149 h 178"/>
              <a:gd name="T92" fmla="*/ 59 w 134"/>
              <a:gd name="T93" fmla="*/ 151 h 178"/>
              <a:gd name="T94" fmla="*/ 46 w 134"/>
              <a:gd name="T95" fmla="*/ 175 h 178"/>
              <a:gd name="T96" fmla="*/ 47 w 134"/>
              <a:gd name="T97" fmla="*/ 167 h 178"/>
              <a:gd name="T98" fmla="*/ 49 w 134"/>
              <a:gd name="T99" fmla="*/ 165 h 178"/>
              <a:gd name="T100" fmla="*/ 57 w 134"/>
              <a:gd name="T101" fmla="*/ 159 h 178"/>
              <a:gd name="T102" fmla="*/ 68 w 134"/>
              <a:gd name="T103" fmla="*/ 155 h 178"/>
              <a:gd name="T104" fmla="*/ 108 w 134"/>
              <a:gd name="T105" fmla="*/ 159 h 178"/>
              <a:gd name="T106" fmla="*/ 122 w 134"/>
              <a:gd name="T107" fmla="*/ 165 h 178"/>
              <a:gd name="T108" fmla="*/ 129 w 134"/>
              <a:gd name="T109" fmla="*/ 167 h 178"/>
              <a:gd name="T110" fmla="*/ 132 w 134"/>
              <a:gd name="T111" fmla="*/ 174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4" h="178">
                <a:moveTo>
                  <a:pt x="131" y="167"/>
                </a:moveTo>
                <a:cubicBezTo>
                  <a:pt x="131" y="165"/>
                  <a:pt x="130" y="163"/>
                  <a:pt x="127" y="163"/>
                </a:cubicBezTo>
                <a:cubicBezTo>
                  <a:pt x="124" y="163"/>
                  <a:pt x="124" y="163"/>
                  <a:pt x="124" y="163"/>
                </a:cubicBezTo>
                <a:cubicBezTo>
                  <a:pt x="121" y="156"/>
                  <a:pt x="121" y="156"/>
                  <a:pt x="121" y="156"/>
                </a:cubicBezTo>
                <a:cubicBezTo>
                  <a:pt x="111" y="156"/>
                  <a:pt x="111" y="156"/>
                  <a:pt x="111" y="156"/>
                </a:cubicBezTo>
                <a:cubicBezTo>
                  <a:pt x="111" y="153"/>
                  <a:pt x="111" y="153"/>
                  <a:pt x="111" y="153"/>
                </a:cubicBezTo>
                <a:cubicBezTo>
                  <a:pt x="117" y="153"/>
                  <a:pt x="117" y="153"/>
                  <a:pt x="117" y="153"/>
                </a:cubicBezTo>
                <a:cubicBezTo>
                  <a:pt x="120" y="153"/>
                  <a:pt x="122" y="152"/>
                  <a:pt x="122" y="149"/>
                </a:cubicBezTo>
                <a:cubicBezTo>
                  <a:pt x="122" y="105"/>
                  <a:pt x="122" y="105"/>
                  <a:pt x="122" y="105"/>
                </a:cubicBezTo>
                <a:cubicBezTo>
                  <a:pt x="122" y="103"/>
                  <a:pt x="120" y="101"/>
                  <a:pt x="117" y="101"/>
                </a:cubicBezTo>
                <a:cubicBezTo>
                  <a:pt x="59" y="101"/>
                  <a:pt x="59" y="101"/>
                  <a:pt x="59" y="101"/>
                </a:cubicBezTo>
                <a:cubicBezTo>
                  <a:pt x="56" y="101"/>
                  <a:pt x="54" y="103"/>
                  <a:pt x="54" y="105"/>
                </a:cubicBezTo>
                <a:cubicBezTo>
                  <a:pt x="54" y="112"/>
                  <a:pt x="54" y="112"/>
                  <a:pt x="54" y="112"/>
                </a:cubicBezTo>
                <a:cubicBezTo>
                  <a:pt x="46" y="112"/>
                  <a:pt x="46" y="112"/>
                  <a:pt x="46" y="112"/>
                </a:cubicBezTo>
                <a:cubicBezTo>
                  <a:pt x="46" y="77"/>
                  <a:pt x="46" y="77"/>
                  <a:pt x="46" y="77"/>
                </a:cubicBezTo>
                <a:cubicBezTo>
                  <a:pt x="89" y="77"/>
                  <a:pt x="89" y="77"/>
                  <a:pt x="89" y="77"/>
                </a:cubicBezTo>
                <a:cubicBezTo>
                  <a:pt x="91" y="77"/>
                  <a:pt x="93" y="75"/>
                  <a:pt x="93" y="73"/>
                </a:cubicBezTo>
                <a:cubicBezTo>
                  <a:pt x="90" y="66"/>
                  <a:pt x="90" y="66"/>
                  <a:pt x="90" y="66"/>
                </a:cubicBezTo>
                <a:cubicBezTo>
                  <a:pt x="90" y="64"/>
                  <a:pt x="88" y="62"/>
                  <a:pt x="86" y="62"/>
                </a:cubicBezTo>
                <a:cubicBezTo>
                  <a:pt x="83" y="62"/>
                  <a:pt x="83" y="62"/>
                  <a:pt x="83" y="62"/>
                </a:cubicBezTo>
                <a:cubicBezTo>
                  <a:pt x="80" y="55"/>
                  <a:pt x="80" y="55"/>
                  <a:pt x="80" y="55"/>
                </a:cubicBezTo>
                <a:cubicBezTo>
                  <a:pt x="70" y="55"/>
                  <a:pt x="70" y="55"/>
                  <a:pt x="70" y="55"/>
                </a:cubicBezTo>
                <a:cubicBezTo>
                  <a:pt x="70" y="53"/>
                  <a:pt x="70" y="53"/>
                  <a:pt x="70" y="53"/>
                </a:cubicBezTo>
                <a:cubicBezTo>
                  <a:pt x="76" y="53"/>
                  <a:pt x="76" y="53"/>
                  <a:pt x="76" y="53"/>
                </a:cubicBezTo>
                <a:cubicBezTo>
                  <a:pt x="79" y="53"/>
                  <a:pt x="81" y="51"/>
                  <a:pt x="81" y="49"/>
                </a:cubicBezTo>
                <a:cubicBezTo>
                  <a:pt x="81" y="4"/>
                  <a:pt x="81" y="4"/>
                  <a:pt x="81" y="4"/>
                </a:cubicBezTo>
                <a:cubicBezTo>
                  <a:pt x="81" y="2"/>
                  <a:pt x="79" y="0"/>
                  <a:pt x="76" y="0"/>
                </a:cubicBezTo>
                <a:cubicBezTo>
                  <a:pt x="17" y="0"/>
                  <a:pt x="17" y="0"/>
                  <a:pt x="17" y="0"/>
                </a:cubicBezTo>
                <a:cubicBezTo>
                  <a:pt x="15" y="0"/>
                  <a:pt x="13" y="2"/>
                  <a:pt x="13" y="4"/>
                </a:cubicBezTo>
                <a:cubicBezTo>
                  <a:pt x="13" y="49"/>
                  <a:pt x="13" y="49"/>
                  <a:pt x="13" y="49"/>
                </a:cubicBezTo>
                <a:cubicBezTo>
                  <a:pt x="13" y="51"/>
                  <a:pt x="15" y="53"/>
                  <a:pt x="17" y="53"/>
                </a:cubicBezTo>
                <a:cubicBezTo>
                  <a:pt x="24" y="53"/>
                  <a:pt x="24" y="53"/>
                  <a:pt x="24" y="53"/>
                </a:cubicBezTo>
                <a:cubicBezTo>
                  <a:pt x="24" y="55"/>
                  <a:pt x="24" y="55"/>
                  <a:pt x="24" y="55"/>
                </a:cubicBezTo>
                <a:cubicBezTo>
                  <a:pt x="14" y="55"/>
                  <a:pt x="14" y="55"/>
                  <a:pt x="14" y="55"/>
                </a:cubicBezTo>
                <a:cubicBezTo>
                  <a:pt x="11" y="62"/>
                  <a:pt x="11" y="62"/>
                  <a:pt x="11" y="62"/>
                </a:cubicBezTo>
                <a:cubicBezTo>
                  <a:pt x="8" y="62"/>
                  <a:pt x="8" y="62"/>
                  <a:pt x="8" y="62"/>
                </a:cubicBezTo>
                <a:cubicBezTo>
                  <a:pt x="5" y="62"/>
                  <a:pt x="3" y="64"/>
                  <a:pt x="3" y="66"/>
                </a:cubicBezTo>
                <a:cubicBezTo>
                  <a:pt x="0" y="73"/>
                  <a:pt x="0" y="73"/>
                  <a:pt x="0" y="73"/>
                </a:cubicBezTo>
                <a:cubicBezTo>
                  <a:pt x="0" y="75"/>
                  <a:pt x="2" y="77"/>
                  <a:pt x="5" y="77"/>
                </a:cubicBezTo>
                <a:cubicBezTo>
                  <a:pt x="41" y="77"/>
                  <a:pt x="41" y="77"/>
                  <a:pt x="41" y="77"/>
                </a:cubicBezTo>
                <a:cubicBezTo>
                  <a:pt x="41" y="112"/>
                  <a:pt x="41" y="112"/>
                  <a:pt x="41" y="112"/>
                </a:cubicBezTo>
                <a:cubicBezTo>
                  <a:pt x="30" y="112"/>
                  <a:pt x="30" y="112"/>
                  <a:pt x="30" y="112"/>
                </a:cubicBezTo>
                <a:cubicBezTo>
                  <a:pt x="30" y="116"/>
                  <a:pt x="30" y="116"/>
                  <a:pt x="30" y="116"/>
                </a:cubicBezTo>
                <a:cubicBezTo>
                  <a:pt x="54" y="116"/>
                  <a:pt x="54" y="116"/>
                  <a:pt x="54" y="116"/>
                </a:cubicBezTo>
                <a:cubicBezTo>
                  <a:pt x="54" y="149"/>
                  <a:pt x="54" y="149"/>
                  <a:pt x="54" y="149"/>
                </a:cubicBezTo>
                <a:cubicBezTo>
                  <a:pt x="54" y="152"/>
                  <a:pt x="56" y="153"/>
                  <a:pt x="59" y="153"/>
                </a:cubicBezTo>
                <a:cubicBezTo>
                  <a:pt x="65" y="153"/>
                  <a:pt x="65" y="153"/>
                  <a:pt x="65" y="153"/>
                </a:cubicBezTo>
                <a:cubicBezTo>
                  <a:pt x="65" y="156"/>
                  <a:pt x="65" y="156"/>
                  <a:pt x="65" y="156"/>
                </a:cubicBezTo>
                <a:cubicBezTo>
                  <a:pt x="55" y="156"/>
                  <a:pt x="55" y="156"/>
                  <a:pt x="55" y="156"/>
                </a:cubicBezTo>
                <a:cubicBezTo>
                  <a:pt x="52" y="163"/>
                  <a:pt x="52" y="163"/>
                  <a:pt x="52" y="163"/>
                </a:cubicBezTo>
                <a:cubicBezTo>
                  <a:pt x="49" y="163"/>
                  <a:pt x="49" y="163"/>
                  <a:pt x="49" y="163"/>
                </a:cubicBezTo>
                <a:cubicBezTo>
                  <a:pt x="46" y="163"/>
                  <a:pt x="45" y="165"/>
                  <a:pt x="45" y="167"/>
                </a:cubicBezTo>
                <a:cubicBezTo>
                  <a:pt x="42" y="173"/>
                  <a:pt x="42" y="173"/>
                  <a:pt x="42" y="173"/>
                </a:cubicBezTo>
                <a:cubicBezTo>
                  <a:pt x="42" y="176"/>
                  <a:pt x="43" y="178"/>
                  <a:pt x="46" y="178"/>
                </a:cubicBezTo>
                <a:cubicBezTo>
                  <a:pt x="130" y="178"/>
                  <a:pt x="130" y="178"/>
                  <a:pt x="130" y="178"/>
                </a:cubicBezTo>
                <a:cubicBezTo>
                  <a:pt x="133" y="178"/>
                  <a:pt x="134" y="176"/>
                  <a:pt x="134" y="173"/>
                </a:cubicBezTo>
                <a:lnTo>
                  <a:pt x="131" y="167"/>
                </a:lnTo>
                <a:close/>
                <a:moveTo>
                  <a:pt x="17" y="50"/>
                </a:moveTo>
                <a:cubicBezTo>
                  <a:pt x="16" y="50"/>
                  <a:pt x="15" y="49"/>
                  <a:pt x="15" y="49"/>
                </a:cubicBezTo>
                <a:cubicBezTo>
                  <a:pt x="15" y="4"/>
                  <a:pt x="15" y="4"/>
                  <a:pt x="15" y="4"/>
                </a:cubicBezTo>
                <a:cubicBezTo>
                  <a:pt x="15" y="3"/>
                  <a:pt x="16" y="3"/>
                  <a:pt x="17" y="3"/>
                </a:cubicBezTo>
                <a:cubicBezTo>
                  <a:pt x="76" y="3"/>
                  <a:pt x="76" y="3"/>
                  <a:pt x="76" y="3"/>
                </a:cubicBezTo>
                <a:cubicBezTo>
                  <a:pt x="77" y="3"/>
                  <a:pt x="78" y="3"/>
                  <a:pt x="78" y="4"/>
                </a:cubicBezTo>
                <a:cubicBezTo>
                  <a:pt x="78" y="49"/>
                  <a:pt x="78" y="49"/>
                  <a:pt x="78" y="49"/>
                </a:cubicBezTo>
                <a:cubicBezTo>
                  <a:pt x="78" y="49"/>
                  <a:pt x="77" y="50"/>
                  <a:pt x="76" y="50"/>
                </a:cubicBezTo>
                <a:lnTo>
                  <a:pt x="17" y="50"/>
                </a:lnTo>
                <a:close/>
                <a:moveTo>
                  <a:pt x="3" y="73"/>
                </a:moveTo>
                <a:cubicBezTo>
                  <a:pt x="3" y="72"/>
                  <a:pt x="6" y="67"/>
                  <a:pt x="6" y="67"/>
                </a:cubicBezTo>
                <a:cubicBezTo>
                  <a:pt x="6" y="66"/>
                  <a:pt x="6" y="66"/>
                  <a:pt x="6" y="66"/>
                </a:cubicBezTo>
                <a:cubicBezTo>
                  <a:pt x="6" y="65"/>
                  <a:pt x="7" y="64"/>
                  <a:pt x="8" y="64"/>
                </a:cubicBezTo>
                <a:cubicBezTo>
                  <a:pt x="12" y="64"/>
                  <a:pt x="12" y="64"/>
                  <a:pt x="12" y="64"/>
                </a:cubicBezTo>
                <a:cubicBezTo>
                  <a:pt x="12" y="64"/>
                  <a:pt x="15" y="60"/>
                  <a:pt x="15" y="58"/>
                </a:cubicBezTo>
                <a:cubicBezTo>
                  <a:pt x="18" y="58"/>
                  <a:pt x="26" y="58"/>
                  <a:pt x="26" y="58"/>
                </a:cubicBezTo>
                <a:cubicBezTo>
                  <a:pt x="26" y="58"/>
                  <a:pt x="26" y="55"/>
                  <a:pt x="26" y="54"/>
                </a:cubicBezTo>
                <a:cubicBezTo>
                  <a:pt x="31" y="54"/>
                  <a:pt x="63" y="54"/>
                  <a:pt x="67" y="54"/>
                </a:cubicBezTo>
                <a:cubicBezTo>
                  <a:pt x="67" y="55"/>
                  <a:pt x="67" y="58"/>
                  <a:pt x="67" y="58"/>
                </a:cubicBezTo>
                <a:cubicBezTo>
                  <a:pt x="67" y="58"/>
                  <a:pt x="76" y="58"/>
                  <a:pt x="78" y="58"/>
                </a:cubicBezTo>
                <a:cubicBezTo>
                  <a:pt x="79" y="60"/>
                  <a:pt x="81" y="64"/>
                  <a:pt x="81" y="64"/>
                </a:cubicBezTo>
                <a:cubicBezTo>
                  <a:pt x="86" y="64"/>
                  <a:pt x="86" y="64"/>
                  <a:pt x="86" y="64"/>
                </a:cubicBezTo>
                <a:cubicBezTo>
                  <a:pt x="87" y="64"/>
                  <a:pt x="88" y="65"/>
                  <a:pt x="88" y="66"/>
                </a:cubicBezTo>
                <a:cubicBezTo>
                  <a:pt x="88" y="67"/>
                  <a:pt x="88" y="67"/>
                  <a:pt x="88" y="67"/>
                </a:cubicBezTo>
                <a:cubicBezTo>
                  <a:pt x="88" y="67"/>
                  <a:pt x="90" y="72"/>
                  <a:pt x="91" y="73"/>
                </a:cubicBezTo>
                <a:cubicBezTo>
                  <a:pt x="90" y="74"/>
                  <a:pt x="90" y="74"/>
                  <a:pt x="89" y="74"/>
                </a:cubicBezTo>
                <a:cubicBezTo>
                  <a:pt x="5" y="74"/>
                  <a:pt x="5" y="74"/>
                  <a:pt x="5" y="74"/>
                </a:cubicBezTo>
                <a:cubicBezTo>
                  <a:pt x="4" y="74"/>
                  <a:pt x="3" y="74"/>
                  <a:pt x="3" y="73"/>
                </a:cubicBezTo>
                <a:close/>
                <a:moveTo>
                  <a:pt x="59" y="151"/>
                </a:moveTo>
                <a:cubicBezTo>
                  <a:pt x="57" y="151"/>
                  <a:pt x="57" y="150"/>
                  <a:pt x="57" y="149"/>
                </a:cubicBezTo>
                <a:cubicBezTo>
                  <a:pt x="57" y="105"/>
                  <a:pt x="57" y="105"/>
                  <a:pt x="57" y="105"/>
                </a:cubicBezTo>
                <a:cubicBezTo>
                  <a:pt x="57" y="104"/>
                  <a:pt x="57" y="104"/>
                  <a:pt x="59" y="104"/>
                </a:cubicBezTo>
                <a:cubicBezTo>
                  <a:pt x="117" y="104"/>
                  <a:pt x="117" y="104"/>
                  <a:pt x="117" y="104"/>
                </a:cubicBezTo>
                <a:cubicBezTo>
                  <a:pt x="119" y="104"/>
                  <a:pt x="119" y="104"/>
                  <a:pt x="119" y="105"/>
                </a:cubicBezTo>
                <a:cubicBezTo>
                  <a:pt x="119" y="149"/>
                  <a:pt x="119" y="149"/>
                  <a:pt x="119" y="149"/>
                </a:cubicBezTo>
                <a:cubicBezTo>
                  <a:pt x="119" y="150"/>
                  <a:pt x="119" y="151"/>
                  <a:pt x="117" y="151"/>
                </a:cubicBezTo>
                <a:lnTo>
                  <a:pt x="59" y="151"/>
                </a:lnTo>
                <a:close/>
                <a:moveTo>
                  <a:pt x="130" y="175"/>
                </a:moveTo>
                <a:cubicBezTo>
                  <a:pt x="46" y="175"/>
                  <a:pt x="46" y="175"/>
                  <a:pt x="46" y="175"/>
                </a:cubicBezTo>
                <a:cubicBezTo>
                  <a:pt x="45" y="175"/>
                  <a:pt x="44" y="175"/>
                  <a:pt x="44" y="174"/>
                </a:cubicBezTo>
                <a:cubicBezTo>
                  <a:pt x="45" y="173"/>
                  <a:pt x="47" y="167"/>
                  <a:pt x="47" y="167"/>
                </a:cubicBezTo>
                <a:cubicBezTo>
                  <a:pt x="47" y="167"/>
                  <a:pt x="47" y="167"/>
                  <a:pt x="47" y="167"/>
                </a:cubicBezTo>
                <a:cubicBezTo>
                  <a:pt x="47" y="166"/>
                  <a:pt x="48" y="165"/>
                  <a:pt x="49" y="165"/>
                </a:cubicBezTo>
                <a:cubicBezTo>
                  <a:pt x="54" y="165"/>
                  <a:pt x="54" y="165"/>
                  <a:pt x="54" y="165"/>
                </a:cubicBezTo>
                <a:cubicBezTo>
                  <a:pt x="54" y="165"/>
                  <a:pt x="56" y="161"/>
                  <a:pt x="57" y="159"/>
                </a:cubicBezTo>
                <a:cubicBezTo>
                  <a:pt x="59" y="159"/>
                  <a:pt x="68" y="159"/>
                  <a:pt x="68" y="159"/>
                </a:cubicBezTo>
                <a:cubicBezTo>
                  <a:pt x="68" y="159"/>
                  <a:pt x="68" y="155"/>
                  <a:pt x="68" y="155"/>
                </a:cubicBezTo>
                <a:cubicBezTo>
                  <a:pt x="72" y="155"/>
                  <a:pt x="104" y="155"/>
                  <a:pt x="108" y="155"/>
                </a:cubicBezTo>
                <a:cubicBezTo>
                  <a:pt x="108" y="155"/>
                  <a:pt x="108" y="159"/>
                  <a:pt x="108" y="159"/>
                </a:cubicBezTo>
                <a:cubicBezTo>
                  <a:pt x="108" y="159"/>
                  <a:pt x="117" y="159"/>
                  <a:pt x="119" y="159"/>
                </a:cubicBezTo>
                <a:cubicBezTo>
                  <a:pt x="120" y="161"/>
                  <a:pt x="122" y="165"/>
                  <a:pt x="122" y="165"/>
                </a:cubicBezTo>
                <a:cubicBezTo>
                  <a:pt x="127" y="165"/>
                  <a:pt x="127" y="165"/>
                  <a:pt x="127" y="165"/>
                </a:cubicBezTo>
                <a:cubicBezTo>
                  <a:pt x="128" y="165"/>
                  <a:pt x="129" y="166"/>
                  <a:pt x="129" y="167"/>
                </a:cubicBezTo>
                <a:cubicBezTo>
                  <a:pt x="129" y="167"/>
                  <a:pt x="129" y="167"/>
                  <a:pt x="129" y="167"/>
                </a:cubicBezTo>
                <a:cubicBezTo>
                  <a:pt x="129" y="167"/>
                  <a:pt x="131" y="173"/>
                  <a:pt x="132" y="174"/>
                </a:cubicBezTo>
                <a:cubicBezTo>
                  <a:pt x="132" y="175"/>
                  <a:pt x="131" y="175"/>
                  <a:pt x="130" y="175"/>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835" name="Freeform 168"/>
          <p:cNvSpPr>
            <a:spLocks/>
          </p:cNvSpPr>
          <p:nvPr/>
        </p:nvSpPr>
        <p:spPr bwMode="auto">
          <a:xfrm>
            <a:off x="5560625" y="4787549"/>
            <a:ext cx="23277" cy="6349"/>
          </a:xfrm>
          <a:custGeom>
            <a:avLst/>
            <a:gdLst>
              <a:gd name="T0" fmla="*/ 6 w 8"/>
              <a:gd name="T1" fmla="*/ 0 h 2"/>
              <a:gd name="T2" fmla="*/ 2 w 8"/>
              <a:gd name="T3" fmla="*/ 0 h 2"/>
              <a:gd name="T4" fmla="*/ 0 w 8"/>
              <a:gd name="T5" fmla="*/ 1 h 2"/>
              <a:gd name="T6" fmla="*/ 2 w 8"/>
              <a:gd name="T7" fmla="*/ 2 h 2"/>
              <a:gd name="T8" fmla="*/ 6 w 8"/>
              <a:gd name="T9" fmla="*/ 2 h 2"/>
              <a:gd name="T10" fmla="*/ 8 w 8"/>
              <a:gd name="T11" fmla="*/ 1 h 2"/>
              <a:gd name="T12" fmla="*/ 6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6" y="0"/>
                </a:moveTo>
                <a:cubicBezTo>
                  <a:pt x="2" y="0"/>
                  <a:pt x="2" y="0"/>
                  <a:pt x="2" y="0"/>
                </a:cubicBezTo>
                <a:cubicBezTo>
                  <a:pt x="1" y="0"/>
                  <a:pt x="0" y="0"/>
                  <a:pt x="0" y="1"/>
                </a:cubicBezTo>
                <a:cubicBezTo>
                  <a:pt x="0" y="2"/>
                  <a:pt x="1" y="2"/>
                  <a:pt x="2" y="2"/>
                </a:cubicBezTo>
                <a:cubicBezTo>
                  <a:pt x="6" y="2"/>
                  <a:pt x="6" y="2"/>
                  <a:pt x="6" y="2"/>
                </a:cubicBezTo>
                <a:cubicBezTo>
                  <a:pt x="7" y="2"/>
                  <a:pt x="8" y="2"/>
                  <a:pt x="8" y="1"/>
                </a:cubicBezTo>
                <a:cubicBezTo>
                  <a:pt x="8" y="0"/>
                  <a:pt x="7" y="0"/>
                  <a:pt x="6" y="0"/>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836" name="Freeform 169"/>
          <p:cNvSpPr>
            <a:spLocks/>
          </p:cNvSpPr>
          <p:nvPr/>
        </p:nvSpPr>
        <p:spPr bwMode="auto">
          <a:xfrm>
            <a:off x="5596597" y="4787549"/>
            <a:ext cx="23278" cy="6349"/>
          </a:xfrm>
          <a:custGeom>
            <a:avLst/>
            <a:gdLst>
              <a:gd name="T0" fmla="*/ 6 w 8"/>
              <a:gd name="T1" fmla="*/ 0 h 2"/>
              <a:gd name="T2" fmla="*/ 2 w 8"/>
              <a:gd name="T3" fmla="*/ 0 h 2"/>
              <a:gd name="T4" fmla="*/ 0 w 8"/>
              <a:gd name="T5" fmla="*/ 1 h 2"/>
              <a:gd name="T6" fmla="*/ 2 w 8"/>
              <a:gd name="T7" fmla="*/ 2 h 2"/>
              <a:gd name="T8" fmla="*/ 6 w 8"/>
              <a:gd name="T9" fmla="*/ 2 h 2"/>
              <a:gd name="T10" fmla="*/ 8 w 8"/>
              <a:gd name="T11" fmla="*/ 1 h 2"/>
              <a:gd name="T12" fmla="*/ 6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6" y="0"/>
                </a:moveTo>
                <a:cubicBezTo>
                  <a:pt x="2" y="0"/>
                  <a:pt x="2" y="0"/>
                  <a:pt x="2" y="0"/>
                </a:cubicBezTo>
                <a:cubicBezTo>
                  <a:pt x="1" y="0"/>
                  <a:pt x="0" y="0"/>
                  <a:pt x="0" y="1"/>
                </a:cubicBezTo>
                <a:cubicBezTo>
                  <a:pt x="0" y="2"/>
                  <a:pt x="1" y="2"/>
                  <a:pt x="2" y="2"/>
                </a:cubicBezTo>
                <a:cubicBezTo>
                  <a:pt x="6" y="2"/>
                  <a:pt x="6" y="2"/>
                  <a:pt x="6" y="2"/>
                </a:cubicBezTo>
                <a:cubicBezTo>
                  <a:pt x="7" y="2"/>
                  <a:pt x="8" y="2"/>
                  <a:pt x="8" y="1"/>
                </a:cubicBezTo>
                <a:cubicBezTo>
                  <a:pt x="8" y="0"/>
                  <a:pt x="7" y="0"/>
                  <a:pt x="6" y="0"/>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837" name="Freeform 170"/>
          <p:cNvSpPr>
            <a:spLocks/>
          </p:cNvSpPr>
          <p:nvPr/>
        </p:nvSpPr>
        <p:spPr bwMode="auto">
          <a:xfrm>
            <a:off x="5632573" y="4787549"/>
            <a:ext cx="23277" cy="6349"/>
          </a:xfrm>
          <a:custGeom>
            <a:avLst/>
            <a:gdLst>
              <a:gd name="T0" fmla="*/ 6 w 8"/>
              <a:gd name="T1" fmla="*/ 0 h 2"/>
              <a:gd name="T2" fmla="*/ 2 w 8"/>
              <a:gd name="T3" fmla="*/ 0 h 2"/>
              <a:gd name="T4" fmla="*/ 0 w 8"/>
              <a:gd name="T5" fmla="*/ 1 h 2"/>
              <a:gd name="T6" fmla="*/ 2 w 8"/>
              <a:gd name="T7" fmla="*/ 2 h 2"/>
              <a:gd name="T8" fmla="*/ 6 w 8"/>
              <a:gd name="T9" fmla="*/ 2 h 2"/>
              <a:gd name="T10" fmla="*/ 8 w 8"/>
              <a:gd name="T11" fmla="*/ 1 h 2"/>
              <a:gd name="T12" fmla="*/ 6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6" y="0"/>
                </a:moveTo>
                <a:cubicBezTo>
                  <a:pt x="2" y="0"/>
                  <a:pt x="2" y="0"/>
                  <a:pt x="2" y="0"/>
                </a:cubicBezTo>
                <a:cubicBezTo>
                  <a:pt x="1" y="0"/>
                  <a:pt x="0" y="0"/>
                  <a:pt x="0" y="1"/>
                </a:cubicBezTo>
                <a:cubicBezTo>
                  <a:pt x="0" y="2"/>
                  <a:pt x="1" y="2"/>
                  <a:pt x="2" y="2"/>
                </a:cubicBezTo>
                <a:cubicBezTo>
                  <a:pt x="6" y="2"/>
                  <a:pt x="6" y="2"/>
                  <a:pt x="6" y="2"/>
                </a:cubicBezTo>
                <a:cubicBezTo>
                  <a:pt x="7" y="2"/>
                  <a:pt x="8" y="2"/>
                  <a:pt x="8" y="1"/>
                </a:cubicBezTo>
                <a:cubicBezTo>
                  <a:pt x="8" y="0"/>
                  <a:pt x="7" y="0"/>
                  <a:pt x="6" y="0"/>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838" name="Freeform 171"/>
          <p:cNvSpPr>
            <a:spLocks/>
          </p:cNvSpPr>
          <p:nvPr/>
        </p:nvSpPr>
        <p:spPr bwMode="auto">
          <a:xfrm>
            <a:off x="5668545" y="4787549"/>
            <a:ext cx="25393" cy="6349"/>
          </a:xfrm>
          <a:custGeom>
            <a:avLst/>
            <a:gdLst>
              <a:gd name="T0" fmla="*/ 6 w 8"/>
              <a:gd name="T1" fmla="*/ 0 h 2"/>
              <a:gd name="T2" fmla="*/ 2 w 8"/>
              <a:gd name="T3" fmla="*/ 0 h 2"/>
              <a:gd name="T4" fmla="*/ 0 w 8"/>
              <a:gd name="T5" fmla="*/ 1 h 2"/>
              <a:gd name="T6" fmla="*/ 2 w 8"/>
              <a:gd name="T7" fmla="*/ 2 h 2"/>
              <a:gd name="T8" fmla="*/ 6 w 8"/>
              <a:gd name="T9" fmla="*/ 2 h 2"/>
              <a:gd name="T10" fmla="*/ 8 w 8"/>
              <a:gd name="T11" fmla="*/ 1 h 2"/>
              <a:gd name="T12" fmla="*/ 6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6" y="0"/>
                </a:moveTo>
                <a:cubicBezTo>
                  <a:pt x="2" y="0"/>
                  <a:pt x="2" y="0"/>
                  <a:pt x="2" y="0"/>
                </a:cubicBezTo>
                <a:cubicBezTo>
                  <a:pt x="1" y="0"/>
                  <a:pt x="0" y="0"/>
                  <a:pt x="0" y="1"/>
                </a:cubicBezTo>
                <a:cubicBezTo>
                  <a:pt x="0" y="2"/>
                  <a:pt x="1" y="2"/>
                  <a:pt x="2" y="2"/>
                </a:cubicBezTo>
                <a:cubicBezTo>
                  <a:pt x="6" y="2"/>
                  <a:pt x="6" y="2"/>
                  <a:pt x="6" y="2"/>
                </a:cubicBezTo>
                <a:cubicBezTo>
                  <a:pt x="7" y="2"/>
                  <a:pt x="8" y="2"/>
                  <a:pt x="8" y="1"/>
                </a:cubicBezTo>
                <a:cubicBezTo>
                  <a:pt x="8" y="0"/>
                  <a:pt x="7" y="0"/>
                  <a:pt x="6" y="0"/>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839" name="Freeform 172"/>
          <p:cNvSpPr>
            <a:spLocks/>
          </p:cNvSpPr>
          <p:nvPr/>
        </p:nvSpPr>
        <p:spPr bwMode="auto">
          <a:xfrm>
            <a:off x="5704519" y="4787549"/>
            <a:ext cx="25393" cy="6349"/>
          </a:xfrm>
          <a:custGeom>
            <a:avLst/>
            <a:gdLst>
              <a:gd name="T0" fmla="*/ 6 w 8"/>
              <a:gd name="T1" fmla="*/ 0 h 2"/>
              <a:gd name="T2" fmla="*/ 2 w 8"/>
              <a:gd name="T3" fmla="*/ 0 h 2"/>
              <a:gd name="T4" fmla="*/ 0 w 8"/>
              <a:gd name="T5" fmla="*/ 1 h 2"/>
              <a:gd name="T6" fmla="*/ 2 w 8"/>
              <a:gd name="T7" fmla="*/ 2 h 2"/>
              <a:gd name="T8" fmla="*/ 6 w 8"/>
              <a:gd name="T9" fmla="*/ 2 h 2"/>
              <a:gd name="T10" fmla="*/ 8 w 8"/>
              <a:gd name="T11" fmla="*/ 1 h 2"/>
              <a:gd name="T12" fmla="*/ 6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6" y="0"/>
                </a:moveTo>
                <a:cubicBezTo>
                  <a:pt x="2" y="0"/>
                  <a:pt x="2" y="0"/>
                  <a:pt x="2" y="0"/>
                </a:cubicBezTo>
                <a:cubicBezTo>
                  <a:pt x="1" y="0"/>
                  <a:pt x="0" y="0"/>
                  <a:pt x="0" y="1"/>
                </a:cubicBezTo>
                <a:cubicBezTo>
                  <a:pt x="0" y="2"/>
                  <a:pt x="1" y="2"/>
                  <a:pt x="2" y="2"/>
                </a:cubicBezTo>
                <a:cubicBezTo>
                  <a:pt x="6" y="2"/>
                  <a:pt x="6" y="2"/>
                  <a:pt x="6" y="2"/>
                </a:cubicBezTo>
                <a:cubicBezTo>
                  <a:pt x="7" y="2"/>
                  <a:pt x="8" y="2"/>
                  <a:pt x="8" y="1"/>
                </a:cubicBezTo>
                <a:cubicBezTo>
                  <a:pt x="8" y="0"/>
                  <a:pt x="7" y="0"/>
                  <a:pt x="6" y="0"/>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840" name="Freeform 173"/>
          <p:cNvSpPr>
            <a:spLocks/>
          </p:cNvSpPr>
          <p:nvPr/>
        </p:nvSpPr>
        <p:spPr bwMode="auto">
          <a:xfrm>
            <a:off x="5740493" y="4787549"/>
            <a:ext cx="25393" cy="6349"/>
          </a:xfrm>
          <a:custGeom>
            <a:avLst/>
            <a:gdLst>
              <a:gd name="T0" fmla="*/ 6 w 8"/>
              <a:gd name="T1" fmla="*/ 0 h 2"/>
              <a:gd name="T2" fmla="*/ 2 w 8"/>
              <a:gd name="T3" fmla="*/ 0 h 2"/>
              <a:gd name="T4" fmla="*/ 0 w 8"/>
              <a:gd name="T5" fmla="*/ 1 h 2"/>
              <a:gd name="T6" fmla="*/ 2 w 8"/>
              <a:gd name="T7" fmla="*/ 2 h 2"/>
              <a:gd name="T8" fmla="*/ 6 w 8"/>
              <a:gd name="T9" fmla="*/ 2 h 2"/>
              <a:gd name="T10" fmla="*/ 8 w 8"/>
              <a:gd name="T11" fmla="*/ 1 h 2"/>
              <a:gd name="T12" fmla="*/ 6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6" y="0"/>
                </a:moveTo>
                <a:cubicBezTo>
                  <a:pt x="2" y="0"/>
                  <a:pt x="2" y="0"/>
                  <a:pt x="2" y="0"/>
                </a:cubicBezTo>
                <a:cubicBezTo>
                  <a:pt x="1" y="0"/>
                  <a:pt x="0" y="0"/>
                  <a:pt x="0" y="1"/>
                </a:cubicBezTo>
                <a:cubicBezTo>
                  <a:pt x="0" y="2"/>
                  <a:pt x="1" y="2"/>
                  <a:pt x="2" y="2"/>
                </a:cubicBezTo>
                <a:cubicBezTo>
                  <a:pt x="6" y="2"/>
                  <a:pt x="6" y="2"/>
                  <a:pt x="6" y="2"/>
                </a:cubicBezTo>
                <a:cubicBezTo>
                  <a:pt x="7" y="2"/>
                  <a:pt x="8" y="2"/>
                  <a:pt x="8" y="1"/>
                </a:cubicBezTo>
                <a:cubicBezTo>
                  <a:pt x="8" y="0"/>
                  <a:pt x="7" y="0"/>
                  <a:pt x="6" y="0"/>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841" name="Freeform 174"/>
          <p:cNvSpPr>
            <a:spLocks/>
          </p:cNvSpPr>
          <p:nvPr/>
        </p:nvSpPr>
        <p:spPr bwMode="auto">
          <a:xfrm>
            <a:off x="5579668" y="4774852"/>
            <a:ext cx="23278" cy="6349"/>
          </a:xfrm>
          <a:custGeom>
            <a:avLst/>
            <a:gdLst>
              <a:gd name="T0" fmla="*/ 2 w 8"/>
              <a:gd name="T1" fmla="*/ 2 h 2"/>
              <a:gd name="T2" fmla="*/ 6 w 8"/>
              <a:gd name="T3" fmla="*/ 2 h 2"/>
              <a:gd name="T4" fmla="*/ 8 w 8"/>
              <a:gd name="T5" fmla="*/ 1 h 2"/>
              <a:gd name="T6" fmla="*/ 6 w 8"/>
              <a:gd name="T7" fmla="*/ 0 h 2"/>
              <a:gd name="T8" fmla="*/ 2 w 8"/>
              <a:gd name="T9" fmla="*/ 0 h 2"/>
              <a:gd name="T10" fmla="*/ 0 w 8"/>
              <a:gd name="T11" fmla="*/ 1 h 2"/>
              <a:gd name="T12" fmla="*/ 2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2" y="2"/>
                </a:moveTo>
                <a:cubicBezTo>
                  <a:pt x="6" y="2"/>
                  <a:pt x="6" y="2"/>
                  <a:pt x="6" y="2"/>
                </a:cubicBezTo>
                <a:cubicBezTo>
                  <a:pt x="7" y="2"/>
                  <a:pt x="8" y="2"/>
                  <a:pt x="8" y="1"/>
                </a:cubicBezTo>
                <a:cubicBezTo>
                  <a:pt x="8" y="0"/>
                  <a:pt x="7" y="0"/>
                  <a:pt x="6" y="0"/>
                </a:cubicBezTo>
                <a:cubicBezTo>
                  <a:pt x="2" y="0"/>
                  <a:pt x="2" y="0"/>
                  <a:pt x="2" y="0"/>
                </a:cubicBezTo>
                <a:cubicBezTo>
                  <a:pt x="1" y="0"/>
                  <a:pt x="0" y="0"/>
                  <a:pt x="0" y="1"/>
                </a:cubicBezTo>
                <a:cubicBezTo>
                  <a:pt x="0" y="2"/>
                  <a:pt x="1" y="2"/>
                  <a:pt x="2" y="2"/>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842" name="Freeform 175"/>
          <p:cNvSpPr>
            <a:spLocks/>
          </p:cNvSpPr>
          <p:nvPr/>
        </p:nvSpPr>
        <p:spPr bwMode="auto">
          <a:xfrm>
            <a:off x="5615644" y="4774852"/>
            <a:ext cx="23277" cy="6349"/>
          </a:xfrm>
          <a:custGeom>
            <a:avLst/>
            <a:gdLst>
              <a:gd name="T0" fmla="*/ 2 w 8"/>
              <a:gd name="T1" fmla="*/ 2 h 2"/>
              <a:gd name="T2" fmla="*/ 6 w 8"/>
              <a:gd name="T3" fmla="*/ 2 h 2"/>
              <a:gd name="T4" fmla="*/ 8 w 8"/>
              <a:gd name="T5" fmla="*/ 1 h 2"/>
              <a:gd name="T6" fmla="*/ 6 w 8"/>
              <a:gd name="T7" fmla="*/ 0 h 2"/>
              <a:gd name="T8" fmla="*/ 2 w 8"/>
              <a:gd name="T9" fmla="*/ 0 h 2"/>
              <a:gd name="T10" fmla="*/ 0 w 8"/>
              <a:gd name="T11" fmla="*/ 1 h 2"/>
              <a:gd name="T12" fmla="*/ 2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2" y="2"/>
                </a:moveTo>
                <a:cubicBezTo>
                  <a:pt x="6" y="2"/>
                  <a:pt x="6" y="2"/>
                  <a:pt x="6" y="2"/>
                </a:cubicBezTo>
                <a:cubicBezTo>
                  <a:pt x="7" y="2"/>
                  <a:pt x="8" y="2"/>
                  <a:pt x="8" y="1"/>
                </a:cubicBezTo>
                <a:cubicBezTo>
                  <a:pt x="8" y="0"/>
                  <a:pt x="7" y="0"/>
                  <a:pt x="6" y="0"/>
                </a:cubicBezTo>
                <a:cubicBezTo>
                  <a:pt x="2" y="0"/>
                  <a:pt x="2" y="0"/>
                  <a:pt x="2" y="0"/>
                </a:cubicBezTo>
                <a:cubicBezTo>
                  <a:pt x="1" y="0"/>
                  <a:pt x="0" y="0"/>
                  <a:pt x="0" y="1"/>
                </a:cubicBezTo>
                <a:cubicBezTo>
                  <a:pt x="0" y="2"/>
                  <a:pt x="1" y="2"/>
                  <a:pt x="2" y="2"/>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843" name="Freeform 176"/>
          <p:cNvSpPr>
            <a:spLocks/>
          </p:cNvSpPr>
          <p:nvPr/>
        </p:nvSpPr>
        <p:spPr bwMode="auto">
          <a:xfrm>
            <a:off x="5651617" y="4774852"/>
            <a:ext cx="23278" cy="6349"/>
          </a:xfrm>
          <a:custGeom>
            <a:avLst/>
            <a:gdLst>
              <a:gd name="T0" fmla="*/ 2 w 8"/>
              <a:gd name="T1" fmla="*/ 2 h 2"/>
              <a:gd name="T2" fmla="*/ 6 w 8"/>
              <a:gd name="T3" fmla="*/ 2 h 2"/>
              <a:gd name="T4" fmla="*/ 8 w 8"/>
              <a:gd name="T5" fmla="*/ 1 h 2"/>
              <a:gd name="T6" fmla="*/ 6 w 8"/>
              <a:gd name="T7" fmla="*/ 0 h 2"/>
              <a:gd name="T8" fmla="*/ 2 w 8"/>
              <a:gd name="T9" fmla="*/ 0 h 2"/>
              <a:gd name="T10" fmla="*/ 0 w 8"/>
              <a:gd name="T11" fmla="*/ 1 h 2"/>
              <a:gd name="T12" fmla="*/ 2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2" y="2"/>
                </a:moveTo>
                <a:cubicBezTo>
                  <a:pt x="6" y="2"/>
                  <a:pt x="6" y="2"/>
                  <a:pt x="6" y="2"/>
                </a:cubicBezTo>
                <a:cubicBezTo>
                  <a:pt x="7" y="2"/>
                  <a:pt x="8" y="2"/>
                  <a:pt x="8" y="1"/>
                </a:cubicBezTo>
                <a:cubicBezTo>
                  <a:pt x="8" y="0"/>
                  <a:pt x="7" y="0"/>
                  <a:pt x="6" y="0"/>
                </a:cubicBezTo>
                <a:cubicBezTo>
                  <a:pt x="2" y="0"/>
                  <a:pt x="2" y="0"/>
                  <a:pt x="2" y="0"/>
                </a:cubicBezTo>
                <a:cubicBezTo>
                  <a:pt x="1" y="0"/>
                  <a:pt x="0" y="0"/>
                  <a:pt x="0" y="1"/>
                </a:cubicBezTo>
                <a:cubicBezTo>
                  <a:pt x="0" y="2"/>
                  <a:pt x="1" y="2"/>
                  <a:pt x="2" y="2"/>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844" name="Freeform 177"/>
          <p:cNvSpPr>
            <a:spLocks/>
          </p:cNvSpPr>
          <p:nvPr/>
        </p:nvSpPr>
        <p:spPr bwMode="auto">
          <a:xfrm>
            <a:off x="5687592" y="4774852"/>
            <a:ext cx="23277" cy="6349"/>
          </a:xfrm>
          <a:custGeom>
            <a:avLst/>
            <a:gdLst>
              <a:gd name="T0" fmla="*/ 2 w 8"/>
              <a:gd name="T1" fmla="*/ 2 h 2"/>
              <a:gd name="T2" fmla="*/ 6 w 8"/>
              <a:gd name="T3" fmla="*/ 2 h 2"/>
              <a:gd name="T4" fmla="*/ 8 w 8"/>
              <a:gd name="T5" fmla="*/ 1 h 2"/>
              <a:gd name="T6" fmla="*/ 6 w 8"/>
              <a:gd name="T7" fmla="*/ 0 h 2"/>
              <a:gd name="T8" fmla="*/ 2 w 8"/>
              <a:gd name="T9" fmla="*/ 0 h 2"/>
              <a:gd name="T10" fmla="*/ 0 w 8"/>
              <a:gd name="T11" fmla="*/ 1 h 2"/>
              <a:gd name="T12" fmla="*/ 2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2" y="2"/>
                </a:moveTo>
                <a:cubicBezTo>
                  <a:pt x="6" y="2"/>
                  <a:pt x="6" y="2"/>
                  <a:pt x="6" y="2"/>
                </a:cubicBezTo>
                <a:cubicBezTo>
                  <a:pt x="7" y="2"/>
                  <a:pt x="8" y="2"/>
                  <a:pt x="8" y="1"/>
                </a:cubicBezTo>
                <a:cubicBezTo>
                  <a:pt x="8" y="0"/>
                  <a:pt x="7" y="0"/>
                  <a:pt x="6" y="0"/>
                </a:cubicBezTo>
                <a:cubicBezTo>
                  <a:pt x="2" y="0"/>
                  <a:pt x="2" y="0"/>
                  <a:pt x="2" y="0"/>
                </a:cubicBezTo>
                <a:cubicBezTo>
                  <a:pt x="1" y="0"/>
                  <a:pt x="0" y="0"/>
                  <a:pt x="0" y="1"/>
                </a:cubicBezTo>
                <a:cubicBezTo>
                  <a:pt x="0" y="2"/>
                  <a:pt x="1" y="2"/>
                  <a:pt x="2" y="2"/>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845" name="Freeform 178"/>
          <p:cNvSpPr>
            <a:spLocks/>
          </p:cNvSpPr>
          <p:nvPr/>
        </p:nvSpPr>
        <p:spPr bwMode="auto">
          <a:xfrm>
            <a:off x="5723564" y="4774852"/>
            <a:ext cx="23278" cy="6349"/>
          </a:xfrm>
          <a:custGeom>
            <a:avLst/>
            <a:gdLst>
              <a:gd name="T0" fmla="*/ 2 w 8"/>
              <a:gd name="T1" fmla="*/ 2 h 2"/>
              <a:gd name="T2" fmla="*/ 6 w 8"/>
              <a:gd name="T3" fmla="*/ 2 h 2"/>
              <a:gd name="T4" fmla="*/ 8 w 8"/>
              <a:gd name="T5" fmla="*/ 1 h 2"/>
              <a:gd name="T6" fmla="*/ 6 w 8"/>
              <a:gd name="T7" fmla="*/ 0 h 2"/>
              <a:gd name="T8" fmla="*/ 2 w 8"/>
              <a:gd name="T9" fmla="*/ 0 h 2"/>
              <a:gd name="T10" fmla="*/ 0 w 8"/>
              <a:gd name="T11" fmla="*/ 1 h 2"/>
              <a:gd name="T12" fmla="*/ 2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2" y="2"/>
                </a:moveTo>
                <a:cubicBezTo>
                  <a:pt x="6" y="2"/>
                  <a:pt x="6" y="2"/>
                  <a:pt x="6" y="2"/>
                </a:cubicBezTo>
                <a:cubicBezTo>
                  <a:pt x="7" y="2"/>
                  <a:pt x="8" y="2"/>
                  <a:pt x="8" y="1"/>
                </a:cubicBezTo>
                <a:cubicBezTo>
                  <a:pt x="8" y="0"/>
                  <a:pt x="7" y="0"/>
                  <a:pt x="6" y="0"/>
                </a:cubicBezTo>
                <a:cubicBezTo>
                  <a:pt x="2" y="0"/>
                  <a:pt x="2" y="0"/>
                  <a:pt x="2" y="0"/>
                </a:cubicBezTo>
                <a:cubicBezTo>
                  <a:pt x="1" y="0"/>
                  <a:pt x="0" y="0"/>
                  <a:pt x="0" y="1"/>
                </a:cubicBezTo>
                <a:cubicBezTo>
                  <a:pt x="0" y="2"/>
                  <a:pt x="1" y="2"/>
                  <a:pt x="2" y="2"/>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846" name="Freeform 179"/>
          <p:cNvSpPr>
            <a:spLocks noEditPoints="1"/>
          </p:cNvSpPr>
          <p:nvPr/>
        </p:nvSpPr>
        <p:spPr bwMode="auto">
          <a:xfrm>
            <a:off x="6165835" y="4345279"/>
            <a:ext cx="425338" cy="418991"/>
          </a:xfrm>
          <a:custGeom>
            <a:avLst/>
            <a:gdLst>
              <a:gd name="T0" fmla="*/ 90 w 142"/>
              <a:gd name="T1" fmla="*/ 9 h 139"/>
              <a:gd name="T2" fmla="*/ 142 w 142"/>
              <a:gd name="T3" fmla="*/ 38 h 139"/>
              <a:gd name="T4" fmla="*/ 140 w 142"/>
              <a:gd name="T5" fmla="*/ 21 h 139"/>
              <a:gd name="T6" fmla="*/ 76 w 142"/>
              <a:gd name="T7" fmla="*/ 6 h 139"/>
              <a:gd name="T8" fmla="*/ 67 w 142"/>
              <a:gd name="T9" fmla="*/ 5 h 139"/>
              <a:gd name="T10" fmla="*/ 0 w 142"/>
              <a:gd name="T11" fmla="*/ 72 h 139"/>
              <a:gd name="T12" fmla="*/ 67 w 142"/>
              <a:gd name="T13" fmla="*/ 139 h 139"/>
              <a:gd name="T14" fmla="*/ 134 w 142"/>
              <a:gd name="T15" fmla="*/ 72 h 139"/>
              <a:gd name="T16" fmla="*/ 90 w 142"/>
              <a:gd name="T17" fmla="*/ 9 h 139"/>
              <a:gd name="T18" fmla="*/ 43 w 142"/>
              <a:gd name="T19" fmla="*/ 114 h 139"/>
              <a:gd name="T20" fmla="*/ 25 w 142"/>
              <a:gd name="T21" fmla="*/ 96 h 139"/>
              <a:gd name="T22" fmla="*/ 43 w 142"/>
              <a:gd name="T23" fmla="*/ 78 h 139"/>
              <a:gd name="T24" fmla="*/ 61 w 142"/>
              <a:gd name="T25" fmla="*/ 96 h 139"/>
              <a:gd name="T26" fmla="*/ 43 w 142"/>
              <a:gd name="T27" fmla="*/ 114 h 139"/>
              <a:gd name="T28" fmla="*/ 43 w 142"/>
              <a:gd name="T29" fmla="*/ 66 h 139"/>
              <a:gd name="T30" fmla="*/ 25 w 142"/>
              <a:gd name="T31" fmla="*/ 48 h 139"/>
              <a:gd name="T32" fmla="*/ 43 w 142"/>
              <a:gd name="T33" fmla="*/ 29 h 139"/>
              <a:gd name="T34" fmla="*/ 61 w 142"/>
              <a:gd name="T35" fmla="*/ 48 h 139"/>
              <a:gd name="T36" fmla="*/ 43 w 142"/>
              <a:gd name="T37" fmla="*/ 66 h 139"/>
              <a:gd name="T38" fmla="*/ 91 w 142"/>
              <a:gd name="T39" fmla="*/ 114 h 139"/>
              <a:gd name="T40" fmla="*/ 73 w 142"/>
              <a:gd name="T41" fmla="*/ 96 h 139"/>
              <a:gd name="T42" fmla="*/ 91 w 142"/>
              <a:gd name="T43" fmla="*/ 78 h 139"/>
              <a:gd name="T44" fmla="*/ 109 w 142"/>
              <a:gd name="T45" fmla="*/ 96 h 139"/>
              <a:gd name="T46" fmla="*/ 91 w 142"/>
              <a:gd name="T47" fmla="*/ 114 h 139"/>
              <a:gd name="T48" fmla="*/ 91 w 142"/>
              <a:gd name="T49" fmla="*/ 66 h 139"/>
              <a:gd name="T50" fmla="*/ 73 w 142"/>
              <a:gd name="T51" fmla="*/ 48 h 139"/>
              <a:gd name="T52" fmla="*/ 91 w 142"/>
              <a:gd name="T53" fmla="*/ 29 h 139"/>
              <a:gd name="T54" fmla="*/ 109 w 142"/>
              <a:gd name="T55" fmla="*/ 48 h 139"/>
              <a:gd name="T56" fmla="*/ 91 w 142"/>
              <a:gd name="T57" fmla="*/ 66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2" h="139">
                <a:moveTo>
                  <a:pt x="90" y="9"/>
                </a:moveTo>
                <a:cubicBezTo>
                  <a:pt x="132" y="12"/>
                  <a:pt x="142" y="38"/>
                  <a:pt x="142" y="38"/>
                </a:cubicBezTo>
                <a:cubicBezTo>
                  <a:pt x="140" y="21"/>
                  <a:pt x="140" y="21"/>
                  <a:pt x="140" y="21"/>
                </a:cubicBezTo>
                <a:cubicBezTo>
                  <a:pt x="125" y="0"/>
                  <a:pt x="96" y="1"/>
                  <a:pt x="76" y="6"/>
                </a:cubicBezTo>
                <a:cubicBezTo>
                  <a:pt x="73" y="5"/>
                  <a:pt x="70" y="5"/>
                  <a:pt x="67" y="5"/>
                </a:cubicBezTo>
                <a:cubicBezTo>
                  <a:pt x="30" y="5"/>
                  <a:pt x="0" y="35"/>
                  <a:pt x="0" y="72"/>
                </a:cubicBezTo>
                <a:cubicBezTo>
                  <a:pt x="0" y="109"/>
                  <a:pt x="30" y="139"/>
                  <a:pt x="67" y="139"/>
                </a:cubicBezTo>
                <a:cubicBezTo>
                  <a:pt x="104" y="139"/>
                  <a:pt x="134" y="109"/>
                  <a:pt x="134" y="72"/>
                </a:cubicBezTo>
                <a:cubicBezTo>
                  <a:pt x="134" y="43"/>
                  <a:pt x="116" y="18"/>
                  <a:pt x="90" y="9"/>
                </a:cubicBezTo>
                <a:close/>
                <a:moveTo>
                  <a:pt x="43" y="114"/>
                </a:moveTo>
                <a:cubicBezTo>
                  <a:pt x="33" y="114"/>
                  <a:pt x="25" y="106"/>
                  <a:pt x="25" y="96"/>
                </a:cubicBezTo>
                <a:cubicBezTo>
                  <a:pt x="25" y="86"/>
                  <a:pt x="33" y="78"/>
                  <a:pt x="43" y="78"/>
                </a:cubicBezTo>
                <a:cubicBezTo>
                  <a:pt x="53" y="78"/>
                  <a:pt x="61" y="86"/>
                  <a:pt x="61" y="96"/>
                </a:cubicBezTo>
                <a:cubicBezTo>
                  <a:pt x="61" y="106"/>
                  <a:pt x="53" y="114"/>
                  <a:pt x="43" y="114"/>
                </a:cubicBezTo>
                <a:close/>
                <a:moveTo>
                  <a:pt x="43" y="66"/>
                </a:moveTo>
                <a:cubicBezTo>
                  <a:pt x="33" y="66"/>
                  <a:pt x="25" y="58"/>
                  <a:pt x="25" y="48"/>
                </a:cubicBezTo>
                <a:cubicBezTo>
                  <a:pt x="25" y="38"/>
                  <a:pt x="33" y="29"/>
                  <a:pt x="43" y="29"/>
                </a:cubicBezTo>
                <a:cubicBezTo>
                  <a:pt x="53" y="29"/>
                  <a:pt x="61" y="38"/>
                  <a:pt x="61" y="48"/>
                </a:cubicBezTo>
                <a:cubicBezTo>
                  <a:pt x="61" y="58"/>
                  <a:pt x="53" y="66"/>
                  <a:pt x="43" y="66"/>
                </a:cubicBezTo>
                <a:close/>
                <a:moveTo>
                  <a:pt x="91" y="114"/>
                </a:moveTo>
                <a:cubicBezTo>
                  <a:pt x="81" y="114"/>
                  <a:pt x="73" y="106"/>
                  <a:pt x="73" y="96"/>
                </a:cubicBezTo>
                <a:cubicBezTo>
                  <a:pt x="73" y="86"/>
                  <a:pt x="81" y="78"/>
                  <a:pt x="91" y="78"/>
                </a:cubicBezTo>
                <a:cubicBezTo>
                  <a:pt x="101" y="78"/>
                  <a:pt x="109" y="86"/>
                  <a:pt x="109" y="96"/>
                </a:cubicBezTo>
                <a:cubicBezTo>
                  <a:pt x="109" y="106"/>
                  <a:pt x="101" y="114"/>
                  <a:pt x="91" y="114"/>
                </a:cubicBezTo>
                <a:close/>
                <a:moveTo>
                  <a:pt x="91" y="66"/>
                </a:moveTo>
                <a:cubicBezTo>
                  <a:pt x="81" y="66"/>
                  <a:pt x="73" y="58"/>
                  <a:pt x="73" y="48"/>
                </a:cubicBezTo>
                <a:cubicBezTo>
                  <a:pt x="73" y="38"/>
                  <a:pt x="81" y="29"/>
                  <a:pt x="91" y="29"/>
                </a:cubicBezTo>
                <a:cubicBezTo>
                  <a:pt x="101" y="29"/>
                  <a:pt x="109" y="38"/>
                  <a:pt x="109" y="48"/>
                </a:cubicBezTo>
                <a:cubicBezTo>
                  <a:pt x="109" y="58"/>
                  <a:pt x="101" y="66"/>
                  <a:pt x="91" y="66"/>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847" name="Freeform 180"/>
          <p:cNvSpPr>
            <a:spLocks/>
          </p:cNvSpPr>
          <p:nvPr/>
        </p:nvSpPr>
        <p:spPr bwMode="auto">
          <a:xfrm>
            <a:off x="7238704" y="4525150"/>
            <a:ext cx="27510" cy="21161"/>
          </a:xfrm>
          <a:custGeom>
            <a:avLst/>
            <a:gdLst>
              <a:gd name="T0" fmla="*/ 5 w 9"/>
              <a:gd name="T1" fmla="*/ 0 h 7"/>
              <a:gd name="T2" fmla="*/ 3 w 9"/>
              <a:gd name="T3" fmla="*/ 0 h 7"/>
              <a:gd name="T4" fmla="*/ 1 w 9"/>
              <a:gd name="T5" fmla="*/ 1 h 7"/>
              <a:gd name="T6" fmla="*/ 0 w 9"/>
              <a:gd name="T7" fmla="*/ 3 h 7"/>
              <a:gd name="T8" fmla="*/ 1 w 9"/>
              <a:gd name="T9" fmla="*/ 6 h 7"/>
              <a:gd name="T10" fmla="*/ 3 w 9"/>
              <a:gd name="T11" fmla="*/ 7 h 7"/>
              <a:gd name="T12" fmla="*/ 5 w 9"/>
              <a:gd name="T13" fmla="*/ 7 h 7"/>
              <a:gd name="T14" fmla="*/ 8 w 9"/>
              <a:gd name="T15" fmla="*/ 6 h 7"/>
              <a:gd name="T16" fmla="*/ 9 w 9"/>
              <a:gd name="T17" fmla="*/ 3 h 7"/>
              <a:gd name="T18" fmla="*/ 8 w 9"/>
              <a:gd name="T19" fmla="*/ 1 h 7"/>
              <a:gd name="T20" fmla="*/ 5 w 9"/>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7">
                <a:moveTo>
                  <a:pt x="5" y="0"/>
                </a:moveTo>
                <a:cubicBezTo>
                  <a:pt x="3" y="0"/>
                  <a:pt x="3" y="0"/>
                  <a:pt x="3" y="0"/>
                </a:cubicBezTo>
                <a:cubicBezTo>
                  <a:pt x="2" y="0"/>
                  <a:pt x="1" y="1"/>
                  <a:pt x="1" y="1"/>
                </a:cubicBezTo>
                <a:cubicBezTo>
                  <a:pt x="0" y="2"/>
                  <a:pt x="0" y="3"/>
                  <a:pt x="0" y="3"/>
                </a:cubicBezTo>
                <a:cubicBezTo>
                  <a:pt x="0" y="4"/>
                  <a:pt x="0" y="5"/>
                  <a:pt x="1" y="6"/>
                </a:cubicBezTo>
                <a:cubicBezTo>
                  <a:pt x="1" y="6"/>
                  <a:pt x="2" y="7"/>
                  <a:pt x="3" y="7"/>
                </a:cubicBezTo>
                <a:cubicBezTo>
                  <a:pt x="5" y="7"/>
                  <a:pt x="5" y="7"/>
                  <a:pt x="5" y="7"/>
                </a:cubicBezTo>
                <a:cubicBezTo>
                  <a:pt x="6" y="7"/>
                  <a:pt x="7" y="6"/>
                  <a:pt x="8" y="6"/>
                </a:cubicBezTo>
                <a:cubicBezTo>
                  <a:pt x="9" y="5"/>
                  <a:pt x="9" y="4"/>
                  <a:pt x="9" y="3"/>
                </a:cubicBezTo>
                <a:cubicBezTo>
                  <a:pt x="9" y="3"/>
                  <a:pt x="9" y="2"/>
                  <a:pt x="8" y="1"/>
                </a:cubicBezTo>
                <a:cubicBezTo>
                  <a:pt x="7" y="1"/>
                  <a:pt x="6" y="0"/>
                  <a:pt x="5" y="0"/>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848" name="Freeform 181"/>
          <p:cNvSpPr>
            <a:spLocks/>
          </p:cNvSpPr>
          <p:nvPr/>
        </p:nvSpPr>
        <p:spPr bwMode="auto">
          <a:xfrm>
            <a:off x="7333929" y="4525149"/>
            <a:ext cx="27509" cy="63483"/>
          </a:xfrm>
          <a:custGeom>
            <a:avLst/>
            <a:gdLst>
              <a:gd name="T0" fmla="*/ 3 w 9"/>
              <a:gd name="T1" fmla="*/ 0 h 21"/>
              <a:gd name="T2" fmla="*/ 1 w 9"/>
              <a:gd name="T3" fmla="*/ 1 h 21"/>
              <a:gd name="T4" fmla="*/ 0 w 9"/>
              <a:gd name="T5" fmla="*/ 4 h 21"/>
              <a:gd name="T6" fmla="*/ 0 w 9"/>
              <a:gd name="T7" fmla="*/ 17 h 21"/>
              <a:gd name="T8" fmla="*/ 1 w 9"/>
              <a:gd name="T9" fmla="*/ 20 h 21"/>
              <a:gd name="T10" fmla="*/ 3 w 9"/>
              <a:gd name="T11" fmla="*/ 21 h 21"/>
              <a:gd name="T12" fmla="*/ 8 w 9"/>
              <a:gd name="T13" fmla="*/ 18 h 21"/>
              <a:gd name="T14" fmla="*/ 9 w 9"/>
              <a:gd name="T15" fmla="*/ 11 h 21"/>
              <a:gd name="T16" fmla="*/ 8 w 9"/>
              <a:gd name="T17" fmla="*/ 4 h 21"/>
              <a:gd name="T18" fmla="*/ 3 w 9"/>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21">
                <a:moveTo>
                  <a:pt x="3" y="0"/>
                </a:moveTo>
                <a:cubicBezTo>
                  <a:pt x="2" y="0"/>
                  <a:pt x="1" y="1"/>
                  <a:pt x="1" y="1"/>
                </a:cubicBezTo>
                <a:cubicBezTo>
                  <a:pt x="0" y="2"/>
                  <a:pt x="0" y="3"/>
                  <a:pt x="0" y="4"/>
                </a:cubicBezTo>
                <a:cubicBezTo>
                  <a:pt x="0" y="17"/>
                  <a:pt x="0" y="17"/>
                  <a:pt x="0" y="17"/>
                </a:cubicBezTo>
                <a:cubicBezTo>
                  <a:pt x="0" y="18"/>
                  <a:pt x="0" y="19"/>
                  <a:pt x="1" y="20"/>
                </a:cubicBezTo>
                <a:cubicBezTo>
                  <a:pt x="1" y="21"/>
                  <a:pt x="2" y="21"/>
                  <a:pt x="3" y="21"/>
                </a:cubicBezTo>
                <a:cubicBezTo>
                  <a:pt x="5" y="21"/>
                  <a:pt x="7" y="20"/>
                  <a:pt x="8" y="18"/>
                </a:cubicBezTo>
                <a:cubicBezTo>
                  <a:pt x="9" y="16"/>
                  <a:pt x="9" y="13"/>
                  <a:pt x="9" y="11"/>
                </a:cubicBezTo>
                <a:cubicBezTo>
                  <a:pt x="9" y="8"/>
                  <a:pt x="9" y="6"/>
                  <a:pt x="8" y="4"/>
                </a:cubicBezTo>
                <a:cubicBezTo>
                  <a:pt x="7" y="1"/>
                  <a:pt x="5" y="0"/>
                  <a:pt x="3" y="0"/>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849" name="Freeform 182"/>
          <p:cNvSpPr>
            <a:spLocks/>
          </p:cNvSpPr>
          <p:nvPr/>
        </p:nvSpPr>
        <p:spPr bwMode="auto">
          <a:xfrm>
            <a:off x="7145594" y="4525150"/>
            <a:ext cx="25393" cy="21161"/>
          </a:xfrm>
          <a:custGeom>
            <a:avLst/>
            <a:gdLst>
              <a:gd name="T0" fmla="*/ 5 w 9"/>
              <a:gd name="T1" fmla="*/ 0 h 7"/>
              <a:gd name="T2" fmla="*/ 4 w 9"/>
              <a:gd name="T3" fmla="*/ 0 h 7"/>
              <a:gd name="T4" fmla="*/ 1 w 9"/>
              <a:gd name="T5" fmla="*/ 1 h 7"/>
              <a:gd name="T6" fmla="*/ 0 w 9"/>
              <a:gd name="T7" fmla="*/ 3 h 7"/>
              <a:gd name="T8" fmla="*/ 1 w 9"/>
              <a:gd name="T9" fmla="*/ 6 h 7"/>
              <a:gd name="T10" fmla="*/ 4 w 9"/>
              <a:gd name="T11" fmla="*/ 7 h 7"/>
              <a:gd name="T12" fmla="*/ 5 w 9"/>
              <a:gd name="T13" fmla="*/ 7 h 7"/>
              <a:gd name="T14" fmla="*/ 8 w 9"/>
              <a:gd name="T15" fmla="*/ 6 h 7"/>
              <a:gd name="T16" fmla="*/ 9 w 9"/>
              <a:gd name="T17" fmla="*/ 3 h 7"/>
              <a:gd name="T18" fmla="*/ 8 w 9"/>
              <a:gd name="T19" fmla="*/ 1 h 7"/>
              <a:gd name="T20" fmla="*/ 5 w 9"/>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7">
                <a:moveTo>
                  <a:pt x="5" y="0"/>
                </a:moveTo>
                <a:cubicBezTo>
                  <a:pt x="4" y="0"/>
                  <a:pt x="4" y="0"/>
                  <a:pt x="4" y="0"/>
                </a:cubicBezTo>
                <a:cubicBezTo>
                  <a:pt x="2" y="0"/>
                  <a:pt x="2" y="0"/>
                  <a:pt x="1" y="1"/>
                </a:cubicBezTo>
                <a:cubicBezTo>
                  <a:pt x="0" y="2"/>
                  <a:pt x="0" y="2"/>
                  <a:pt x="0" y="3"/>
                </a:cubicBezTo>
                <a:cubicBezTo>
                  <a:pt x="0" y="4"/>
                  <a:pt x="0" y="5"/>
                  <a:pt x="1" y="6"/>
                </a:cubicBezTo>
                <a:cubicBezTo>
                  <a:pt x="2" y="6"/>
                  <a:pt x="2" y="7"/>
                  <a:pt x="4" y="7"/>
                </a:cubicBezTo>
                <a:cubicBezTo>
                  <a:pt x="5" y="7"/>
                  <a:pt x="5" y="7"/>
                  <a:pt x="5" y="7"/>
                </a:cubicBezTo>
                <a:cubicBezTo>
                  <a:pt x="6" y="7"/>
                  <a:pt x="7" y="6"/>
                  <a:pt x="8" y="6"/>
                </a:cubicBezTo>
                <a:cubicBezTo>
                  <a:pt x="9" y="5"/>
                  <a:pt x="9" y="4"/>
                  <a:pt x="9" y="3"/>
                </a:cubicBezTo>
                <a:cubicBezTo>
                  <a:pt x="9" y="2"/>
                  <a:pt x="9" y="2"/>
                  <a:pt x="8" y="1"/>
                </a:cubicBezTo>
                <a:cubicBezTo>
                  <a:pt x="7" y="0"/>
                  <a:pt x="6" y="0"/>
                  <a:pt x="5" y="0"/>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850" name="Freeform 183"/>
          <p:cNvSpPr>
            <a:spLocks noEditPoints="1"/>
          </p:cNvSpPr>
          <p:nvPr/>
        </p:nvSpPr>
        <p:spPr bwMode="auto">
          <a:xfrm>
            <a:off x="6959378" y="4417227"/>
            <a:ext cx="497287" cy="228540"/>
          </a:xfrm>
          <a:custGeom>
            <a:avLst/>
            <a:gdLst>
              <a:gd name="T0" fmla="*/ 8 w 166"/>
              <a:gd name="T1" fmla="*/ 0 h 76"/>
              <a:gd name="T2" fmla="*/ 0 w 166"/>
              <a:gd name="T3" fmla="*/ 76 h 76"/>
              <a:gd name="T4" fmla="*/ 166 w 166"/>
              <a:gd name="T5" fmla="*/ 8 h 76"/>
              <a:gd name="T6" fmla="*/ 33 w 166"/>
              <a:gd name="T7" fmla="*/ 56 h 76"/>
              <a:gd name="T8" fmla="*/ 43 w 166"/>
              <a:gd name="T9" fmla="*/ 57 h 76"/>
              <a:gd name="T10" fmla="*/ 47 w 166"/>
              <a:gd name="T11" fmla="*/ 61 h 76"/>
              <a:gd name="T12" fmla="*/ 43 w 166"/>
              <a:gd name="T13" fmla="*/ 64 h 76"/>
              <a:gd name="T14" fmla="*/ 26 w 166"/>
              <a:gd name="T15" fmla="*/ 63 h 76"/>
              <a:gd name="T16" fmla="*/ 24 w 166"/>
              <a:gd name="T17" fmla="*/ 33 h 76"/>
              <a:gd name="T18" fmla="*/ 29 w 166"/>
              <a:gd name="T19" fmla="*/ 29 h 76"/>
              <a:gd name="T20" fmla="*/ 46 w 166"/>
              <a:gd name="T21" fmla="*/ 30 h 76"/>
              <a:gd name="T22" fmla="*/ 46 w 166"/>
              <a:gd name="T23" fmla="*/ 35 h 76"/>
              <a:gd name="T24" fmla="*/ 35 w 166"/>
              <a:gd name="T25" fmla="*/ 36 h 76"/>
              <a:gd name="T26" fmla="*/ 32 w 166"/>
              <a:gd name="T27" fmla="*/ 40 h 76"/>
              <a:gd name="T28" fmla="*/ 33 w 166"/>
              <a:gd name="T29" fmla="*/ 56 h 76"/>
              <a:gd name="T30" fmla="*/ 77 w 166"/>
              <a:gd name="T31" fmla="*/ 63 h 76"/>
              <a:gd name="T32" fmla="*/ 72 w 166"/>
              <a:gd name="T33" fmla="*/ 63 h 76"/>
              <a:gd name="T34" fmla="*/ 71 w 166"/>
              <a:gd name="T35" fmla="*/ 54 h 76"/>
              <a:gd name="T36" fmla="*/ 67 w 166"/>
              <a:gd name="T37" fmla="*/ 50 h 76"/>
              <a:gd name="T38" fmla="*/ 63 w 166"/>
              <a:gd name="T39" fmla="*/ 51 h 76"/>
              <a:gd name="T40" fmla="*/ 62 w 166"/>
              <a:gd name="T41" fmla="*/ 60 h 76"/>
              <a:gd name="T42" fmla="*/ 58 w 166"/>
              <a:gd name="T43" fmla="*/ 64 h 76"/>
              <a:gd name="T44" fmla="*/ 55 w 166"/>
              <a:gd name="T45" fmla="*/ 60 h 76"/>
              <a:gd name="T46" fmla="*/ 56 w 166"/>
              <a:gd name="T47" fmla="*/ 30 h 76"/>
              <a:gd name="T48" fmla="*/ 74 w 166"/>
              <a:gd name="T49" fmla="*/ 29 h 76"/>
              <a:gd name="T50" fmla="*/ 78 w 166"/>
              <a:gd name="T51" fmla="*/ 33 h 76"/>
              <a:gd name="T52" fmla="*/ 108 w 166"/>
              <a:gd name="T53" fmla="*/ 64 h 76"/>
              <a:gd name="T54" fmla="*/ 103 w 166"/>
              <a:gd name="T55" fmla="*/ 61 h 76"/>
              <a:gd name="T56" fmla="*/ 99 w 166"/>
              <a:gd name="T57" fmla="*/ 53 h 76"/>
              <a:gd name="T58" fmla="*/ 95 w 166"/>
              <a:gd name="T59" fmla="*/ 50 h 76"/>
              <a:gd name="T60" fmla="*/ 93 w 166"/>
              <a:gd name="T61" fmla="*/ 54 h 76"/>
              <a:gd name="T62" fmla="*/ 92 w 166"/>
              <a:gd name="T63" fmla="*/ 63 h 76"/>
              <a:gd name="T64" fmla="*/ 87 w 166"/>
              <a:gd name="T65" fmla="*/ 63 h 76"/>
              <a:gd name="T66" fmla="*/ 86 w 166"/>
              <a:gd name="T67" fmla="*/ 34 h 76"/>
              <a:gd name="T68" fmla="*/ 90 w 166"/>
              <a:gd name="T69" fmla="*/ 29 h 76"/>
              <a:gd name="T70" fmla="*/ 108 w 166"/>
              <a:gd name="T71" fmla="*/ 31 h 76"/>
              <a:gd name="T72" fmla="*/ 109 w 166"/>
              <a:gd name="T73" fmla="*/ 45 h 76"/>
              <a:gd name="T74" fmla="*/ 107 w 166"/>
              <a:gd name="T75" fmla="*/ 50 h 76"/>
              <a:gd name="T76" fmla="*/ 107 w 166"/>
              <a:gd name="T77" fmla="*/ 53 h 76"/>
              <a:gd name="T78" fmla="*/ 108 w 166"/>
              <a:gd name="T79" fmla="*/ 64 h 76"/>
              <a:gd name="T80" fmla="*/ 142 w 166"/>
              <a:gd name="T81" fmla="*/ 49 h 76"/>
              <a:gd name="T82" fmla="*/ 138 w 166"/>
              <a:gd name="T83" fmla="*/ 61 h 76"/>
              <a:gd name="T84" fmla="*/ 122 w 166"/>
              <a:gd name="T85" fmla="*/ 64 h 76"/>
              <a:gd name="T86" fmla="*/ 117 w 166"/>
              <a:gd name="T87" fmla="*/ 60 h 76"/>
              <a:gd name="T88" fmla="*/ 119 w 166"/>
              <a:gd name="T89" fmla="*/ 30 h 76"/>
              <a:gd name="T90" fmla="*/ 129 w 166"/>
              <a:gd name="T91" fmla="*/ 29 h 76"/>
              <a:gd name="T92" fmla="*/ 141 w 166"/>
              <a:gd name="T93" fmla="*/ 42 h 76"/>
              <a:gd name="T94" fmla="*/ 142 w 166"/>
              <a:gd name="T95" fmla="*/ 4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6" h="76">
                <a:moveTo>
                  <a:pt x="158" y="0"/>
                </a:moveTo>
                <a:cubicBezTo>
                  <a:pt x="8" y="0"/>
                  <a:pt x="8" y="0"/>
                  <a:pt x="8" y="0"/>
                </a:cubicBezTo>
                <a:cubicBezTo>
                  <a:pt x="3" y="0"/>
                  <a:pt x="0" y="3"/>
                  <a:pt x="0" y="8"/>
                </a:cubicBezTo>
                <a:cubicBezTo>
                  <a:pt x="0" y="76"/>
                  <a:pt x="0" y="76"/>
                  <a:pt x="0" y="76"/>
                </a:cubicBezTo>
                <a:cubicBezTo>
                  <a:pt x="166" y="76"/>
                  <a:pt x="166" y="76"/>
                  <a:pt x="166" y="76"/>
                </a:cubicBezTo>
                <a:cubicBezTo>
                  <a:pt x="166" y="8"/>
                  <a:pt x="166" y="8"/>
                  <a:pt x="166" y="8"/>
                </a:cubicBezTo>
                <a:cubicBezTo>
                  <a:pt x="166" y="3"/>
                  <a:pt x="163" y="0"/>
                  <a:pt x="158" y="0"/>
                </a:cubicBezTo>
                <a:close/>
                <a:moveTo>
                  <a:pt x="33" y="56"/>
                </a:moveTo>
                <a:cubicBezTo>
                  <a:pt x="33" y="57"/>
                  <a:pt x="34" y="57"/>
                  <a:pt x="35" y="57"/>
                </a:cubicBezTo>
                <a:cubicBezTo>
                  <a:pt x="43" y="57"/>
                  <a:pt x="43" y="57"/>
                  <a:pt x="43" y="57"/>
                </a:cubicBezTo>
                <a:cubicBezTo>
                  <a:pt x="44" y="57"/>
                  <a:pt x="45" y="58"/>
                  <a:pt x="46" y="58"/>
                </a:cubicBezTo>
                <a:cubicBezTo>
                  <a:pt x="47" y="59"/>
                  <a:pt x="47" y="60"/>
                  <a:pt x="47" y="61"/>
                </a:cubicBezTo>
                <a:cubicBezTo>
                  <a:pt x="47" y="62"/>
                  <a:pt x="47" y="63"/>
                  <a:pt x="46" y="63"/>
                </a:cubicBezTo>
                <a:cubicBezTo>
                  <a:pt x="45" y="64"/>
                  <a:pt x="44" y="64"/>
                  <a:pt x="43" y="64"/>
                </a:cubicBezTo>
                <a:cubicBezTo>
                  <a:pt x="29" y="64"/>
                  <a:pt x="29" y="64"/>
                  <a:pt x="29" y="64"/>
                </a:cubicBezTo>
                <a:cubicBezTo>
                  <a:pt x="28" y="64"/>
                  <a:pt x="27" y="64"/>
                  <a:pt x="26" y="63"/>
                </a:cubicBezTo>
                <a:cubicBezTo>
                  <a:pt x="25" y="62"/>
                  <a:pt x="24" y="61"/>
                  <a:pt x="24" y="60"/>
                </a:cubicBezTo>
                <a:cubicBezTo>
                  <a:pt x="24" y="33"/>
                  <a:pt x="24" y="33"/>
                  <a:pt x="24" y="33"/>
                </a:cubicBezTo>
                <a:cubicBezTo>
                  <a:pt x="24" y="32"/>
                  <a:pt x="25" y="31"/>
                  <a:pt x="26" y="30"/>
                </a:cubicBezTo>
                <a:cubicBezTo>
                  <a:pt x="27" y="29"/>
                  <a:pt x="28" y="29"/>
                  <a:pt x="29" y="29"/>
                </a:cubicBezTo>
                <a:cubicBezTo>
                  <a:pt x="43" y="29"/>
                  <a:pt x="43" y="29"/>
                  <a:pt x="43" y="29"/>
                </a:cubicBezTo>
                <a:cubicBezTo>
                  <a:pt x="44" y="29"/>
                  <a:pt x="45" y="29"/>
                  <a:pt x="46" y="30"/>
                </a:cubicBezTo>
                <a:cubicBezTo>
                  <a:pt x="47" y="31"/>
                  <a:pt x="47" y="32"/>
                  <a:pt x="47" y="33"/>
                </a:cubicBezTo>
                <a:cubicBezTo>
                  <a:pt x="47" y="34"/>
                  <a:pt x="47" y="34"/>
                  <a:pt x="46" y="35"/>
                </a:cubicBezTo>
                <a:cubicBezTo>
                  <a:pt x="45" y="36"/>
                  <a:pt x="44" y="36"/>
                  <a:pt x="43" y="36"/>
                </a:cubicBezTo>
                <a:cubicBezTo>
                  <a:pt x="35" y="36"/>
                  <a:pt x="35" y="36"/>
                  <a:pt x="35" y="36"/>
                </a:cubicBezTo>
                <a:cubicBezTo>
                  <a:pt x="34" y="36"/>
                  <a:pt x="33" y="37"/>
                  <a:pt x="33" y="37"/>
                </a:cubicBezTo>
                <a:cubicBezTo>
                  <a:pt x="32" y="38"/>
                  <a:pt x="32" y="39"/>
                  <a:pt x="32" y="40"/>
                </a:cubicBezTo>
                <a:cubicBezTo>
                  <a:pt x="32" y="53"/>
                  <a:pt x="32" y="53"/>
                  <a:pt x="32" y="53"/>
                </a:cubicBezTo>
                <a:cubicBezTo>
                  <a:pt x="32" y="54"/>
                  <a:pt x="32" y="55"/>
                  <a:pt x="33" y="56"/>
                </a:cubicBezTo>
                <a:close/>
                <a:moveTo>
                  <a:pt x="78" y="60"/>
                </a:moveTo>
                <a:cubicBezTo>
                  <a:pt x="78" y="61"/>
                  <a:pt x="78" y="62"/>
                  <a:pt x="77" y="63"/>
                </a:cubicBezTo>
                <a:cubicBezTo>
                  <a:pt x="76" y="64"/>
                  <a:pt x="76" y="64"/>
                  <a:pt x="75" y="64"/>
                </a:cubicBezTo>
                <a:cubicBezTo>
                  <a:pt x="74" y="64"/>
                  <a:pt x="73" y="64"/>
                  <a:pt x="72" y="63"/>
                </a:cubicBezTo>
                <a:cubicBezTo>
                  <a:pt x="71" y="62"/>
                  <a:pt x="71" y="61"/>
                  <a:pt x="71" y="60"/>
                </a:cubicBezTo>
                <a:cubicBezTo>
                  <a:pt x="71" y="54"/>
                  <a:pt x="71" y="54"/>
                  <a:pt x="71" y="54"/>
                </a:cubicBezTo>
                <a:cubicBezTo>
                  <a:pt x="71" y="53"/>
                  <a:pt x="71" y="52"/>
                  <a:pt x="70" y="51"/>
                </a:cubicBezTo>
                <a:cubicBezTo>
                  <a:pt x="69" y="50"/>
                  <a:pt x="68" y="50"/>
                  <a:pt x="67" y="50"/>
                </a:cubicBezTo>
                <a:cubicBezTo>
                  <a:pt x="66" y="50"/>
                  <a:pt x="66" y="50"/>
                  <a:pt x="66" y="50"/>
                </a:cubicBezTo>
                <a:cubicBezTo>
                  <a:pt x="64" y="50"/>
                  <a:pt x="64" y="50"/>
                  <a:pt x="63" y="51"/>
                </a:cubicBezTo>
                <a:cubicBezTo>
                  <a:pt x="62" y="52"/>
                  <a:pt x="62" y="53"/>
                  <a:pt x="62" y="54"/>
                </a:cubicBezTo>
                <a:cubicBezTo>
                  <a:pt x="62" y="60"/>
                  <a:pt x="62" y="60"/>
                  <a:pt x="62" y="60"/>
                </a:cubicBezTo>
                <a:cubicBezTo>
                  <a:pt x="62" y="61"/>
                  <a:pt x="61" y="62"/>
                  <a:pt x="61" y="63"/>
                </a:cubicBezTo>
                <a:cubicBezTo>
                  <a:pt x="60" y="64"/>
                  <a:pt x="59" y="64"/>
                  <a:pt x="58" y="64"/>
                </a:cubicBezTo>
                <a:cubicBezTo>
                  <a:pt x="57" y="64"/>
                  <a:pt x="56" y="64"/>
                  <a:pt x="56" y="63"/>
                </a:cubicBezTo>
                <a:cubicBezTo>
                  <a:pt x="55" y="62"/>
                  <a:pt x="55" y="61"/>
                  <a:pt x="55" y="60"/>
                </a:cubicBezTo>
                <a:cubicBezTo>
                  <a:pt x="55" y="33"/>
                  <a:pt x="55" y="33"/>
                  <a:pt x="55" y="33"/>
                </a:cubicBezTo>
                <a:cubicBezTo>
                  <a:pt x="55" y="32"/>
                  <a:pt x="55" y="31"/>
                  <a:pt x="56" y="30"/>
                </a:cubicBezTo>
                <a:cubicBezTo>
                  <a:pt x="57" y="29"/>
                  <a:pt x="58" y="29"/>
                  <a:pt x="59" y="29"/>
                </a:cubicBezTo>
                <a:cubicBezTo>
                  <a:pt x="74" y="29"/>
                  <a:pt x="74" y="29"/>
                  <a:pt x="74" y="29"/>
                </a:cubicBezTo>
                <a:cubicBezTo>
                  <a:pt x="75" y="29"/>
                  <a:pt x="76" y="29"/>
                  <a:pt x="77" y="30"/>
                </a:cubicBezTo>
                <a:cubicBezTo>
                  <a:pt x="78" y="31"/>
                  <a:pt x="78" y="32"/>
                  <a:pt x="78" y="33"/>
                </a:cubicBezTo>
                <a:lnTo>
                  <a:pt x="78" y="60"/>
                </a:lnTo>
                <a:close/>
                <a:moveTo>
                  <a:pt x="108" y="64"/>
                </a:moveTo>
                <a:cubicBezTo>
                  <a:pt x="107" y="65"/>
                  <a:pt x="106" y="65"/>
                  <a:pt x="105" y="64"/>
                </a:cubicBezTo>
                <a:cubicBezTo>
                  <a:pt x="104" y="63"/>
                  <a:pt x="103" y="62"/>
                  <a:pt x="103" y="61"/>
                </a:cubicBezTo>
                <a:cubicBezTo>
                  <a:pt x="102" y="60"/>
                  <a:pt x="101" y="59"/>
                  <a:pt x="101" y="57"/>
                </a:cubicBezTo>
                <a:cubicBezTo>
                  <a:pt x="100" y="56"/>
                  <a:pt x="99" y="54"/>
                  <a:pt x="99" y="53"/>
                </a:cubicBezTo>
                <a:cubicBezTo>
                  <a:pt x="98" y="52"/>
                  <a:pt x="98" y="51"/>
                  <a:pt x="97" y="51"/>
                </a:cubicBezTo>
                <a:cubicBezTo>
                  <a:pt x="96" y="50"/>
                  <a:pt x="95" y="50"/>
                  <a:pt x="95" y="50"/>
                </a:cubicBezTo>
                <a:cubicBezTo>
                  <a:pt x="94" y="50"/>
                  <a:pt x="94" y="50"/>
                  <a:pt x="93" y="51"/>
                </a:cubicBezTo>
                <a:cubicBezTo>
                  <a:pt x="93" y="52"/>
                  <a:pt x="93" y="52"/>
                  <a:pt x="93" y="54"/>
                </a:cubicBezTo>
                <a:cubicBezTo>
                  <a:pt x="93" y="60"/>
                  <a:pt x="93" y="60"/>
                  <a:pt x="93" y="60"/>
                </a:cubicBezTo>
                <a:cubicBezTo>
                  <a:pt x="93" y="61"/>
                  <a:pt x="92" y="62"/>
                  <a:pt x="92" y="63"/>
                </a:cubicBezTo>
                <a:cubicBezTo>
                  <a:pt x="91" y="64"/>
                  <a:pt x="90" y="64"/>
                  <a:pt x="89" y="64"/>
                </a:cubicBezTo>
                <a:cubicBezTo>
                  <a:pt x="88" y="64"/>
                  <a:pt x="87" y="64"/>
                  <a:pt x="87" y="63"/>
                </a:cubicBezTo>
                <a:cubicBezTo>
                  <a:pt x="86" y="62"/>
                  <a:pt x="86" y="61"/>
                  <a:pt x="86" y="60"/>
                </a:cubicBezTo>
                <a:cubicBezTo>
                  <a:pt x="86" y="34"/>
                  <a:pt x="86" y="34"/>
                  <a:pt x="86" y="34"/>
                </a:cubicBezTo>
                <a:cubicBezTo>
                  <a:pt x="86" y="32"/>
                  <a:pt x="86" y="31"/>
                  <a:pt x="87" y="31"/>
                </a:cubicBezTo>
                <a:cubicBezTo>
                  <a:pt x="88" y="30"/>
                  <a:pt x="89" y="29"/>
                  <a:pt x="90" y="29"/>
                </a:cubicBezTo>
                <a:cubicBezTo>
                  <a:pt x="105" y="29"/>
                  <a:pt x="105" y="29"/>
                  <a:pt x="105" y="29"/>
                </a:cubicBezTo>
                <a:cubicBezTo>
                  <a:pt x="106" y="29"/>
                  <a:pt x="107" y="30"/>
                  <a:pt x="108" y="31"/>
                </a:cubicBezTo>
                <a:cubicBezTo>
                  <a:pt x="109" y="31"/>
                  <a:pt x="109" y="32"/>
                  <a:pt x="109" y="34"/>
                </a:cubicBezTo>
                <a:cubicBezTo>
                  <a:pt x="109" y="45"/>
                  <a:pt x="109" y="45"/>
                  <a:pt x="109" y="45"/>
                </a:cubicBezTo>
                <a:cubicBezTo>
                  <a:pt x="109" y="47"/>
                  <a:pt x="109" y="47"/>
                  <a:pt x="108" y="48"/>
                </a:cubicBezTo>
                <a:cubicBezTo>
                  <a:pt x="108" y="49"/>
                  <a:pt x="107" y="49"/>
                  <a:pt x="107" y="50"/>
                </a:cubicBezTo>
                <a:cubicBezTo>
                  <a:pt x="106" y="50"/>
                  <a:pt x="106" y="50"/>
                  <a:pt x="106" y="51"/>
                </a:cubicBezTo>
                <a:cubicBezTo>
                  <a:pt x="106" y="52"/>
                  <a:pt x="106" y="52"/>
                  <a:pt x="107" y="53"/>
                </a:cubicBezTo>
                <a:cubicBezTo>
                  <a:pt x="107" y="54"/>
                  <a:pt x="108" y="56"/>
                  <a:pt x="110" y="59"/>
                </a:cubicBezTo>
                <a:cubicBezTo>
                  <a:pt x="111" y="61"/>
                  <a:pt x="111" y="63"/>
                  <a:pt x="108" y="64"/>
                </a:cubicBezTo>
                <a:close/>
                <a:moveTo>
                  <a:pt x="142" y="46"/>
                </a:moveTo>
                <a:cubicBezTo>
                  <a:pt x="142" y="47"/>
                  <a:pt x="142" y="48"/>
                  <a:pt x="142" y="49"/>
                </a:cubicBezTo>
                <a:cubicBezTo>
                  <a:pt x="142" y="49"/>
                  <a:pt x="141" y="50"/>
                  <a:pt x="141" y="51"/>
                </a:cubicBezTo>
                <a:cubicBezTo>
                  <a:pt x="141" y="55"/>
                  <a:pt x="140" y="58"/>
                  <a:pt x="138" y="61"/>
                </a:cubicBezTo>
                <a:cubicBezTo>
                  <a:pt x="136" y="63"/>
                  <a:pt x="133" y="64"/>
                  <a:pt x="129" y="64"/>
                </a:cubicBezTo>
                <a:cubicBezTo>
                  <a:pt x="122" y="64"/>
                  <a:pt x="122" y="64"/>
                  <a:pt x="122" y="64"/>
                </a:cubicBezTo>
                <a:cubicBezTo>
                  <a:pt x="121" y="64"/>
                  <a:pt x="120" y="64"/>
                  <a:pt x="119" y="63"/>
                </a:cubicBezTo>
                <a:cubicBezTo>
                  <a:pt x="118" y="62"/>
                  <a:pt x="117" y="61"/>
                  <a:pt x="117" y="60"/>
                </a:cubicBezTo>
                <a:cubicBezTo>
                  <a:pt x="117" y="33"/>
                  <a:pt x="117" y="33"/>
                  <a:pt x="117" y="33"/>
                </a:cubicBezTo>
                <a:cubicBezTo>
                  <a:pt x="117" y="32"/>
                  <a:pt x="118" y="31"/>
                  <a:pt x="119" y="30"/>
                </a:cubicBezTo>
                <a:cubicBezTo>
                  <a:pt x="120" y="29"/>
                  <a:pt x="121" y="29"/>
                  <a:pt x="122" y="29"/>
                </a:cubicBezTo>
                <a:cubicBezTo>
                  <a:pt x="129" y="29"/>
                  <a:pt x="129" y="29"/>
                  <a:pt x="129" y="29"/>
                </a:cubicBezTo>
                <a:cubicBezTo>
                  <a:pt x="133" y="29"/>
                  <a:pt x="136" y="30"/>
                  <a:pt x="138" y="33"/>
                </a:cubicBezTo>
                <a:cubicBezTo>
                  <a:pt x="140" y="35"/>
                  <a:pt x="141" y="38"/>
                  <a:pt x="141" y="42"/>
                </a:cubicBezTo>
                <a:cubicBezTo>
                  <a:pt x="141" y="43"/>
                  <a:pt x="142" y="44"/>
                  <a:pt x="142" y="45"/>
                </a:cubicBezTo>
                <a:cubicBezTo>
                  <a:pt x="142" y="45"/>
                  <a:pt x="142" y="46"/>
                  <a:pt x="142" y="46"/>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851" name="Freeform 184"/>
          <p:cNvSpPr>
            <a:spLocks/>
          </p:cNvSpPr>
          <p:nvPr/>
        </p:nvSpPr>
        <p:spPr bwMode="auto">
          <a:xfrm>
            <a:off x="6959378" y="4675394"/>
            <a:ext cx="497287" cy="48670"/>
          </a:xfrm>
          <a:custGeom>
            <a:avLst/>
            <a:gdLst>
              <a:gd name="T0" fmla="*/ 0 w 166"/>
              <a:gd name="T1" fmla="*/ 8 h 16"/>
              <a:gd name="T2" fmla="*/ 8 w 166"/>
              <a:gd name="T3" fmla="*/ 16 h 16"/>
              <a:gd name="T4" fmla="*/ 158 w 166"/>
              <a:gd name="T5" fmla="*/ 16 h 16"/>
              <a:gd name="T6" fmla="*/ 166 w 166"/>
              <a:gd name="T7" fmla="*/ 8 h 16"/>
              <a:gd name="T8" fmla="*/ 166 w 166"/>
              <a:gd name="T9" fmla="*/ 0 h 16"/>
              <a:gd name="T10" fmla="*/ 0 w 166"/>
              <a:gd name="T11" fmla="*/ 0 h 16"/>
              <a:gd name="T12" fmla="*/ 0 w 166"/>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166" h="16">
                <a:moveTo>
                  <a:pt x="0" y="8"/>
                </a:moveTo>
                <a:cubicBezTo>
                  <a:pt x="0" y="13"/>
                  <a:pt x="3" y="16"/>
                  <a:pt x="8" y="16"/>
                </a:cubicBezTo>
                <a:cubicBezTo>
                  <a:pt x="158" y="16"/>
                  <a:pt x="158" y="16"/>
                  <a:pt x="158" y="16"/>
                </a:cubicBezTo>
                <a:cubicBezTo>
                  <a:pt x="163" y="16"/>
                  <a:pt x="166" y="13"/>
                  <a:pt x="166" y="8"/>
                </a:cubicBezTo>
                <a:cubicBezTo>
                  <a:pt x="166" y="0"/>
                  <a:pt x="166" y="0"/>
                  <a:pt x="166" y="0"/>
                </a:cubicBezTo>
                <a:cubicBezTo>
                  <a:pt x="0" y="0"/>
                  <a:pt x="0" y="0"/>
                  <a:pt x="0" y="0"/>
                </a:cubicBezTo>
                <a:lnTo>
                  <a:pt x="0" y="8"/>
                </a:ln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852" name="Freeform 185"/>
          <p:cNvSpPr>
            <a:spLocks/>
          </p:cNvSpPr>
          <p:nvPr/>
        </p:nvSpPr>
        <p:spPr bwMode="auto">
          <a:xfrm>
            <a:off x="7778314" y="4465899"/>
            <a:ext cx="541726" cy="209496"/>
          </a:xfrm>
          <a:custGeom>
            <a:avLst/>
            <a:gdLst>
              <a:gd name="T0" fmla="*/ 180 w 180"/>
              <a:gd name="T1" fmla="*/ 24 h 70"/>
              <a:gd name="T2" fmla="*/ 180 w 180"/>
              <a:gd name="T3" fmla="*/ 14 h 70"/>
              <a:gd name="T4" fmla="*/ 140 w 180"/>
              <a:gd name="T5" fmla="*/ 14 h 70"/>
              <a:gd name="T6" fmla="*/ 140 w 180"/>
              <a:gd name="T7" fmla="*/ 10 h 70"/>
              <a:gd name="T8" fmla="*/ 130 w 180"/>
              <a:gd name="T9" fmla="*/ 0 h 70"/>
              <a:gd name="T10" fmla="*/ 75 w 180"/>
              <a:gd name="T11" fmla="*/ 3 h 70"/>
              <a:gd name="T12" fmla="*/ 65 w 180"/>
              <a:gd name="T13" fmla="*/ 14 h 70"/>
              <a:gd name="T14" fmla="*/ 65 w 180"/>
              <a:gd name="T15" fmla="*/ 21 h 70"/>
              <a:gd name="T16" fmla="*/ 60 w 180"/>
              <a:gd name="T17" fmla="*/ 21 h 70"/>
              <a:gd name="T18" fmla="*/ 60 w 180"/>
              <a:gd name="T19" fmla="*/ 30 h 70"/>
              <a:gd name="T20" fmla="*/ 0 w 180"/>
              <a:gd name="T21" fmla="*/ 30 h 70"/>
              <a:gd name="T22" fmla="*/ 0 w 180"/>
              <a:gd name="T23" fmla="*/ 40 h 70"/>
              <a:gd name="T24" fmla="*/ 60 w 180"/>
              <a:gd name="T25" fmla="*/ 40 h 70"/>
              <a:gd name="T26" fmla="*/ 60 w 180"/>
              <a:gd name="T27" fmla="*/ 49 h 70"/>
              <a:gd name="T28" fmla="*/ 65 w 180"/>
              <a:gd name="T29" fmla="*/ 49 h 70"/>
              <a:gd name="T30" fmla="*/ 65 w 180"/>
              <a:gd name="T31" fmla="*/ 56 h 70"/>
              <a:gd name="T32" fmla="*/ 75 w 180"/>
              <a:gd name="T33" fmla="*/ 67 h 70"/>
              <a:gd name="T34" fmla="*/ 130 w 180"/>
              <a:gd name="T35" fmla="*/ 70 h 70"/>
              <a:gd name="T36" fmla="*/ 140 w 180"/>
              <a:gd name="T37" fmla="*/ 60 h 70"/>
              <a:gd name="T38" fmla="*/ 140 w 180"/>
              <a:gd name="T39" fmla="*/ 56 h 70"/>
              <a:gd name="T40" fmla="*/ 180 w 180"/>
              <a:gd name="T41" fmla="*/ 56 h 70"/>
              <a:gd name="T42" fmla="*/ 180 w 180"/>
              <a:gd name="T43" fmla="*/ 46 h 70"/>
              <a:gd name="T44" fmla="*/ 140 w 180"/>
              <a:gd name="T45" fmla="*/ 46 h 70"/>
              <a:gd name="T46" fmla="*/ 140 w 180"/>
              <a:gd name="T47" fmla="*/ 24 h 70"/>
              <a:gd name="T48" fmla="*/ 180 w 180"/>
              <a:gd name="T49" fmla="*/ 2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0" h="70">
                <a:moveTo>
                  <a:pt x="180" y="24"/>
                </a:moveTo>
                <a:cubicBezTo>
                  <a:pt x="180" y="14"/>
                  <a:pt x="180" y="14"/>
                  <a:pt x="180" y="14"/>
                </a:cubicBezTo>
                <a:cubicBezTo>
                  <a:pt x="140" y="14"/>
                  <a:pt x="140" y="14"/>
                  <a:pt x="140" y="14"/>
                </a:cubicBezTo>
                <a:cubicBezTo>
                  <a:pt x="140" y="10"/>
                  <a:pt x="140" y="10"/>
                  <a:pt x="140" y="10"/>
                </a:cubicBezTo>
                <a:cubicBezTo>
                  <a:pt x="140" y="4"/>
                  <a:pt x="135" y="0"/>
                  <a:pt x="130" y="0"/>
                </a:cubicBezTo>
                <a:cubicBezTo>
                  <a:pt x="75" y="3"/>
                  <a:pt x="75" y="3"/>
                  <a:pt x="75" y="3"/>
                </a:cubicBezTo>
                <a:cubicBezTo>
                  <a:pt x="69" y="3"/>
                  <a:pt x="65" y="8"/>
                  <a:pt x="65" y="14"/>
                </a:cubicBezTo>
                <a:cubicBezTo>
                  <a:pt x="65" y="21"/>
                  <a:pt x="65" y="21"/>
                  <a:pt x="65" y="21"/>
                </a:cubicBezTo>
                <a:cubicBezTo>
                  <a:pt x="60" y="21"/>
                  <a:pt x="60" y="21"/>
                  <a:pt x="60" y="21"/>
                </a:cubicBezTo>
                <a:cubicBezTo>
                  <a:pt x="60" y="30"/>
                  <a:pt x="60" y="30"/>
                  <a:pt x="60" y="30"/>
                </a:cubicBezTo>
                <a:cubicBezTo>
                  <a:pt x="0" y="30"/>
                  <a:pt x="0" y="30"/>
                  <a:pt x="0" y="30"/>
                </a:cubicBezTo>
                <a:cubicBezTo>
                  <a:pt x="0" y="40"/>
                  <a:pt x="0" y="40"/>
                  <a:pt x="0" y="40"/>
                </a:cubicBezTo>
                <a:cubicBezTo>
                  <a:pt x="60" y="40"/>
                  <a:pt x="60" y="40"/>
                  <a:pt x="60" y="40"/>
                </a:cubicBezTo>
                <a:cubicBezTo>
                  <a:pt x="60" y="49"/>
                  <a:pt x="60" y="49"/>
                  <a:pt x="60" y="49"/>
                </a:cubicBezTo>
                <a:cubicBezTo>
                  <a:pt x="65" y="49"/>
                  <a:pt x="65" y="49"/>
                  <a:pt x="65" y="49"/>
                </a:cubicBezTo>
                <a:cubicBezTo>
                  <a:pt x="65" y="56"/>
                  <a:pt x="65" y="56"/>
                  <a:pt x="65" y="56"/>
                </a:cubicBezTo>
                <a:cubicBezTo>
                  <a:pt x="65" y="62"/>
                  <a:pt x="69" y="67"/>
                  <a:pt x="75" y="67"/>
                </a:cubicBezTo>
                <a:cubicBezTo>
                  <a:pt x="130" y="70"/>
                  <a:pt x="130" y="70"/>
                  <a:pt x="130" y="70"/>
                </a:cubicBezTo>
                <a:cubicBezTo>
                  <a:pt x="135" y="70"/>
                  <a:pt x="140" y="66"/>
                  <a:pt x="140" y="60"/>
                </a:cubicBezTo>
                <a:cubicBezTo>
                  <a:pt x="140" y="56"/>
                  <a:pt x="140" y="56"/>
                  <a:pt x="140" y="56"/>
                </a:cubicBezTo>
                <a:cubicBezTo>
                  <a:pt x="180" y="56"/>
                  <a:pt x="180" y="56"/>
                  <a:pt x="180" y="56"/>
                </a:cubicBezTo>
                <a:cubicBezTo>
                  <a:pt x="180" y="46"/>
                  <a:pt x="180" y="46"/>
                  <a:pt x="180" y="46"/>
                </a:cubicBezTo>
                <a:cubicBezTo>
                  <a:pt x="140" y="46"/>
                  <a:pt x="140" y="46"/>
                  <a:pt x="140" y="46"/>
                </a:cubicBezTo>
                <a:cubicBezTo>
                  <a:pt x="140" y="24"/>
                  <a:pt x="140" y="24"/>
                  <a:pt x="140" y="24"/>
                </a:cubicBezTo>
                <a:lnTo>
                  <a:pt x="180" y="24"/>
                </a:ln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853" name="Freeform 186"/>
          <p:cNvSpPr>
            <a:spLocks/>
          </p:cNvSpPr>
          <p:nvPr/>
        </p:nvSpPr>
        <p:spPr bwMode="auto">
          <a:xfrm>
            <a:off x="8724216" y="4330465"/>
            <a:ext cx="454966" cy="457081"/>
          </a:xfrm>
          <a:custGeom>
            <a:avLst/>
            <a:gdLst>
              <a:gd name="T0" fmla="*/ 107 w 215"/>
              <a:gd name="T1" fmla="*/ 21 h 216"/>
              <a:gd name="T2" fmla="*/ 119 w 215"/>
              <a:gd name="T3" fmla="*/ 0 h 216"/>
              <a:gd name="T4" fmla="*/ 126 w 215"/>
              <a:gd name="T5" fmla="*/ 23 h 216"/>
              <a:gd name="T6" fmla="*/ 142 w 215"/>
              <a:gd name="T7" fmla="*/ 6 h 216"/>
              <a:gd name="T8" fmla="*/ 143 w 215"/>
              <a:gd name="T9" fmla="*/ 28 h 216"/>
              <a:gd name="T10" fmla="*/ 161 w 215"/>
              <a:gd name="T11" fmla="*/ 14 h 216"/>
              <a:gd name="T12" fmla="*/ 159 w 215"/>
              <a:gd name="T13" fmla="*/ 38 h 216"/>
              <a:gd name="T14" fmla="*/ 180 w 215"/>
              <a:gd name="T15" fmla="*/ 27 h 216"/>
              <a:gd name="T16" fmla="*/ 171 w 215"/>
              <a:gd name="T17" fmla="*/ 50 h 216"/>
              <a:gd name="T18" fmla="*/ 196 w 215"/>
              <a:gd name="T19" fmla="*/ 44 h 216"/>
              <a:gd name="T20" fmla="*/ 183 w 215"/>
              <a:gd name="T21" fmla="*/ 65 h 216"/>
              <a:gd name="T22" fmla="*/ 206 w 215"/>
              <a:gd name="T23" fmla="*/ 64 h 216"/>
              <a:gd name="T24" fmla="*/ 190 w 215"/>
              <a:gd name="T25" fmla="*/ 81 h 216"/>
              <a:gd name="T26" fmla="*/ 213 w 215"/>
              <a:gd name="T27" fmla="*/ 85 h 216"/>
              <a:gd name="T28" fmla="*/ 194 w 215"/>
              <a:gd name="T29" fmla="*/ 99 h 216"/>
              <a:gd name="T30" fmla="*/ 215 w 215"/>
              <a:gd name="T31" fmla="*/ 108 h 216"/>
              <a:gd name="T32" fmla="*/ 194 w 215"/>
              <a:gd name="T33" fmla="*/ 117 h 216"/>
              <a:gd name="T34" fmla="*/ 213 w 215"/>
              <a:gd name="T35" fmla="*/ 131 h 216"/>
              <a:gd name="T36" fmla="*/ 190 w 215"/>
              <a:gd name="T37" fmla="*/ 135 h 216"/>
              <a:gd name="T38" fmla="*/ 206 w 215"/>
              <a:gd name="T39" fmla="*/ 152 h 216"/>
              <a:gd name="T40" fmla="*/ 183 w 215"/>
              <a:gd name="T41" fmla="*/ 151 h 216"/>
              <a:gd name="T42" fmla="*/ 196 w 215"/>
              <a:gd name="T43" fmla="*/ 172 h 216"/>
              <a:gd name="T44" fmla="*/ 171 w 215"/>
              <a:gd name="T45" fmla="*/ 166 h 216"/>
              <a:gd name="T46" fmla="*/ 180 w 215"/>
              <a:gd name="T47" fmla="*/ 189 h 216"/>
              <a:gd name="T48" fmla="*/ 159 w 215"/>
              <a:gd name="T49" fmla="*/ 178 h 216"/>
              <a:gd name="T50" fmla="*/ 161 w 215"/>
              <a:gd name="T51" fmla="*/ 202 h 216"/>
              <a:gd name="T52" fmla="*/ 143 w 215"/>
              <a:gd name="T53" fmla="*/ 188 h 216"/>
              <a:gd name="T54" fmla="*/ 142 w 215"/>
              <a:gd name="T55" fmla="*/ 210 h 216"/>
              <a:gd name="T56" fmla="*/ 126 w 215"/>
              <a:gd name="T57" fmla="*/ 193 h 216"/>
              <a:gd name="T58" fmla="*/ 119 w 215"/>
              <a:gd name="T59" fmla="*/ 216 h 216"/>
              <a:gd name="T60" fmla="*/ 107 w 215"/>
              <a:gd name="T61" fmla="*/ 195 h 216"/>
              <a:gd name="T62" fmla="*/ 96 w 215"/>
              <a:gd name="T63" fmla="*/ 216 h 216"/>
              <a:gd name="T64" fmla="*/ 89 w 215"/>
              <a:gd name="T65" fmla="*/ 193 h 216"/>
              <a:gd name="T66" fmla="*/ 75 w 215"/>
              <a:gd name="T67" fmla="*/ 210 h 216"/>
              <a:gd name="T68" fmla="*/ 72 w 215"/>
              <a:gd name="T69" fmla="*/ 188 h 216"/>
              <a:gd name="T70" fmla="*/ 54 w 215"/>
              <a:gd name="T71" fmla="*/ 202 h 216"/>
              <a:gd name="T72" fmla="*/ 56 w 215"/>
              <a:gd name="T73" fmla="*/ 178 h 216"/>
              <a:gd name="T74" fmla="*/ 35 w 215"/>
              <a:gd name="T75" fmla="*/ 189 h 216"/>
              <a:gd name="T76" fmla="*/ 44 w 215"/>
              <a:gd name="T77" fmla="*/ 166 h 216"/>
              <a:gd name="T78" fmla="*/ 19 w 215"/>
              <a:gd name="T79" fmla="*/ 172 h 216"/>
              <a:gd name="T80" fmla="*/ 32 w 215"/>
              <a:gd name="T81" fmla="*/ 151 h 216"/>
              <a:gd name="T82" fmla="*/ 9 w 215"/>
              <a:gd name="T83" fmla="*/ 152 h 216"/>
              <a:gd name="T84" fmla="*/ 25 w 215"/>
              <a:gd name="T85" fmla="*/ 135 h 216"/>
              <a:gd name="T86" fmla="*/ 2 w 215"/>
              <a:gd name="T87" fmla="*/ 131 h 216"/>
              <a:gd name="T88" fmla="*/ 21 w 215"/>
              <a:gd name="T89" fmla="*/ 117 h 216"/>
              <a:gd name="T90" fmla="*/ 0 w 215"/>
              <a:gd name="T91" fmla="*/ 108 h 216"/>
              <a:gd name="T92" fmla="*/ 21 w 215"/>
              <a:gd name="T93" fmla="*/ 99 h 216"/>
              <a:gd name="T94" fmla="*/ 2 w 215"/>
              <a:gd name="T95" fmla="*/ 85 h 216"/>
              <a:gd name="T96" fmla="*/ 25 w 215"/>
              <a:gd name="T97" fmla="*/ 81 h 216"/>
              <a:gd name="T98" fmla="*/ 9 w 215"/>
              <a:gd name="T99" fmla="*/ 64 h 216"/>
              <a:gd name="T100" fmla="*/ 32 w 215"/>
              <a:gd name="T101" fmla="*/ 65 h 216"/>
              <a:gd name="T102" fmla="*/ 19 w 215"/>
              <a:gd name="T103" fmla="*/ 44 h 216"/>
              <a:gd name="T104" fmla="*/ 44 w 215"/>
              <a:gd name="T105" fmla="*/ 50 h 216"/>
              <a:gd name="T106" fmla="*/ 35 w 215"/>
              <a:gd name="T107" fmla="*/ 27 h 216"/>
              <a:gd name="T108" fmla="*/ 56 w 215"/>
              <a:gd name="T109" fmla="*/ 38 h 216"/>
              <a:gd name="T110" fmla="*/ 54 w 215"/>
              <a:gd name="T111" fmla="*/ 14 h 216"/>
              <a:gd name="T112" fmla="*/ 72 w 215"/>
              <a:gd name="T113" fmla="*/ 28 h 216"/>
              <a:gd name="T114" fmla="*/ 75 w 215"/>
              <a:gd name="T115" fmla="*/ 6 h 216"/>
              <a:gd name="T116" fmla="*/ 89 w 215"/>
              <a:gd name="T117" fmla="*/ 23 h 216"/>
              <a:gd name="T118" fmla="*/ 96 w 215"/>
              <a:gd name="T119" fmla="*/ 0 h 216"/>
              <a:gd name="T120" fmla="*/ 107 w 215"/>
              <a:gd name="T121" fmla="*/ 2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5" h="216">
                <a:moveTo>
                  <a:pt x="107" y="21"/>
                </a:moveTo>
                <a:lnTo>
                  <a:pt x="119" y="0"/>
                </a:lnTo>
                <a:lnTo>
                  <a:pt x="126" y="23"/>
                </a:lnTo>
                <a:lnTo>
                  <a:pt x="142" y="6"/>
                </a:lnTo>
                <a:lnTo>
                  <a:pt x="143" y="28"/>
                </a:lnTo>
                <a:lnTo>
                  <a:pt x="161" y="14"/>
                </a:lnTo>
                <a:lnTo>
                  <a:pt x="159" y="38"/>
                </a:lnTo>
                <a:lnTo>
                  <a:pt x="180" y="27"/>
                </a:lnTo>
                <a:lnTo>
                  <a:pt x="171" y="50"/>
                </a:lnTo>
                <a:lnTo>
                  <a:pt x="196" y="44"/>
                </a:lnTo>
                <a:lnTo>
                  <a:pt x="183" y="65"/>
                </a:lnTo>
                <a:lnTo>
                  <a:pt x="206" y="64"/>
                </a:lnTo>
                <a:lnTo>
                  <a:pt x="190" y="81"/>
                </a:lnTo>
                <a:lnTo>
                  <a:pt x="213" y="85"/>
                </a:lnTo>
                <a:lnTo>
                  <a:pt x="194" y="99"/>
                </a:lnTo>
                <a:lnTo>
                  <a:pt x="215" y="108"/>
                </a:lnTo>
                <a:lnTo>
                  <a:pt x="194" y="117"/>
                </a:lnTo>
                <a:lnTo>
                  <a:pt x="213" y="131"/>
                </a:lnTo>
                <a:lnTo>
                  <a:pt x="190" y="135"/>
                </a:lnTo>
                <a:lnTo>
                  <a:pt x="206" y="152"/>
                </a:lnTo>
                <a:lnTo>
                  <a:pt x="183" y="151"/>
                </a:lnTo>
                <a:lnTo>
                  <a:pt x="196" y="172"/>
                </a:lnTo>
                <a:lnTo>
                  <a:pt x="171" y="166"/>
                </a:lnTo>
                <a:lnTo>
                  <a:pt x="180" y="189"/>
                </a:lnTo>
                <a:lnTo>
                  <a:pt x="159" y="178"/>
                </a:lnTo>
                <a:lnTo>
                  <a:pt x="161" y="202"/>
                </a:lnTo>
                <a:lnTo>
                  <a:pt x="143" y="188"/>
                </a:lnTo>
                <a:lnTo>
                  <a:pt x="142" y="210"/>
                </a:lnTo>
                <a:lnTo>
                  <a:pt x="126" y="193"/>
                </a:lnTo>
                <a:lnTo>
                  <a:pt x="119" y="216"/>
                </a:lnTo>
                <a:lnTo>
                  <a:pt x="107" y="195"/>
                </a:lnTo>
                <a:lnTo>
                  <a:pt x="96" y="216"/>
                </a:lnTo>
                <a:lnTo>
                  <a:pt x="89" y="193"/>
                </a:lnTo>
                <a:lnTo>
                  <a:pt x="75" y="210"/>
                </a:lnTo>
                <a:lnTo>
                  <a:pt x="72" y="188"/>
                </a:lnTo>
                <a:lnTo>
                  <a:pt x="54" y="202"/>
                </a:lnTo>
                <a:lnTo>
                  <a:pt x="56" y="178"/>
                </a:lnTo>
                <a:lnTo>
                  <a:pt x="35" y="189"/>
                </a:lnTo>
                <a:lnTo>
                  <a:pt x="44" y="166"/>
                </a:lnTo>
                <a:lnTo>
                  <a:pt x="19" y="172"/>
                </a:lnTo>
                <a:lnTo>
                  <a:pt x="32" y="151"/>
                </a:lnTo>
                <a:lnTo>
                  <a:pt x="9" y="152"/>
                </a:lnTo>
                <a:lnTo>
                  <a:pt x="25" y="135"/>
                </a:lnTo>
                <a:lnTo>
                  <a:pt x="2" y="131"/>
                </a:lnTo>
                <a:lnTo>
                  <a:pt x="21" y="117"/>
                </a:lnTo>
                <a:lnTo>
                  <a:pt x="0" y="108"/>
                </a:lnTo>
                <a:lnTo>
                  <a:pt x="21" y="99"/>
                </a:lnTo>
                <a:lnTo>
                  <a:pt x="2" y="85"/>
                </a:lnTo>
                <a:lnTo>
                  <a:pt x="25" y="81"/>
                </a:lnTo>
                <a:lnTo>
                  <a:pt x="9" y="64"/>
                </a:lnTo>
                <a:lnTo>
                  <a:pt x="32" y="65"/>
                </a:lnTo>
                <a:lnTo>
                  <a:pt x="19" y="44"/>
                </a:lnTo>
                <a:lnTo>
                  <a:pt x="44" y="50"/>
                </a:lnTo>
                <a:lnTo>
                  <a:pt x="35" y="27"/>
                </a:lnTo>
                <a:lnTo>
                  <a:pt x="56" y="38"/>
                </a:lnTo>
                <a:lnTo>
                  <a:pt x="54" y="14"/>
                </a:lnTo>
                <a:lnTo>
                  <a:pt x="72" y="28"/>
                </a:lnTo>
                <a:lnTo>
                  <a:pt x="75" y="6"/>
                </a:lnTo>
                <a:lnTo>
                  <a:pt x="89" y="23"/>
                </a:lnTo>
                <a:lnTo>
                  <a:pt x="96" y="0"/>
                </a:lnTo>
                <a:lnTo>
                  <a:pt x="107" y="21"/>
                </a:ln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854" name="Freeform 187"/>
          <p:cNvSpPr>
            <a:spLocks noEditPoints="1"/>
          </p:cNvSpPr>
          <p:nvPr/>
        </p:nvSpPr>
        <p:spPr bwMode="auto">
          <a:xfrm>
            <a:off x="9763231" y="4457435"/>
            <a:ext cx="133314" cy="249702"/>
          </a:xfrm>
          <a:custGeom>
            <a:avLst/>
            <a:gdLst>
              <a:gd name="T0" fmla="*/ 0 w 44"/>
              <a:gd name="T1" fmla="*/ 83 h 83"/>
              <a:gd name="T2" fmla="*/ 44 w 44"/>
              <a:gd name="T3" fmla="*/ 83 h 83"/>
              <a:gd name="T4" fmla="*/ 44 w 44"/>
              <a:gd name="T5" fmla="*/ 0 h 83"/>
              <a:gd name="T6" fmla="*/ 0 w 44"/>
              <a:gd name="T7" fmla="*/ 0 h 83"/>
              <a:gd name="T8" fmla="*/ 0 w 44"/>
              <a:gd name="T9" fmla="*/ 83 h 83"/>
              <a:gd name="T10" fmla="*/ 29 w 44"/>
              <a:gd name="T11" fmla="*/ 3 h 83"/>
              <a:gd name="T12" fmla="*/ 39 w 44"/>
              <a:gd name="T13" fmla="*/ 3 h 83"/>
              <a:gd name="T14" fmla="*/ 39 w 44"/>
              <a:gd name="T15" fmla="*/ 80 h 83"/>
              <a:gd name="T16" fmla="*/ 29 w 44"/>
              <a:gd name="T17" fmla="*/ 80 h 83"/>
              <a:gd name="T18" fmla="*/ 29 w 44"/>
              <a:gd name="T19" fmla="*/ 3 h 83"/>
              <a:gd name="T20" fmla="*/ 7 w 44"/>
              <a:gd name="T21" fmla="*/ 3 h 83"/>
              <a:gd name="T22" fmla="*/ 15 w 44"/>
              <a:gd name="T23" fmla="*/ 3 h 83"/>
              <a:gd name="T24" fmla="*/ 15 w 44"/>
              <a:gd name="T25" fmla="*/ 80 h 83"/>
              <a:gd name="T26" fmla="*/ 7 w 44"/>
              <a:gd name="T27" fmla="*/ 80 h 83"/>
              <a:gd name="T28" fmla="*/ 7 w 44"/>
              <a:gd name="T29" fmla="*/ 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 h="83">
                <a:moveTo>
                  <a:pt x="0" y="83"/>
                </a:moveTo>
                <a:cubicBezTo>
                  <a:pt x="44" y="83"/>
                  <a:pt x="44" y="83"/>
                  <a:pt x="44" y="83"/>
                </a:cubicBezTo>
                <a:cubicBezTo>
                  <a:pt x="44" y="0"/>
                  <a:pt x="44" y="0"/>
                  <a:pt x="44" y="0"/>
                </a:cubicBezTo>
                <a:cubicBezTo>
                  <a:pt x="0" y="0"/>
                  <a:pt x="0" y="0"/>
                  <a:pt x="0" y="0"/>
                </a:cubicBezTo>
                <a:lnTo>
                  <a:pt x="0" y="83"/>
                </a:lnTo>
                <a:close/>
                <a:moveTo>
                  <a:pt x="29" y="3"/>
                </a:moveTo>
                <a:cubicBezTo>
                  <a:pt x="33" y="3"/>
                  <a:pt x="37" y="3"/>
                  <a:pt x="39" y="3"/>
                </a:cubicBezTo>
                <a:cubicBezTo>
                  <a:pt x="39" y="80"/>
                  <a:pt x="39" y="80"/>
                  <a:pt x="39" y="80"/>
                </a:cubicBezTo>
                <a:cubicBezTo>
                  <a:pt x="37" y="80"/>
                  <a:pt x="33" y="80"/>
                  <a:pt x="29" y="80"/>
                </a:cubicBezTo>
                <a:lnTo>
                  <a:pt x="29" y="3"/>
                </a:lnTo>
                <a:close/>
                <a:moveTo>
                  <a:pt x="7" y="3"/>
                </a:moveTo>
                <a:cubicBezTo>
                  <a:pt x="9" y="3"/>
                  <a:pt x="12" y="3"/>
                  <a:pt x="15" y="3"/>
                </a:cubicBezTo>
                <a:cubicBezTo>
                  <a:pt x="15" y="80"/>
                  <a:pt x="15" y="80"/>
                  <a:pt x="15" y="80"/>
                </a:cubicBezTo>
                <a:cubicBezTo>
                  <a:pt x="12" y="80"/>
                  <a:pt x="9" y="80"/>
                  <a:pt x="7" y="80"/>
                </a:cubicBezTo>
                <a:lnTo>
                  <a:pt x="7" y="3"/>
                </a:ln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855" name="Rectangle 188"/>
          <p:cNvSpPr>
            <a:spLocks noChangeArrowheads="1"/>
          </p:cNvSpPr>
          <p:nvPr/>
        </p:nvSpPr>
        <p:spPr bwMode="auto">
          <a:xfrm>
            <a:off x="9763231" y="4713485"/>
            <a:ext cx="133314" cy="29625"/>
          </a:xfrm>
          <a:prstGeom prst="rect">
            <a:avLst/>
          </a:pr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856" name="Freeform 189"/>
          <p:cNvSpPr>
            <a:spLocks/>
          </p:cNvSpPr>
          <p:nvPr/>
        </p:nvSpPr>
        <p:spPr bwMode="auto">
          <a:xfrm>
            <a:off x="9814016" y="4328351"/>
            <a:ext cx="40206" cy="38090"/>
          </a:xfrm>
          <a:custGeom>
            <a:avLst/>
            <a:gdLst>
              <a:gd name="T0" fmla="*/ 10 w 19"/>
              <a:gd name="T1" fmla="*/ 0 h 18"/>
              <a:gd name="T2" fmla="*/ 0 w 19"/>
              <a:gd name="T3" fmla="*/ 18 h 18"/>
              <a:gd name="T4" fmla="*/ 19 w 19"/>
              <a:gd name="T5" fmla="*/ 18 h 18"/>
              <a:gd name="T6" fmla="*/ 10 w 19"/>
              <a:gd name="T7" fmla="*/ 0 h 18"/>
            </a:gdLst>
            <a:ahLst/>
            <a:cxnLst>
              <a:cxn ang="0">
                <a:pos x="T0" y="T1"/>
              </a:cxn>
              <a:cxn ang="0">
                <a:pos x="T2" y="T3"/>
              </a:cxn>
              <a:cxn ang="0">
                <a:pos x="T4" y="T5"/>
              </a:cxn>
              <a:cxn ang="0">
                <a:pos x="T6" y="T7"/>
              </a:cxn>
            </a:cxnLst>
            <a:rect l="0" t="0" r="r" b="b"/>
            <a:pathLst>
              <a:path w="19" h="18">
                <a:moveTo>
                  <a:pt x="10" y="0"/>
                </a:moveTo>
                <a:lnTo>
                  <a:pt x="0" y="18"/>
                </a:lnTo>
                <a:lnTo>
                  <a:pt x="19" y="18"/>
                </a:lnTo>
                <a:lnTo>
                  <a:pt x="10" y="0"/>
                </a:ln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857" name="Freeform 190"/>
          <p:cNvSpPr>
            <a:spLocks noEditPoints="1"/>
          </p:cNvSpPr>
          <p:nvPr/>
        </p:nvSpPr>
        <p:spPr bwMode="auto">
          <a:xfrm>
            <a:off x="9765344" y="4374905"/>
            <a:ext cx="126967" cy="76180"/>
          </a:xfrm>
          <a:custGeom>
            <a:avLst/>
            <a:gdLst>
              <a:gd name="T0" fmla="*/ 31 w 42"/>
              <a:gd name="T1" fmla="*/ 0 h 25"/>
              <a:gd name="T2" fmla="*/ 14 w 42"/>
              <a:gd name="T3" fmla="*/ 0 h 25"/>
              <a:gd name="T4" fmla="*/ 0 w 42"/>
              <a:gd name="T5" fmla="*/ 25 h 25"/>
              <a:gd name="T6" fmla="*/ 42 w 42"/>
              <a:gd name="T7" fmla="*/ 25 h 25"/>
              <a:gd name="T8" fmla="*/ 31 w 42"/>
              <a:gd name="T9" fmla="*/ 0 h 25"/>
              <a:gd name="T10" fmla="*/ 16 w 42"/>
              <a:gd name="T11" fmla="*/ 4 h 25"/>
              <a:gd name="T12" fmla="*/ 28 w 42"/>
              <a:gd name="T13" fmla="*/ 4 h 25"/>
              <a:gd name="T14" fmla="*/ 35 w 42"/>
              <a:gd name="T15" fmla="*/ 21 h 25"/>
              <a:gd name="T16" fmla="*/ 7 w 42"/>
              <a:gd name="T17" fmla="*/ 21 h 25"/>
              <a:gd name="T18" fmla="*/ 16 w 42"/>
              <a:gd name="T19" fmla="*/ 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25">
                <a:moveTo>
                  <a:pt x="31" y="0"/>
                </a:moveTo>
                <a:cubicBezTo>
                  <a:pt x="14" y="0"/>
                  <a:pt x="14" y="0"/>
                  <a:pt x="14" y="0"/>
                </a:cubicBezTo>
                <a:cubicBezTo>
                  <a:pt x="0" y="25"/>
                  <a:pt x="0" y="25"/>
                  <a:pt x="0" y="25"/>
                </a:cubicBezTo>
                <a:cubicBezTo>
                  <a:pt x="42" y="25"/>
                  <a:pt x="42" y="25"/>
                  <a:pt x="42" y="25"/>
                </a:cubicBezTo>
                <a:lnTo>
                  <a:pt x="31" y="0"/>
                </a:lnTo>
                <a:close/>
                <a:moveTo>
                  <a:pt x="16" y="4"/>
                </a:moveTo>
                <a:cubicBezTo>
                  <a:pt x="19" y="4"/>
                  <a:pt x="25" y="4"/>
                  <a:pt x="28" y="4"/>
                </a:cubicBezTo>
                <a:cubicBezTo>
                  <a:pt x="29" y="7"/>
                  <a:pt x="33" y="15"/>
                  <a:pt x="35" y="21"/>
                </a:cubicBezTo>
                <a:cubicBezTo>
                  <a:pt x="28" y="21"/>
                  <a:pt x="15" y="21"/>
                  <a:pt x="7" y="21"/>
                </a:cubicBezTo>
                <a:cubicBezTo>
                  <a:pt x="11" y="15"/>
                  <a:pt x="15" y="7"/>
                  <a:pt x="16" y="4"/>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858" name="Freeform 191"/>
          <p:cNvSpPr>
            <a:spLocks/>
          </p:cNvSpPr>
          <p:nvPr/>
        </p:nvSpPr>
        <p:spPr bwMode="auto">
          <a:xfrm>
            <a:off x="10476361" y="4372789"/>
            <a:ext cx="95226" cy="69833"/>
          </a:xfrm>
          <a:custGeom>
            <a:avLst/>
            <a:gdLst>
              <a:gd name="T0" fmla="*/ 14 w 32"/>
              <a:gd name="T1" fmla="*/ 23 h 23"/>
              <a:gd name="T2" fmla="*/ 17 w 32"/>
              <a:gd name="T3" fmla="*/ 11 h 23"/>
              <a:gd name="T4" fmla="*/ 19 w 32"/>
              <a:gd name="T5" fmla="*/ 22 h 23"/>
              <a:gd name="T6" fmla="*/ 17 w 32"/>
              <a:gd name="T7" fmla="*/ 0 h 23"/>
              <a:gd name="T8" fmla="*/ 14 w 32"/>
              <a:gd name="T9" fmla="*/ 23 h 23"/>
            </a:gdLst>
            <a:ahLst/>
            <a:cxnLst>
              <a:cxn ang="0">
                <a:pos x="T0" y="T1"/>
              </a:cxn>
              <a:cxn ang="0">
                <a:pos x="T2" y="T3"/>
              </a:cxn>
              <a:cxn ang="0">
                <a:pos x="T4" y="T5"/>
              </a:cxn>
              <a:cxn ang="0">
                <a:pos x="T6" y="T7"/>
              </a:cxn>
              <a:cxn ang="0">
                <a:pos x="T8" y="T9"/>
              </a:cxn>
            </a:cxnLst>
            <a:rect l="0" t="0" r="r" b="b"/>
            <a:pathLst>
              <a:path w="32" h="23">
                <a:moveTo>
                  <a:pt x="14" y="23"/>
                </a:moveTo>
                <a:cubicBezTo>
                  <a:pt x="14" y="23"/>
                  <a:pt x="10" y="17"/>
                  <a:pt x="17" y="11"/>
                </a:cubicBezTo>
                <a:cubicBezTo>
                  <a:pt x="17" y="11"/>
                  <a:pt x="23" y="15"/>
                  <a:pt x="19" y="22"/>
                </a:cubicBezTo>
                <a:cubicBezTo>
                  <a:pt x="19" y="22"/>
                  <a:pt x="32" y="13"/>
                  <a:pt x="17" y="0"/>
                </a:cubicBezTo>
                <a:cubicBezTo>
                  <a:pt x="17" y="0"/>
                  <a:pt x="0" y="11"/>
                  <a:pt x="14" y="23"/>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859" name="Freeform 192"/>
          <p:cNvSpPr>
            <a:spLocks/>
          </p:cNvSpPr>
          <p:nvPr/>
        </p:nvSpPr>
        <p:spPr bwMode="auto">
          <a:xfrm>
            <a:off x="10499637" y="4474361"/>
            <a:ext cx="50787" cy="76180"/>
          </a:xfrm>
          <a:custGeom>
            <a:avLst/>
            <a:gdLst>
              <a:gd name="T0" fmla="*/ 10 w 17"/>
              <a:gd name="T1" fmla="*/ 4 h 25"/>
              <a:gd name="T2" fmla="*/ 10 w 17"/>
              <a:gd name="T3" fmla="*/ 3 h 25"/>
              <a:gd name="T4" fmla="*/ 9 w 17"/>
              <a:gd name="T5" fmla="*/ 0 h 25"/>
              <a:gd name="T6" fmla="*/ 6 w 17"/>
              <a:gd name="T7" fmla="*/ 2 h 25"/>
              <a:gd name="T8" fmla="*/ 2 w 17"/>
              <a:gd name="T9" fmla="*/ 4 h 25"/>
              <a:gd name="T10" fmla="*/ 0 w 17"/>
              <a:gd name="T11" fmla="*/ 2 h 25"/>
              <a:gd name="T12" fmla="*/ 0 w 17"/>
              <a:gd name="T13" fmla="*/ 24 h 25"/>
              <a:gd name="T14" fmla="*/ 1 w 17"/>
              <a:gd name="T15" fmla="*/ 25 h 25"/>
              <a:gd name="T16" fmla="*/ 16 w 17"/>
              <a:gd name="T17" fmla="*/ 25 h 25"/>
              <a:gd name="T18" fmla="*/ 17 w 17"/>
              <a:gd name="T19" fmla="*/ 24 h 25"/>
              <a:gd name="T20" fmla="*/ 17 w 17"/>
              <a:gd name="T21" fmla="*/ 12 h 25"/>
              <a:gd name="T22" fmla="*/ 16 w 17"/>
              <a:gd name="T23" fmla="*/ 12 h 25"/>
              <a:gd name="T24" fmla="*/ 10 w 17"/>
              <a:gd name="T25" fmla="*/ 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25">
                <a:moveTo>
                  <a:pt x="10" y="4"/>
                </a:moveTo>
                <a:cubicBezTo>
                  <a:pt x="10" y="3"/>
                  <a:pt x="10" y="3"/>
                  <a:pt x="10" y="3"/>
                </a:cubicBezTo>
                <a:cubicBezTo>
                  <a:pt x="10" y="2"/>
                  <a:pt x="9" y="0"/>
                  <a:pt x="9" y="0"/>
                </a:cubicBezTo>
                <a:cubicBezTo>
                  <a:pt x="9" y="0"/>
                  <a:pt x="8" y="0"/>
                  <a:pt x="6" y="2"/>
                </a:cubicBezTo>
                <a:cubicBezTo>
                  <a:pt x="5" y="4"/>
                  <a:pt x="3" y="4"/>
                  <a:pt x="2" y="4"/>
                </a:cubicBezTo>
                <a:cubicBezTo>
                  <a:pt x="1" y="3"/>
                  <a:pt x="1" y="3"/>
                  <a:pt x="0" y="2"/>
                </a:cubicBezTo>
                <a:cubicBezTo>
                  <a:pt x="0" y="24"/>
                  <a:pt x="0" y="24"/>
                  <a:pt x="0" y="24"/>
                </a:cubicBezTo>
                <a:cubicBezTo>
                  <a:pt x="0" y="24"/>
                  <a:pt x="1" y="25"/>
                  <a:pt x="1" y="25"/>
                </a:cubicBezTo>
                <a:cubicBezTo>
                  <a:pt x="16" y="25"/>
                  <a:pt x="16" y="25"/>
                  <a:pt x="16" y="25"/>
                </a:cubicBezTo>
                <a:cubicBezTo>
                  <a:pt x="17" y="25"/>
                  <a:pt x="17" y="24"/>
                  <a:pt x="17" y="24"/>
                </a:cubicBezTo>
                <a:cubicBezTo>
                  <a:pt x="17" y="12"/>
                  <a:pt x="17" y="12"/>
                  <a:pt x="17" y="12"/>
                </a:cubicBezTo>
                <a:cubicBezTo>
                  <a:pt x="17" y="12"/>
                  <a:pt x="16" y="12"/>
                  <a:pt x="16" y="12"/>
                </a:cubicBezTo>
                <a:cubicBezTo>
                  <a:pt x="13" y="12"/>
                  <a:pt x="10" y="6"/>
                  <a:pt x="10" y="4"/>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860" name="Freeform 193"/>
          <p:cNvSpPr>
            <a:spLocks/>
          </p:cNvSpPr>
          <p:nvPr/>
        </p:nvSpPr>
        <p:spPr bwMode="auto">
          <a:xfrm>
            <a:off x="10499637" y="4444737"/>
            <a:ext cx="50787" cy="59252"/>
          </a:xfrm>
          <a:custGeom>
            <a:avLst/>
            <a:gdLst>
              <a:gd name="T0" fmla="*/ 3 w 17"/>
              <a:gd name="T1" fmla="*/ 12 h 20"/>
              <a:gd name="T2" fmla="*/ 4 w 17"/>
              <a:gd name="T3" fmla="*/ 11 h 20"/>
              <a:gd name="T4" fmla="*/ 9 w 17"/>
              <a:gd name="T5" fmla="*/ 8 h 20"/>
              <a:gd name="T6" fmla="*/ 12 w 17"/>
              <a:gd name="T7" fmla="*/ 13 h 20"/>
              <a:gd name="T8" fmla="*/ 12 w 17"/>
              <a:gd name="T9" fmla="*/ 14 h 20"/>
              <a:gd name="T10" fmla="*/ 16 w 17"/>
              <a:gd name="T11" fmla="*/ 20 h 20"/>
              <a:gd name="T12" fmla="*/ 17 w 17"/>
              <a:gd name="T13" fmla="*/ 19 h 20"/>
              <a:gd name="T14" fmla="*/ 17 w 17"/>
              <a:gd name="T15" fmla="*/ 1 h 20"/>
              <a:gd name="T16" fmla="*/ 16 w 17"/>
              <a:gd name="T17" fmla="*/ 0 h 20"/>
              <a:gd name="T18" fmla="*/ 1 w 17"/>
              <a:gd name="T19" fmla="*/ 0 h 20"/>
              <a:gd name="T20" fmla="*/ 0 w 17"/>
              <a:gd name="T21" fmla="*/ 1 h 20"/>
              <a:gd name="T22" fmla="*/ 0 w 17"/>
              <a:gd name="T23" fmla="*/ 3 h 20"/>
              <a:gd name="T24" fmla="*/ 0 w 17"/>
              <a:gd name="T25" fmla="*/ 3 h 20"/>
              <a:gd name="T26" fmla="*/ 3 w 17"/>
              <a:gd name="T27"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0">
                <a:moveTo>
                  <a:pt x="3" y="12"/>
                </a:moveTo>
                <a:cubicBezTo>
                  <a:pt x="3" y="12"/>
                  <a:pt x="4" y="12"/>
                  <a:pt x="4" y="11"/>
                </a:cubicBezTo>
                <a:cubicBezTo>
                  <a:pt x="6" y="9"/>
                  <a:pt x="8" y="8"/>
                  <a:pt x="9" y="8"/>
                </a:cubicBezTo>
                <a:cubicBezTo>
                  <a:pt x="11" y="9"/>
                  <a:pt x="11" y="11"/>
                  <a:pt x="12" y="13"/>
                </a:cubicBezTo>
                <a:cubicBezTo>
                  <a:pt x="12" y="14"/>
                  <a:pt x="12" y="14"/>
                  <a:pt x="12" y="14"/>
                </a:cubicBezTo>
                <a:cubicBezTo>
                  <a:pt x="12" y="16"/>
                  <a:pt x="15" y="20"/>
                  <a:pt x="16" y="20"/>
                </a:cubicBezTo>
                <a:cubicBezTo>
                  <a:pt x="16" y="20"/>
                  <a:pt x="17" y="20"/>
                  <a:pt x="17" y="19"/>
                </a:cubicBezTo>
                <a:cubicBezTo>
                  <a:pt x="17" y="1"/>
                  <a:pt x="17" y="1"/>
                  <a:pt x="17" y="1"/>
                </a:cubicBezTo>
                <a:cubicBezTo>
                  <a:pt x="17" y="0"/>
                  <a:pt x="17" y="0"/>
                  <a:pt x="16" y="0"/>
                </a:cubicBezTo>
                <a:cubicBezTo>
                  <a:pt x="1" y="0"/>
                  <a:pt x="1" y="0"/>
                  <a:pt x="1" y="0"/>
                </a:cubicBezTo>
                <a:cubicBezTo>
                  <a:pt x="1" y="0"/>
                  <a:pt x="0" y="0"/>
                  <a:pt x="0" y="1"/>
                </a:cubicBezTo>
                <a:cubicBezTo>
                  <a:pt x="0" y="3"/>
                  <a:pt x="0" y="3"/>
                  <a:pt x="0" y="3"/>
                </a:cubicBezTo>
                <a:cubicBezTo>
                  <a:pt x="0" y="3"/>
                  <a:pt x="0" y="3"/>
                  <a:pt x="0" y="3"/>
                </a:cubicBezTo>
                <a:cubicBezTo>
                  <a:pt x="1" y="7"/>
                  <a:pt x="2" y="11"/>
                  <a:pt x="3" y="12"/>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861" name="Freeform 194"/>
          <p:cNvSpPr>
            <a:spLocks/>
          </p:cNvSpPr>
          <p:nvPr/>
        </p:nvSpPr>
        <p:spPr bwMode="auto">
          <a:xfrm>
            <a:off x="10618142" y="4372789"/>
            <a:ext cx="95224" cy="69833"/>
          </a:xfrm>
          <a:custGeom>
            <a:avLst/>
            <a:gdLst>
              <a:gd name="T0" fmla="*/ 14 w 32"/>
              <a:gd name="T1" fmla="*/ 23 h 23"/>
              <a:gd name="T2" fmla="*/ 16 w 32"/>
              <a:gd name="T3" fmla="*/ 11 h 23"/>
              <a:gd name="T4" fmla="*/ 19 w 32"/>
              <a:gd name="T5" fmla="*/ 22 h 23"/>
              <a:gd name="T6" fmla="*/ 16 w 32"/>
              <a:gd name="T7" fmla="*/ 0 h 23"/>
              <a:gd name="T8" fmla="*/ 14 w 32"/>
              <a:gd name="T9" fmla="*/ 23 h 23"/>
            </a:gdLst>
            <a:ahLst/>
            <a:cxnLst>
              <a:cxn ang="0">
                <a:pos x="T0" y="T1"/>
              </a:cxn>
              <a:cxn ang="0">
                <a:pos x="T2" y="T3"/>
              </a:cxn>
              <a:cxn ang="0">
                <a:pos x="T4" y="T5"/>
              </a:cxn>
              <a:cxn ang="0">
                <a:pos x="T6" y="T7"/>
              </a:cxn>
              <a:cxn ang="0">
                <a:pos x="T8" y="T9"/>
              </a:cxn>
            </a:cxnLst>
            <a:rect l="0" t="0" r="r" b="b"/>
            <a:pathLst>
              <a:path w="32" h="23">
                <a:moveTo>
                  <a:pt x="14" y="23"/>
                </a:moveTo>
                <a:cubicBezTo>
                  <a:pt x="14" y="23"/>
                  <a:pt x="10" y="17"/>
                  <a:pt x="16" y="11"/>
                </a:cubicBezTo>
                <a:cubicBezTo>
                  <a:pt x="16" y="11"/>
                  <a:pt x="23" y="15"/>
                  <a:pt x="19" y="22"/>
                </a:cubicBezTo>
                <a:cubicBezTo>
                  <a:pt x="19" y="22"/>
                  <a:pt x="32" y="13"/>
                  <a:pt x="16" y="0"/>
                </a:cubicBezTo>
                <a:cubicBezTo>
                  <a:pt x="16" y="0"/>
                  <a:pt x="0" y="11"/>
                  <a:pt x="14" y="23"/>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862" name="Freeform 195"/>
          <p:cNvSpPr>
            <a:spLocks/>
          </p:cNvSpPr>
          <p:nvPr/>
        </p:nvSpPr>
        <p:spPr bwMode="auto">
          <a:xfrm>
            <a:off x="10641417" y="4474361"/>
            <a:ext cx="48671" cy="76180"/>
          </a:xfrm>
          <a:custGeom>
            <a:avLst/>
            <a:gdLst>
              <a:gd name="T0" fmla="*/ 9 w 16"/>
              <a:gd name="T1" fmla="*/ 4 h 25"/>
              <a:gd name="T2" fmla="*/ 9 w 16"/>
              <a:gd name="T3" fmla="*/ 3 h 25"/>
              <a:gd name="T4" fmla="*/ 8 w 16"/>
              <a:gd name="T5" fmla="*/ 0 h 25"/>
              <a:gd name="T6" fmla="*/ 5 w 16"/>
              <a:gd name="T7" fmla="*/ 2 h 25"/>
              <a:gd name="T8" fmla="*/ 2 w 16"/>
              <a:gd name="T9" fmla="*/ 4 h 25"/>
              <a:gd name="T10" fmla="*/ 0 w 16"/>
              <a:gd name="T11" fmla="*/ 2 h 25"/>
              <a:gd name="T12" fmla="*/ 0 w 16"/>
              <a:gd name="T13" fmla="*/ 24 h 25"/>
              <a:gd name="T14" fmla="*/ 1 w 16"/>
              <a:gd name="T15" fmla="*/ 25 h 25"/>
              <a:gd name="T16" fmla="*/ 15 w 16"/>
              <a:gd name="T17" fmla="*/ 25 h 25"/>
              <a:gd name="T18" fmla="*/ 16 w 16"/>
              <a:gd name="T19" fmla="*/ 24 h 25"/>
              <a:gd name="T20" fmla="*/ 16 w 16"/>
              <a:gd name="T21" fmla="*/ 12 h 25"/>
              <a:gd name="T22" fmla="*/ 15 w 16"/>
              <a:gd name="T23" fmla="*/ 12 h 25"/>
              <a:gd name="T24" fmla="*/ 9 w 16"/>
              <a:gd name="T25" fmla="*/ 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5">
                <a:moveTo>
                  <a:pt x="9" y="4"/>
                </a:moveTo>
                <a:cubicBezTo>
                  <a:pt x="9" y="3"/>
                  <a:pt x="9" y="3"/>
                  <a:pt x="9" y="3"/>
                </a:cubicBezTo>
                <a:cubicBezTo>
                  <a:pt x="9" y="2"/>
                  <a:pt x="9" y="0"/>
                  <a:pt x="8" y="0"/>
                </a:cubicBezTo>
                <a:cubicBezTo>
                  <a:pt x="8" y="0"/>
                  <a:pt x="7" y="0"/>
                  <a:pt x="5" y="2"/>
                </a:cubicBezTo>
                <a:cubicBezTo>
                  <a:pt x="4" y="4"/>
                  <a:pt x="3" y="4"/>
                  <a:pt x="2" y="4"/>
                </a:cubicBezTo>
                <a:cubicBezTo>
                  <a:pt x="1" y="3"/>
                  <a:pt x="0" y="3"/>
                  <a:pt x="0" y="2"/>
                </a:cubicBezTo>
                <a:cubicBezTo>
                  <a:pt x="0" y="24"/>
                  <a:pt x="0" y="24"/>
                  <a:pt x="0" y="24"/>
                </a:cubicBezTo>
                <a:cubicBezTo>
                  <a:pt x="0" y="24"/>
                  <a:pt x="0" y="25"/>
                  <a:pt x="1" y="25"/>
                </a:cubicBezTo>
                <a:cubicBezTo>
                  <a:pt x="15" y="25"/>
                  <a:pt x="15" y="25"/>
                  <a:pt x="15" y="25"/>
                </a:cubicBezTo>
                <a:cubicBezTo>
                  <a:pt x="16" y="25"/>
                  <a:pt x="16" y="24"/>
                  <a:pt x="16" y="24"/>
                </a:cubicBezTo>
                <a:cubicBezTo>
                  <a:pt x="16" y="12"/>
                  <a:pt x="16" y="12"/>
                  <a:pt x="16" y="12"/>
                </a:cubicBezTo>
                <a:cubicBezTo>
                  <a:pt x="16" y="12"/>
                  <a:pt x="16" y="12"/>
                  <a:pt x="15" y="12"/>
                </a:cubicBezTo>
                <a:cubicBezTo>
                  <a:pt x="12" y="12"/>
                  <a:pt x="10" y="6"/>
                  <a:pt x="9" y="4"/>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863" name="Freeform 196"/>
          <p:cNvSpPr>
            <a:spLocks/>
          </p:cNvSpPr>
          <p:nvPr/>
        </p:nvSpPr>
        <p:spPr bwMode="auto">
          <a:xfrm>
            <a:off x="10641417" y="4444737"/>
            <a:ext cx="48671" cy="59252"/>
          </a:xfrm>
          <a:custGeom>
            <a:avLst/>
            <a:gdLst>
              <a:gd name="T0" fmla="*/ 2 w 16"/>
              <a:gd name="T1" fmla="*/ 12 h 20"/>
              <a:gd name="T2" fmla="*/ 4 w 16"/>
              <a:gd name="T3" fmla="*/ 11 h 20"/>
              <a:gd name="T4" fmla="*/ 9 w 16"/>
              <a:gd name="T5" fmla="*/ 8 h 20"/>
              <a:gd name="T6" fmla="*/ 11 w 16"/>
              <a:gd name="T7" fmla="*/ 13 h 20"/>
              <a:gd name="T8" fmla="*/ 11 w 16"/>
              <a:gd name="T9" fmla="*/ 14 h 20"/>
              <a:gd name="T10" fmla="*/ 15 w 16"/>
              <a:gd name="T11" fmla="*/ 20 h 20"/>
              <a:gd name="T12" fmla="*/ 16 w 16"/>
              <a:gd name="T13" fmla="*/ 19 h 20"/>
              <a:gd name="T14" fmla="*/ 16 w 16"/>
              <a:gd name="T15" fmla="*/ 1 h 20"/>
              <a:gd name="T16" fmla="*/ 15 w 16"/>
              <a:gd name="T17" fmla="*/ 0 h 20"/>
              <a:gd name="T18" fmla="*/ 1 w 16"/>
              <a:gd name="T19" fmla="*/ 0 h 20"/>
              <a:gd name="T20" fmla="*/ 0 w 16"/>
              <a:gd name="T21" fmla="*/ 1 h 20"/>
              <a:gd name="T22" fmla="*/ 0 w 16"/>
              <a:gd name="T23" fmla="*/ 3 h 20"/>
              <a:gd name="T24" fmla="*/ 0 w 16"/>
              <a:gd name="T25" fmla="*/ 3 h 20"/>
              <a:gd name="T26" fmla="*/ 2 w 16"/>
              <a:gd name="T27"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20">
                <a:moveTo>
                  <a:pt x="2" y="12"/>
                </a:moveTo>
                <a:cubicBezTo>
                  <a:pt x="3" y="12"/>
                  <a:pt x="3" y="12"/>
                  <a:pt x="4" y="11"/>
                </a:cubicBezTo>
                <a:cubicBezTo>
                  <a:pt x="6" y="9"/>
                  <a:pt x="7" y="8"/>
                  <a:pt x="9" y="8"/>
                </a:cubicBezTo>
                <a:cubicBezTo>
                  <a:pt x="10" y="9"/>
                  <a:pt x="11" y="11"/>
                  <a:pt x="11" y="13"/>
                </a:cubicBezTo>
                <a:cubicBezTo>
                  <a:pt x="11" y="14"/>
                  <a:pt x="11" y="14"/>
                  <a:pt x="11" y="14"/>
                </a:cubicBezTo>
                <a:cubicBezTo>
                  <a:pt x="12" y="16"/>
                  <a:pt x="14" y="20"/>
                  <a:pt x="15" y="20"/>
                </a:cubicBezTo>
                <a:cubicBezTo>
                  <a:pt x="16" y="20"/>
                  <a:pt x="16" y="20"/>
                  <a:pt x="16" y="19"/>
                </a:cubicBezTo>
                <a:cubicBezTo>
                  <a:pt x="16" y="1"/>
                  <a:pt x="16" y="1"/>
                  <a:pt x="16" y="1"/>
                </a:cubicBezTo>
                <a:cubicBezTo>
                  <a:pt x="16" y="0"/>
                  <a:pt x="16" y="0"/>
                  <a:pt x="15" y="0"/>
                </a:cubicBezTo>
                <a:cubicBezTo>
                  <a:pt x="1" y="0"/>
                  <a:pt x="1" y="0"/>
                  <a:pt x="1" y="0"/>
                </a:cubicBezTo>
                <a:cubicBezTo>
                  <a:pt x="0" y="0"/>
                  <a:pt x="0" y="0"/>
                  <a:pt x="0" y="1"/>
                </a:cubicBezTo>
                <a:cubicBezTo>
                  <a:pt x="0" y="3"/>
                  <a:pt x="0" y="3"/>
                  <a:pt x="0" y="3"/>
                </a:cubicBezTo>
                <a:cubicBezTo>
                  <a:pt x="0" y="3"/>
                  <a:pt x="0" y="3"/>
                  <a:pt x="0" y="3"/>
                </a:cubicBezTo>
                <a:cubicBezTo>
                  <a:pt x="0" y="7"/>
                  <a:pt x="1" y="11"/>
                  <a:pt x="2" y="12"/>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864" name="Freeform 197"/>
          <p:cNvSpPr>
            <a:spLocks/>
          </p:cNvSpPr>
          <p:nvPr/>
        </p:nvSpPr>
        <p:spPr bwMode="auto">
          <a:xfrm>
            <a:off x="10749341" y="4372789"/>
            <a:ext cx="97342" cy="69833"/>
          </a:xfrm>
          <a:custGeom>
            <a:avLst/>
            <a:gdLst>
              <a:gd name="T0" fmla="*/ 14 w 32"/>
              <a:gd name="T1" fmla="*/ 23 h 23"/>
              <a:gd name="T2" fmla="*/ 17 w 32"/>
              <a:gd name="T3" fmla="*/ 11 h 23"/>
              <a:gd name="T4" fmla="*/ 19 w 32"/>
              <a:gd name="T5" fmla="*/ 22 h 23"/>
              <a:gd name="T6" fmla="*/ 17 w 32"/>
              <a:gd name="T7" fmla="*/ 0 h 23"/>
              <a:gd name="T8" fmla="*/ 14 w 32"/>
              <a:gd name="T9" fmla="*/ 23 h 23"/>
            </a:gdLst>
            <a:ahLst/>
            <a:cxnLst>
              <a:cxn ang="0">
                <a:pos x="T0" y="T1"/>
              </a:cxn>
              <a:cxn ang="0">
                <a:pos x="T2" y="T3"/>
              </a:cxn>
              <a:cxn ang="0">
                <a:pos x="T4" y="T5"/>
              </a:cxn>
              <a:cxn ang="0">
                <a:pos x="T6" y="T7"/>
              </a:cxn>
              <a:cxn ang="0">
                <a:pos x="T8" y="T9"/>
              </a:cxn>
            </a:cxnLst>
            <a:rect l="0" t="0" r="r" b="b"/>
            <a:pathLst>
              <a:path w="32" h="23">
                <a:moveTo>
                  <a:pt x="14" y="23"/>
                </a:moveTo>
                <a:cubicBezTo>
                  <a:pt x="14" y="23"/>
                  <a:pt x="10" y="17"/>
                  <a:pt x="17" y="11"/>
                </a:cubicBezTo>
                <a:cubicBezTo>
                  <a:pt x="17" y="11"/>
                  <a:pt x="24" y="15"/>
                  <a:pt x="19" y="22"/>
                </a:cubicBezTo>
                <a:cubicBezTo>
                  <a:pt x="19" y="22"/>
                  <a:pt x="32" y="13"/>
                  <a:pt x="17" y="0"/>
                </a:cubicBezTo>
                <a:cubicBezTo>
                  <a:pt x="17" y="0"/>
                  <a:pt x="0" y="11"/>
                  <a:pt x="14" y="23"/>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865" name="Freeform 198"/>
          <p:cNvSpPr>
            <a:spLocks/>
          </p:cNvSpPr>
          <p:nvPr/>
        </p:nvSpPr>
        <p:spPr bwMode="auto">
          <a:xfrm>
            <a:off x="10772618" y="4474361"/>
            <a:ext cx="52903" cy="76180"/>
          </a:xfrm>
          <a:custGeom>
            <a:avLst/>
            <a:gdLst>
              <a:gd name="T0" fmla="*/ 10 w 17"/>
              <a:gd name="T1" fmla="*/ 4 h 25"/>
              <a:gd name="T2" fmla="*/ 10 w 17"/>
              <a:gd name="T3" fmla="*/ 3 h 25"/>
              <a:gd name="T4" fmla="*/ 9 w 17"/>
              <a:gd name="T5" fmla="*/ 0 h 25"/>
              <a:gd name="T6" fmla="*/ 6 w 17"/>
              <a:gd name="T7" fmla="*/ 2 h 25"/>
              <a:gd name="T8" fmla="*/ 2 w 17"/>
              <a:gd name="T9" fmla="*/ 4 h 25"/>
              <a:gd name="T10" fmla="*/ 0 w 17"/>
              <a:gd name="T11" fmla="*/ 2 h 25"/>
              <a:gd name="T12" fmla="*/ 0 w 17"/>
              <a:gd name="T13" fmla="*/ 24 h 25"/>
              <a:gd name="T14" fmla="*/ 1 w 17"/>
              <a:gd name="T15" fmla="*/ 25 h 25"/>
              <a:gd name="T16" fmla="*/ 16 w 17"/>
              <a:gd name="T17" fmla="*/ 25 h 25"/>
              <a:gd name="T18" fmla="*/ 17 w 17"/>
              <a:gd name="T19" fmla="*/ 24 h 25"/>
              <a:gd name="T20" fmla="*/ 17 w 17"/>
              <a:gd name="T21" fmla="*/ 12 h 25"/>
              <a:gd name="T22" fmla="*/ 16 w 17"/>
              <a:gd name="T23" fmla="*/ 12 h 25"/>
              <a:gd name="T24" fmla="*/ 10 w 17"/>
              <a:gd name="T25" fmla="*/ 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25">
                <a:moveTo>
                  <a:pt x="10" y="4"/>
                </a:moveTo>
                <a:cubicBezTo>
                  <a:pt x="10" y="3"/>
                  <a:pt x="10" y="3"/>
                  <a:pt x="10" y="3"/>
                </a:cubicBezTo>
                <a:cubicBezTo>
                  <a:pt x="10" y="2"/>
                  <a:pt x="9" y="0"/>
                  <a:pt x="9" y="0"/>
                </a:cubicBezTo>
                <a:cubicBezTo>
                  <a:pt x="9" y="0"/>
                  <a:pt x="8" y="0"/>
                  <a:pt x="6" y="2"/>
                </a:cubicBezTo>
                <a:cubicBezTo>
                  <a:pt x="5" y="4"/>
                  <a:pt x="3" y="4"/>
                  <a:pt x="2" y="4"/>
                </a:cubicBezTo>
                <a:cubicBezTo>
                  <a:pt x="2" y="3"/>
                  <a:pt x="1" y="3"/>
                  <a:pt x="0" y="2"/>
                </a:cubicBezTo>
                <a:cubicBezTo>
                  <a:pt x="0" y="24"/>
                  <a:pt x="0" y="24"/>
                  <a:pt x="0" y="24"/>
                </a:cubicBezTo>
                <a:cubicBezTo>
                  <a:pt x="0" y="24"/>
                  <a:pt x="1" y="25"/>
                  <a:pt x="1" y="25"/>
                </a:cubicBezTo>
                <a:cubicBezTo>
                  <a:pt x="16" y="25"/>
                  <a:pt x="16" y="25"/>
                  <a:pt x="16" y="25"/>
                </a:cubicBezTo>
                <a:cubicBezTo>
                  <a:pt x="17" y="25"/>
                  <a:pt x="17" y="24"/>
                  <a:pt x="17" y="24"/>
                </a:cubicBezTo>
                <a:cubicBezTo>
                  <a:pt x="17" y="12"/>
                  <a:pt x="17" y="12"/>
                  <a:pt x="17" y="12"/>
                </a:cubicBezTo>
                <a:cubicBezTo>
                  <a:pt x="17" y="12"/>
                  <a:pt x="16" y="12"/>
                  <a:pt x="16" y="12"/>
                </a:cubicBezTo>
                <a:cubicBezTo>
                  <a:pt x="13" y="12"/>
                  <a:pt x="10" y="6"/>
                  <a:pt x="10" y="4"/>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866" name="Freeform 199"/>
          <p:cNvSpPr>
            <a:spLocks/>
          </p:cNvSpPr>
          <p:nvPr/>
        </p:nvSpPr>
        <p:spPr bwMode="auto">
          <a:xfrm>
            <a:off x="10772618" y="4444737"/>
            <a:ext cx="52903" cy="59252"/>
          </a:xfrm>
          <a:custGeom>
            <a:avLst/>
            <a:gdLst>
              <a:gd name="T0" fmla="*/ 3 w 17"/>
              <a:gd name="T1" fmla="*/ 12 h 20"/>
              <a:gd name="T2" fmla="*/ 4 w 17"/>
              <a:gd name="T3" fmla="*/ 11 h 20"/>
              <a:gd name="T4" fmla="*/ 9 w 17"/>
              <a:gd name="T5" fmla="*/ 8 h 20"/>
              <a:gd name="T6" fmla="*/ 12 w 17"/>
              <a:gd name="T7" fmla="*/ 13 h 20"/>
              <a:gd name="T8" fmla="*/ 12 w 17"/>
              <a:gd name="T9" fmla="*/ 14 h 20"/>
              <a:gd name="T10" fmla="*/ 16 w 17"/>
              <a:gd name="T11" fmla="*/ 20 h 20"/>
              <a:gd name="T12" fmla="*/ 17 w 17"/>
              <a:gd name="T13" fmla="*/ 19 h 20"/>
              <a:gd name="T14" fmla="*/ 17 w 17"/>
              <a:gd name="T15" fmla="*/ 1 h 20"/>
              <a:gd name="T16" fmla="*/ 16 w 17"/>
              <a:gd name="T17" fmla="*/ 0 h 20"/>
              <a:gd name="T18" fmla="*/ 1 w 17"/>
              <a:gd name="T19" fmla="*/ 0 h 20"/>
              <a:gd name="T20" fmla="*/ 0 w 17"/>
              <a:gd name="T21" fmla="*/ 1 h 20"/>
              <a:gd name="T22" fmla="*/ 0 w 17"/>
              <a:gd name="T23" fmla="*/ 3 h 20"/>
              <a:gd name="T24" fmla="*/ 1 w 17"/>
              <a:gd name="T25" fmla="*/ 3 h 20"/>
              <a:gd name="T26" fmla="*/ 3 w 17"/>
              <a:gd name="T27"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0">
                <a:moveTo>
                  <a:pt x="3" y="12"/>
                </a:moveTo>
                <a:cubicBezTo>
                  <a:pt x="3" y="12"/>
                  <a:pt x="4" y="12"/>
                  <a:pt x="4" y="11"/>
                </a:cubicBezTo>
                <a:cubicBezTo>
                  <a:pt x="7" y="9"/>
                  <a:pt x="8" y="8"/>
                  <a:pt x="9" y="8"/>
                </a:cubicBezTo>
                <a:cubicBezTo>
                  <a:pt x="11" y="9"/>
                  <a:pt x="11" y="11"/>
                  <a:pt x="12" y="13"/>
                </a:cubicBezTo>
                <a:cubicBezTo>
                  <a:pt x="12" y="14"/>
                  <a:pt x="12" y="14"/>
                  <a:pt x="12" y="14"/>
                </a:cubicBezTo>
                <a:cubicBezTo>
                  <a:pt x="12" y="16"/>
                  <a:pt x="15" y="20"/>
                  <a:pt x="16" y="20"/>
                </a:cubicBezTo>
                <a:cubicBezTo>
                  <a:pt x="16" y="20"/>
                  <a:pt x="17" y="20"/>
                  <a:pt x="17" y="19"/>
                </a:cubicBezTo>
                <a:cubicBezTo>
                  <a:pt x="17" y="1"/>
                  <a:pt x="17" y="1"/>
                  <a:pt x="17" y="1"/>
                </a:cubicBezTo>
                <a:cubicBezTo>
                  <a:pt x="17" y="0"/>
                  <a:pt x="17" y="0"/>
                  <a:pt x="16" y="0"/>
                </a:cubicBezTo>
                <a:cubicBezTo>
                  <a:pt x="1" y="0"/>
                  <a:pt x="1" y="0"/>
                  <a:pt x="1" y="0"/>
                </a:cubicBezTo>
                <a:cubicBezTo>
                  <a:pt x="1" y="0"/>
                  <a:pt x="0" y="0"/>
                  <a:pt x="0" y="1"/>
                </a:cubicBezTo>
                <a:cubicBezTo>
                  <a:pt x="0" y="3"/>
                  <a:pt x="0" y="3"/>
                  <a:pt x="0" y="3"/>
                </a:cubicBezTo>
                <a:cubicBezTo>
                  <a:pt x="1" y="3"/>
                  <a:pt x="1" y="3"/>
                  <a:pt x="1" y="3"/>
                </a:cubicBezTo>
                <a:cubicBezTo>
                  <a:pt x="1" y="7"/>
                  <a:pt x="2" y="11"/>
                  <a:pt x="3" y="12"/>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867" name="Rectangle 200"/>
          <p:cNvSpPr>
            <a:spLocks noChangeArrowheads="1"/>
          </p:cNvSpPr>
          <p:nvPr/>
        </p:nvSpPr>
        <p:spPr bwMode="auto">
          <a:xfrm>
            <a:off x="10455199" y="4721949"/>
            <a:ext cx="429572" cy="23277"/>
          </a:xfrm>
          <a:prstGeom prst="rect">
            <a:avLst/>
          </a:pr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868" name="Freeform 201"/>
          <p:cNvSpPr>
            <a:spLocks/>
          </p:cNvSpPr>
          <p:nvPr/>
        </p:nvSpPr>
        <p:spPr bwMode="auto">
          <a:xfrm>
            <a:off x="10467895" y="4609795"/>
            <a:ext cx="404179" cy="107923"/>
          </a:xfrm>
          <a:custGeom>
            <a:avLst/>
            <a:gdLst>
              <a:gd name="T0" fmla="*/ 121 w 135"/>
              <a:gd name="T1" fmla="*/ 5 h 36"/>
              <a:gd name="T2" fmla="*/ 119 w 135"/>
              <a:gd name="T3" fmla="*/ 3 h 36"/>
              <a:gd name="T4" fmla="*/ 115 w 135"/>
              <a:gd name="T5" fmla="*/ 5 h 36"/>
              <a:gd name="T6" fmla="*/ 115 w 135"/>
              <a:gd name="T7" fmla="*/ 5 h 36"/>
              <a:gd name="T8" fmla="*/ 110 w 135"/>
              <a:gd name="T9" fmla="*/ 8 h 36"/>
              <a:gd name="T10" fmla="*/ 103 w 135"/>
              <a:gd name="T11" fmla="*/ 3 h 36"/>
              <a:gd name="T12" fmla="*/ 100 w 135"/>
              <a:gd name="T13" fmla="*/ 2 h 36"/>
              <a:gd name="T14" fmla="*/ 97 w 135"/>
              <a:gd name="T15" fmla="*/ 4 h 36"/>
              <a:gd name="T16" fmla="*/ 97 w 135"/>
              <a:gd name="T17" fmla="*/ 4 h 36"/>
              <a:gd name="T18" fmla="*/ 87 w 135"/>
              <a:gd name="T19" fmla="*/ 10 h 36"/>
              <a:gd name="T20" fmla="*/ 75 w 135"/>
              <a:gd name="T21" fmla="*/ 3 h 36"/>
              <a:gd name="T22" fmla="*/ 74 w 135"/>
              <a:gd name="T23" fmla="*/ 2 h 36"/>
              <a:gd name="T24" fmla="*/ 72 w 135"/>
              <a:gd name="T25" fmla="*/ 0 h 36"/>
              <a:gd name="T26" fmla="*/ 68 w 135"/>
              <a:gd name="T27" fmla="*/ 2 h 36"/>
              <a:gd name="T28" fmla="*/ 54 w 135"/>
              <a:gd name="T29" fmla="*/ 3 h 36"/>
              <a:gd name="T30" fmla="*/ 47 w 135"/>
              <a:gd name="T31" fmla="*/ 5 h 36"/>
              <a:gd name="T32" fmla="*/ 45 w 135"/>
              <a:gd name="T33" fmla="*/ 7 h 36"/>
              <a:gd name="T34" fmla="*/ 27 w 135"/>
              <a:gd name="T35" fmla="*/ 6 h 36"/>
              <a:gd name="T36" fmla="*/ 14 w 135"/>
              <a:gd name="T37" fmla="*/ 6 h 36"/>
              <a:gd name="T38" fmla="*/ 0 w 135"/>
              <a:gd name="T39" fmla="*/ 10 h 36"/>
              <a:gd name="T40" fmla="*/ 0 w 135"/>
              <a:gd name="T41" fmla="*/ 36 h 36"/>
              <a:gd name="T42" fmla="*/ 135 w 135"/>
              <a:gd name="T43" fmla="*/ 36 h 36"/>
              <a:gd name="T44" fmla="*/ 135 w 135"/>
              <a:gd name="T45" fmla="*/ 10 h 36"/>
              <a:gd name="T46" fmla="*/ 121 w 135"/>
              <a:gd name="T47" fmla="*/ 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5" h="36">
                <a:moveTo>
                  <a:pt x="121" y="5"/>
                </a:moveTo>
                <a:cubicBezTo>
                  <a:pt x="120" y="4"/>
                  <a:pt x="120" y="3"/>
                  <a:pt x="119" y="3"/>
                </a:cubicBezTo>
                <a:cubicBezTo>
                  <a:pt x="117" y="3"/>
                  <a:pt x="116" y="4"/>
                  <a:pt x="115" y="5"/>
                </a:cubicBezTo>
                <a:cubicBezTo>
                  <a:pt x="115" y="5"/>
                  <a:pt x="115" y="5"/>
                  <a:pt x="115" y="5"/>
                </a:cubicBezTo>
                <a:cubicBezTo>
                  <a:pt x="114" y="6"/>
                  <a:pt x="112" y="8"/>
                  <a:pt x="110" y="8"/>
                </a:cubicBezTo>
                <a:cubicBezTo>
                  <a:pt x="108" y="8"/>
                  <a:pt x="106" y="7"/>
                  <a:pt x="103" y="3"/>
                </a:cubicBezTo>
                <a:cubicBezTo>
                  <a:pt x="102" y="2"/>
                  <a:pt x="100" y="2"/>
                  <a:pt x="100" y="2"/>
                </a:cubicBezTo>
                <a:cubicBezTo>
                  <a:pt x="99" y="2"/>
                  <a:pt x="98" y="3"/>
                  <a:pt x="97" y="4"/>
                </a:cubicBezTo>
                <a:cubicBezTo>
                  <a:pt x="97" y="4"/>
                  <a:pt x="97" y="4"/>
                  <a:pt x="97" y="4"/>
                </a:cubicBezTo>
                <a:cubicBezTo>
                  <a:pt x="94" y="8"/>
                  <a:pt x="91" y="10"/>
                  <a:pt x="87" y="10"/>
                </a:cubicBezTo>
                <a:cubicBezTo>
                  <a:pt x="80" y="10"/>
                  <a:pt x="75" y="3"/>
                  <a:pt x="75" y="3"/>
                </a:cubicBezTo>
                <a:cubicBezTo>
                  <a:pt x="74" y="2"/>
                  <a:pt x="74" y="2"/>
                  <a:pt x="74" y="2"/>
                </a:cubicBezTo>
                <a:cubicBezTo>
                  <a:pt x="74" y="1"/>
                  <a:pt x="73" y="0"/>
                  <a:pt x="72" y="0"/>
                </a:cubicBezTo>
                <a:cubicBezTo>
                  <a:pt x="71" y="0"/>
                  <a:pt x="70" y="0"/>
                  <a:pt x="68" y="2"/>
                </a:cubicBezTo>
                <a:cubicBezTo>
                  <a:pt x="62" y="7"/>
                  <a:pt x="56" y="4"/>
                  <a:pt x="54" y="3"/>
                </a:cubicBezTo>
                <a:cubicBezTo>
                  <a:pt x="51" y="1"/>
                  <a:pt x="50" y="2"/>
                  <a:pt x="47" y="5"/>
                </a:cubicBezTo>
                <a:cubicBezTo>
                  <a:pt x="45" y="7"/>
                  <a:pt x="45" y="7"/>
                  <a:pt x="45" y="7"/>
                </a:cubicBezTo>
                <a:cubicBezTo>
                  <a:pt x="39" y="12"/>
                  <a:pt x="31" y="10"/>
                  <a:pt x="27" y="6"/>
                </a:cubicBezTo>
                <a:cubicBezTo>
                  <a:pt x="23" y="3"/>
                  <a:pt x="20" y="1"/>
                  <a:pt x="14" y="6"/>
                </a:cubicBezTo>
                <a:cubicBezTo>
                  <a:pt x="7" y="11"/>
                  <a:pt x="2" y="10"/>
                  <a:pt x="0" y="10"/>
                </a:cubicBezTo>
                <a:cubicBezTo>
                  <a:pt x="0" y="36"/>
                  <a:pt x="0" y="36"/>
                  <a:pt x="0" y="36"/>
                </a:cubicBezTo>
                <a:cubicBezTo>
                  <a:pt x="135" y="36"/>
                  <a:pt x="135" y="36"/>
                  <a:pt x="135" y="36"/>
                </a:cubicBezTo>
                <a:cubicBezTo>
                  <a:pt x="135" y="10"/>
                  <a:pt x="135" y="10"/>
                  <a:pt x="135" y="10"/>
                </a:cubicBezTo>
                <a:cubicBezTo>
                  <a:pt x="131" y="10"/>
                  <a:pt x="125" y="10"/>
                  <a:pt x="121" y="5"/>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869" name="Freeform 202"/>
          <p:cNvSpPr>
            <a:spLocks/>
          </p:cNvSpPr>
          <p:nvPr/>
        </p:nvSpPr>
        <p:spPr bwMode="auto">
          <a:xfrm>
            <a:off x="10467894" y="463941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870" name="Freeform 203"/>
          <p:cNvSpPr>
            <a:spLocks/>
          </p:cNvSpPr>
          <p:nvPr/>
        </p:nvSpPr>
        <p:spPr bwMode="auto">
          <a:xfrm>
            <a:off x="10467894" y="463941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871" name="Freeform 204"/>
          <p:cNvSpPr>
            <a:spLocks/>
          </p:cNvSpPr>
          <p:nvPr/>
        </p:nvSpPr>
        <p:spPr bwMode="auto">
          <a:xfrm>
            <a:off x="10467897" y="4639418"/>
            <a:ext cx="2116"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cubicBezTo>
                  <a:pt x="1" y="0"/>
                  <a:pt x="1" y="0"/>
                  <a:pt x="1" y="0"/>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7" name="Freeform 206"/>
          <p:cNvSpPr>
            <a:spLocks/>
          </p:cNvSpPr>
          <p:nvPr/>
        </p:nvSpPr>
        <p:spPr bwMode="auto">
          <a:xfrm>
            <a:off x="10450969" y="4556893"/>
            <a:ext cx="435919" cy="95224"/>
          </a:xfrm>
          <a:custGeom>
            <a:avLst/>
            <a:gdLst>
              <a:gd name="T0" fmla="*/ 5 w 145"/>
              <a:gd name="T1" fmla="*/ 0 h 32"/>
              <a:gd name="T2" fmla="*/ 1 w 145"/>
              <a:gd name="T3" fmla="*/ 4 h 32"/>
              <a:gd name="T4" fmla="*/ 1 w 145"/>
              <a:gd name="T5" fmla="*/ 19 h 32"/>
              <a:gd name="T6" fmla="*/ 6 w 145"/>
              <a:gd name="T7" fmla="*/ 26 h 32"/>
              <a:gd name="T8" fmla="*/ 18 w 145"/>
              <a:gd name="T9" fmla="*/ 22 h 32"/>
              <a:gd name="T10" fmla="*/ 33 w 145"/>
              <a:gd name="T11" fmla="*/ 23 h 32"/>
              <a:gd name="T12" fmla="*/ 48 w 145"/>
              <a:gd name="T13" fmla="*/ 23 h 32"/>
              <a:gd name="T14" fmla="*/ 60 w 145"/>
              <a:gd name="T15" fmla="*/ 19 h 32"/>
              <a:gd name="T16" fmla="*/ 72 w 145"/>
              <a:gd name="T17" fmla="*/ 18 h 32"/>
              <a:gd name="T18" fmla="*/ 82 w 145"/>
              <a:gd name="T19" fmla="*/ 19 h 32"/>
              <a:gd name="T20" fmla="*/ 100 w 145"/>
              <a:gd name="T21" fmla="*/ 21 h 32"/>
              <a:gd name="T22" fmla="*/ 109 w 145"/>
              <a:gd name="T23" fmla="*/ 20 h 32"/>
              <a:gd name="T24" fmla="*/ 119 w 145"/>
              <a:gd name="T25" fmla="*/ 21 h 32"/>
              <a:gd name="T26" fmla="*/ 128 w 145"/>
              <a:gd name="T27" fmla="*/ 21 h 32"/>
              <a:gd name="T28" fmla="*/ 141 w 145"/>
              <a:gd name="T29" fmla="*/ 26 h 32"/>
              <a:gd name="T30" fmla="*/ 145 w 145"/>
              <a:gd name="T31" fmla="*/ 21 h 32"/>
              <a:gd name="T32" fmla="*/ 145 w 145"/>
              <a:gd name="T33" fmla="*/ 5 h 32"/>
              <a:gd name="T34" fmla="*/ 139 w 145"/>
              <a:gd name="T35" fmla="*/ 1 h 32"/>
              <a:gd name="T36" fmla="*/ 5 w 145"/>
              <a:gd name="T3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5" h="32">
                <a:moveTo>
                  <a:pt x="5" y="0"/>
                </a:moveTo>
                <a:cubicBezTo>
                  <a:pt x="5" y="0"/>
                  <a:pt x="1" y="0"/>
                  <a:pt x="1" y="4"/>
                </a:cubicBezTo>
                <a:cubicBezTo>
                  <a:pt x="1" y="19"/>
                  <a:pt x="1" y="19"/>
                  <a:pt x="1" y="19"/>
                </a:cubicBezTo>
                <a:cubicBezTo>
                  <a:pt x="1" y="19"/>
                  <a:pt x="0" y="26"/>
                  <a:pt x="6" y="26"/>
                </a:cubicBezTo>
                <a:cubicBezTo>
                  <a:pt x="6" y="26"/>
                  <a:pt x="11" y="27"/>
                  <a:pt x="18" y="22"/>
                </a:cubicBezTo>
                <a:cubicBezTo>
                  <a:pt x="25" y="17"/>
                  <a:pt x="29" y="19"/>
                  <a:pt x="33" y="23"/>
                </a:cubicBezTo>
                <a:cubicBezTo>
                  <a:pt x="37" y="26"/>
                  <a:pt x="43" y="27"/>
                  <a:pt x="48" y="23"/>
                </a:cubicBezTo>
                <a:cubicBezTo>
                  <a:pt x="53" y="19"/>
                  <a:pt x="55" y="16"/>
                  <a:pt x="60" y="19"/>
                </a:cubicBezTo>
                <a:cubicBezTo>
                  <a:pt x="60" y="19"/>
                  <a:pt x="66" y="23"/>
                  <a:pt x="72" y="18"/>
                </a:cubicBezTo>
                <a:cubicBezTo>
                  <a:pt x="78" y="13"/>
                  <a:pt x="80" y="17"/>
                  <a:pt x="82" y="19"/>
                </a:cubicBezTo>
                <a:cubicBezTo>
                  <a:pt x="83" y="22"/>
                  <a:pt x="92" y="32"/>
                  <a:pt x="100" y="21"/>
                </a:cubicBezTo>
                <a:cubicBezTo>
                  <a:pt x="100" y="21"/>
                  <a:pt x="103" y="14"/>
                  <a:pt x="109" y="20"/>
                </a:cubicBezTo>
                <a:cubicBezTo>
                  <a:pt x="115" y="26"/>
                  <a:pt x="117" y="23"/>
                  <a:pt x="119" y="21"/>
                </a:cubicBezTo>
                <a:cubicBezTo>
                  <a:pt x="121" y="19"/>
                  <a:pt x="125" y="17"/>
                  <a:pt x="128" y="21"/>
                </a:cubicBezTo>
                <a:cubicBezTo>
                  <a:pt x="132" y="26"/>
                  <a:pt x="136" y="26"/>
                  <a:pt x="141" y="26"/>
                </a:cubicBezTo>
                <a:cubicBezTo>
                  <a:pt x="145" y="25"/>
                  <a:pt x="145" y="23"/>
                  <a:pt x="145" y="21"/>
                </a:cubicBezTo>
                <a:cubicBezTo>
                  <a:pt x="145" y="5"/>
                  <a:pt x="145" y="5"/>
                  <a:pt x="145" y="5"/>
                </a:cubicBezTo>
                <a:cubicBezTo>
                  <a:pt x="145" y="5"/>
                  <a:pt x="145" y="1"/>
                  <a:pt x="139" y="1"/>
                </a:cubicBezTo>
                <a:lnTo>
                  <a:pt x="5" y="0"/>
                </a:ln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8" name="Oval 207"/>
          <p:cNvSpPr>
            <a:spLocks noChangeArrowheads="1"/>
          </p:cNvSpPr>
          <p:nvPr/>
        </p:nvSpPr>
        <p:spPr bwMode="auto">
          <a:xfrm>
            <a:off x="10514452" y="4639420"/>
            <a:ext cx="29625" cy="31743"/>
          </a:xfrm>
          <a:prstGeom prst="ellipse">
            <a:avLst/>
          </a:pr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9" name="Oval 208"/>
          <p:cNvSpPr>
            <a:spLocks noChangeArrowheads="1"/>
          </p:cNvSpPr>
          <p:nvPr/>
        </p:nvSpPr>
        <p:spPr bwMode="auto">
          <a:xfrm>
            <a:off x="10605445" y="4639420"/>
            <a:ext cx="29625" cy="31743"/>
          </a:xfrm>
          <a:prstGeom prst="ellipse">
            <a:avLst/>
          </a:pr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10" name="Oval 209"/>
          <p:cNvSpPr>
            <a:spLocks noChangeArrowheads="1"/>
          </p:cNvSpPr>
          <p:nvPr/>
        </p:nvSpPr>
        <p:spPr bwMode="auto">
          <a:xfrm>
            <a:off x="10694322" y="4639420"/>
            <a:ext cx="31741" cy="31743"/>
          </a:xfrm>
          <a:prstGeom prst="ellipse">
            <a:avLst/>
          </a:pr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11" name="Oval 210"/>
          <p:cNvSpPr>
            <a:spLocks noChangeArrowheads="1"/>
          </p:cNvSpPr>
          <p:nvPr/>
        </p:nvSpPr>
        <p:spPr bwMode="auto">
          <a:xfrm>
            <a:off x="10785314" y="4639420"/>
            <a:ext cx="29625" cy="31743"/>
          </a:xfrm>
          <a:prstGeom prst="ellipse">
            <a:avLst/>
          </a:pr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12" name="Rectangle 211"/>
          <p:cNvSpPr>
            <a:spLocks noChangeArrowheads="1"/>
          </p:cNvSpPr>
          <p:nvPr/>
        </p:nvSpPr>
        <p:spPr bwMode="auto">
          <a:xfrm>
            <a:off x="1095620" y="5314461"/>
            <a:ext cx="418991" cy="35974"/>
          </a:xfrm>
          <a:prstGeom prst="rect">
            <a:avLst/>
          </a:pr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13" name="Rectangle 212"/>
          <p:cNvSpPr>
            <a:spLocks noChangeArrowheads="1"/>
          </p:cNvSpPr>
          <p:nvPr/>
        </p:nvSpPr>
        <p:spPr bwMode="auto">
          <a:xfrm>
            <a:off x="1095620" y="5555699"/>
            <a:ext cx="418991" cy="31741"/>
          </a:xfrm>
          <a:prstGeom prst="rect">
            <a:avLst/>
          </a:pr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14" name="Freeform 213"/>
          <p:cNvSpPr>
            <a:spLocks/>
          </p:cNvSpPr>
          <p:nvPr/>
        </p:nvSpPr>
        <p:spPr bwMode="auto">
          <a:xfrm>
            <a:off x="1302999" y="5356783"/>
            <a:ext cx="0" cy="211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lnTo>
                  <a:pt x="0" y="1"/>
                </a:lnTo>
                <a:lnTo>
                  <a:pt x="0" y="0"/>
                </a:lnTo>
                <a:lnTo>
                  <a:pt x="0" y="1"/>
                </a:ln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15" name="Freeform 214"/>
          <p:cNvSpPr>
            <a:spLocks/>
          </p:cNvSpPr>
          <p:nvPr/>
        </p:nvSpPr>
        <p:spPr bwMode="auto">
          <a:xfrm>
            <a:off x="1396110" y="5356783"/>
            <a:ext cx="4232" cy="2115"/>
          </a:xfrm>
          <a:custGeom>
            <a:avLst/>
            <a:gdLst>
              <a:gd name="T0" fmla="*/ 0 w 2"/>
              <a:gd name="T1" fmla="*/ 1 h 1"/>
              <a:gd name="T2" fmla="*/ 2 w 2"/>
              <a:gd name="T3" fmla="*/ 1 h 1"/>
              <a:gd name="T4" fmla="*/ 2 w 2"/>
              <a:gd name="T5" fmla="*/ 0 h 1"/>
              <a:gd name="T6" fmla="*/ 0 w 2"/>
              <a:gd name="T7" fmla="*/ 1 h 1"/>
            </a:gdLst>
            <a:ahLst/>
            <a:cxnLst>
              <a:cxn ang="0">
                <a:pos x="T0" y="T1"/>
              </a:cxn>
              <a:cxn ang="0">
                <a:pos x="T2" y="T3"/>
              </a:cxn>
              <a:cxn ang="0">
                <a:pos x="T4" y="T5"/>
              </a:cxn>
              <a:cxn ang="0">
                <a:pos x="T6" y="T7"/>
              </a:cxn>
            </a:cxnLst>
            <a:rect l="0" t="0" r="r" b="b"/>
            <a:pathLst>
              <a:path w="2" h="1">
                <a:moveTo>
                  <a:pt x="0" y="1"/>
                </a:moveTo>
                <a:lnTo>
                  <a:pt x="2" y="1"/>
                </a:lnTo>
                <a:lnTo>
                  <a:pt x="2" y="0"/>
                </a:lnTo>
                <a:lnTo>
                  <a:pt x="0" y="1"/>
                </a:ln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16" name="Rectangle 215"/>
          <p:cNvSpPr>
            <a:spLocks noChangeArrowheads="1"/>
          </p:cNvSpPr>
          <p:nvPr/>
        </p:nvSpPr>
        <p:spPr bwMode="auto">
          <a:xfrm>
            <a:off x="1209891" y="5358899"/>
            <a:ext cx="2115" cy="2116"/>
          </a:xfrm>
          <a:prstGeom prst="rect">
            <a:avLst/>
          </a:pr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17" name="Freeform 216"/>
          <p:cNvSpPr>
            <a:spLocks/>
          </p:cNvSpPr>
          <p:nvPr/>
        </p:nvSpPr>
        <p:spPr bwMode="auto">
          <a:xfrm>
            <a:off x="1114664" y="5358899"/>
            <a:ext cx="378785" cy="186219"/>
          </a:xfrm>
          <a:custGeom>
            <a:avLst/>
            <a:gdLst>
              <a:gd name="T0" fmla="*/ 179 w 179"/>
              <a:gd name="T1" fmla="*/ 0 h 88"/>
              <a:gd name="T2" fmla="*/ 156 w 179"/>
              <a:gd name="T3" fmla="*/ 86 h 88"/>
              <a:gd name="T4" fmla="*/ 135 w 179"/>
              <a:gd name="T5" fmla="*/ 0 h 88"/>
              <a:gd name="T6" fmla="*/ 133 w 179"/>
              <a:gd name="T7" fmla="*/ 0 h 88"/>
              <a:gd name="T8" fmla="*/ 112 w 179"/>
              <a:gd name="T9" fmla="*/ 86 h 88"/>
              <a:gd name="T10" fmla="*/ 89 w 179"/>
              <a:gd name="T11" fmla="*/ 0 h 88"/>
              <a:gd name="T12" fmla="*/ 89 w 179"/>
              <a:gd name="T13" fmla="*/ 0 h 88"/>
              <a:gd name="T14" fmla="*/ 67 w 179"/>
              <a:gd name="T15" fmla="*/ 86 h 88"/>
              <a:gd name="T16" fmla="*/ 45 w 179"/>
              <a:gd name="T17" fmla="*/ 0 h 88"/>
              <a:gd name="T18" fmla="*/ 45 w 179"/>
              <a:gd name="T19" fmla="*/ 0 h 88"/>
              <a:gd name="T20" fmla="*/ 23 w 179"/>
              <a:gd name="T21" fmla="*/ 86 h 88"/>
              <a:gd name="T22" fmla="*/ 1 w 179"/>
              <a:gd name="T23" fmla="*/ 0 h 88"/>
              <a:gd name="T24" fmla="*/ 0 w 179"/>
              <a:gd name="T25" fmla="*/ 0 h 88"/>
              <a:gd name="T26" fmla="*/ 0 w 179"/>
              <a:gd name="T27" fmla="*/ 88 h 88"/>
              <a:gd name="T28" fmla="*/ 179 w 179"/>
              <a:gd name="T29" fmla="*/ 88 h 88"/>
              <a:gd name="T30" fmla="*/ 179 w 179"/>
              <a:gd name="T31" fmla="*/ 0 h 88"/>
              <a:gd name="T32" fmla="*/ 179 w 179"/>
              <a:gd name="T33"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9" h="88">
                <a:moveTo>
                  <a:pt x="179" y="0"/>
                </a:moveTo>
                <a:lnTo>
                  <a:pt x="156" y="86"/>
                </a:lnTo>
                <a:lnTo>
                  <a:pt x="135" y="0"/>
                </a:lnTo>
                <a:lnTo>
                  <a:pt x="133" y="0"/>
                </a:lnTo>
                <a:lnTo>
                  <a:pt x="112" y="86"/>
                </a:lnTo>
                <a:lnTo>
                  <a:pt x="89" y="0"/>
                </a:lnTo>
                <a:lnTo>
                  <a:pt x="89" y="0"/>
                </a:lnTo>
                <a:lnTo>
                  <a:pt x="67" y="86"/>
                </a:lnTo>
                <a:lnTo>
                  <a:pt x="45" y="0"/>
                </a:lnTo>
                <a:lnTo>
                  <a:pt x="45" y="0"/>
                </a:lnTo>
                <a:lnTo>
                  <a:pt x="23" y="86"/>
                </a:lnTo>
                <a:lnTo>
                  <a:pt x="1" y="0"/>
                </a:lnTo>
                <a:lnTo>
                  <a:pt x="0" y="0"/>
                </a:lnTo>
                <a:lnTo>
                  <a:pt x="0" y="88"/>
                </a:lnTo>
                <a:lnTo>
                  <a:pt x="179" y="88"/>
                </a:lnTo>
                <a:lnTo>
                  <a:pt x="179" y="0"/>
                </a:lnTo>
                <a:lnTo>
                  <a:pt x="179" y="0"/>
                </a:ln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18" name="Freeform 217"/>
          <p:cNvSpPr>
            <a:spLocks/>
          </p:cNvSpPr>
          <p:nvPr/>
        </p:nvSpPr>
        <p:spPr bwMode="auto">
          <a:xfrm>
            <a:off x="1209889" y="5356783"/>
            <a:ext cx="0" cy="2115"/>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19" name="Rectangle 218"/>
          <p:cNvSpPr>
            <a:spLocks noChangeArrowheads="1"/>
          </p:cNvSpPr>
          <p:nvPr/>
        </p:nvSpPr>
        <p:spPr bwMode="auto">
          <a:xfrm>
            <a:off x="1302999" y="5356783"/>
            <a:ext cx="2115" cy="2115"/>
          </a:xfrm>
          <a:prstGeom prst="rect">
            <a:avLst/>
          </a:pr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20" name="Freeform 219"/>
          <p:cNvSpPr>
            <a:spLocks/>
          </p:cNvSpPr>
          <p:nvPr/>
        </p:nvSpPr>
        <p:spPr bwMode="auto">
          <a:xfrm>
            <a:off x="1396110" y="5356782"/>
            <a:ext cx="4232" cy="0"/>
          </a:xfrm>
          <a:custGeom>
            <a:avLst/>
            <a:gdLst>
              <a:gd name="T0" fmla="*/ 2 w 2"/>
              <a:gd name="T1" fmla="*/ 0 w 2"/>
              <a:gd name="T2" fmla="*/ 2 w 2"/>
              <a:gd name="T3" fmla="*/ 2 w 2"/>
            </a:gdLst>
            <a:ahLst/>
            <a:cxnLst>
              <a:cxn ang="0">
                <a:pos x="T0" y="0"/>
              </a:cxn>
              <a:cxn ang="0">
                <a:pos x="T1" y="0"/>
              </a:cxn>
              <a:cxn ang="0">
                <a:pos x="T2" y="0"/>
              </a:cxn>
              <a:cxn ang="0">
                <a:pos x="T3" y="0"/>
              </a:cxn>
            </a:cxnLst>
            <a:rect l="0" t="0" r="r" b="b"/>
            <a:pathLst>
              <a:path w="2">
                <a:moveTo>
                  <a:pt x="2" y="0"/>
                </a:moveTo>
                <a:lnTo>
                  <a:pt x="0" y="0"/>
                </a:lnTo>
                <a:lnTo>
                  <a:pt x="2" y="0"/>
                </a:lnTo>
                <a:lnTo>
                  <a:pt x="2" y="0"/>
                </a:ln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21" name="Freeform 220"/>
          <p:cNvSpPr>
            <a:spLocks/>
          </p:cNvSpPr>
          <p:nvPr/>
        </p:nvSpPr>
        <p:spPr bwMode="auto">
          <a:xfrm>
            <a:off x="1087157" y="5170566"/>
            <a:ext cx="438035" cy="107921"/>
          </a:xfrm>
          <a:custGeom>
            <a:avLst/>
            <a:gdLst>
              <a:gd name="T0" fmla="*/ 146 w 146"/>
              <a:gd name="T1" fmla="*/ 4 h 36"/>
              <a:gd name="T2" fmla="*/ 146 w 146"/>
              <a:gd name="T3" fmla="*/ 4 h 36"/>
              <a:gd name="T4" fmla="*/ 146 w 146"/>
              <a:gd name="T5" fmla="*/ 4 h 36"/>
              <a:gd name="T6" fmla="*/ 141 w 146"/>
              <a:gd name="T7" fmla="*/ 1 h 36"/>
              <a:gd name="T8" fmla="*/ 12 w 146"/>
              <a:gd name="T9" fmla="*/ 30 h 36"/>
              <a:gd name="T10" fmla="*/ 5 w 146"/>
              <a:gd name="T11" fmla="*/ 29 h 36"/>
              <a:gd name="T12" fmla="*/ 0 w 146"/>
              <a:gd name="T13" fmla="*/ 33 h 36"/>
              <a:gd name="T14" fmla="*/ 6 w 146"/>
              <a:gd name="T15" fmla="*/ 35 h 36"/>
              <a:gd name="T16" fmla="*/ 12 w 146"/>
              <a:gd name="T17" fmla="*/ 32 h 36"/>
              <a:gd name="T18" fmla="*/ 143 w 146"/>
              <a:gd name="T19" fmla="*/ 9 h 36"/>
              <a:gd name="T20" fmla="*/ 146 w 146"/>
              <a:gd name="T21" fmla="*/ 4 h 36"/>
              <a:gd name="T22" fmla="*/ 146 w 146"/>
              <a:gd name="T23" fmla="*/ 4 h 36"/>
              <a:gd name="T24" fmla="*/ 146 w 146"/>
              <a:gd name="T25" fmla="*/ 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6" h="36">
                <a:moveTo>
                  <a:pt x="146" y="4"/>
                </a:moveTo>
                <a:cubicBezTo>
                  <a:pt x="146" y="4"/>
                  <a:pt x="146" y="4"/>
                  <a:pt x="146" y="4"/>
                </a:cubicBezTo>
                <a:cubicBezTo>
                  <a:pt x="146" y="4"/>
                  <a:pt x="146" y="4"/>
                  <a:pt x="146" y="4"/>
                </a:cubicBezTo>
                <a:cubicBezTo>
                  <a:pt x="145" y="0"/>
                  <a:pt x="141" y="1"/>
                  <a:pt x="141" y="1"/>
                </a:cubicBezTo>
                <a:cubicBezTo>
                  <a:pt x="12" y="30"/>
                  <a:pt x="12" y="30"/>
                  <a:pt x="12" y="30"/>
                </a:cubicBezTo>
                <a:cubicBezTo>
                  <a:pt x="11" y="29"/>
                  <a:pt x="8" y="28"/>
                  <a:pt x="5" y="29"/>
                </a:cubicBezTo>
                <a:cubicBezTo>
                  <a:pt x="2" y="29"/>
                  <a:pt x="0" y="31"/>
                  <a:pt x="0" y="33"/>
                </a:cubicBezTo>
                <a:cubicBezTo>
                  <a:pt x="0" y="35"/>
                  <a:pt x="3" y="36"/>
                  <a:pt x="6" y="35"/>
                </a:cubicBezTo>
                <a:cubicBezTo>
                  <a:pt x="9" y="35"/>
                  <a:pt x="11" y="34"/>
                  <a:pt x="12" y="32"/>
                </a:cubicBezTo>
                <a:cubicBezTo>
                  <a:pt x="143" y="9"/>
                  <a:pt x="143" y="9"/>
                  <a:pt x="143" y="9"/>
                </a:cubicBezTo>
                <a:cubicBezTo>
                  <a:pt x="143" y="9"/>
                  <a:pt x="146" y="8"/>
                  <a:pt x="146" y="4"/>
                </a:cubicBezTo>
                <a:cubicBezTo>
                  <a:pt x="146" y="4"/>
                  <a:pt x="146" y="4"/>
                  <a:pt x="146" y="4"/>
                </a:cubicBezTo>
                <a:cubicBezTo>
                  <a:pt x="146" y="4"/>
                  <a:pt x="146" y="4"/>
                  <a:pt x="146" y="4"/>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22" name="Freeform 221"/>
          <p:cNvSpPr>
            <a:spLocks/>
          </p:cNvSpPr>
          <p:nvPr/>
        </p:nvSpPr>
        <p:spPr bwMode="auto">
          <a:xfrm>
            <a:off x="1080806" y="5166333"/>
            <a:ext cx="442269" cy="103689"/>
          </a:xfrm>
          <a:custGeom>
            <a:avLst/>
            <a:gdLst>
              <a:gd name="T0" fmla="*/ 0 w 147"/>
              <a:gd name="T1" fmla="*/ 4 h 34"/>
              <a:gd name="T2" fmla="*/ 0 w 147"/>
              <a:gd name="T3" fmla="*/ 4 h 34"/>
              <a:gd name="T4" fmla="*/ 0 w 147"/>
              <a:gd name="T5" fmla="*/ 4 h 34"/>
              <a:gd name="T6" fmla="*/ 5 w 147"/>
              <a:gd name="T7" fmla="*/ 0 h 34"/>
              <a:gd name="T8" fmla="*/ 135 w 147"/>
              <a:gd name="T9" fmla="*/ 29 h 34"/>
              <a:gd name="T10" fmla="*/ 141 w 147"/>
              <a:gd name="T11" fmla="*/ 27 h 34"/>
              <a:gd name="T12" fmla="*/ 146 w 147"/>
              <a:gd name="T13" fmla="*/ 32 h 34"/>
              <a:gd name="T14" fmla="*/ 140 w 147"/>
              <a:gd name="T15" fmla="*/ 34 h 34"/>
              <a:gd name="T16" fmla="*/ 134 w 147"/>
              <a:gd name="T17" fmla="*/ 31 h 34"/>
              <a:gd name="T18" fmla="*/ 3 w 147"/>
              <a:gd name="T19" fmla="*/ 9 h 34"/>
              <a:gd name="T20" fmla="*/ 0 w 147"/>
              <a:gd name="T21" fmla="*/ 4 h 34"/>
              <a:gd name="T22" fmla="*/ 0 w 147"/>
              <a:gd name="T23" fmla="*/ 4 h 34"/>
              <a:gd name="T24" fmla="*/ 0 w 147"/>
              <a:gd name="T25" fmla="*/ 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34">
                <a:moveTo>
                  <a:pt x="0" y="4"/>
                </a:moveTo>
                <a:cubicBezTo>
                  <a:pt x="0" y="4"/>
                  <a:pt x="0" y="4"/>
                  <a:pt x="0" y="4"/>
                </a:cubicBezTo>
                <a:cubicBezTo>
                  <a:pt x="0" y="4"/>
                  <a:pt x="0" y="4"/>
                  <a:pt x="0" y="4"/>
                </a:cubicBezTo>
                <a:cubicBezTo>
                  <a:pt x="1" y="0"/>
                  <a:pt x="5" y="0"/>
                  <a:pt x="5" y="0"/>
                </a:cubicBezTo>
                <a:cubicBezTo>
                  <a:pt x="135" y="29"/>
                  <a:pt x="135" y="29"/>
                  <a:pt x="135" y="29"/>
                </a:cubicBezTo>
                <a:cubicBezTo>
                  <a:pt x="136" y="28"/>
                  <a:pt x="138" y="27"/>
                  <a:pt x="141" y="27"/>
                </a:cubicBezTo>
                <a:cubicBezTo>
                  <a:pt x="144" y="28"/>
                  <a:pt x="147" y="30"/>
                  <a:pt x="146" y="32"/>
                </a:cubicBezTo>
                <a:cubicBezTo>
                  <a:pt x="146" y="33"/>
                  <a:pt x="143" y="34"/>
                  <a:pt x="140" y="34"/>
                </a:cubicBezTo>
                <a:cubicBezTo>
                  <a:pt x="137" y="33"/>
                  <a:pt x="135" y="32"/>
                  <a:pt x="134" y="31"/>
                </a:cubicBezTo>
                <a:cubicBezTo>
                  <a:pt x="3" y="9"/>
                  <a:pt x="3" y="9"/>
                  <a:pt x="3" y="9"/>
                </a:cubicBezTo>
                <a:cubicBezTo>
                  <a:pt x="3" y="9"/>
                  <a:pt x="0" y="8"/>
                  <a:pt x="0" y="4"/>
                </a:cubicBezTo>
                <a:cubicBezTo>
                  <a:pt x="0" y="4"/>
                  <a:pt x="0" y="4"/>
                  <a:pt x="0" y="4"/>
                </a:cubicBezTo>
                <a:cubicBezTo>
                  <a:pt x="0" y="4"/>
                  <a:pt x="0" y="4"/>
                  <a:pt x="0" y="4"/>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23" name="Freeform 222"/>
          <p:cNvSpPr>
            <a:spLocks noEditPoints="1"/>
          </p:cNvSpPr>
          <p:nvPr/>
        </p:nvSpPr>
        <p:spPr bwMode="auto">
          <a:xfrm>
            <a:off x="1914558" y="5041480"/>
            <a:ext cx="586164" cy="670809"/>
          </a:xfrm>
          <a:custGeom>
            <a:avLst/>
            <a:gdLst>
              <a:gd name="T0" fmla="*/ 157 w 195"/>
              <a:gd name="T1" fmla="*/ 173 h 223"/>
              <a:gd name="T2" fmla="*/ 136 w 195"/>
              <a:gd name="T3" fmla="*/ 148 h 223"/>
              <a:gd name="T4" fmla="*/ 148 w 195"/>
              <a:gd name="T5" fmla="*/ 111 h 223"/>
              <a:gd name="T6" fmla="*/ 101 w 195"/>
              <a:gd name="T7" fmla="*/ 107 h 223"/>
              <a:gd name="T8" fmla="*/ 90 w 195"/>
              <a:gd name="T9" fmla="*/ 79 h 223"/>
              <a:gd name="T10" fmla="*/ 117 w 195"/>
              <a:gd name="T11" fmla="*/ 68 h 223"/>
              <a:gd name="T12" fmla="*/ 154 w 195"/>
              <a:gd name="T13" fmla="*/ 61 h 223"/>
              <a:gd name="T14" fmla="*/ 143 w 195"/>
              <a:gd name="T15" fmla="*/ 55 h 223"/>
              <a:gd name="T16" fmla="*/ 147 w 195"/>
              <a:gd name="T17" fmla="*/ 46 h 223"/>
              <a:gd name="T18" fmla="*/ 135 w 195"/>
              <a:gd name="T19" fmla="*/ 39 h 223"/>
              <a:gd name="T20" fmla="*/ 121 w 195"/>
              <a:gd name="T21" fmla="*/ 41 h 223"/>
              <a:gd name="T22" fmla="*/ 133 w 195"/>
              <a:gd name="T23" fmla="*/ 23 h 223"/>
              <a:gd name="T24" fmla="*/ 107 w 195"/>
              <a:gd name="T25" fmla="*/ 46 h 223"/>
              <a:gd name="T26" fmla="*/ 109 w 195"/>
              <a:gd name="T27" fmla="*/ 27 h 223"/>
              <a:gd name="T28" fmla="*/ 97 w 195"/>
              <a:gd name="T29" fmla="*/ 34 h 223"/>
              <a:gd name="T30" fmla="*/ 113 w 195"/>
              <a:gd name="T31" fmla="*/ 12 h 223"/>
              <a:gd name="T32" fmla="*/ 89 w 195"/>
              <a:gd name="T33" fmla="*/ 33 h 223"/>
              <a:gd name="T34" fmla="*/ 94 w 195"/>
              <a:gd name="T35" fmla="*/ 5 h 223"/>
              <a:gd name="T36" fmla="*/ 84 w 195"/>
              <a:gd name="T37" fmla="*/ 42 h 223"/>
              <a:gd name="T38" fmla="*/ 71 w 195"/>
              <a:gd name="T39" fmla="*/ 50 h 223"/>
              <a:gd name="T40" fmla="*/ 67 w 195"/>
              <a:gd name="T41" fmla="*/ 45 h 223"/>
              <a:gd name="T42" fmla="*/ 54 w 195"/>
              <a:gd name="T43" fmla="*/ 45 h 223"/>
              <a:gd name="T44" fmla="*/ 63 w 195"/>
              <a:gd name="T45" fmla="*/ 51 h 223"/>
              <a:gd name="T46" fmla="*/ 70 w 195"/>
              <a:gd name="T47" fmla="*/ 63 h 223"/>
              <a:gd name="T48" fmla="*/ 48 w 195"/>
              <a:gd name="T49" fmla="*/ 85 h 223"/>
              <a:gd name="T50" fmla="*/ 32 w 195"/>
              <a:gd name="T51" fmla="*/ 102 h 223"/>
              <a:gd name="T52" fmla="*/ 10 w 195"/>
              <a:gd name="T53" fmla="*/ 97 h 223"/>
              <a:gd name="T54" fmla="*/ 2 w 195"/>
              <a:gd name="T55" fmla="*/ 111 h 223"/>
              <a:gd name="T56" fmla="*/ 30 w 195"/>
              <a:gd name="T57" fmla="*/ 162 h 223"/>
              <a:gd name="T58" fmla="*/ 33 w 195"/>
              <a:gd name="T59" fmla="*/ 144 h 223"/>
              <a:gd name="T60" fmla="*/ 15 w 195"/>
              <a:gd name="T61" fmla="*/ 117 h 223"/>
              <a:gd name="T62" fmla="*/ 97 w 195"/>
              <a:gd name="T63" fmla="*/ 149 h 223"/>
              <a:gd name="T64" fmla="*/ 146 w 195"/>
              <a:gd name="T65" fmla="*/ 181 h 223"/>
              <a:gd name="T66" fmla="*/ 191 w 195"/>
              <a:gd name="T67" fmla="*/ 223 h 223"/>
              <a:gd name="T68" fmla="*/ 120 w 195"/>
              <a:gd name="T69" fmla="*/ 51 h 223"/>
              <a:gd name="T70" fmla="*/ 130 w 195"/>
              <a:gd name="T71" fmla="*/ 48 h 223"/>
              <a:gd name="T72" fmla="*/ 128 w 195"/>
              <a:gd name="T73" fmla="*/ 62 h 223"/>
              <a:gd name="T74" fmla="*/ 120 w 195"/>
              <a:gd name="T75" fmla="*/ 51 h 223"/>
              <a:gd name="T76" fmla="*/ 114 w 195"/>
              <a:gd name="T77" fmla="*/ 53 h 223"/>
              <a:gd name="T78" fmla="*/ 106 w 195"/>
              <a:gd name="T79" fmla="*/ 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5" h="223">
                <a:moveTo>
                  <a:pt x="192" y="212"/>
                </a:moveTo>
                <a:cubicBezTo>
                  <a:pt x="192" y="212"/>
                  <a:pt x="164" y="194"/>
                  <a:pt x="157" y="173"/>
                </a:cubicBezTo>
                <a:cubicBezTo>
                  <a:pt x="157" y="173"/>
                  <a:pt x="155" y="166"/>
                  <a:pt x="148" y="165"/>
                </a:cubicBezTo>
                <a:cubicBezTo>
                  <a:pt x="142" y="163"/>
                  <a:pt x="135" y="154"/>
                  <a:pt x="136" y="148"/>
                </a:cubicBezTo>
                <a:cubicBezTo>
                  <a:pt x="137" y="141"/>
                  <a:pt x="144" y="139"/>
                  <a:pt x="141" y="127"/>
                </a:cubicBezTo>
                <a:cubicBezTo>
                  <a:pt x="141" y="127"/>
                  <a:pt x="154" y="119"/>
                  <a:pt x="148" y="111"/>
                </a:cubicBezTo>
                <a:cubicBezTo>
                  <a:pt x="148" y="111"/>
                  <a:pt x="139" y="119"/>
                  <a:pt x="132" y="114"/>
                </a:cubicBezTo>
                <a:cubicBezTo>
                  <a:pt x="125" y="110"/>
                  <a:pt x="115" y="106"/>
                  <a:pt x="101" y="107"/>
                </a:cubicBezTo>
                <a:cubicBezTo>
                  <a:pt x="86" y="108"/>
                  <a:pt x="72" y="102"/>
                  <a:pt x="77" y="93"/>
                </a:cubicBezTo>
                <a:cubicBezTo>
                  <a:pt x="83" y="84"/>
                  <a:pt x="90" y="79"/>
                  <a:pt x="90" y="79"/>
                </a:cubicBezTo>
                <a:cubicBezTo>
                  <a:pt x="90" y="79"/>
                  <a:pt x="97" y="73"/>
                  <a:pt x="99" y="71"/>
                </a:cubicBezTo>
                <a:cubicBezTo>
                  <a:pt x="101" y="69"/>
                  <a:pt x="112" y="74"/>
                  <a:pt x="117" y="68"/>
                </a:cubicBezTo>
                <a:cubicBezTo>
                  <a:pt x="117" y="68"/>
                  <a:pt x="118" y="66"/>
                  <a:pt x="121" y="67"/>
                </a:cubicBezTo>
                <a:cubicBezTo>
                  <a:pt x="124" y="68"/>
                  <a:pt x="141" y="68"/>
                  <a:pt x="154" y="61"/>
                </a:cubicBezTo>
                <a:cubicBezTo>
                  <a:pt x="154" y="61"/>
                  <a:pt x="155" y="56"/>
                  <a:pt x="152" y="57"/>
                </a:cubicBezTo>
                <a:cubicBezTo>
                  <a:pt x="149" y="58"/>
                  <a:pt x="138" y="61"/>
                  <a:pt x="143" y="55"/>
                </a:cubicBezTo>
                <a:cubicBezTo>
                  <a:pt x="148" y="49"/>
                  <a:pt x="150" y="49"/>
                  <a:pt x="150" y="49"/>
                </a:cubicBezTo>
                <a:cubicBezTo>
                  <a:pt x="150" y="49"/>
                  <a:pt x="150" y="44"/>
                  <a:pt x="147" y="46"/>
                </a:cubicBezTo>
                <a:cubicBezTo>
                  <a:pt x="144" y="49"/>
                  <a:pt x="134" y="56"/>
                  <a:pt x="134" y="51"/>
                </a:cubicBezTo>
                <a:cubicBezTo>
                  <a:pt x="134" y="46"/>
                  <a:pt x="135" y="39"/>
                  <a:pt x="135" y="39"/>
                </a:cubicBezTo>
                <a:cubicBezTo>
                  <a:pt x="135" y="39"/>
                  <a:pt x="133" y="39"/>
                  <a:pt x="130" y="40"/>
                </a:cubicBezTo>
                <a:cubicBezTo>
                  <a:pt x="127" y="42"/>
                  <a:pt x="117" y="47"/>
                  <a:pt x="121" y="41"/>
                </a:cubicBezTo>
                <a:cubicBezTo>
                  <a:pt x="124" y="35"/>
                  <a:pt x="126" y="28"/>
                  <a:pt x="135" y="26"/>
                </a:cubicBezTo>
                <a:cubicBezTo>
                  <a:pt x="135" y="26"/>
                  <a:pt x="138" y="21"/>
                  <a:pt x="133" y="23"/>
                </a:cubicBezTo>
                <a:cubicBezTo>
                  <a:pt x="127" y="25"/>
                  <a:pt x="116" y="31"/>
                  <a:pt x="114" y="41"/>
                </a:cubicBezTo>
                <a:cubicBezTo>
                  <a:pt x="112" y="51"/>
                  <a:pt x="109" y="46"/>
                  <a:pt x="107" y="46"/>
                </a:cubicBezTo>
                <a:cubicBezTo>
                  <a:pt x="105" y="47"/>
                  <a:pt x="97" y="45"/>
                  <a:pt x="101" y="36"/>
                </a:cubicBezTo>
                <a:cubicBezTo>
                  <a:pt x="106" y="28"/>
                  <a:pt x="109" y="27"/>
                  <a:pt x="109" y="27"/>
                </a:cubicBezTo>
                <a:cubicBezTo>
                  <a:pt x="109" y="27"/>
                  <a:pt x="113" y="23"/>
                  <a:pt x="109" y="24"/>
                </a:cubicBezTo>
                <a:cubicBezTo>
                  <a:pt x="106" y="24"/>
                  <a:pt x="99" y="29"/>
                  <a:pt x="97" y="34"/>
                </a:cubicBezTo>
                <a:cubicBezTo>
                  <a:pt x="97" y="34"/>
                  <a:pt x="93" y="38"/>
                  <a:pt x="94" y="32"/>
                </a:cubicBezTo>
                <a:cubicBezTo>
                  <a:pt x="95" y="27"/>
                  <a:pt x="97" y="16"/>
                  <a:pt x="113" y="12"/>
                </a:cubicBezTo>
                <a:cubicBezTo>
                  <a:pt x="113" y="12"/>
                  <a:pt x="114" y="8"/>
                  <a:pt x="111" y="9"/>
                </a:cubicBezTo>
                <a:cubicBezTo>
                  <a:pt x="109" y="10"/>
                  <a:pt x="93" y="12"/>
                  <a:pt x="89" y="33"/>
                </a:cubicBezTo>
                <a:cubicBezTo>
                  <a:pt x="89" y="33"/>
                  <a:pt x="87" y="38"/>
                  <a:pt x="85" y="32"/>
                </a:cubicBezTo>
                <a:cubicBezTo>
                  <a:pt x="83" y="26"/>
                  <a:pt x="80" y="13"/>
                  <a:pt x="94" y="5"/>
                </a:cubicBezTo>
                <a:cubicBezTo>
                  <a:pt x="94" y="5"/>
                  <a:pt x="96" y="0"/>
                  <a:pt x="93" y="1"/>
                </a:cubicBezTo>
                <a:cubicBezTo>
                  <a:pt x="90" y="2"/>
                  <a:pt x="69" y="13"/>
                  <a:pt x="84" y="42"/>
                </a:cubicBezTo>
                <a:cubicBezTo>
                  <a:pt x="84" y="42"/>
                  <a:pt x="88" y="48"/>
                  <a:pt x="85" y="48"/>
                </a:cubicBezTo>
                <a:cubicBezTo>
                  <a:pt x="85" y="48"/>
                  <a:pt x="77" y="50"/>
                  <a:pt x="71" y="50"/>
                </a:cubicBezTo>
                <a:cubicBezTo>
                  <a:pt x="71" y="50"/>
                  <a:pt x="67" y="49"/>
                  <a:pt x="64" y="50"/>
                </a:cubicBezTo>
                <a:cubicBezTo>
                  <a:pt x="66" y="49"/>
                  <a:pt x="67" y="47"/>
                  <a:pt x="67" y="45"/>
                </a:cubicBezTo>
                <a:cubicBezTo>
                  <a:pt x="67" y="42"/>
                  <a:pt x="64" y="39"/>
                  <a:pt x="60" y="39"/>
                </a:cubicBezTo>
                <a:cubicBezTo>
                  <a:pt x="56" y="39"/>
                  <a:pt x="54" y="42"/>
                  <a:pt x="54" y="45"/>
                </a:cubicBezTo>
                <a:cubicBezTo>
                  <a:pt x="54" y="49"/>
                  <a:pt x="56" y="52"/>
                  <a:pt x="60" y="52"/>
                </a:cubicBezTo>
                <a:cubicBezTo>
                  <a:pt x="61" y="52"/>
                  <a:pt x="62" y="52"/>
                  <a:pt x="63" y="51"/>
                </a:cubicBezTo>
                <a:cubicBezTo>
                  <a:pt x="62" y="52"/>
                  <a:pt x="62" y="53"/>
                  <a:pt x="62" y="54"/>
                </a:cubicBezTo>
                <a:cubicBezTo>
                  <a:pt x="62" y="54"/>
                  <a:pt x="64" y="59"/>
                  <a:pt x="70" y="63"/>
                </a:cubicBezTo>
                <a:cubicBezTo>
                  <a:pt x="75" y="67"/>
                  <a:pt x="76" y="68"/>
                  <a:pt x="72" y="71"/>
                </a:cubicBezTo>
                <a:cubicBezTo>
                  <a:pt x="67" y="74"/>
                  <a:pt x="48" y="85"/>
                  <a:pt x="48" y="85"/>
                </a:cubicBezTo>
                <a:cubicBezTo>
                  <a:pt x="48" y="85"/>
                  <a:pt x="37" y="91"/>
                  <a:pt x="40" y="104"/>
                </a:cubicBezTo>
                <a:cubicBezTo>
                  <a:pt x="40" y="104"/>
                  <a:pt x="41" y="107"/>
                  <a:pt x="32" y="102"/>
                </a:cubicBezTo>
                <a:cubicBezTo>
                  <a:pt x="18" y="97"/>
                  <a:pt x="18" y="97"/>
                  <a:pt x="18" y="97"/>
                </a:cubicBezTo>
                <a:cubicBezTo>
                  <a:pt x="18" y="97"/>
                  <a:pt x="13" y="93"/>
                  <a:pt x="10" y="97"/>
                </a:cubicBezTo>
                <a:cubicBezTo>
                  <a:pt x="7" y="101"/>
                  <a:pt x="4" y="103"/>
                  <a:pt x="4" y="103"/>
                </a:cubicBezTo>
                <a:cubicBezTo>
                  <a:pt x="4" y="103"/>
                  <a:pt x="0" y="105"/>
                  <a:pt x="2" y="111"/>
                </a:cubicBezTo>
                <a:cubicBezTo>
                  <a:pt x="3" y="117"/>
                  <a:pt x="7" y="136"/>
                  <a:pt x="21" y="151"/>
                </a:cubicBezTo>
                <a:cubicBezTo>
                  <a:pt x="21" y="151"/>
                  <a:pt x="24" y="158"/>
                  <a:pt x="30" y="162"/>
                </a:cubicBezTo>
                <a:cubicBezTo>
                  <a:pt x="30" y="162"/>
                  <a:pt x="33" y="156"/>
                  <a:pt x="32" y="151"/>
                </a:cubicBezTo>
                <a:cubicBezTo>
                  <a:pt x="32" y="151"/>
                  <a:pt x="36" y="149"/>
                  <a:pt x="33" y="144"/>
                </a:cubicBezTo>
                <a:cubicBezTo>
                  <a:pt x="28" y="140"/>
                  <a:pt x="28" y="140"/>
                  <a:pt x="28" y="140"/>
                </a:cubicBezTo>
                <a:cubicBezTo>
                  <a:pt x="28" y="140"/>
                  <a:pt x="15" y="125"/>
                  <a:pt x="15" y="117"/>
                </a:cubicBezTo>
                <a:cubicBezTo>
                  <a:pt x="15" y="117"/>
                  <a:pt x="20" y="114"/>
                  <a:pt x="37" y="131"/>
                </a:cubicBezTo>
                <a:cubicBezTo>
                  <a:pt x="54" y="147"/>
                  <a:pt x="71" y="154"/>
                  <a:pt x="97" y="149"/>
                </a:cubicBezTo>
                <a:cubicBezTo>
                  <a:pt x="97" y="149"/>
                  <a:pt x="111" y="166"/>
                  <a:pt x="140" y="177"/>
                </a:cubicBezTo>
                <a:cubicBezTo>
                  <a:pt x="140" y="177"/>
                  <a:pt x="143" y="178"/>
                  <a:pt x="146" y="181"/>
                </a:cubicBezTo>
                <a:cubicBezTo>
                  <a:pt x="148" y="184"/>
                  <a:pt x="167" y="206"/>
                  <a:pt x="183" y="215"/>
                </a:cubicBezTo>
                <a:cubicBezTo>
                  <a:pt x="183" y="215"/>
                  <a:pt x="187" y="221"/>
                  <a:pt x="191" y="223"/>
                </a:cubicBezTo>
                <a:cubicBezTo>
                  <a:pt x="191" y="223"/>
                  <a:pt x="195" y="216"/>
                  <a:pt x="192" y="212"/>
                </a:cubicBezTo>
                <a:close/>
                <a:moveTo>
                  <a:pt x="120" y="51"/>
                </a:moveTo>
                <a:cubicBezTo>
                  <a:pt x="120" y="51"/>
                  <a:pt x="126" y="47"/>
                  <a:pt x="128" y="46"/>
                </a:cubicBezTo>
                <a:cubicBezTo>
                  <a:pt x="130" y="46"/>
                  <a:pt x="130" y="48"/>
                  <a:pt x="130" y="48"/>
                </a:cubicBezTo>
                <a:cubicBezTo>
                  <a:pt x="132" y="58"/>
                  <a:pt x="132" y="58"/>
                  <a:pt x="132" y="58"/>
                </a:cubicBezTo>
                <a:cubicBezTo>
                  <a:pt x="132" y="58"/>
                  <a:pt x="134" y="62"/>
                  <a:pt x="128" y="62"/>
                </a:cubicBezTo>
                <a:cubicBezTo>
                  <a:pt x="122" y="62"/>
                  <a:pt x="120" y="57"/>
                  <a:pt x="119" y="54"/>
                </a:cubicBezTo>
                <a:cubicBezTo>
                  <a:pt x="118" y="51"/>
                  <a:pt x="120" y="51"/>
                  <a:pt x="120" y="51"/>
                </a:cubicBezTo>
                <a:close/>
                <a:moveTo>
                  <a:pt x="111" y="51"/>
                </a:moveTo>
                <a:cubicBezTo>
                  <a:pt x="114" y="51"/>
                  <a:pt x="114" y="53"/>
                  <a:pt x="114" y="53"/>
                </a:cubicBezTo>
                <a:cubicBezTo>
                  <a:pt x="114" y="53"/>
                  <a:pt x="114" y="55"/>
                  <a:pt x="116" y="58"/>
                </a:cubicBezTo>
                <a:cubicBezTo>
                  <a:pt x="117" y="61"/>
                  <a:pt x="111" y="60"/>
                  <a:pt x="106" y="56"/>
                </a:cubicBezTo>
                <a:cubicBezTo>
                  <a:pt x="101" y="53"/>
                  <a:pt x="109" y="51"/>
                  <a:pt x="111" y="51"/>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24" name="Freeform 223"/>
          <p:cNvSpPr>
            <a:spLocks noEditPoints="1"/>
          </p:cNvSpPr>
          <p:nvPr/>
        </p:nvSpPr>
        <p:spPr bwMode="auto">
          <a:xfrm>
            <a:off x="2792747" y="5062643"/>
            <a:ext cx="461313" cy="628487"/>
          </a:xfrm>
          <a:custGeom>
            <a:avLst/>
            <a:gdLst>
              <a:gd name="T0" fmla="*/ 94 w 154"/>
              <a:gd name="T1" fmla="*/ 38 h 209"/>
              <a:gd name="T2" fmla="*/ 79 w 154"/>
              <a:gd name="T3" fmla="*/ 28 h 209"/>
              <a:gd name="T4" fmla="*/ 92 w 154"/>
              <a:gd name="T5" fmla="*/ 15 h 209"/>
              <a:gd name="T6" fmla="*/ 76 w 154"/>
              <a:gd name="T7" fmla="*/ 1 h 209"/>
              <a:gd name="T8" fmla="*/ 65 w 154"/>
              <a:gd name="T9" fmla="*/ 16 h 209"/>
              <a:gd name="T10" fmla="*/ 76 w 154"/>
              <a:gd name="T11" fmla="*/ 6 h 209"/>
              <a:gd name="T12" fmla="*/ 87 w 154"/>
              <a:gd name="T13" fmla="*/ 15 h 209"/>
              <a:gd name="T14" fmla="*/ 75 w 154"/>
              <a:gd name="T15" fmla="*/ 25 h 209"/>
              <a:gd name="T16" fmla="*/ 73 w 154"/>
              <a:gd name="T17" fmla="*/ 38 h 209"/>
              <a:gd name="T18" fmla="*/ 59 w 154"/>
              <a:gd name="T19" fmla="*/ 57 h 209"/>
              <a:gd name="T20" fmla="*/ 77 w 154"/>
              <a:gd name="T21" fmla="*/ 209 h 209"/>
              <a:gd name="T22" fmla="*/ 94 w 154"/>
              <a:gd name="T23" fmla="*/ 56 h 209"/>
              <a:gd name="T24" fmla="*/ 95 w 154"/>
              <a:gd name="T25" fmla="*/ 100 h 209"/>
              <a:gd name="T26" fmla="*/ 94 w 154"/>
              <a:gd name="T27" fmla="*/ 85 h 209"/>
              <a:gd name="T28" fmla="*/ 64 w 154"/>
              <a:gd name="T29" fmla="*/ 68 h 209"/>
              <a:gd name="T30" fmla="*/ 65 w 154"/>
              <a:gd name="T31" fmla="*/ 83 h 209"/>
              <a:gd name="T32" fmla="*/ 64 w 154"/>
              <a:gd name="T33" fmla="*/ 68 h 209"/>
              <a:gd name="T34" fmla="*/ 54 w 154"/>
              <a:gd name="T35" fmla="*/ 100 h 209"/>
              <a:gd name="T36" fmla="*/ 76 w 154"/>
              <a:gd name="T37" fmla="*/ 102 h 209"/>
              <a:gd name="T38" fmla="*/ 53 w 154"/>
              <a:gd name="T39" fmla="*/ 106 h 209"/>
              <a:gd name="T40" fmla="*/ 53 w 154"/>
              <a:gd name="T41" fmla="*/ 114 h 209"/>
              <a:gd name="T42" fmla="*/ 76 w 154"/>
              <a:gd name="T43" fmla="*/ 147 h 209"/>
              <a:gd name="T44" fmla="*/ 53 w 154"/>
              <a:gd name="T45" fmla="*/ 114 h 209"/>
              <a:gd name="T46" fmla="*/ 98 w 154"/>
              <a:gd name="T47" fmla="*/ 183 h 209"/>
              <a:gd name="T48" fmla="*/ 90 w 154"/>
              <a:gd name="T49" fmla="*/ 185 h 209"/>
              <a:gd name="T50" fmla="*/ 63 w 154"/>
              <a:gd name="T51" fmla="*/ 178 h 209"/>
              <a:gd name="T52" fmla="*/ 37 w 154"/>
              <a:gd name="T53" fmla="*/ 186 h 209"/>
              <a:gd name="T54" fmla="*/ 36 w 154"/>
              <a:gd name="T55" fmla="*/ 155 h 209"/>
              <a:gd name="T56" fmla="*/ 37 w 154"/>
              <a:gd name="T57" fmla="*/ 154 h 209"/>
              <a:gd name="T58" fmla="*/ 50 w 154"/>
              <a:gd name="T59" fmla="*/ 137 h 209"/>
              <a:gd name="T60" fmla="*/ 53 w 154"/>
              <a:gd name="T61" fmla="*/ 139 h 209"/>
              <a:gd name="T62" fmla="*/ 76 w 154"/>
              <a:gd name="T63" fmla="*/ 156 h 209"/>
              <a:gd name="T64" fmla="*/ 83 w 154"/>
              <a:gd name="T65" fmla="*/ 155 h 209"/>
              <a:gd name="T66" fmla="*/ 106 w 154"/>
              <a:gd name="T67" fmla="*/ 155 h 209"/>
              <a:gd name="T68" fmla="*/ 83 w 154"/>
              <a:gd name="T69" fmla="*/ 133 h 209"/>
              <a:gd name="T70" fmla="*/ 84 w 154"/>
              <a:gd name="T71" fmla="*/ 118 h 209"/>
              <a:gd name="T72" fmla="*/ 106 w 154"/>
              <a:gd name="T73" fmla="*/ 119 h 209"/>
              <a:gd name="T74" fmla="*/ 107 w 154"/>
              <a:gd name="T75" fmla="*/ 133 h 209"/>
              <a:gd name="T76" fmla="*/ 122 w 154"/>
              <a:gd name="T77" fmla="*/ 154 h 209"/>
              <a:gd name="T78" fmla="*/ 121 w 154"/>
              <a:gd name="T79" fmla="*/ 155 h 209"/>
              <a:gd name="T80" fmla="*/ 119 w 154"/>
              <a:gd name="T81" fmla="*/ 186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4" h="209">
                <a:moveTo>
                  <a:pt x="94" y="56"/>
                </a:moveTo>
                <a:cubicBezTo>
                  <a:pt x="94" y="38"/>
                  <a:pt x="94" y="38"/>
                  <a:pt x="94" y="38"/>
                </a:cubicBezTo>
                <a:cubicBezTo>
                  <a:pt x="79" y="38"/>
                  <a:pt x="79" y="38"/>
                  <a:pt x="79" y="38"/>
                </a:cubicBezTo>
                <a:cubicBezTo>
                  <a:pt x="79" y="28"/>
                  <a:pt x="79" y="28"/>
                  <a:pt x="79" y="28"/>
                </a:cubicBezTo>
                <a:cubicBezTo>
                  <a:pt x="79" y="28"/>
                  <a:pt x="80" y="28"/>
                  <a:pt x="80" y="28"/>
                </a:cubicBezTo>
                <a:cubicBezTo>
                  <a:pt x="85" y="27"/>
                  <a:pt x="92" y="22"/>
                  <a:pt x="92" y="15"/>
                </a:cubicBezTo>
                <a:cubicBezTo>
                  <a:pt x="92" y="11"/>
                  <a:pt x="91" y="7"/>
                  <a:pt x="88" y="4"/>
                </a:cubicBezTo>
                <a:cubicBezTo>
                  <a:pt x="86" y="2"/>
                  <a:pt x="82" y="0"/>
                  <a:pt x="76" y="1"/>
                </a:cubicBezTo>
                <a:cubicBezTo>
                  <a:pt x="68" y="1"/>
                  <a:pt x="63" y="5"/>
                  <a:pt x="63" y="13"/>
                </a:cubicBezTo>
                <a:cubicBezTo>
                  <a:pt x="62" y="14"/>
                  <a:pt x="63" y="16"/>
                  <a:pt x="65" y="16"/>
                </a:cubicBezTo>
                <a:cubicBezTo>
                  <a:pt x="66" y="16"/>
                  <a:pt x="68" y="15"/>
                  <a:pt x="68" y="14"/>
                </a:cubicBezTo>
                <a:cubicBezTo>
                  <a:pt x="68" y="10"/>
                  <a:pt x="70" y="7"/>
                  <a:pt x="76" y="6"/>
                </a:cubicBezTo>
                <a:cubicBezTo>
                  <a:pt x="80" y="6"/>
                  <a:pt x="83" y="7"/>
                  <a:pt x="84" y="8"/>
                </a:cubicBezTo>
                <a:cubicBezTo>
                  <a:pt x="86" y="10"/>
                  <a:pt x="87" y="12"/>
                  <a:pt x="87" y="15"/>
                </a:cubicBezTo>
                <a:cubicBezTo>
                  <a:pt x="87" y="19"/>
                  <a:pt x="82" y="22"/>
                  <a:pt x="79" y="22"/>
                </a:cubicBezTo>
                <a:cubicBezTo>
                  <a:pt x="77" y="23"/>
                  <a:pt x="76" y="24"/>
                  <a:pt x="75" y="25"/>
                </a:cubicBezTo>
                <a:cubicBezTo>
                  <a:pt x="73" y="29"/>
                  <a:pt x="73" y="29"/>
                  <a:pt x="73" y="29"/>
                </a:cubicBezTo>
                <a:cubicBezTo>
                  <a:pt x="73" y="38"/>
                  <a:pt x="73" y="38"/>
                  <a:pt x="73" y="38"/>
                </a:cubicBezTo>
                <a:cubicBezTo>
                  <a:pt x="59" y="38"/>
                  <a:pt x="59" y="38"/>
                  <a:pt x="59" y="38"/>
                </a:cubicBezTo>
                <a:cubicBezTo>
                  <a:pt x="59" y="57"/>
                  <a:pt x="59" y="57"/>
                  <a:pt x="59" y="57"/>
                </a:cubicBezTo>
                <a:cubicBezTo>
                  <a:pt x="25" y="65"/>
                  <a:pt x="0" y="95"/>
                  <a:pt x="0" y="132"/>
                </a:cubicBezTo>
                <a:cubicBezTo>
                  <a:pt x="0" y="175"/>
                  <a:pt x="34" y="209"/>
                  <a:pt x="77" y="209"/>
                </a:cubicBezTo>
                <a:cubicBezTo>
                  <a:pt x="120" y="209"/>
                  <a:pt x="154" y="175"/>
                  <a:pt x="154" y="132"/>
                </a:cubicBezTo>
                <a:cubicBezTo>
                  <a:pt x="154" y="95"/>
                  <a:pt x="129" y="64"/>
                  <a:pt x="94" y="56"/>
                </a:cubicBezTo>
                <a:close/>
                <a:moveTo>
                  <a:pt x="98" y="116"/>
                </a:moveTo>
                <a:cubicBezTo>
                  <a:pt x="104" y="105"/>
                  <a:pt x="95" y="100"/>
                  <a:pt x="95" y="100"/>
                </a:cubicBezTo>
                <a:cubicBezTo>
                  <a:pt x="86" y="108"/>
                  <a:pt x="91" y="116"/>
                  <a:pt x="91" y="116"/>
                </a:cubicBezTo>
                <a:cubicBezTo>
                  <a:pt x="72" y="101"/>
                  <a:pt x="94" y="85"/>
                  <a:pt x="94" y="85"/>
                </a:cubicBezTo>
                <a:cubicBezTo>
                  <a:pt x="116" y="103"/>
                  <a:pt x="98" y="116"/>
                  <a:pt x="98" y="116"/>
                </a:cubicBezTo>
                <a:close/>
                <a:moveTo>
                  <a:pt x="64" y="68"/>
                </a:moveTo>
                <a:cubicBezTo>
                  <a:pt x="86" y="85"/>
                  <a:pt x="68" y="98"/>
                  <a:pt x="68" y="98"/>
                </a:cubicBezTo>
                <a:cubicBezTo>
                  <a:pt x="74" y="88"/>
                  <a:pt x="65" y="83"/>
                  <a:pt x="65" y="83"/>
                </a:cubicBezTo>
                <a:cubicBezTo>
                  <a:pt x="56" y="91"/>
                  <a:pt x="61" y="99"/>
                  <a:pt x="61" y="99"/>
                </a:cubicBezTo>
                <a:cubicBezTo>
                  <a:pt x="42" y="83"/>
                  <a:pt x="64" y="68"/>
                  <a:pt x="64" y="68"/>
                </a:cubicBezTo>
                <a:close/>
                <a:moveTo>
                  <a:pt x="53" y="102"/>
                </a:moveTo>
                <a:cubicBezTo>
                  <a:pt x="53" y="101"/>
                  <a:pt x="54" y="100"/>
                  <a:pt x="54" y="100"/>
                </a:cubicBezTo>
                <a:cubicBezTo>
                  <a:pt x="75" y="100"/>
                  <a:pt x="75" y="100"/>
                  <a:pt x="75" y="100"/>
                </a:cubicBezTo>
                <a:cubicBezTo>
                  <a:pt x="75" y="100"/>
                  <a:pt x="76" y="101"/>
                  <a:pt x="76" y="102"/>
                </a:cubicBezTo>
                <a:cubicBezTo>
                  <a:pt x="76" y="122"/>
                  <a:pt x="76" y="122"/>
                  <a:pt x="76" y="122"/>
                </a:cubicBezTo>
                <a:cubicBezTo>
                  <a:pt x="63" y="117"/>
                  <a:pt x="56" y="110"/>
                  <a:pt x="53" y="106"/>
                </a:cubicBezTo>
                <a:lnTo>
                  <a:pt x="53" y="102"/>
                </a:lnTo>
                <a:close/>
                <a:moveTo>
                  <a:pt x="53" y="114"/>
                </a:moveTo>
                <a:cubicBezTo>
                  <a:pt x="60" y="123"/>
                  <a:pt x="71" y="127"/>
                  <a:pt x="76" y="128"/>
                </a:cubicBezTo>
                <a:cubicBezTo>
                  <a:pt x="76" y="147"/>
                  <a:pt x="76" y="147"/>
                  <a:pt x="76" y="147"/>
                </a:cubicBezTo>
                <a:cubicBezTo>
                  <a:pt x="63" y="143"/>
                  <a:pt x="56" y="135"/>
                  <a:pt x="53" y="131"/>
                </a:cubicBezTo>
                <a:lnTo>
                  <a:pt x="53" y="114"/>
                </a:lnTo>
                <a:close/>
                <a:moveTo>
                  <a:pt x="119" y="186"/>
                </a:moveTo>
                <a:cubicBezTo>
                  <a:pt x="114" y="177"/>
                  <a:pt x="98" y="183"/>
                  <a:pt x="98" y="183"/>
                </a:cubicBezTo>
                <a:cubicBezTo>
                  <a:pt x="98" y="182"/>
                  <a:pt x="96" y="180"/>
                  <a:pt x="95" y="179"/>
                </a:cubicBezTo>
                <a:cubicBezTo>
                  <a:pt x="92" y="180"/>
                  <a:pt x="90" y="183"/>
                  <a:pt x="90" y="185"/>
                </a:cubicBezTo>
                <a:cubicBezTo>
                  <a:pt x="90" y="185"/>
                  <a:pt x="74" y="178"/>
                  <a:pt x="68" y="187"/>
                </a:cubicBezTo>
                <a:cubicBezTo>
                  <a:pt x="68" y="187"/>
                  <a:pt x="67" y="183"/>
                  <a:pt x="63" y="178"/>
                </a:cubicBezTo>
                <a:cubicBezTo>
                  <a:pt x="60" y="180"/>
                  <a:pt x="59" y="182"/>
                  <a:pt x="58" y="184"/>
                </a:cubicBezTo>
                <a:cubicBezTo>
                  <a:pt x="58" y="184"/>
                  <a:pt x="42" y="177"/>
                  <a:pt x="37" y="186"/>
                </a:cubicBezTo>
                <a:cubicBezTo>
                  <a:pt x="37" y="186"/>
                  <a:pt x="30" y="172"/>
                  <a:pt x="16" y="170"/>
                </a:cubicBezTo>
                <a:cubicBezTo>
                  <a:pt x="16" y="170"/>
                  <a:pt x="33" y="167"/>
                  <a:pt x="36" y="155"/>
                </a:cubicBezTo>
                <a:cubicBezTo>
                  <a:pt x="36" y="155"/>
                  <a:pt x="41" y="161"/>
                  <a:pt x="48" y="160"/>
                </a:cubicBezTo>
                <a:cubicBezTo>
                  <a:pt x="46" y="157"/>
                  <a:pt x="42" y="152"/>
                  <a:pt x="37" y="154"/>
                </a:cubicBezTo>
                <a:cubicBezTo>
                  <a:pt x="37" y="154"/>
                  <a:pt x="40" y="143"/>
                  <a:pt x="33" y="135"/>
                </a:cubicBezTo>
                <a:cubicBezTo>
                  <a:pt x="33" y="135"/>
                  <a:pt x="43" y="142"/>
                  <a:pt x="50" y="137"/>
                </a:cubicBezTo>
                <a:cubicBezTo>
                  <a:pt x="50" y="137"/>
                  <a:pt x="50" y="141"/>
                  <a:pt x="53" y="144"/>
                </a:cubicBezTo>
                <a:cubicBezTo>
                  <a:pt x="53" y="139"/>
                  <a:pt x="53" y="139"/>
                  <a:pt x="53" y="139"/>
                </a:cubicBezTo>
                <a:cubicBezTo>
                  <a:pt x="60" y="148"/>
                  <a:pt x="72" y="152"/>
                  <a:pt x="76" y="153"/>
                </a:cubicBezTo>
                <a:cubicBezTo>
                  <a:pt x="76" y="156"/>
                  <a:pt x="76" y="156"/>
                  <a:pt x="76" y="156"/>
                </a:cubicBezTo>
                <a:cubicBezTo>
                  <a:pt x="77" y="155"/>
                  <a:pt x="78" y="155"/>
                  <a:pt x="79" y="155"/>
                </a:cubicBezTo>
                <a:cubicBezTo>
                  <a:pt x="81" y="155"/>
                  <a:pt x="82" y="155"/>
                  <a:pt x="83" y="155"/>
                </a:cubicBezTo>
                <a:cubicBezTo>
                  <a:pt x="83" y="141"/>
                  <a:pt x="83" y="141"/>
                  <a:pt x="83" y="141"/>
                </a:cubicBezTo>
                <a:cubicBezTo>
                  <a:pt x="90" y="150"/>
                  <a:pt x="102" y="154"/>
                  <a:pt x="106" y="155"/>
                </a:cubicBezTo>
                <a:cubicBezTo>
                  <a:pt x="106" y="149"/>
                  <a:pt x="106" y="149"/>
                  <a:pt x="106" y="149"/>
                </a:cubicBezTo>
                <a:cubicBezTo>
                  <a:pt x="93" y="145"/>
                  <a:pt x="86" y="137"/>
                  <a:pt x="83" y="133"/>
                </a:cubicBezTo>
                <a:cubicBezTo>
                  <a:pt x="83" y="119"/>
                  <a:pt x="83" y="119"/>
                  <a:pt x="83" y="119"/>
                </a:cubicBezTo>
                <a:cubicBezTo>
                  <a:pt x="83" y="119"/>
                  <a:pt x="84" y="118"/>
                  <a:pt x="84" y="118"/>
                </a:cubicBezTo>
                <a:cubicBezTo>
                  <a:pt x="104" y="118"/>
                  <a:pt x="104" y="118"/>
                  <a:pt x="104" y="118"/>
                </a:cubicBezTo>
                <a:cubicBezTo>
                  <a:pt x="105" y="118"/>
                  <a:pt x="106" y="119"/>
                  <a:pt x="106" y="119"/>
                </a:cubicBezTo>
                <a:cubicBezTo>
                  <a:pt x="106" y="139"/>
                  <a:pt x="106" y="139"/>
                  <a:pt x="106" y="139"/>
                </a:cubicBezTo>
                <a:cubicBezTo>
                  <a:pt x="107" y="136"/>
                  <a:pt x="107" y="133"/>
                  <a:pt x="107" y="133"/>
                </a:cubicBezTo>
                <a:cubicBezTo>
                  <a:pt x="115" y="140"/>
                  <a:pt x="128" y="133"/>
                  <a:pt x="128" y="133"/>
                </a:cubicBezTo>
                <a:cubicBezTo>
                  <a:pt x="119" y="141"/>
                  <a:pt x="122" y="154"/>
                  <a:pt x="122" y="154"/>
                </a:cubicBezTo>
                <a:cubicBezTo>
                  <a:pt x="117" y="152"/>
                  <a:pt x="112" y="156"/>
                  <a:pt x="110" y="159"/>
                </a:cubicBezTo>
                <a:cubicBezTo>
                  <a:pt x="116" y="160"/>
                  <a:pt x="121" y="155"/>
                  <a:pt x="121" y="155"/>
                </a:cubicBezTo>
                <a:cubicBezTo>
                  <a:pt x="123" y="167"/>
                  <a:pt x="141" y="169"/>
                  <a:pt x="141" y="169"/>
                </a:cubicBezTo>
                <a:cubicBezTo>
                  <a:pt x="126" y="171"/>
                  <a:pt x="119" y="186"/>
                  <a:pt x="119" y="186"/>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25" name="Freeform 224"/>
          <p:cNvSpPr>
            <a:spLocks noEditPoints="1"/>
          </p:cNvSpPr>
          <p:nvPr/>
        </p:nvSpPr>
        <p:spPr bwMode="auto">
          <a:xfrm>
            <a:off x="3630728" y="5092268"/>
            <a:ext cx="493055" cy="571351"/>
          </a:xfrm>
          <a:custGeom>
            <a:avLst/>
            <a:gdLst>
              <a:gd name="T0" fmla="*/ 162 w 164"/>
              <a:gd name="T1" fmla="*/ 126 h 190"/>
              <a:gd name="T2" fmla="*/ 140 w 164"/>
              <a:gd name="T3" fmla="*/ 122 h 190"/>
              <a:gd name="T4" fmla="*/ 130 w 164"/>
              <a:gd name="T5" fmla="*/ 115 h 190"/>
              <a:gd name="T6" fmla="*/ 138 w 164"/>
              <a:gd name="T7" fmla="*/ 96 h 190"/>
              <a:gd name="T8" fmla="*/ 130 w 164"/>
              <a:gd name="T9" fmla="*/ 75 h 190"/>
              <a:gd name="T10" fmla="*/ 140 w 164"/>
              <a:gd name="T11" fmla="*/ 68 h 190"/>
              <a:gd name="T12" fmla="*/ 162 w 164"/>
              <a:gd name="T13" fmla="*/ 64 h 190"/>
              <a:gd name="T14" fmla="*/ 164 w 164"/>
              <a:gd name="T15" fmla="*/ 48 h 190"/>
              <a:gd name="T16" fmla="*/ 149 w 164"/>
              <a:gd name="T17" fmla="*/ 41 h 190"/>
              <a:gd name="T18" fmla="*/ 134 w 164"/>
              <a:gd name="T19" fmla="*/ 58 h 190"/>
              <a:gd name="T20" fmla="*/ 124 w 164"/>
              <a:gd name="T21" fmla="*/ 64 h 190"/>
              <a:gd name="T22" fmla="*/ 110 w 164"/>
              <a:gd name="T23" fmla="*/ 47 h 190"/>
              <a:gd name="T24" fmla="*/ 88 w 164"/>
              <a:gd name="T25" fmla="*/ 44 h 190"/>
              <a:gd name="T26" fmla="*/ 88 w 164"/>
              <a:gd name="T27" fmla="*/ 32 h 190"/>
              <a:gd name="T28" fmla="*/ 95 w 164"/>
              <a:gd name="T29" fmla="*/ 11 h 190"/>
              <a:gd name="T30" fmla="*/ 82 w 164"/>
              <a:gd name="T31" fmla="*/ 0 h 190"/>
              <a:gd name="T32" fmla="*/ 69 w 164"/>
              <a:gd name="T33" fmla="*/ 11 h 190"/>
              <a:gd name="T34" fmla="*/ 76 w 164"/>
              <a:gd name="T35" fmla="*/ 32 h 190"/>
              <a:gd name="T36" fmla="*/ 76 w 164"/>
              <a:gd name="T37" fmla="*/ 44 h 190"/>
              <a:gd name="T38" fmla="*/ 55 w 164"/>
              <a:gd name="T39" fmla="*/ 47 h 190"/>
              <a:gd name="T40" fmla="*/ 40 w 164"/>
              <a:gd name="T41" fmla="*/ 64 h 190"/>
              <a:gd name="T42" fmla="*/ 30 w 164"/>
              <a:gd name="T43" fmla="*/ 58 h 190"/>
              <a:gd name="T44" fmla="*/ 15 w 164"/>
              <a:gd name="T45" fmla="*/ 41 h 190"/>
              <a:gd name="T46" fmla="*/ 0 w 164"/>
              <a:gd name="T47" fmla="*/ 48 h 190"/>
              <a:gd name="T48" fmla="*/ 2 w 164"/>
              <a:gd name="T49" fmla="*/ 64 h 190"/>
              <a:gd name="T50" fmla="*/ 24 w 164"/>
              <a:gd name="T51" fmla="*/ 68 h 190"/>
              <a:gd name="T52" fmla="*/ 34 w 164"/>
              <a:gd name="T53" fmla="*/ 75 h 190"/>
              <a:gd name="T54" fmla="*/ 26 w 164"/>
              <a:gd name="T55" fmla="*/ 95 h 190"/>
              <a:gd name="T56" fmla="*/ 34 w 164"/>
              <a:gd name="T57" fmla="*/ 115 h 190"/>
              <a:gd name="T58" fmla="*/ 24 w 164"/>
              <a:gd name="T59" fmla="*/ 122 h 190"/>
              <a:gd name="T60" fmla="*/ 2 w 164"/>
              <a:gd name="T61" fmla="*/ 126 h 190"/>
              <a:gd name="T62" fmla="*/ 0 w 164"/>
              <a:gd name="T63" fmla="*/ 142 h 190"/>
              <a:gd name="T64" fmla="*/ 15 w 164"/>
              <a:gd name="T65" fmla="*/ 149 h 190"/>
              <a:gd name="T66" fmla="*/ 30 w 164"/>
              <a:gd name="T67" fmla="*/ 132 h 190"/>
              <a:gd name="T68" fmla="*/ 40 w 164"/>
              <a:gd name="T69" fmla="*/ 126 h 190"/>
              <a:gd name="T70" fmla="*/ 54 w 164"/>
              <a:gd name="T71" fmla="*/ 143 h 190"/>
              <a:gd name="T72" fmla="*/ 76 w 164"/>
              <a:gd name="T73" fmla="*/ 146 h 190"/>
              <a:gd name="T74" fmla="*/ 76 w 164"/>
              <a:gd name="T75" fmla="*/ 158 h 190"/>
              <a:gd name="T76" fmla="*/ 69 w 164"/>
              <a:gd name="T77" fmla="*/ 179 h 190"/>
              <a:gd name="T78" fmla="*/ 82 w 164"/>
              <a:gd name="T79" fmla="*/ 190 h 190"/>
              <a:gd name="T80" fmla="*/ 95 w 164"/>
              <a:gd name="T81" fmla="*/ 179 h 190"/>
              <a:gd name="T82" fmla="*/ 88 w 164"/>
              <a:gd name="T83" fmla="*/ 158 h 190"/>
              <a:gd name="T84" fmla="*/ 88 w 164"/>
              <a:gd name="T85" fmla="*/ 146 h 190"/>
              <a:gd name="T86" fmla="*/ 109 w 164"/>
              <a:gd name="T87" fmla="*/ 143 h 190"/>
              <a:gd name="T88" fmla="*/ 124 w 164"/>
              <a:gd name="T89" fmla="*/ 126 h 190"/>
              <a:gd name="T90" fmla="*/ 134 w 164"/>
              <a:gd name="T91" fmla="*/ 132 h 190"/>
              <a:gd name="T92" fmla="*/ 149 w 164"/>
              <a:gd name="T93" fmla="*/ 149 h 190"/>
              <a:gd name="T94" fmla="*/ 164 w 164"/>
              <a:gd name="T95" fmla="*/ 142 h 190"/>
              <a:gd name="T96" fmla="*/ 105 w 164"/>
              <a:gd name="T97" fmla="*/ 74 h 190"/>
              <a:gd name="T98" fmla="*/ 88 w 164"/>
              <a:gd name="T99" fmla="*/ 64 h 190"/>
              <a:gd name="T100" fmla="*/ 74 w 164"/>
              <a:gd name="T101" fmla="*/ 77 h 190"/>
              <a:gd name="T102" fmla="*/ 76 w 164"/>
              <a:gd name="T103" fmla="*/ 65 h 190"/>
              <a:gd name="T104" fmla="*/ 63 w 164"/>
              <a:gd name="T105" fmla="*/ 99 h 190"/>
              <a:gd name="T106" fmla="*/ 76 w 164"/>
              <a:gd name="T107" fmla="*/ 126 h 190"/>
              <a:gd name="T108" fmla="*/ 76 w 164"/>
              <a:gd name="T109" fmla="*/ 115 h 190"/>
              <a:gd name="T110" fmla="*/ 73 w 164"/>
              <a:gd name="T111" fmla="*/ 101 h 190"/>
              <a:gd name="T112" fmla="*/ 82 w 164"/>
              <a:gd name="T113" fmla="*/ 85 h 190"/>
              <a:gd name="T114" fmla="*/ 82 w 164"/>
              <a:gd name="T115" fmla="*/ 106 h 190"/>
              <a:gd name="T116" fmla="*/ 107 w 164"/>
              <a:gd name="T117" fmla="*/ 116 h 190"/>
              <a:gd name="T118" fmla="*/ 113 w 164"/>
              <a:gd name="T119" fmla="*/ 106 h 190"/>
              <a:gd name="T120" fmla="*/ 113 w 164"/>
              <a:gd name="T121" fmla="*/ 8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4" h="190">
                <a:moveTo>
                  <a:pt x="162" y="134"/>
                </a:moveTo>
                <a:cubicBezTo>
                  <a:pt x="155" y="130"/>
                  <a:pt x="155" y="130"/>
                  <a:pt x="155" y="130"/>
                </a:cubicBezTo>
                <a:cubicBezTo>
                  <a:pt x="162" y="126"/>
                  <a:pt x="162" y="126"/>
                  <a:pt x="162" y="126"/>
                </a:cubicBezTo>
                <a:cubicBezTo>
                  <a:pt x="152" y="120"/>
                  <a:pt x="152" y="120"/>
                  <a:pt x="152" y="120"/>
                </a:cubicBezTo>
                <a:cubicBezTo>
                  <a:pt x="144" y="124"/>
                  <a:pt x="144" y="124"/>
                  <a:pt x="144" y="124"/>
                </a:cubicBezTo>
                <a:cubicBezTo>
                  <a:pt x="140" y="122"/>
                  <a:pt x="140" y="122"/>
                  <a:pt x="140" y="122"/>
                </a:cubicBezTo>
                <a:cubicBezTo>
                  <a:pt x="153" y="115"/>
                  <a:pt x="153" y="115"/>
                  <a:pt x="153" y="115"/>
                </a:cubicBezTo>
                <a:cubicBezTo>
                  <a:pt x="143" y="109"/>
                  <a:pt x="143" y="109"/>
                  <a:pt x="143" y="109"/>
                </a:cubicBezTo>
                <a:cubicBezTo>
                  <a:pt x="130" y="115"/>
                  <a:pt x="130" y="115"/>
                  <a:pt x="130" y="115"/>
                </a:cubicBezTo>
                <a:cubicBezTo>
                  <a:pt x="124" y="112"/>
                  <a:pt x="124" y="112"/>
                  <a:pt x="124" y="112"/>
                </a:cubicBezTo>
                <a:cubicBezTo>
                  <a:pt x="124" y="100"/>
                  <a:pt x="124" y="100"/>
                  <a:pt x="124" y="100"/>
                </a:cubicBezTo>
                <a:cubicBezTo>
                  <a:pt x="138" y="96"/>
                  <a:pt x="138" y="96"/>
                  <a:pt x="138" y="96"/>
                </a:cubicBezTo>
                <a:cubicBezTo>
                  <a:pt x="124" y="90"/>
                  <a:pt x="124" y="90"/>
                  <a:pt x="124" y="90"/>
                </a:cubicBezTo>
                <a:cubicBezTo>
                  <a:pt x="124" y="78"/>
                  <a:pt x="124" y="78"/>
                  <a:pt x="124" y="78"/>
                </a:cubicBezTo>
                <a:cubicBezTo>
                  <a:pt x="130" y="75"/>
                  <a:pt x="130" y="75"/>
                  <a:pt x="130" y="75"/>
                </a:cubicBezTo>
                <a:cubicBezTo>
                  <a:pt x="143" y="81"/>
                  <a:pt x="143" y="81"/>
                  <a:pt x="143" y="81"/>
                </a:cubicBezTo>
                <a:cubicBezTo>
                  <a:pt x="153" y="75"/>
                  <a:pt x="153" y="75"/>
                  <a:pt x="153" y="75"/>
                </a:cubicBezTo>
                <a:cubicBezTo>
                  <a:pt x="140" y="68"/>
                  <a:pt x="140" y="68"/>
                  <a:pt x="140" y="68"/>
                </a:cubicBezTo>
                <a:cubicBezTo>
                  <a:pt x="144" y="66"/>
                  <a:pt x="144" y="66"/>
                  <a:pt x="144" y="66"/>
                </a:cubicBezTo>
                <a:cubicBezTo>
                  <a:pt x="152" y="70"/>
                  <a:pt x="152" y="70"/>
                  <a:pt x="152" y="70"/>
                </a:cubicBezTo>
                <a:cubicBezTo>
                  <a:pt x="162" y="64"/>
                  <a:pt x="162" y="64"/>
                  <a:pt x="162" y="64"/>
                </a:cubicBezTo>
                <a:cubicBezTo>
                  <a:pt x="155" y="60"/>
                  <a:pt x="155" y="60"/>
                  <a:pt x="155" y="60"/>
                </a:cubicBezTo>
                <a:cubicBezTo>
                  <a:pt x="162" y="56"/>
                  <a:pt x="162" y="56"/>
                  <a:pt x="162" y="56"/>
                </a:cubicBezTo>
                <a:cubicBezTo>
                  <a:pt x="164" y="48"/>
                  <a:pt x="164" y="48"/>
                  <a:pt x="164" y="48"/>
                </a:cubicBezTo>
                <a:cubicBezTo>
                  <a:pt x="156" y="45"/>
                  <a:pt x="156" y="45"/>
                  <a:pt x="156" y="45"/>
                </a:cubicBezTo>
                <a:cubicBezTo>
                  <a:pt x="149" y="50"/>
                  <a:pt x="149" y="50"/>
                  <a:pt x="149" y="50"/>
                </a:cubicBezTo>
                <a:cubicBezTo>
                  <a:pt x="149" y="41"/>
                  <a:pt x="149" y="41"/>
                  <a:pt x="149" y="41"/>
                </a:cubicBezTo>
                <a:cubicBezTo>
                  <a:pt x="138" y="47"/>
                  <a:pt x="138" y="47"/>
                  <a:pt x="138" y="47"/>
                </a:cubicBezTo>
                <a:cubicBezTo>
                  <a:pt x="138" y="56"/>
                  <a:pt x="138" y="56"/>
                  <a:pt x="138" y="56"/>
                </a:cubicBezTo>
                <a:cubicBezTo>
                  <a:pt x="134" y="58"/>
                  <a:pt x="134" y="58"/>
                  <a:pt x="134" y="58"/>
                </a:cubicBezTo>
                <a:cubicBezTo>
                  <a:pt x="135" y="43"/>
                  <a:pt x="135" y="43"/>
                  <a:pt x="135" y="43"/>
                </a:cubicBezTo>
                <a:cubicBezTo>
                  <a:pt x="124" y="49"/>
                  <a:pt x="124" y="49"/>
                  <a:pt x="124" y="49"/>
                </a:cubicBezTo>
                <a:cubicBezTo>
                  <a:pt x="124" y="64"/>
                  <a:pt x="124" y="64"/>
                  <a:pt x="124" y="64"/>
                </a:cubicBezTo>
                <a:cubicBezTo>
                  <a:pt x="117" y="68"/>
                  <a:pt x="117" y="68"/>
                  <a:pt x="117" y="68"/>
                </a:cubicBezTo>
                <a:cubicBezTo>
                  <a:pt x="107" y="63"/>
                  <a:pt x="107" y="63"/>
                  <a:pt x="107" y="63"/>
                </a:cubicBezTo>
                <a:cubicBezTo>
                  <a:pt x="110" y="47"/>
                  <a:pt x="110" y="47"/>
                  <a:pt x="110" y="47"/>
                </a:cubicBezTo>
                <a:cubicBezTo>
                  <a:pt x="97" y="57"/>
                  <a:pt x="97" y="57"/>
                  <a:pt x="97" y="57"/>
                </a:cubicBezTo>
                <a:cubicBezTo>
                  <a:pt x="88" y="52"/>
                  <a:pt x="88" y="52"/>
                  <a:pt x="88" y="52"/>
                </a:cubicBezTo>
                <a:cubicBezTo>
                  <a:pt x="88" y="44"/>
                  <a:pt x="88" y="44"/>
                  <a:pt x="88" y="44"/>
                </a:cubicBezTo>
                <a:cubicBezTo>
                  <a:pt x="101" y="36"/>
                  <a:pt x="101" y="36"/>
                  <a:pt x="101" y="36"/>
                </a:cubicBezTo>
                <a:cubicBezTo>
                  <a:pt x="101" y="24"/>
                  <a:pt x="101" y="24"/>
                  <a:pt x="101" y="24"/>
                </a:cubicBezTo>
                <a:cubicBezTo>
                  <a:pt x="88" y="32"/>
                  <a:pt x="88" y="32"/>
                  <a:pt x="88" y="32"/>
                </a:cubicBezTo>
                <a:cubicBezTo>
                  <a:pt x="88" y="27"/>
                  <a:pt x="88" y="27"/>
                  <a:pt x="88" y="27"/>
                </a:cubicBezTo>
                <a:cubicBezTo>
                  <a:pt x="95" y="23"/>
                  <a:pt x="95" y="23"/>
                  <a:pt x="95" y="23"/>
                </a:cubicBezTo>
                <a:cubicBezTo>
                  <a:pt x="95" y="11"/>
                  <a:pt x="95" y="11"/>
                  <a:pt x="95" y="11"/>
                </a:cubicBezTo>
                <a:cubicBezTo>
                  <a:pt x="88" y="15"/>
                  <a:pt x="88" y="15"/>
                  <a:pt x="88" y="15"/>
                </a:cubicBezTo>
                <a:cubicBezTo>
                  <a:pt x="88" y="6"/>
                  <a:pt x="88" y="6"/>
                  <a:pt x="88" y="6"/>
                </a:cubicBezTo>
                <a:cubicBezTo>
                  <a:pt x="82" y="0"/>
                  <a:pt x="82" y="0"/>
                  <a:pt x="82" y="0"/>
                </a:cubicBezTo>
                <a:cubicBezTo>
                  <a:pt x="76" y="6"/>
                  <a:pt x="76" y="6"/>
                  <a:pt x="76" y="6"/>
                </a:cubicBezTo>
                <a:cubicBezTo>
                  <a:pt x="76" y="15"/>
                  <a:pt x="76" y="15"/>
                  <a:pt x="76" y="15"/>
                </a:cubicBezTo>
                <a:cubicBezTo>
                  <a:pt x="69" y="11"/>
                  <a:pt x="69" y="11"/>
                  <a:pt x="69" y="11"/>
                </a:cubicBezTo>
                <a:cubicBezTo>
                  <a:pt x="69" y="23"/>
                  <a:pt x="69" y="23"/>
                  <a:pt x="69" y="23"/>
                </a:cubicBezTo>
                <a:cubicBezTo>
                  <a:pt x="76" y="27"/>
                  <a:pt x="76" y="27"/>
                  <a:pt x="76" y="27"/>
                </a:cubicBezTo>
                <a:cubicBezTo>
                  <a:pt x="76" y="32"/>
                  <a:pt x="76" y="32"/>
                  <a:pt x="76" y="32"/>
                </a:cubicBezTo>
                <a:cubicBezTo>
                  <a:pt x="63" y="24"/>
                  <a:pt x="63" y="24"/>
                  <a:pt x="63" y="24"/>
                </a:cubicBezTo>
                <a:cubicBezTo>
                  <a:pt x="63" y="36"/>
                  <a:pt x="63" y="36"/>
                  <a:pt x="63" y="36"/>
                </a:cubicBezTo>
                <a:cubicBezTo>
                  <a:pt x="76" y="44"/>
                  <a:pt x="76" y="44"/>
                  <a:pt x="76" y="44"/>
                </a:cubicBezTo>
                <a:cubicBezTo>
                  <a:pt x="76" y="52"/>
                  <a:pt x="76" y="52"/>
                  <a:pt x="76" y="52"/>
                </a:cubicBezTo>
                <a:cubicBezTo>
                  <a:pt x="67" y="57"/>
                  <a:pt x="67" y="57"/>
                  <a:pt x="67" y="57"/>
                </a:cubicBezTo>
                <a:cubicBezTo>
                  <a:pt x="55" y="47"/>
                  <a:pt x="55" y="47"/>
                  <a:pt x="55" y="47"/>
                </a:cubicBezTo>
                <a:cubicBezTo>
                  <a:pt x="57" y="63"/>
                  <a:pt x="57" y="63"/>
                  <a:pt x="57" y="63"/>
                </a:cubicBezTo>
                <a:cubicBezTo>
                  <a:pt x="48" y="68"/>
                  <a:pt x="48" y="68"/>
                  <a:pt x="48" y="68"/>
                </a:cubicBezTo>
                <a:cubicBezTo>
                  <a:pt x="40" y="64"/>
                  <a:pt x="40" y="64"/>
                  <a:pt x="40" y="64"/>
                </a:cubicBezTo>
                <a:cubicBezTo>
                  <a:pt x="40" y="49"/>
                  <a:pt x="40" y="49"/>
                  <a:pt x="40" y="49"/>
                </a:cubicBezTo>
                <a:cubicBezTo>
                  <a:pt x="29" y="43"/>
                  <a:pt x="29" y="43"/>
                  <a:pt x="29" y="43"/>
                </a:cubicBezTo>
                <a:cubicBezTo>
                  <a:pt x="30" y="58"/>
                  <a:pt x="30" y="58"/>
                  <a:pt x="30" y="58"/>
                </a:cubicBezTo>
                <a:cubicBezTo>
                  <a:pt x="26" y="56"/>
                  <a:pt x="26" y="56"/>
                  <a:pt x="26" y="56"/>
                </a:cubicBezTo>
                <a:cubicBezTo>
                  <a:pt x="26" y="47"/>
                  <a:pt x="26" y="47"/>
                  <a:pt x="26" y="47"/>
                </a:cubicBezTo>
                <a:cubicBezTo>
                  <a:pt x="15" y="41"/>
                  <a:pt x="15" y="41"/>
                  <a:pt x="15" y="41"/>
                </a:cubicBezTo>
                <a:cubicBezTo>
                  <a:pt x="15" y="50"/>
                  <a:pt x="15" y="50"/>
                  <a:pt x="15" y="50"/>
                </a:cubicBezTo>
                <a:cubicBezTo>
                  <a:pt x="8" y="45"/>
                  <a:pt x="8" y="45"/>
                  <a:pt x="8" y="45"/>
                </a:cubicBezTo>
                <a:cubicBezTo>
                  <a:pt x="0" y="48"/>
                  <a:pt x="0" y="48"/>
                  <a:pt x="0" y="48"/>
                </a:cubicBezTo>
                <a:cubicBezTo>
                  <a:pt x="2" y="56"/>
                  <a:pt x="2" y="56"/>
                  <a:pt x="2" y="56"/>
                </a:cubicBezTo>
                <a:cubicBezTo>
                  <a:pt x="9" y="60"/>
                  <a:pt x="9" y="60"/>
                  <a:pt x="9" y="60"/>
                </a:cubicBezTo>
                <a:cubicBezTo>
                  <a:pt x="2" y="64"/>
                  <a:pt x="2" y="64"/>
                  <a:pt x="2" y="64"/>
                </a:cubicBezTo>
                <a:cubicBezTo>
                  <a:pt x="12" y="70"/>
                  <a:pt x="12" y="70"/>
                  <a:pt x="12" y="70"/>
                </a:cubicBezTo>
                <a:cubicBezTo>
                  <a:pt x="20" y="66"/>
                  <a:pt x="20" y="66"/>
                  <a:pt x="20" y="66"/>
                </a:cubicBezTo>
                <a:cubicBezTo>
                  <a:pt x="24" y="68"/>
                  <a:pt x="24" y="68"/>
                  <a:pt x="24" y="68"/>
                </a:cubicBezTo>
                <a:cubicBezTo>
                  <a:pt x="11" y="75"/>
                  <a:pt x="11" y="75"/>
                  <a:pt x="11" y="75"/>
                </a:cubicBezTo>
                <a:cubicBezTo>
                  <a:pt x="21" y="81"/>
                  <a:pt x="21" y="81"/>
                  <a:pt x="21" y="81"/>
                </a:cubicBezTo>
                <a:cubicBezTo>
                  <a:pt x="34" y="75"/>
                  <a:pt x="34" y="75"/>
                  <a:pt x="34" y="75"/>
                </a:cubicBezTo>
                <a:cubicBezTo>
                  <a:pt x="41" y="78"/>
                  <a:pt x="41" y="78"/>
                  <a:pt x="41" y="78"/>
                </a:cubicBezTo>
                <a:cubicBezTo>
                  <a:pt x="41" y="89"/>
                  <a:pt x="41" y="89"/>
                  <a:pt x="41" y="89"/>
                </a:cubicBezTo>
                <a:cubicBezTo>
                  <a:pt x="26" y="95"/>
                  <a:pt x="26" y="95"/>
                  <a:pt x="26" y="95"/>
                </a:cubicBezTo>
                <a:cubicBezTo>
                  <a:pt x="41" y="101"/>
                  <a:pt x="41" y="101"/>
                  <a:pt x="41" y="101"/>
                </a:cubicBezTo>
                <a:cubicBezTo>
                  <a:pt x="41" y="111"/>
                  <a:pt x="41" y="111"/>
                  <a:pt x="41" y="111"/>
                </a:cubicBezTo>
                <a:cubicBezTo>
                  <a:pt x="34" y="115"/>
                  <a:pt x="34" y="115"/>
                  <a:pt x="34" y="115"/>
                </a:cubicBezTo>
                <a:cubicBezTo>
                  <a:pt x="21" y="109"/>
                  <a:pt x="21" y="109"/>
                  <a:pt x="21" y="109"/>
                </a:cubicBezTo>
                <a:cubicBezTo>
                  <a:pt x="11" y="115"/>
                  <a:pt x="11" y="115"/>
                  <a:pt x="11" y="115"/>
                </a:cubicBezTo>
                <a:cubicBezTo>
                  <a:pt x="24" y="122"/>
                  <a:pt x="24" y="122"/>
                  <a:pt x="24" y="122"/>
                </a:cubicBezTo>
                <a:cubicBezTo>
                  <a:pt x="20" y="124"/>
                  <a:pt x="20" y="124"/>
                  <a:pt x="20" y="124"/>
                </a:cubicBezTo>
                <a:cubicBezTo>
                  <a:pt x="12" y="120"/>
                  <a:pt x="12" y="120"/>
                  <a:pt x="12" y="120"/>
                </a:cubicBezTo>
                <a:cubicBezTo>
                  <a:pt x="2" y="126"/>
                  <a:pt x="2" y="126"/>
                  <a:pt x="2" y="126"/>
                </a:cubicBezTo>
                <a:cubicBezTo>
                  <a:pt x="9" y="130"/>
                  <a:pt x="9" y="130"/>
                  <a:pt x="9" y="130"/>
                </a:cubicBezTo>
                <a:cubicBezTo>
                  <a:pt x="2" y="134"/>
                  <a:pt x="2" y="134"/>
                  <a:pt x="2" y="134"/>
                </a:cubicBezTo>
                <a:cubicBezTo>
                  <a:pt x="0" y="142"/>
                  <a:pt x="0" y="142"/>
                  <a:pt x="0" y="142"/>
                </a:cubicBezTo>
                <a:cubicBezTo>
                  <a:pt x="8" y="145"/>
                  <a:pt x="8" y="145"/>
                  <a:pt x="8" y="145"/>
                </a:cubicBezTo>
                <a:cubicBezTo>
                  <a:pt x="15" y="140"/>
                  <a:pt x="15" y="140"/>
                  <a:pt x="15" y="140"/>
                </a:cubicBezTo>
                <a:cubicBezTo>
                  <a:pt x="15" y="149"/>
                  <a:pt x="15" y="149"/>
                  <a:pt x="15" y="149"/>
                </a:cubicBezTo>
                <a:cubicBezTo>
                  <a:pt x="26" y="143"/>
                  <a:pt x="26" y="143"/>
                  <a:pt x="26" y="143"/>
                </a:cubicBezTo>
                <a:cubicBezTo>
                  <a:pt x="26" y="134"/>
                  <a:pt x="26" y="134"/>
                  <a:pt x="26" y="134"/>
                </a:cubicBezTo>
                <a:cubicBezTo>
                  <a:pt x="30" y="132"/>
                  <a:pt x="30" y="132"/>
                  <a:pt x="30" y="132"/>
                </a:cubicBezTo>
                <a:cubicBezTo>
                  <a:pt x="29" y="146"/>
                  <a:pt x="29" y="146"/>
                  <a:pt x="29" y="146"/>
                </a:cubicBezTo>
                <a:cubicBezTo>
                  <a:pt x="40" y="141"/>
                  <a:pt x="40" y="141"/>
                  <a:pt x="40" y="141"/>
                </a:cubicBezTo>
                <a:cubicBezTo>
                  <a:pt x="40" y="126"/>
                  <a:pt x="40" y="126"/>
                  <a:pt x="40" y="126"/>
                </a:cubicBezTo>
                <a:cubicBezTo>
                  <a:pt x="47" y="122"/>
                  <a:pt x="47" y="122"/>
                  <a:pt x="47" y="122"/>
                </a:cubicBezTo>
                <a:cubicBezTo>
                  <a:pt x="57" y="128"/>
                  <a:pt x="57" y="128"/>
                  <a:pt x="57" y="128"/>
                </a:cubicBezTo>
                <a:cubicBezTo>
                  <a:pt x="54" y="143"/>
                  <a:pt x="54" y="143"/>
                  <a:pt x="54" y="143"/>
                </a:cubicBezTo>
                <a:cubicBezTo>
                  <a:pt x="66" y="133"/>
                  <a:pt x="66" y="133"/>
                  <a:pt x="66" y="133"/>
                </a:cubicBezTo>
                <a:cubicBezTo>
                  <a:pt x="76" y="139"/>
                  <a:pt x="76" y="139"/>
                  <a:pt x="76" y="139"/>
                </a:cubicBezTo>
                <a:cubicBezTo>
                  <a:pt x="76" y="146"/>
                  <a:pt x="76" y="146"/>
                  <a:pt x="76" y="146"/>
                </a:cubicBezTo>
                <a:cubicBezTo>
                  <a:pt x="63" y="154"/>
                  <a:pt x="63" y="154"/>
                  <a:pt x="63" y="154"/>
                </a:cubicBezTo>
                <a:cubicBezTo>
                  <a:pt x="63" y="166"/>
                  <a:pt x="63" y="166"/>
                  <a:pt x="63" y="166"/>
                </a:cubicBezTo>
                <a:cubicBezTo>
                  <a:pt x="76" y="158"/>
                  <a:pt x="76" y="158"/>
                  <a:pt x="76" y="158"/>
                </a:cubicBezTo>
                <a:cubicBezTo>
                  <a:pt x="76" y="163"/>
                  <a:pt x="76" y="163"/>
                  <a:pt x="76" y="163"/>
                </a:cubicBezTo>
                <a:cubicBezTo>
                  <a:pt x="69" y="167"/>
                  <a:pt x="69" y="167"/>
                  <a:pt x="69" y="167"/>
                </a:cubicBezTo>
                <a:cubicBezTo>
                  <a:pt x="69" y="179"/>
                  <a:pt x="69" y="179"/>
                  <a:pt x="69" y="179"/>
                </a:cubicBezTo>
                <a:cubicBezTo>
                  <a:pt x="76" y="175"/>
                  <a:pt x="76" y="175"/>
                  <a:pt x="76" y="175"/>
                </a:cubicBezTo>
                <a:cubicBezTo>
                  <a:pt x="76" y="184"/>
                  <a:pt x="76" y="184"/>
                  <a:pt x="76" y="184"/>
                </a:cubicBezTo>
                <a:cubicBezTo>
                  <a:pt x="82" y="190"/>
                  <a:pt x="82" y="190"/>
                  <a:pt x="82" y="190"/>
                </a:cubicBezTo>
                <a:cubicBezTo>
                  <a:pt x="88" y="184"/>
                  <a:pt x="88" y="184"/>
                  <a:pt x="88" y="184"/>
                </a:cubicBezTo>
                <a:cubicBezTo>
                  <a:pt x="88" y="175"/>
                  <a:pt x="88" y="175"/>
                  <a:pt x="88" y="175"/>
                </a:cubicBezTo>
                <a:cubicBezTo>
                  <a:pt x="95" y="179"/>
                  <a:pt x="95" y="179"/>
                  <a:pt x="95" y="179"/>
                </a:cubicBezTo>
                <a:cubicBezTo>
                  <a:pt x="95" y="167"/>
                  <a:pt x="95" y="167"/>
                  <a:pt x="95" y="167"/>
                </a:cubicBezTo>
                <a:cubicBezTo>
                  <a:pt x="88" y="163"/>
                  <a:pt x="88" y="163"/>
                  <a:pt x="88" y="163"/>
                </a:cubicBezTo>
                <a:cubicBezTo>
                  <a:pt x="88" y="158"/>
                  <a:pt x="88" y="158"/>
                  <a:pt x="88" y="158"/>
                </a:cubicBezTo>
                <a:cubicBezTo>
                  <a:pt x="101" y="166"/>
                  <a:pt x="101" y="166"/>
                  <a:pt x="101" y="166"/>
                </a:cubicBezTo>
                <a:cubicBezTo>
                  <a:pt x="101" y="154"/>
                  <a:pt x="101" y="154"/>
                  <a:pt x="101" y="154"/>
                </a:cubicBezTo>
                <a:cubicBezTo>
                  <a:pt x="88" y="146"/>
                  <a:pt x="88" y="146"/>
                  <a:pt x="88" y="146"/>
                </a:cubicBezTo>
                <a:cubicBezTo>
                  <a:pt x="88" y="139"/>
                  <a:pt x="88" y="139"/>
                  <a:pt x="88" y="139"/>
                </a:cubicBezTo>
                <a:cubicBezTo>
                  <a:pt x="98" y="134"/>
                  <a:pt x="98" y="134"/>
                  <a:pt x="98" y="134"/>
                </a:cubicBezTo>
                <a:cubicBezTo>
                  <a:pt x="109" y="143"/>
                  <a:pt x="109" y="143"/>
                  <a:pt x="109" y="143"/>
                </a:cubicBezTo>
                <a:cubicBezTo>
                  <a:pt x="108" y="128"/>
                  <a:pt x="108" y="128"/>
                  <a:pt x="108" y="128"/>
                </a:cubicBezTo>
                <a:cubicBezTo>
                  <a:pt x="118" y="122"/>
                  <a:pt x="118" y="122"/>
                  <a:pt x="118" y="122"/>
                </a:cubicBezTo>
                <a:cubicBezTo>
                  <a:pt x="124" y="126"/>
                  <a:pt x="124" y="126"/>
                  <a:pt x="124" y="126"/>
                </a:cubicBezTo>
                <a:cubicBezTo>
                  <a:pt x="124" y="141"/>
                  <a:pt x="124" y="141"/>
                  <a:pt x="124" y="141"/>
                </a:cubicBezTo>
                <a:cubicBezTo>
                  <a:pt x="135" y="147"/>
                  <a:pt x="135" y="147"/>
                  <a:pt x="135" y="147"/>
                </a:cubicBezTo>
                <a:cubicBezTo>
                  <a:pt x="134" y="132"/>
                  <a:pt x="134" y="132"/>
                  <a:pt x="134" y="132"/>
                </a:cubicBezTo>
                <a:cubicBezTo>
                  <a:pt x="138" y="134"/>
                  <a:pt x="138" y="134"/>
                  <a:pt x="138" y="134"/>
                </a:cubicBezTo>
                <a:cubicBezTo>
                  <a:pt x="138" y="143"/>
                  <a:pt x="138" y="143"/>
                  <a:pt x="138" y="143"/>
                </a:cubicBezTo>
                <a:cubicBezTo>
                  <a:pt x="149" y="149"/>
                  <a:pt x="149" y="149"/>
                  <a:pt x="149" y="149"/>
                </a:cubicBezTo>
                <a:cubicBezTo>
                  <a:pt x="149" y="140"/>
                  <a:pt x="149" y="140"/>
                  <a:pt x="149" y="140"/>
                </a:cubicBezTo>
                <a:cubicBezTo>
                  <a:pt x="156" y="145"/>
                  <a:pt x="156" y="145"/>
                  <a:pt x="156" y="145"/>
                </a:cubicBezTo>
                <a:cubicBezTo>
                  <a:pt x="164" y="142"/>
                  <a:pt x="164" y="142"/>
                  <a:pt x="164" y="142"/>
                </a:cubicBezTo>
                <a:lnTo>
                  <a:pt x="162" y="134"/>
                </a:lnTo>
                <a:close/>
                <a:moveTo>
                  <a:pt x="88" y="64"/>
                </a:moveTo>
                <a:cubicBezTo>
                  <a:pt x="93" y="67"/>
                  <a:pt x="100" y="71"/>
                  <a:pt x="105" y="74"/>
                </a:cubicBezTo>
                <a:cubicBezTo>
                  <a:pt x="95" y="80"/>
                  <a:pt x="95" y="80"/>
                  <a:pt x="95" y="80"/>
                </a:cubicBezTo>
                <a:cubicBezTo>
                  <a:pt x="93" y="78"/>
                  <a:pt x="90" y="77"/>
                  <a:pt x="88" y="76"/>
                </a:cubicBezTo>
                <a:lnTo>
                  <a:pt x="88" y="64"/>
                </a:lnTo>
                <a:close/>
                <a:moveTo>
                  <a:pt x="76" y="65"/>
                </a:moveTo>
                <a:cubicBezTo>
                  <a:pt x="76" y="76"/>
                  <a:pt x="76" y="76"/>
                  <a:pt x="76" y="76"/>
                </a:cubicBezTo>
                <a:cubicBezTo>
                  <a:pt x="75" y="77"/>
                  <a:pt x="74" y="77"/>
                  <a:pt x="74" y="77"/>
                </a:cubicBezTo>
                <a:cubicBezTo>
                  <a:pt x="74" y="77"/>
                  <a:pt x="72" y="79"/>
                  <a:pt x="70" y="80"/>
                </a:cubicBezTo>
                <a:cubicBezTo>
                  <a:pt x="59" y="74"/>
                  <a:pt x="59" y="74"/>
                  <a:pt x="59" y="74"/>
                </a:cubicBezTo>
                <a:cubicBezTo>
                  <a:pt x="64" y="71"/>
                  <a:pt x="71" y="67"/>
                  <a:pt x="76" y="65"/>
                </a:cubicBezTo>
                <a:close/>
                <a:moveTo>
                  <a:pt x="52" y="84"/>
                </a:moveTo>
                <a:cubicBezTo>
                  <a:pt x="63" y="90"/>
                  <a:pt x="63" y="90"/>
                  <a:pt x="63" y="90"/>
                </a:cubicBezTo>
                <a:cubicBezTo>
                  <a:pt x="63" y="93"/>
                  <a:pt x="63" y="96"/>
                  <a:pt x="63" y="99"/>
                </a:cubicBezTo>
                <a:cubicBezTo>
                  <a:pt x="52" y="105"/>
                  <a:pt x="52" y="105"/>
                  <a:pt x="52" y="105"/>
                </a:cubicBezTo>
                <a:cubicBezTo>
                  <a:pt x="52" y="99"/>
                  <a:pt x="52" y="90"/>
                  <a:pt x="52" y="84"/>
                </a:cubicBezTo>
                <a:close/>
                <a:moveTo>
                  <a:pt x="76" y="126"/>
                </a:moveTo>
                <a:cubicBezTo>
                  <a:pt x="71" y="123"/>
                  <a:pt x="63" y="119"/>
                  <a:pt x="58" y="116"/>
                </a:cubicBezTo>
                <a:cubicBezTo>
                  <a:pt x="68" y="110"/>
                  <a:pt x="68" y="110"/>
                  <a:pt x="68" y="110"/>
                </a:cubicBezTo>
                <a:cubicBezTo>
                  <a:pt x="70" y="111"/>
                  <a:pt x="73" y="113"/>
                  <a:pt x="76" y="115"/>
                </a:cubicBezTo>
                <a:lnTo>
                  <a:pt x="76" y="126"/>
                </a:lnTo>
                <a:close/>
                <a:moveTo>
                  <a:pt x="82" y="106"/>
                </a:moveTo>
                <a:cubicBezTo>
                  <a:pt x="82" y="106"/>
                  <a:pt x="73" y="101"/>
                  <a:pt x="73" y="101"/>
                </a:cubicBezTo>
                <a:cubicBezTo>
                  <a:pt x="73" y="101"/>
                  <a:pt x="73" y="90"/>
                  <a:pt x="73" y="90"/>
                </a:cubicBezTo>
                <a:cubicBezTo>
                  <a:pt x="73" y="90"/>
                  <a:pt x="79" y="87"/>
                  <a:pt x="79" y="87"/>
                </a:cubicBezTo>
                <a:cubicBezTo>
                  <a:pt x="79" y="87"/>
                  <a:pt x="82" y="85"/>
                  <a:pt x="82" y="85"/>
                </a:cubicBezTo>
                <a:cubicBezTo>
                  <a:pt x="83" y="85"/>
                  <a:pt x="92" y="90"/>
                  <a:pt x="92" y="90"/>
                </a:cubicBezTo>
                <a:cubicBezTo>
                  <a:pt x="92" y="90"/>
                  <a:pt x="92" y="101"/>
                  <a:pt x="92" y="101"/>
                </a:cubicBezTo>
                <a:cubicBezTo>
                  <a:pt x="92" y="101"/>
                  <a:pt x="83" y="106"/>
                  <a:pt x="82" y="106"/>
                </a:cubicBezTo>
                <a:close/>
                <a:moveTo>
                  <a:pt x="88" y="115"/>
                </a:moveTo>
                <a:cubicBezTo>
                  <a:pt x="91" y="114"/>
                  <a:pt x="94" y="112"/>
                  <a:pt x="97" y="110"/>
                </a:cubicBezTo>
                <a:cubicBezTo>
                  <a:pt x="107" y="116"/>
                  <a:pt x="107" y="116"/>
                  <a:pt x="107" y="116"/>
                </a:cubicBezTo>
                <a:cubicBezTo>
                  <a:pt x="102" y="119"/>
                  <a:pt x="93" y="124"/>
                  <a:pt x="88" y="127"/>
                </a:cubicBezTo>
                <a:lnTo>
                  <a:pt x="88" y="115"/>
                </a:lnTo>
                <a:close/>
                <a:moveTo>
                  <a:pt x="113" y="106"/>
                </a:moveTo>
                <a:cubicBezTo>
                  <a:pt x="102" y="100"/>
                  <a:pt x="102" y="100"/>
                  <a:pt x="102" y="100"/>
                </a:cubicBezTo>
                <a:cubicBezTo>
                  <a:pt x="102" y="96"/>
                  <a:pt x="102" y="92"/>
                  <a:pt x="102" y="89"/>
                </a:cubicBezTo>
                <a:cubicBezTo>
                  <a:pt x="113" y="84"/>
                  <a:pt x="113" y="84"/>
                  <a:pt x="113" y="84"/>
                </a:cubicBezTo>
                <a:cubicBezTo>
                  <a:pt x="113" y="90"/>
                  <a:pt x="113" y="99"/>
                  <a:pt x="113" y="106"/>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26" name="Freeform 225"/>
          <p:cNvSpPr>
            <a:spLocks/>
          </p:cNvSpPr>
          <p:nvPr/>
        </p:nvSpPr>
        <p:spPr bwMode="auto">
          <a:xfrm>
            <a:off x="4536424" y="5102849"/>
            <a:ext cx="190450" cy="135432"/>
          </a:xfrm>
          <a:custGeom>
            <a:avLst/>
            <a:gdLst>
              <a:gd name="T0" fmla="*/ 33 w 64"/>
              <a:gd name="T1" fmla="*/ 0 h 45"/>
              <a:gd name="T2" fmla="*/ 28 w 64"/>
              <a:gd name="T3" fmla="*/ 45 h 45"/>
              <a:gd name="T4" fmla="*/ 34 w 64"/>
              <a:gd name="T5" fmla="*/ 22 h 45"/>
              <a:gd name="T6" fmla="*/ 38 w 64"/>
              <a:gd name="T7" fmla="*/ 45 h 45"/>
              <a:gd name="T8" fmla="*/ 33 w 64"/>
              <a:gd name="T9" fmla="*/ 0 h 45"/>
            </a:gdLst>
            <a:ahLst/>
            <a:cxnLst>
              <a:cxn ang="0">
                <a:pos x="T0" y="T1"/>
              </a:cxn>
              <a:cxn ang="0">
                <a:pos x="T2" y="T3"/>
              </a:cxn>
              <a:cxn ang="0">
                <a:pos x="T4" y="T5"/>
              </a:cxn>
              <a:cxn ang="0">
                <a:pos x="T6" y="T7"/>
              </a:cxn>
              <a:cxn ang="0">
                <a:pos x="T8" y="T9"/>
              </a:cxn>
            </a:cxnLst>
            <a:rect l="0" t="0" r="r" b="b"/>
            <a:pathLst>
              <a:path w="64" h="45">
                <a:moveTo>
                  <a:pt x="33" y="0"/>
                </a:moveTo>
                <a:cubicBezTo>
                  <a:pt x="33" y="0"/>
                  <a:pt x="0" y="22"/>
                  <a:pt x="28" y="45"/>
                </a:cubicBezTo>
                <a:cubicBezTo>
                  <a:pt x="28" y="45"/>
                  <a:pt x="20" y="33"/>
                  <a:pt x="34" y="22"/>
                </a:cubicBezTo>
                <a:cubicBezTo>
                  <a:pt x="34" y="22"/>
                  <a:pt x="47" y="29"/>
                  <a:pt x="38" y="45"/>
                </a:cubicBezTo>
                <a:cubicBezTo>
                  <a:pt x="38" y="45"/>
                  <a:pt x="64" y="26"/>
                  <a:pt x="33" y="0"/>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27" name="Freeform 226"/>
          <p:cNvSpPr>
            <a:spLocks/>
          </p:cNvSpPr>
          <p:nvPr/>
        </p:nvSpPr>
        <p:spPr bwMode="auto">
          <a:xfrm>
            <a:off x="4667623" y="5181145"/>
            <a:ext cx="192566" cy="135432"/>
          </a:xfrm>
          <a:custGeom>
            <a:avLst/>
            <a:gdLst>
              <a:gd name="T0" fmla="*/ 33 w 64"/>
              <a:gd name="T1" fmla="*/ 0 h 45"/>
              <a:gd name="T2" fmla="*/ 28 w 64"/>
              <a:gd name="T3" fmla="*/ 45 h 45"/>
              <a:gd name="T4" fmla="*/ 33 w 64"/>
              <a:gd name="T5" fmla="*/ 22 h 45"/>
              <a:gd name="T6" fmla="*/ 38 w 64"/>
              <a:gd name="T7" fmla="*/ 44 h 45"/>
              <a:gd name="T8" fmla="*/ 33 w 64"/>
              <a:gd name="T9" fmla="*/ 0 h 45"/>
            </a:gdLst>
            <a:ahLst/>
            <a:cxnLst>
              <a:cxn ang="0">
                <a:pos x="T0" y="T1"/>
              </a:cxn>
              <a:cxn ang="0">
                <a:pos x="T2" y="T3"/>
              </a:cxn>
              <a:cxn ang="0">
                <a:pos x="T4" y="T5"/>
              </a:cxn>
              <a:cxn ang="0">
                <a:pos x="T6" y="T7"/>
              </a:cxn>
              <a:cxn ang="0">
                <a:pos x="T8" y="T9"/>
              </a:cxn>
            </a:cxnLst>
            <a:rect l="0" t="0" r="r" b="b"/>
            <a:pathLst>
              <a:path w="64" h="45">
                <a:moveTo>
                  <a:pt x="33" y="0"/>
                </a:moveTo>
                <a:cubicBezTo>
                  <a:pt x="33" y="0"/>
                  <a:pt x="0" y="22"/>
                  <a:pt x="28" y="45"/>
                </a:cubicBezTo>
                <a:cubicBezTo>
                  <a:pt x="28" y="45"/>
                  <a:pt x="20" y="33"/>
                  <a:pt x="33" y="22"/>
                </a:cubicBezTo>
                <a:cubicBezTo>
                  <a:pt x="33" y="22"/>
                  <a:pt x="46" y="29"/>
                  <a:pt x="38" y="44"/>
                </a:cubicBezTo>
                <a:cubicBezTo>
                  <a:pt x="38" y="44"/>
                  <a:pt x="64" y="25"/>
                  <a:pt x="33" y="0"/>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28" name="Freeform 227"/>
          <p:cNvSpPr>
            <a:spLocks/>
          </p:cNvSpPr>
          <p:nvPr/>
        </p:nvSpPr>
        <p:spPr bwMode="auto">
          <a:xfrm>
            <a:off x="4637998" y="5509142"/>
            <a:ext cx="211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0" y="0"/>
                  <a:pt x="0" y="0"/>
                  <a:pt x="0" y="0"/>
                </a:cubicBezTo>
                <a:cubicBezTo>
                  <a:pt x="1" y="0"/>
                  <a:pt x="1" y="0"/>
                  <a:pt x="1" y="0"/>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29" name="Freeform 228"/>
          <p:cNvSpPr>
            <a:spLocks/>
          </p:cNvSpPr>
          <p:nvPr/>
        </p:nvSpPr>
        <p:spPr bwMode="auto">
          <a:xfrm>
            <a:off x="4582979" y="5248861"/>
            <a:ext cx="103689" cy="93109"/>
          </a:xfrm>
          <a:custGeom>
            <a:avLst/>
            <a:gdLst>
              <a:gd name="T0" fmla="*/ 34 w 34"/>
              <a:gd name="T1" fmla="*/ 31 h 31"/>
              <a:gd name="T2" fmla="*/ 34 w 34"/>
              <a:gd name="T3" fmla="*/ 1 h 31"/>
              <a:gd name="T4" fmla="*/ 32 w 34"/>
              <a:gd name="T5" fmla="*/ 0 h 31"/>
              <a:gd name="T6" fmla="*/ 2 w 34"/>
              <a:gd name="T7" fmla="*/ 0 h 31"/>
              <a:gd name="T8" fmla="*/ 0 w 34"/>
              <a:gd name="T9" fmla="*/ 1 h 31"/>
              <a:gd name="T10" fmla="*/ 0 w 34"/>
              <a:gd name="T11" fmla="*/ 8 h 31"/>
              <a:gd name="T12" fmla="*/ 34 w 34"/>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4" h="31">
                <a:moveTo>
                  <a:pt x="34" y="31"/>
                </a:moveTo>
                <a:cubicBezTo>
                  <a:pt x="34" y="1"/>
                  <a:pt x="34" y="1"/>
                  <a:pt x="34" y="1"/>
                </a:cubicBezTo>
                <a:cubicBezTo>
                  <a:pt x="34" y="0"/>
                  <a:pt x="33" y="0"/>
                  <a:pt x="32" y="0"/>
                </a:cubicBezTo>
                <a:cubicBezTo>
                  <a:pt x="2" y="0"/>
                  <a:pt x="2" y="0"/>
                  <a:pt x="2" y="0"/>
                </a:cubicBezTo>
                <a:cubicBezTo>
                  <a:pt x="1" y="0"/>
                  <a:pt x="0" y="0"/>
                  <a:pt x="0" y="1"/>
                </a:cubicBezTo>
                <a:cubicBezTo>
                  <a:pt x="0" y="8"/>
                  <a:pt x="0" y="8"/>
                  <a:pt x="0" y="8"/>
                </a:cubicBezTo>
                <a:cubicBezTo>
                  <a:pt x="4" y="13"/>
                  <a:pt x="14" y="24"/>
                  <a:pt x="34" y="31"/>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30" name="Freeform 229"/>
          <p:cNvSpPr>
            <a:spLocks/>
          </p:cNvSpPr>
          <p:nvPr/>
        </p:nvSpPr>
        <p:spPr bwMode="auto">
          <a:xfrm>
            <a:off x="4582979" y="5308112"/>
            <a:ext cx="103689" cy="143896"/>
          </a:xfrm>
          <a:custGeom>
            <a:avLst/>
            <a:gdLst>
              <a:gd name="T0" fmla="*/ 34 w 34"/>
              <a:gd name="T1" fmla="*/ 48 h 48"/>
              <a:gd name="T2" fmla="*/ 34 w 34"/>
              <a:gd name="T3" fmla="*/ 20 h 48"/>
              <a:gd name="T4" fmla="*/ 0 w 34"/>
              <a:gd name="T5" fmla="*/ 0 h 48"/>
              <a:gd name="T6" fmla="*/ 0 w 34"/>
              <a:gd name="T7" fmla="*/ 25 h 48"/>
              <a:gd name="T8" fmla="*/ 34 w 34"/>
              <a:gd name="T9" fmla="*/ 48 h 48"/>
            </a:gdLst>
            <a:ahLst/>
            <a:cxnLst>
              <a:cxn ang="0">
                <a:pos x="T0" y="T1"/>
              </a:cxn>
              <a:cxn ang="0">
                <a:pos x="T2" y="T3"/>
              </a:cxn>
              <a:cxn ang="0">
                <a:pos x="T4" y="T5"/>
              </a:cxn>
              <a:cxn ang="0">
                <a:pos x="T6" y="T7"/>
              </a:cxn>
              <a:cxn ang="0">
                <a:pos x="T8" y="T9"/>
              </a:cxn>
            </a:cxnLst>
            <a:rect l="0" t="0" r="r" b="b"/>
            <a:pathLst>
              <a:path w="34" h="48">
                <a:moveTo>
                  <a:pt x="34" y="48"/>
                </a:moveTo>
                <a:cubicBezTo>
                  <a:pt x="34" y="20"/>
                  <a:pt x="34" y="20"/>
                  <a:pt x="34" y="20"/>
                </a:cubicBezTo>
                <a:cubicBezTo>
                  <a:pt x="27" y="18"/>
                  <a:pt x="10" y="12"/>
                  <a:pt x="0" y="0"/>
                </a:cubicBezTo>
                <a:cubicBezTo>
                  <a:pt x="0" y="25"/>
                  <a:pt x="0" y="25"/>
                  <a:pt x="0" y="25"/>
                </a:cubicBezTo>
                <a:cubicBezTo>
                  <a:pt x="5" y="31"/>
                  <a:pt x="15" y="41"/>
                  <a:pt x="34" y="48"/>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31" name="Freeform 230"/>
          <p:cNvSpPr>
            <a:spLocks noEditPoints="1"/>
          </p:cNvSpPr>
          <p:nvPr/>
        </p:nvSpPr>
        <p:spPr bwMode="auto">
          <a:xfrm>
            <a:off x="4417923" y="5322924"/>
            <a:ext cx="554423" cy="304721"/>
          </a:xfrm>
          <a:custGeom>
            <a:avLst/>
            <a:gdLst>
              <a:gd name="T0" fmla="*/ 154 w 184"/>
              <a:gd name="T1" fmla="*/ 54 h 101"/>
              <a:gd name="T2" fmla="*/ 138 w 184"/>
              <a:gd name="T3" fmla="*/ 61 h 101"/>
              <a:gd name="T4" fmla="*/ 156 w 184"/>
              <a:gd name="T5" fmla="*/ 53 h 101"/>
              <a:gd name="T6" fmla="*/ 164 w 184"/>
              <a:gd name="T7" fmla="*/ 22 h 101"/>
              <a:gd name="T8" fmla="*/ 135 w 184"/>
              <a:gd name="T9" fmla="*/ 23 h 101"/>
              <a:gd name="T10" fmla="*/ 132 w 184"/>
              <a:gd name="T11" fmla="*/ 30 h 101"/>
              <a:gd name="T12" fmla="*/ 132 w 184"/>
              <a:gd name="T13" fmla="*/ 2 h 101"/>
              <a:gd name="T14" fmla="*/ 131 w 184"/>
              <a:gd name="T15" fmla="*/ 0 h 101"/>
              <a:gd name="T16" fmla="*/ 101 w 184"/>
              <a:gd name="T17" fmla="*/ 0 h 101"/>
              <a:gd name="T18" fmla="*/ 99 w 184"/>
              <a:gd name="T19" fmla="*/ 2 h 101"/>
              <a:gd name="T20" fmla="*/ 99 w 184"/>
              <a:gd name="T21" fmla="*/ 23 h 101"/>
              <a:gd name="T22" fmla="*/ 133 w 184"/>
              <a:gd name="T23" fmla="*/ 46 h 101"/>
              <a:gd name="T24" fmla="*/ 133 w 184"/>
              <a:gd name="T25" fmla="*/ 55 h 101"/>
              <a:gd name="T26" fmla="*/ 99 w 184"/>
              <a:gd name="T27" fmla="*/ 35 h 101"/>
              <a:gd name="T28" fmla="*/ 99 w 184"/>
              <a:gd name="T29" fmla="*/ 55 h 101"/>
              <a:gd name="T30" fmla="*/ 94 w 184"/>
              <a:gd name="T31" fmla="*/ 54 h 101"/>
              <a:gd name="T32" fmla="*/ 89 w 184"/>
              <a:gd name="T33" fmla="*/ 55 h 101"/>
              <a:gd name="T34" fmla="*/ 89 w 184"/>
              <a:gd name="T35" fmla="*/ 52 h 101"/>
              <a:gd name="T36" fmla="*/ 55 w 184"/>
              <a:gd name="T37" fmla="*/ 32 h 101"/>
              <a:gd name="T38" fmla="*/ 55 w 184"/>
              <a:gd name="T39" fmla="*/ 38 h 101"/>
              <a:gd name="T40" fmla="*/ 51 w 184"/>
              <a:gd name="T41" fmla="*/ 28 h 101"/>
              <a:gd name="T42" fmla="*/ 26 w 184"/>
              <a:gd name="T43" fmla="*/ 26 h 101"/>
              <a:gd name="T44" fmla="*/ 32 w 184"/>
              <a:gd name="T45" fmla="*/ 53 h 101"/>
              <a:gd name="T46" fmla="*/ 48 w 184"/>
              <a:gd name="T47" fmla="*/ 62 h 101"/>
              <a:gd name="T48" fmla="*/ 30 w 184"/>
              <a:gd name="T49" fmla="*/ 55 h 101"/>
              <a:gd name="T50" fmla="*/ 0 w 184"/>
              <a:gd name="T51" fmla="*/ 76 h 101"/>
              <a:gd name="T52" fmla="*/ 32 w 184"/>
              <a:gd name="T53" fmla="*/ 101 h 101"/>
              <a:gd name="T54" fmla="*/ 63 w 184"/>
              <a:gd name="T55" fmla="*/ 97 h 101"/>
              <a:gd name="T56" fmla="*/ 69 w 184"/>
              <a:gd name="T57" fmla="*/ 89 h 101"/>
              <a:gd name="T58" fmla="*/ 78 w 184"/>
              <a:gd name="T59" fmla="*/ 101 h 101"/>
              <a:gd name="T60" fmla="*/ 109 w 184"/>
              <a:gd name="T61" fmla="*/ 99 h 101"/>
              <a:gd name="T62" fmla="*/ 117 w 184"/>
              <a:gd name="T63" fmla="*/ 89 h 101"/>
              <a:gd name="T64" fmla="*/ 121 w 184"/>
              <a:gd name="T65" fmla="*/ 96 h 101"/>
              <a:gd name="T66" fmla="*/ 152 w 184"/>
              <a:gd name="T67" fmla="*/ 100 h 101"/>
              <a:gd name="T68" fmla="*/ 184 w 184"/>
              <a:gd name="T69" fmla="*/ 75 h 101"/>
              <a:gd name="T70" fmla="*/ 154 w 184"/>
              <a:gd name="T71" fmla="*/ 54 h 101"/>
              <a:gd name="T72" fmla="*/ 74 w 184"/>
              <a:gd name="T73" fmla="*/ 62 h 101"/>
              <a:gd name="T74" fmla="*/ 73 w 184"/>
              <a:gd name="T75" fmla="*/ 62 h 101"/>
              <a:gd name="T76" fmla="*/ 74 w 184"/>
              <a:gd name="T77" fmla="*/ 62 h 101"/>
              <a:gd name="T78" fmla="*/ 74 w 184"/>
              <a:gd name="T79" fmla="*/ 6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4" h="101">
                <a:moveTo>
                  <a:pt x="154" y="54"/>
                </a:moveTo>
                <a:cubicBezTo>
                  <a:pt x="154" y="54"/>
                  <a:pt x="148" y="61"/>
                  <a:pt x="138" y="61"/>
                </a:cubicBezTo>
                <a:cubicBezTo>
                  <a:pt x="142" y="56"/>
                  <a:pt x="149" y="50"/>
                  <a:pt x="156" y="53"/>
                </a:cubicBezTo>
                <a:cubicBezTo>
                  <a:pt x="156" y="53"/>
                  <a:pt x="152" y="34"/>
                  <a:pt x="164" y="22"/>
                </a:cubicBezTo>
                <a:cubicBezTo>
                  <a:pt x="164" y="22"/>
                  <a:pt x="146" y="32"/>
                  <a:pt x="135" y="23"/>
                </a:cubicBezTo>
                <a:cubicBezTo>
                  <a:pt x="135" y="23"/>
                  <a:pt x="135" y="27"/>
                  <a:pt x="132" y="30"/>
                </a:cubicBezTo>
                <a:cubicBezTo>
                  <a:pt x="132" y="2"/>
                  <a:pt x="132" y="2"/>
                  <a:pt x="132" y="2"/>
                </a:cubicBezTo>
                <a:cubicBezTo>
                  <a:pt x="132" y="1"/>
                  <a:pt x="132" y="0"/>
                  <a:pt x="131" y="0"/>
                </a:cubicBezTo>
                <a:cubicBezTo>
                  <a:pt x="101" y="0"/>
                  <a:pt x="101" y="0"/>
                  <a:pt x="101" y="0"/>
                </a:cubicBezTo>
                <a:cubicBezTo>
                  <a:pt x="100" y="0"/>
                  <a:pt x="99" y="1"/>
                  <a:pt x="99" y="2"/>
                </a:cubicBezTo>
                <a:cubicBezTo>
                  <a:pt x="99" y="23"/>
                  <a:pt x="99" y="23"/>
                  <a:pt x="99" y="23"/>
                </a:cubicBezTo>
                <a:cubicBezTo>
                  <a:pt x="103" y="28"/>
                  <a:pt x="113" y="39"/>
                  <a:pt x="133" y="46"/>
                </a:cubicBezTo>
                <a:cubicBezTo>
                  <a:pt x="133" y="55"/>
                  <a:pt x="133" y="55"/>
                  <a:pt x="133" y="55"/>
                </a:cubicBezTo>
                <a:cubicBezTo>
                  <a:pt x="126" y="53"/>
                  <a:pt x="109" y="47"/>
                  <a:pt x="99" y="35"/>
                </a:cubicBezTo>
                <a:cubicBezTo>
                  <a:pt x="99" y="55"/>
                  <a:pt x="99" y="55"/>
                  <a:pt x="99" y="55"/>
                </a:cubicBezTo>
                <a:cubicBezTo>
                  <a:pt x="98" y="54"/>
                  <a:pt x="96" y="54"/>
                  <a:pt x="94" y="54"/>
                </a:cubicBezTo>
                <a:cubicBezTo>
                  <a:pt x="92" y="54"/>
                  <a:pt x="90" y="54"/>
                  <a:pt x="89" y="55"/>
                </a:cubicBezTo>
                <a:cubicBezTo>
                  <a:pt x="89" y="52"/>
                  <a:pt x="89" y="52"/>
                  <a:pt x="89" y="52"/>
                </a:cubicBezTo>
                <a:cubicBezTo>
                  <a:pt x="82" y="50"/>
                  <a:pt x="66" y="44"/>
                  <a:pt x="55" y="32"/>
                </a:cubicBezTo>
                <a:cubicBezTo>
                  <a:pt x="55" y="38"/>
                  <a:pt x="55" y="38"/>
                  <a:pt x="55" y="38"/>
                </a:cubicBezTo>
                <a:cubicBezTo>
                  <a:pt x="51" y="33"/>
                  <a:pt x="51" y="28"/>
                  <a:pt x="51" y="28"/>
                </a:cubicBezTo>
                <a:cubicBezTo>
                  <a:pt x="41" y="36"/>
                  <a:pt x="26" y="26"/>
                  <a:pt x="26" y="26"/>
                </a:cubicBezTo>
                <a:cubicBezTo>
                  <a:pt x="36" y="37"/>
                  <a:pt x="32" y="53"/>
                  <a:pt x="32" y="53"/>
                </a:cubicBezTo>
                <a:cubicBezTo>
                  <a:pt x="39" y="51"/>
                  <a:pt x="45" y="57"/>
                  <a:pt x="48" y="62"/>
                </a:cubicBezTo>
                <a:cubicBezTo>
                  <a:pt x="37" y="63"/>
                  <a:pt x="30" y="55"/>
                  <a:pt x="30" y="55"/>
                </a:cubicBezTo>
                <a:cubicBezTo>
                  <a:pt x="26" y="73"/>
                  <a:pt x="0" y="76"/>
                  <a:pt x="0" y="76"/>
                </a:cubicBezTo>
                <a:cubicBezTo>
                  <a:pt x="22" y="79"/>
                  <a:pt x="32" y="101"/>
                  <a:pt x="32" y="101"/>
                </a:cubicBezTo>
                <a:cubicBezTo>
                  <a:pt x="40" y="87"/>
                  <a:pt x="63" y="97"/>
                  <a:pt x="63" y="97"/>
                </a:cubicBezTo>
                <a:cubicBezTo>
                  <a:pt x="64" y="94"/>
                  <a:pt x="66" y="91"/>
                  <a:pt x="69" y="89"/>
                </a:cubicBezTo>
                <a:cubicBezTo>
                  <a:pt x="75" y="95"/>
                  <a:pt x="78" y="101"/>
                  <a:pt x="78" y="101"/>
                </a:cubicBezTo>
                <a:cubicBezTo>
                  <a:pt x="86" y="88"/>
                  <a:pt x="109" y="99"/>
                  <a:pt x="109" y="99"/>
                </a:cubicBezTo>
                <a:cubicBezTo>
                  <a:pt x="110" y="95"/>
                  <a:pt x="113" y="92"/>
                  <a:pt x="117" y="89"/>
                </a:cubicBezTo>
                <a:cubicBezTo>
                  <a:pt x="119" y="91"/>
                  <a:pt x="121" y="94"/>
                  <a:pt x="121" y="96"/>
                </a:cubicBezTo>
                <a:cubicBezTo>
                  <a:pt x="121" y="96"/>
                  <a:pt x="144" y="86"/>
                  <a:pt x="152" y="100"/>
                </a:cubicBezTo>
                <a:cubicBezTo>
                  <a:pt x="152" y="100"/>
                  <a:pt x="162" y="78"/>
                  <a:pt x="184" y="75"/>
                </a:cubicBezTo>
                <a:cubicBezTo>
                  <a:pt x="184" y="75"/>
                  <a:pt x="158" y="72"/>
                  <a:pt x="154" y="54"/>
                </a:cubicBezTo>
                <a:close/>
                <a:moveTo>
                  <a:pt x="74" y="62"/>
                </a:moveTo>
                <a:cubicBezTo>
                  <a:pt x="74" y="62"/>
                  <a:pt x="74" y="62"/>
                  <a:pt x="73" y="62"/>
                </a:cubicBezTo>
                <a:cubicBezTo>
                  <a:pt x="74" y="62"/>
                  <a:pt x="74" y="62"/>
                  <a:pt x="74" y="62"/>
                </a:cubicBezTo>
                <a:cubicBezTo>
                  <a:pt x="74" y="62"/>
                  <a:pt x="74" y="62"/>
                  <a:pt x="74" y="62"/>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32" name="Freeform 231"/>
          <p:cNvSpPr>
            <a:spLocks/>
          </p:cNvSpPr>
          <p:nvPr/>
        </p:nvSpPr>
        <p:spPr bwMode="auto">
          <a:xfrm>
            <a:off x="5495024" y="5066875"/>
            <a:ext cx="63483" cy="67715"/>
          </a:xfrm>
          <a:custGeom>
            <a:avLst/>
            <a:gdLst>
              <a:gd name="T0" fmla="*/ 7 w 21"/>
              <a:gd name="T1" fmla="*/ 21 h 22"/>
              <a:gd name="T2" fmla="*/ 10 w 21"/>
              <a:gd name="T3" fmla="*/ 22 h 22"/>
              <a:gd name="T4" fmla="*/ 14 w 21"/>
              <a:gd name="T5" fmla="*/ 21 h 22"/>
              <a:gd name="T6" fmla="*/ 21 w 21"/>
              <a:gd name="T7" fmla="*/ 11 h 22"/>
              <a:gd name="T8" fmla="*/ 10 w 21"/>
              <a:gd name="T9" fmla="*/ 0 h 22"/>
              <a:gd name="T10" fmla="*/ 0 w 21"/>
              <a:gd name="T11" fmla="*/ 11 h 22"/>
              <a:gd name="T12" fmla="*/ 7 w 21"/>
              <a:gd name="T13" fmla="*/ 21 h 22"/>
            </a:gdLst>
            <a:ahLst/>
            <a:cxnLst>
              <a:cxn ang="0">
                <a:pos x="T0" y="T1"/>
              </a:cxn>
              <a:cxn ang="0">
                <a:pos x="T2" y="T3"/>
              </a:cxn>
              <a:cxn ang="0">
                <a:pos x="T4" y="T5"/>
              </a:cxn>
              <a:cxn ang="0">
                <a:pos x="T6" y="T7"/>
              </a:cxn>
              <a:cxn ang="0">
                <a:pos x="T8" y="T9"/>
              </a:cxn>
              <a:cxn ang="0">
                <a:pos x="T10" y="T11"/>
              </a:cxn>
              <a:cxn ang="0">
                <a:pos x="T12" y="T13"/>
              </a:cxn>
            </a:cxnLst>
            <a:rect l="0" t="0" r="r" b="b"/>
            <a:pathLst>
              <a:path w="21" h="22">
                <a:moveTo>
                  <a:pt x="7" y="21"/>
                </a:moveTo>
                <a:cubicBezTo>
                  <a:pt x="8" y="21"/>
                  <a:pt x="9" y="22"/>
                  <a:pt x="10" y="22"/>
                </a:cubicBezTo>
                <a:cubicBezTo>
                  <a:pt x="12" y="22"/>
                  <a:pt x="13" y="21"/>
                  <a:pt x="14" y="21"/>
                </a:cubicBezTo>
                <a:cubicBezTo>
                  <a:pt x="18" y="19"/>
                  <a:pt x="21" y="15"/>
                  <a:pt x="21" y="11"/>
                </a:cubicBezTo>
                <a:cubicBezTo>
                  <a:pt x="21" y="5"/>
                  <a:pt x="16" y="0"/>
                  <a:pt x="10" y="0"/>
                </a:cubicBezTo>
                <a:cubicBezTo>
                  <a:pt x="4" y="0"/>
                  <a:pt x="0" y="5"/>
                  <a:pt x="0" y="11"/>
                </a:cubicBezTo>
                <a:cubicBezTo>
                  <a:pt x="0" y="16"/>
                  <a:pt x="3" y="19"/>
                  <a:pt x="7" y="21"/>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33" name="Freeform 232"/>
          <p:cNvSpPr>
            <a:spLocks noEditPoints="1"/>
          </p:cNvSpPr>
          <p:nvPr/>
        </p:nvSpPr>
        <p:spPr bwMode="auto">
          <a:xfrm>
            <a:off x="5359592" y="5136706"/>
            <a:ext cx="330114" cy="433803"/>
          </a:xfrm>
          <a:custGeom>
            <a:avLst/>
            <a:gdLst>
              <a:gd name="T0" fmla="*/ 110 w 110"/>
              <a:gd name="T1" fmla="*/ 128 h 144"/>
              <a:gd name="T2" fmla="*/ 55 w 110"/>
              <a:gd name="T3" fmla="*/ 1 h 144"/>
              <a:gd name="T4" fmla="*/ 0 w 110"/>
              <a:gd name="T5" fmla="*/ 128 h 144"/>
              <a:gd name="T6" fmla="*/ 109 w 110"/>
              <a:gd name="T7" fmla="*/ 128 h 144"/>
              <a:gd name="T8" fmla="*/ 86 w 110"/>
              <a:gd name="T9" fmla="*/ 82 h 144"/>
              <a:gd name="T10" fmla="*/ 89 w 110"/>
              <a:gd name="T11" fmla="*/ 86 h 144"/>
              <a:gd name="T12" fmla="*/ 86 w 110"/>
              <a:gd name="T13" fmla="*/ 90 h 144"/>
              <a:gd name="T14" fmla="*/ 81 w 110"/>
              <a:gd name="T15" fmla="*/ 89 h 144"/>
              <a:gd name="T16" fmla="*/ 80 w 110"/>
              <a:gd name="T17" fmla="*/ 83 h 144"/>
              <a:gd name="T18" fmla="*/ 75 w 110"/>
              <a:gd name="T19" fmla="*/ 104 h 144"/>
              <a:gd name="T20" fmla="*/ 92 w 110"/>
              <a:gd name="T21" fmla="*/ 111 h 144"/>
              <a:gd name="T22" fmla="*/ 91 w 110"/>
              <a:gd name="T23" fmla="*/ 129 h 144"/>
              <a:gd name="T24" fmla="*/ 73 w 110"/>
              <a:gd name="T25" fmla="*/ 134 h 144"/>
              <a:gd name="T26" fmla="*/ 63 w 110"/>
              <a:gd name="T27" fmla="*/ 119 h 144"/>
              <a:gd name="T28" fmla="*/ 75 w 110"/>
              <a:gd name="T29" fmla="*/ 104 h 144"/>
              <a:gd name="T30" fmla="*/ 69 w 110"/>
              <a:gd name="T31" fmla="*/ 38 h 144"/>
              <a:gd name="T32" fmla="*/ 73 w 110"/>
              <a:gd name="T33" fmla="*/ 43 h 144"/>
              <a:gd name="T34" fmla="*/ 69 w 110"/>
              <a:gd name="T35" fmla="*/ 49 h 144"/>
              <a:gd name="T36" fmla="*/ 63 w 110"/>
              <a:gd name="T37" fmla="*/ 47 h 144"/>
              <a:gd name="T38" fmla="*/ 62 w 110"/>
              <a:gd name="T39" fmla="*/ 40 h 144"/>
              <a:gd name="T40" fmla="*/ 53 w 110"/>
              <a:gd name="T41" fmla="*/ 17 h 144"/>
              <a:gd name="T42" fmla="*/ 55 w 110"/>
              <a:gd name="T43" fmla="*/ 17 h 144"/>
              <a:gd name="T44" fmla="*/ 55 w 110"/>
              <a:gd name="T45" fmla="*/ 20 h 144"/>
              <a:gd name="T46" fmla="*/ 53 w 110"/>
              <a:gd name="T47" fmla="*/ 20 h 144"/>
              <a:gd name="T48" fmla="*/ 52 w 110"/>
              <a:gd name="T49" fmla="*/ 19 h 144"/>
              <a:gd name="T50" fmla="*/ 53 w 110"/>
              <a:gd name="T51" fmla="*/ 17 h 144"/>
              <a:gd name="T52" fmla="*/ 56 w 110"/>
              <a:gd name="T53" fmla="*/ 56 h 144"/>
              <a:gd name="T54" fmla="*/ 63 w 110"/>
              <a:gd name="T55" fmla="*/ 65 h 144"/>
              <a:gd name="T56" fmla="*/ 57 w 110"/>
              <a:gd name="T57" fmla="*/ 75 h 144"/>
              <a:gd name="T58" fmla="*/ 46 w 110"/>
              <a:gd name="T59" fmla="*/ 71 h 144"/>
              <a:gd name="T60" fmla="*/ 45 w 110"/>
              <a:gd name="T61" fmla="*/ 60 h 144"/>
              <a:gd name="T62" fmla="*/ 29 w 110"/>
              <a:gd name="T63" fmla="*/ 97 h 144"/>
              <a:gd name="T64" fmla="*/ 35 w 110"/>
              <a:gd name="T65" fmla="*/ 99 h 144"/>
              <a:gd name="T66" fmla="*/ 35 w 110"/>
              <a:gd name="T67" fmla="*/ 105 h 144"/>
              <a:gd name="T68" fmla="*/ 29 w 110"/>
              <a:gd name="T69" fmla="*/ 107 h 144"/>
              <a:gd name="T70" fmla="*/ 26 w 110"/>
              <a:gd name="T71" fmla="*/ 102 h 144"/>
              <a:gd name="T72" fmla="*/ 29 w 110"/>
              <a:gd name="T73" fmla="*/ 9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0" h="144">
                <a:moveTo>
                  <a:pt x="109" y="128"/>
                </a:moveTo>
                <a:cubicBezTo>
                  <a:pt x="109" y="128"/>
                  <a:pt x="110" y="128"/>
                  <a:pt x="110" y="128"/>
                </a:cubicBezTo>
                <a:cubicBezTo>
                  <a:pt x="59" y="0"/>
                  <a:pt x="59" y="0"/>
                  <a:pt x="59" y="0"/>
                </a:cubicBezTo>
                <a:cubicBezTo>
                  <a:pt x="58" y="0"/>
                  <a:pt x="57" y="1"/>
                  <a:pt x="55" y="1"/>
                </a:cubicBezTo>
                <a:cubicBezTo>
                  <a:pt x="54" y="1"/>
                  <a:pt x="53" y="0"/>
                  <a:pt x="52" y="0"/>
                </a:cubicBezTo>
                <a:cubicBezTo>
                  <a:pt x="0" y="128"/>
                  <a:pt x="0" y="128"/>
                  <a:pt x="0" y="128"/>
                </a:cubicBezTo>
                <a:cubicBezTo>
                  <a:pt x="1" y="128"/>
                  <a:pt x="1" y="128"/>
                  <a:pt x="2" y="129"/>
                </a:cubicBezTo>
                <a:cubicBezTo>
                  <a:pt x="2" y="129"/>
                  <a:pt x="52" y="144"/>
                  <a:pt x="109" y="128"/>
                </a:cubicBezTo>
                <a:close/>
                <a:moveTo>
                  <a:pt x="84" y="84"/>
                </a:moveTo>
                <a:cubicBezTo>
                  <a:pt x="86" y="82"/>
                  <a:pt x="86" y="82"/>
                  <a:pt x="86" y="82"/>
                </a:cubicBezTo>
                <a:cubicBezTo>
                  <a:pt x="86" y="85"/>
                  <a:pt x="86" y="85"/>
                  <a:pt x="86" y="85"/>
                </a:cubicBezTo>
                <a:cubicBezTo>
                  <a:pt x="89" y="86"/>
                  <a:pt x="89" y="86"/>
                  <a:pt x="89" y="86"/>
                </a:cubicBezTo>
                <a:cubicBezTo>
                  <a:pt x="86" y="87"/>
                  <a:pt x="86" y="87"/>
                  <a:pt x="86" y="87"/>
                </a:cubicBezTo>
                <a:cubicBezTo>
                  <a:pt x="86" y="90"/>
                  <a:pt x="86" y="90"/>
                  <a:pt x="86" y="90"/>
                </a:cubicBezTo>
                <a:cubicBezTo>
                  <a:pt x="84" y="88"/>
                  <a:pt x="84" y="88"/>
                  <a:pt x="84" y="88"/>
                </a:cubicBezTo>
                <a:cubicBezTo>
                  <a:pt x="81" y="89"/>
                  <a:pt x="81" y="89"/>
                  <a:pt x="81" y="89"/>
                </a:cubicBezTo>
                <a:cubicBezTo>
                  <a:pt x="82" y="86"/>
                  <a:pt x="82" y="86"/>
                  <a:pt x="82" y="86"/>
                </a:cubicBezTo>
                <a:cubicBezTo>
                  <a:pt x="80" y="83"/>
                  <a:pt x="80" y="83"/>
                  <a:pt x="80" y="83"/>
                </a:cubicBezTo>
                <a:lnTo>
                  <a:pt x="84" y="84"/>
                </a:lnTo>
                <a:close/>
                <a:moveTo>
                  <a:pt x="75" y="104"/>
                </a:moveTo>
                <a:cubicBezTo>
                  <a:pt x="81" y="113"/>
                  <a:pt x="81" y="113"/>
                  <a:pt x="81" y="113"/>
                </a:cubicBezTo>
                <a:cubicBezTo>
                  <a:pt x="92" y="111"/>
                  <a:pt x="92" y="111"/>
                  <a:pt x="92" y="111"/>
                </a:cubicBezTo>
                <a:cubicBezTo>
                  <a:pt x="85" y="120"/>
                  <a:pt x="85" y="120"/>
                  <a:pt x="85" y="120"/>
                </a:cubicBezTo>
                <a:cubicBezTo>
                  <a:pt x="91" y="129"/>
                  <a:pt x="91" y="129"/>
                  <a:pt x="91" y="129"/>
                </a:cubicBezTo>
                <a:cubicBezTo>
                  <a:pt x="80" y="125"/>
                  <a:pt x="80" y="125"/>
                  <a:pt x="80" y="125"/>
                </a:cubicBezTo>
                <a:cubicBezTo>
                  <a:pt x="73" y="134"/>
                  <a:pt x="73" y="134"/>
                  <a:pt x="73" y="134"/>
                </a:cubicBezTo>
                <a:cubicBezTo>
                  <a:pt x="73" y="123"/>
                  <a:pt x="73" y="123"/>
                  <a:pt x="73" y="123"/>
                </a:cubicBezTo>
                <a:cubicBezTo>
                  <a:pt x="63" y="119"/>
                  <a:pt x="63" y="119"/>
                  <a:pt x="63" y="119"/>
                </a:cubicBezTo>
                <a:cubicBezTo>
                  <a:pt x="74" y="115"/>
                  <a:pt x="74" y="115"/>
                  <a:pt x="74" y="115"/>
                </a:cubicBezTo>
                <a:lnTo>
                  <a:pt x="75" y="104"/>
                </a:lnTo>
                <a:close/>
                <a:moveTo>
                  <a:pt x="66" y="41"/>
                </a:moveTo>
                <a:cubicBezTo>
                  <a:pt x="69" y="38"/>
                  <a:pt x="69" y="38"/>
                  <a:pt x="69" y="38"/>
                </a:cubicBezTo>
                <a:cubicBezTo>
                  <a:pt x="69" y="42"/>
                  <a:pt x="69" y="42"/>
                  <a:pt x="69" y="42"/>
                </a:cubicBezTo>
                <a:cubicBezTo>
                  <a:pt x="73" y="43"/>
                  <a:pt x="73" y="43"/>
                  <a:pt x="73" y="43"/>
                </a:cubicBezTo>
                <a:cubicBezTo>
                  <a:pt x="69" y="45"/>
                  <a:pt x="69" y="45"/>
                  <a:pt x="69" y="45"/>
                </a:cubicBezTo>
                <a:cubicBezTo>
                  <a:pt x="69" y="49"/>
                  <a:pt x="69" y="49"/>
                  <a:pt x="69" y="49"/>
                </a:cubicBezTo>
                <a:cubicBezTo>
                  <a:pt x="67" y="46"/>
                  <a:pt x="67" y="46"/>
                  <a:pt x="67" y="46"/>
                </a:cubicBezTo>
                <a:cubicBezTo>
                  <a:pt x="63" y="47"/>
                  <a:pt x="63" y="47"/>
                  <a:pt x="63" y="47"/>
                </a:cubicBezTo>
                <a:cubicBezTo>
                  <a:pt x="65" y="43"/>
                  <a:pt x="65" y="43"/>
                  <a:pt x="65" y="43"/>
                </a:cubicBezTo>
                <a:cubicBezTo>
                  <a:pt x="62" y="40"/>
                  <a:pt x="62" y="40"/>
                  <a:pt x="62" y="40"/>
                </a:cubicBezTo>
                <a:lnTo>
                  <a:pt x="66" y="41"/>
                </a:lnTo>
                <a:close/>
                <a:moveTo>
                  <a:pt x="53" y="17"/>
                </a:moveTo>
                <a:cubicBezTo>
                  <a:pt x="55" y="14"/>
                  <a:pt x="55" y="14"/>
                  <a:pt x="55" y="14"/>
                </a:cubicBezTo>
                <a:cubicBezTo>
                  <a:pt x="55" y="17"/>
                  <a:pt x="55" y="17"/>
                  <a:pt x="55" y="17"/>
                </a:cubicBezTo>
                <a:cubicBezTo>
                  <a:pt x="58" y="18"/>
                  <a:pt x="58" y="18"/>
                  <a:pt x="58" y="18"/>
                </a:cubicBezTo>
                <a:cubicBezTo>
                  <a:pt x="55" y="20"/>
                  <a:pt x="55" y="20"/>
                  <a:pt x="55" y="20"/>
                </a:cubicBezTo>
                <a:cubicBezTo>
                  <a:pt x="55" y="23"/>
                  <a:pt x="55" y="23"/>
                  <a:pt x="55" y="23"/>
                </a:cubicBezTo>
                <a:cubicBezTo>
                  <a:pt x="53" y="20"/>
                  <a:pt x="53" y="20"/>
                  <a:pt x="53" y="20"/>
                </a:cubicBezTo>
                <a:cubicBezTo>
                  <a:pt x="50" y="21"/>
                  <a:pt x="50" y="21"/>
                  <a:pt x="50" y="21"/>
                </a:cubicBezTo>
                <a:cubicBezTo>
                  <a:pt x="52" y="19"/>
                  <a:pt x="52" y="19"/>
                  <a:pt x="52" y="19"/>
                </a:cubicBezTo>
                <a:cubicBezTo>
                  <a:pt x="50" y="16"/>
                  <a:pt x="50" y="16"/>
                  <a:pt x="50" y="16"/>
                </a:cubicBezTo>
                <a:lnTo>
                  <a:pt x="53" y="17"/>
                </a:lnTo>
                <a:close/>
                <a:moveTo>
                  <a:pt x="52" y="61"/>
                </a:moveTo>
                <a:cubicBezTo>
                  <a:pt x="56" y="56"/>
                  <a:pt x="56" y="56"/>
                  <a:pt x="56" y="56"/>
                </a:cubicBezTo>
                <a:cubicBezTo>
                  <a:pt x="57" y="63"/>
                  <a:pt x="57" y="63"/>
                  <a:pt x="57" y="63"/>
                </a:cubicBezTo>
                <a:cubicBezTo>
                  <a:pt x="63" y="65"/>
                  <a:pt x="63" y="65"/>
                  <a:pt x="63" y="65"/>
                </a:cubicBezTo>
                <a:cubicBezTo>
                  <a:pt x="57" y="68"/>
                  <a:pt x="57" y="68"/>
                  <a:pt x="57" y="68"/>
                </a:cubicBezTo>
                <a:cubicBezTo>
                  <a:pt x="57" y="75"/>
                  <a:pt x="57" y="75"/>
                  <a:pt x="57" y="75"/>
                </a:cubicBezTo>
                <a:cubicBezTo>
                  <a:pt x="52" y="69"/>
                  <a:pt x="52" y="69"/>
                  <a:pt x="52" y="69"/>
                </a:cubicBezTo>
                <a:cubicBezTo>
                  <a:pt x="46" y="71"/>
                  <a:pt x="46" y="71"/>
                  <a:pt x="46" y="71"/>
                </a:cubicBezTo>
                <a:cubicBezTo>
                  <a:pt x="49" y="65"/>
                  <a:pt x="49" y="65"/>
                  <a:pt x="49" y="65"/>
                </a:cubicBezTo>
                <a:cubicBezTo>
                  <a:pt x="45" y="60"/>
                  <a:pt x="45" y="60"/>
                  <a:pt x="45" y="60"/>
                </a:cubicBezTo>
                <a:lnTo>
                  <a:pt x="52" y="61"/>
                </a:lnTo>
                <a:close/>
                <a:moveTo>
                  <a:pt x="29" y="97"/>
                </a:moveTo>
                <a:cubicBezTo>
                  <a:pt x="34" y="90"/>
                  <a:pt x="34" y="90"/>
                  <a:pt x="34" y="90"/>
                </a:cubicBezTo>
                <a:cubicBezTo>
                  <a:pt x="35" y="99"/>
                  <a:pt x="35" y="99"/>
                  <a:pt x="35" y="99"/>
                </a:cubicBezTo>
                <a:cubicBezTo>
                  <a:pt x="43" y="102"/>
                  <a:pt x="43" y="102"/>
                  <a:pt x="43" y="102"/>
                </a:cubicBezTo>
                <a:cubicBezTo>
                  <a:pt x="35" y="105"/>
                  <a:pt x="35" y="105"/>
                  <a:pt x="35" y="105"/>
                </a:cubicBezTo>
                <a:cubicBezTo>
                  <a:pt x="35" y="114"/>
                  <a:pt x="35" y="114"/>
                  <a:pt x="35" y="114"/>
                </a:cubicBezTo>
                <a:cubicBezTo>
                  <a:pt x="29" y="107"/>
                  <a:pt x="29" y="107"/>
                  <a:pt x="29" y="107"/>
                </a:cubicBezTo>
                <a:cubicBezTo>
                  <a:pt x="21" y="110"/>
                  <a:pt x="21" y="110"/>
                  <a:pt x="21" y="110"/>
                </a:cubicBezTo>
                <a:cubicBezTo>
                  <a:pt x="26" y="102"/>
                  <a:pt x="26" y="102"/>
                  <a:pt x="26" y="102"/>
                </a:cubicBezTo>
                <a:cubicBezTo>
                  <a:pt x="20" y="95"/>
                  <a:pt x="20" y="95"/>
                  <a:pt x="20" y="95"/>
                </a:cubicBezTo>
                <a:lnTo>
                  <a:pt x="29" y="97"/>
                </a:ln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34" name="Freeform 233"/>
          <p:cNvSpPr>
            <a:spLocks/>
          </p:cNvSpPr>
          <p:nvPr/>
        </p:nvSpPr>
        <p:spPr bwMode="auto">
          <a:xfrm>
            <a:off x="5308805" y="5534538"/>
            <a:ext cx="431688" cy="131199"/>
          </a:xfrm>
          <a:custGeom>
            <a:avLst/>
            <a:gdLst>
              <a:gd name="T0" fmla="*/ 142 w 144"/>
              <a:gd name="T1" fmla="*/ 11 h 44"/>
              <a:gd name="T2" fmla="*/ 127 w 144"/>
              <a:gd name="T3" fmla="*/ 2 h 44"/>
              <a:gd name="T4" fmla="*/ 126 w 144"/>
              <a:gd name="T5" fmla="*/ 2 h 44"/>
              <a:gd name="T6" fmla="*/ 19 w 144"/>
              <a:gd name="T7" fmla="*/ 2 h 44"/>
              <a:gd name="T8" fmla="*/ 17 w 144"/>
              <a:gd name="T9" fmla="*/ 2 h 44"/>
              <a:gd name="T10" fmla="*/ 2 w 144"/>
              <a:gd name="T11" fmla="*/ 10 h 44"/>
              <a:gd name="T12" fmla="*/ 11 w 144"/>
              <a:gd name="T13" fmla="*/ 26 h 44"/>
              <a:gd name="T14" fmla="*/ 133 w 144"/>
              <a:gd name="T15" fmla="*/ 26 h 44"/>
              <a:gd name="T16" fmla="*/ 142 w 144"/>
              <a:gd name="T17" fmla="*/ 1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44">
                <a:moveTo>
                  <a:pt x="142" y="11"/>
                </a:moveTo>
                <a:cubicBezTo>
                  <a:pt x="140" y="4"/>
                  <a:pt x="133" y="0"/>
                  <a:pt x="127" y="2"/>
                </a:cubicBezTo>
                <a:cubicBezTo>
                  <a:pt x="127" y="2"/>
                  <a:pt x="126" y="2"/>
                  <a:pt x="126" y="2"/>
                </a:cubicBezTo>
                <a:cubicBezTo>
                  <a:pt x="69" y="18"/>
                  <a:pt x="19" y="2"/>
                  <a:pt x="19" y="2"/>
                </a:cubicBezTo>
                <a:cubicBezTo>
                  <a:pt x="18" y="2"/>
                  <a:pt x="18" y="2"/>
                  <a:pt x="17" y="2"/>
                </a:cubicBezTo>
                <a:cubicBezTo>
                  <a:pt x="11" y="0"/>
                  <a:pt x="4" y="4"/>
                  <a:pt x="2" y="10"/>
                </a:cubicBezTo>
                <a:cubicBezTo>
                  <a:pt x="0" y="17"/>
                  <a:pt x="4" y="24"/>
                  <a:pt x="11" y="26"/>
                </a:cubicBezTo>
                <a:cubicBezTo>
                  <a:pt x="13" y="27"/>
                  <a:pt x="68" y="44"/>
                  <a:pt x="133" y="26"/>
                </a:cubicBezTo>
                <a:cubicBezTo>
                  <a:pt x="140" y="24"/>
                  <a:pt x="144" y="17"/>
                  <a:pt x="142" y="11"/>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35" name="Freeform 234"/>
          <p:cNvSpPr>
            <a:spLocks/>
          </p:cNvSpPr>
          <p:nvPr/>
        </p:nvSpPr>
        <p:spPr bwMode="auto">
          <a:xfrm>
            <a:off x="6034636" y="5202307"/>
            <a:ext cx="689853" cy="374553"/>
          </a:xfrm>
          <a:custGeom>
            <a:avLst/>
            <a:gdLst>
              <a:gd name="T0" fmla="*/ 194 w 229"/>
              <a:gd name="T1" fmla="*/ 71 h 124"/>
              <a:gd name="T2" fmla="*/ 194 w 229"/>
              <a:gd name="T3" fmla="*/ 63 h 124"/>
              <a:gd name="T4" fmla="*/ 146 w 229"/>
              <a:gd name="T5" fmla="*/ 63 h 124"/>
              <a:gd name="T6" fmla="*/ 151 w 229"/>
              <a:gd name="T7" fmla="*/ 55 h 124"/>
              <a:gd name="T8" fmla="*/ 160 w 229"/>
              <a:gd name="T9" fmla="*/ 48 h 124"/>
              <a:gd name="T10" fmla="*/ 168 w 229"/>
              <a:gd name="T11" fmla="*/ 34 h 124"/>
              <a:gd name="T12" fmla="*/ 180 w 229"/>
              <a:gd name="T13" fmla="*/ 18 h 124"/>
              <a:gd name="T14" fmla="*/ 180 w 229"/>
              <a:gd name="T15" fmla="*/ 0 h 124"/>
              <a:gd name="T16" fmla="*/ 124 w 229"/>
              <a:gd name="T17" fmla="*/ 29 h 124"/>
              <a:gd name="T18" fmla="*/ 119 w 229"/>
              <a:gd name="T19" fmla="*/ 49 h 124"/>
              <a:gd name="T20" fmla="*/ 120 w 229"/>
              <a:gd name="T21" fmla="*/ 63 h 124"/>
              <a:gd name="T22" fmla="*/ 114 w 229"/>
              <a:gd name="T23" fmla="*/ 63 h 124"/>
              <a:gd name="T24" fmla="*/ 115 w 229"/>
              <a:gd name="T25" fmla="*/ 60 h 124"/>
              <a:gd name="T26" fmla="*/ 93 w 229"/>
              <a:gd name="T27" fmla="*/ 39 h 124"/>
              <a:gd name="T28" fmla="*/ 72 w 229"/>
              <a:gd name="T29" fmla="*/ 60 h 124"/>
              <a:gd name="T30" fmla="*/ 72 w 229"/>
              <a:gd name="T31" fmla="*/ 66 h 124"/>
              <a:gd name="T32" fmla="*/ 66 w 229"/>
              <a:gd name="T33" fmla="*/ 66 h 124"/>
              <a:gd name="T34" fmla="*/ 57 w 229"/>
              <a:gd name="T35" fmla="*/ 59 h 124"/>
              <a:gd name="T36" fmla="*/ 48 w 229"/>
              <a:gd name="T37" fmla="*/ 66 h 124"/>
              <a:gd name="T38" fmla="*/ 27 w 229"/>
              <a:gd name="T39" fmla="*/ 66 h 124"/>
              <a:gd name="T40" fmla="*/ 4 w 229"/>
              <a:gd name="T41" fmla="*/ 54 h 124"/>
              <a:gd name="T42" fmla="*/ 0 w 229"/>
              <a:gd name="T43" fmla="*/ 54 h 124"/>
              <a:gd name="T44" fmla="*/ 0 w 229"/>
              <a:gd name="T45" fmla="*/ 81 h 124"/>
              <a:gd name="T46" fmla="*/ 4 w 229"/>
              <a:gd name="T47" fmla="*/ 81 h 124"/>
              <a:gd name="T48" fmla="*/ 27 w 229"/>
              <a:gd name="T49" fmla="*/ 69 h 124"/>
              <a:gd name="T50" fmla="*/ 48 w 229"/>
              <a:gd name="T51" fmla="*/ 69 h 124"/>
              <a:gd name="T52" fmla="*/ 57 w 229"/>
              <a:gd name="T53" fmla="*/ 77 h 124"/>
              <a:gd name="T54" fmla="*/ 66 w 229"/>
              <a:gd name="T55" fmla="*/ 69 h 124"/>
              <a:gd name="T56" fmla="*/ 73 w 229"/>
              <a:gd name="T57" fmla="*/ 69 h 124"/>
              <a:gd name="T58" fmla="*/ 93 w 229"/>
              <a:gd name="T59" fmla="*/ 82 h 124"/>
              <a:gd name="T60" fmla="*/ 99 w 229"/>
              <a:gd name="T61" fmla="*/ 81 h 124"/>
              <a:gd name="T62" fmla="*/ 101 w 229"/>
              <a:gd name="T63" fmla="*/ 83 h 124"/>
              <a:gd name="T64" fmla="*/ 69 w 229"/>
              <a:gd name="T65" fmla="*/ 72 h 124"/>
              <a:gd name="T66" fmla="*/ 43 w 229"/>
              <a:gd name="T67" fmla="*/ 99 h 124"/>
              <a:gd name="T68" fmla="*/ 109 w 229"/>
              <a:gd name="T69" fmla="*/ 92 h 124"/>
              <a:gd name="T70" fmla="*/ 194 w 229"/>
              <a:gd name="T71" fmla="*/ 124 h 124"/>
              <a:gd name="T72" fmla="*/ 194 w 229"/>
              <a:gd name="T73" fmla="*/ 88 h 124"/>
              <a:gd name="T74" fmla="*/ 194 w 229"/>
              <a:gd name="T75" fmla="*/ 71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9" h="124">
                <a:moveTo>
                  <a:pt x="194" y="71"/>
                </a:moveTo>
                <a:cubicBezTo>
                  <a:pt x="194" y="63"/>
                  <a:pt x="194" y="63"/>
                  <a:pt x="194" y="63"/>
                </a:cubicBezTo>
                <a:cubicBezTo>
                  <a:pt x="146" y="63"/>
                  <a:pt x="146" y="63"/>
                  <a:pt x="146" y="63"/>
                </a:cubicBezTo>
                <a:cubicBezTo>
                  <a:pt x="152" y="60"/>
                  <a:pt x="151" y="55"/>
                  <a:pt x="151" y="55"/>
                </a:cubicBezTo>
                <a:cubicBezTo>
                  <a:pt x="161" y="56"/>
                  <a:pt x="160" y="48"/>
                  <a:pt x="160" y="48"/>
                </a:cubicBezTo>
                <a:cubicBezTo>
                  <a:pt x="173" y="47"/>
                  <a:pt x="168" y="34"/>
                  <a:pt x="168" y="34"/>
                </a:cubicBezTo>
                <a:cubicBezTo>
                  <a:pt x="183" y="29"/>
                  <a:pt x="180" y="18"/>
                  <a:pt x="180" y="18"/>
                </a:cubicBezTo>
                <a:cubicBezTo>
                  <a:pt x="196" y="2"/>
                  <a:pt x="180" y="0"/>
                  <a:pt x="180" y="0"/>
                </a:cubicBezTo>
                <a:cubicBezTo>
                  <a:pt x="177" y="13"/>
                  <a:pt x="138" y="24"/>
                  <a:pt x="124" y="29"/>
                </a:cubicBezTo>
                <a:cubicBezTo>
                  <a:pt x="111" y="33"/>
                  <a:pt x="105" y="38"/>
                  <a:pt x="119" y="49"/>
                </a:cubicBezTo>
                <a:cubicBezTo>
                  <a:pt x="125" y="55"/>
                  <a:pt x="124" y="60"/>
                  <a:pt x="120" y="63"/>
                </a:cubicBezTo>
                <a:cubicBezTo>
                  <a:pt x="114" y="63"/>
                  <a:pt x="114" y="63"/>
                  <a:pt x="114" y="63"/>
                </a:cubicBezTo>
                <a:cubicBezTo>
                  <a:pt x="114" y="62"/>
                  <a:pt x="115" y="61"/>
                  <a:pt x="115" y="60"/>
                </a:cubicBezTo>
                <a:cubicBezTo>
                  <a:pt x="115" y="49"/>
                  <a:pt x="105" y="39"/>
                  <a:pt x="93" y="39"/>
                </a:cubicBezTo>
                <a:cubicBezTo>
                  <a:pt x="81" y="39"/>
                  <a:pt x="72" y="49"/>
                  <a:pt x="72" y="60"/>
                </a:cubicBezTo>
                <a:cubicBezTo>
                  <a:pt x="72" y="62"/>
                  <a:pt x="72" y="64"/>
                  <a:pt x="72" y="66"/>
                </a:cubicBezTo>
                <a:cubicBezTo>
                  <a:pt x="66" y="66"/>
                  <a:pt x="66" y="66"/>
                  <a:pt x="66" y="66"/>
                </a:cubicBezTo>
                <a:cubicBezTo>
                  <a:pt x="65" y="62"/>
                  <a:pt x="62" y="59"/>
                  <a:pt x="57" y="59"/>
                </a:cubicBezTo>
                <a:cubicBezTo>
                  <a:pt x="53" y="59"/>
                  <a:pt x="49" y="62"/>
                  <a:pt x="48" y="66"/>
                </a:cubicBezTo>
                <a:cubicBezTo>
                  <a:pt x="27" y="66"/>
                  <a:pt x="27" y="66"/>
                  <a:pt x="27" y="66"/>
                </a:cubicBezTo>
                <a:cubicBezTo>
                  <a:pt x="27" y="66"/>
                  <a:pt x="8" y="65"/>
                  <a:pt x="4" y="54"/>
                </a:cubicBezTo>
                <a:cubicBezTo>
                  <a:pt x="4" y="54"/>
                  <a:pt x="0" y="50"/>
                  <a:pt x="0" y="54"/>
                </a:cubicBezTo>
                <a:cubicBezTo>
                  <a:pt x="0" y="81"/>
                  <a:pt x="0" y="81"/>
                  <a:pt x="0" y="81"/>
                </a:cubicBezTo>
                <a:cubicBezTo>
                  <a:pt x="0" y="84"/>
                  <a:pt x="4" y="81"/>
                  <a:pt x="4" y="81"/>
                </a:cubicBezTo>
                <a:cubicBezTo>
                  <a:pt x="8" y="69"/>
                  <a:pt x="27" y="69"/>
                  <a:pt x="27" y="69"/>
                </a:cubicBezTo>
                <a:cubicBezTo>
                  <a:pt x="48" y="69"/>
                  <a:pt x="48" y="69"/>
                  <a:pt x="48" y="69"/>
                </a:cubicBezTo>
                <a:cubicBezTo>
                  <a:pt x="49" y="73"/>
                  <a:pt x="52" y="77"/>
                  <a:pt x="57" y="77"/>
                </a:cubicBezTo>
                <a:cubicBezTo>
                  <a:pt x="62" y="77"/>
                  <a:pt x="66" y="73"/>
                  <a:pt x="66" y="69"/>
                </a:cubicBezTo>
                <a:cubicBezTo>
                  <a:pt x="73" y="69"/>
                  <a:pt x="73" y="69"/>
                  <a:pt x="73" y="69"/>
                </a:cubicBezTo>
                <a:cubicBezTo>
                  <a:pt x="76" y="76"/>
                  <a:pt x="84" y="82"/>
                  <a:pt x="93" y="82"/>
                </a:cubicBezTo>
                <a:cubicBezTo>
                  <a:pt x="95" y="82"/>
                  <a:pt x="97" y="81"/>
                  <a:pt x="99" y="81"/>
                </a:cubicBezTo>
                <a:cubicBezTo>
                  <a:pt x="100" y="82"/>
                  <a:pt x="100" y="83"/>
                  <a:pt x="101" y="83"/>
                </a:cubicBezTo>
                <a:cubicBezTo>
                  <a:pt x="93" y="87"/>
                  <a:pt x="81" y="89"/>
                  <a:pt x="69" y="72"/>
                </a:cubicBezTo>
                <a:cubicBezTo>
                  <a:pt x="43" y="99"/>
                  <a:pt x="43" y="99"/>
                  <a:pt x="43" y="99"/>
                </a:cubicBezTo>
                <a:cubicBezTo>
                  <a:pt x="43" y="99"/>
                  <a:pt x="85" y="124"/>
                  <a:pt x="109" y="92"/>
                </a:cubicBezTo>
                <a:cubicBezTo>
                  <a:pt x="136" y="115"/>
                  <a:pt x="194" y="124"/>
                  <a:pt x="194" y="124"/>
                </a:cubicBezTo>
                <a:cubicBezTo>
                  <a:pt x="194" y="88"/>
                  <a:pt x="194" y="88"/>
                  <a:pt x="194" y="88"/>
                </a:cubicBezTo>
                <a:cubicBezTo>
                  <a:pt x="229" y="100"/>
                  <a:pt x="205" y="79"/>
                  <a:pt x="194" y="71"/>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36" name="Freeform 235"/>
          <p:cNvSpPr>
            <a:spLocks noEditPoints="1"/>
          </p:cNvSpPr>
          <p:nvPr/>
        </p:nvSpPr>
        <p:spPr bwMode="auto">
          <a:xfrm>
            <a:off x="6942448" y="5250978"/>
            <a:ext cx="554423" cy="277211"/>
          </a:xfrm>
          <a:custGeom>
            <a:avLst/>
            <a:gdLst>
              <a:gd name="T0" fmla="*/ 97 w 184"/>
              <a:gd name="T1" fmla="*/ 16 h 92"/>
              <a:gd name="T2" fmla="*/ 109 w 184"/>
              <a:gd name="T3" fmla="*/ 21 h 92"/>
              <a:gd name="T4" fmla="*/ 136 w 184"/>
              <a:gd name="T5" fmla="*/ 16 h 92"/>
              <a:gd name="T6" fmla="*/ 124 w 184"/>
              <a:gd name="T7" fmla="*/ 21 h 92"/>
              <a:gd name="T8" fmla="*/ 136 w 184"/>
              <a:gd name="T9" fmla="*/ 16 h 92"/>
              <a:gd name="T10" fmla="*/ 110 w 184"/>
              <a:gd name="T11" fmla="*/ 16 h 92"/>
              <a:gd name="T12" fmla="*/ 122 w 184"/>
              <a:gd name="T13" fmla="*/ 21 h 92"/>
              <a:gd name="T14" fmla="*/ 95 w 184"/>
              <a:gd name="T15" fmla="*/ 16 h 92"/>
              <a:gd name="T16" fmla="*/ 83 w 184"/>
              <a:gd name="T17" fmla="*/ 21 h 92"/>
              <a:gd name="T18" fmla="*/ 95 w 184"/>
              <a:gd name="T19" fmla="*/ 16 h 92"/>
              <a:gd name="T20" fmla="*/ 171 w 184"/>
              <a:gd name="T21" fmla="*/ 32 h 92"/>
              <a:gd name="T22" fmla="*/ 165 w 184"/>
              <a:gd name="T23" fmla="*/ 32 h 92"/>
              <a:gd name="T24" fmla="*/ 135 w 184"/>
              <a:gd name="T25" fmla="*/ 23 h 92"/>
              <a:gd name="T26" fmla="*/ 125 w 184"/>
              <a:gd name="T27" fmla="*/ 32 h 92"/>
              <a:gd name="T28" fmla="*/ 121 w 184"/>
              <a:gd name="T29" fmla="*/ 23 h 92"/>
              <a:gd name="T30" fmla="*/ 112 w 184"/>
              <a:gd name="T31" fmla="*/ 32 h 92"/>
              <a:gd name="T32" fmla="*/ 107 w 184"/>
              <a:gd name="T33" fmla="*/ 23 h 92"/>
              <a:gd name="T34" fmla="*/ 98 w 184"/>
              <a:gd name="T35" fmla="*/ 32 h 92"/>
              <a:gd name="T36" fmla="*/ 94 w 184"/>
              <a:gd name="T37" fmla="*/ 23 h 92"/>
              <a:gd name="T38" fmla="*/ 84 w 184"/>
              <a:gd name="T39" fmla="*/ 32 h 92"/>
              <a:gd name="T40" fmla="*/ 68 w 184"/>
              <a:gd name="T41" fmla="*/ 32 h 92"/>
              <a:gd name="T42" fmla="*/ 0 w 184"/>
              <a:gd name="T43" fmla="*/ 78 h 92"/>
              <a:gd name="T44" fmla="*/ 42 w 184"/>
              <a:gd name="T45" fmla="*/ 60 h 92"/>
              <a:gd name="T46" fmla="*/ 60 w 184"/>
              <a:gd name="T47" fmla="*/ 92 h 92"/>
              <a:gd name="T48" fmla="*/ 158 w 184"/>
              <a:gd name="T49" fmla="*/ 68 h 92"/>
              <a:gd name="T50" fmla="*/ 151 w 184"/>
              <a:gd name="T51" fmla="*/ 42 h 92"/>
              <a:gd name="T52" fmla="*/ 168 w 184"/>
              <a:gd name="T53" fmla="*/ 44 h 92"/>
              <a:gd name="T54" fmla="*/ 178 w 184"/>
              <a:gd name="T55" fmla="*/ 42 h 92"/>
              <a:gd name="T56" fmla="*/ 184 w 184"/>
              <a:gd name="T57" fmla="*/ 30 h 92"/>
              <a:gd name="T58" fmla="*/ 148 w 184"/>
              <a:gd name="T59" fmla="*/ 66 h 92"/>
              <a:gd name="T60" fmla="*/ 67 w 184"/>
              <a:gd name="T61" fmla="*/ 83 h 92"/>
              <a:gd name="T62" fmla="*/ 51 w 184"/>
              <a:gd name="T63" fmla="*/ 60 h 92"/>
              <a:gd name="T64" fmla="*/ 84 w 184"/>
              <a:gd name="T65" fmla="*/ 44 h 92"/>
              <a:gd name="T66" fmla="*/ 94 w 184"/>
              <a:gd name="T67" fmla="*/ 60 h 92"/>
              <a:gd name="T68" fmla="*/ 98 w 184"/>
              <a:gd name="T69" fmla="*/ 44 h 92"/>
              <a:gd name="T70" fmla="*/ 107 w 184"/>
              <a:gd name="T71" fmla="*/ 60 h 92"/>
              <a:gd name="T72" fmla="*/ 112 w 184"/>
              <a:gd name="T73" fmla="*/ 44 h 92"/>
              <a:gd name="T74" fmla="*/ 121 w 184"/>
              <a:gd name="T75" fmla="*/ 60 h 92"/>
              <a:gd name="T76" fmla="*/ 125 w 184"/>
              <a:gd name="T77" fmla="*/ 44 h 92"/>
              <a:gd name="T78" fmla="*/ 135 w 184"/>
              <a:gd name="T79" fmla="*/ 60 h 92"/>
              <a:gd name="T80" fmla="*/ 148 w 184"/>
              <a:gd name="T81" fmla="*/ 6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4" h="92">
                <a:moveTo>
                  <a:pt x="109" y="16"/>
                </a:moveTo>
                <a:cubicBezTo>
                  <a:pt x="97" y="16"/>
                  <a:pt x="97" y="16"/>
                  <a:pt x="97" y="16"/>
                </a:cubicBezTo>
                <a:cubicBezTo>
                  <a:pt x="97" y="21"/>
                  <a:pt x="97" y="21"/>
                  <a:pt x="97" y="21"/>
                </a:cubicBezTo>
                <a:cubicBezTo>
                  <a:pt x="109" y="21"/>
                  <a:pt x="109" y="21"/>
                  <a:pt x="109" y="21"/>
                </a:cubicBezTo>
                <a:lnTo>
                  <a:pt x="109" y="16"/>
                </a:lnTo>
                <a:close/>
                <a:moveTo>
                  <a:pt x="136" y="16"/>
                </a:moveTo>
                <a:cubicBezTo>
                  <a:pt x="124" y="16"/>
                  <a:pt x="124" y="16"/>
                  <a:pt x="124" y="16"/>
                </a:cubicBezTo>
                <a:cubicBezTo>
                  <a:pt x="124" y="21"/>
                  <a:pt x="124" y="21"/>
                  <a:pt x="124" y="21"/>
                </a:cubicBezTo>
                <a:cubicBezTo>
                  <a:pt x="136" y="21"/>
                  <a:pt x="136" y="21"/>
                  <a:pt x="136" y="21"/>
                </a:cubicBezTo>
                <a:lnTo>
                  <a:pt x="136" y="16"/>
                </a:lnTo>
                <a:close/>
                <a:moveTo>
                  <a:pt x="122" y="16"/>
                </a:moveTo>
                <a:cubicBezTo>
                  <a:pt x="110" y="16"/>
                  <a:pt x="110" y="16"/>
                  <a:pt x="110" y="16"/>
                </a:cubicBezTo>
                <a:cubicBezTo>
                  <a:pt x="110" y="21"/>
                  <a:pt x="110" y="21"/>
                  <a:pt x="110" y="21"/>
                </a:cubicBezTo>
                <a:cubicBezTo>
                  <a:pt x="122" y="21"/>
                  <a:pt x="122" y="21"/>
                  <a:pt x="122" y="21"/>
                </a:cubicBezTo>
                <a:lnTo>
                  <a:pt x="122" y="16"/>
                </a:lnTo>
                <a:close/>
                <a:moveTo>
                  <a:pt x="95" y="16"/>
                </a:moveTo>
                <a:cubicBezTo>
                  <a:pt x="83" y="16"/>
                  <a:pt x="83" y="16"/>
                  <a:pt x="83" y="16"/>
                </a:cubicBezTo>
                <a:cubicBezTo>
                  <a:pt x="83" y="21"/>
                  <a:pt x="83" y="21"/>
                  <a:pt x="83" y="21"/>
                </a:cubicBezTo>
                <a:cubicBezTo>
                  <a:pt x="95" y="21"/>
                  <a:pt x="95" y="21"/>
                  <a:pt x="95" y="21"/>
                </a:cubicBezTo>
                <a:lnTo>
                  <a:pt x="95" y="16"/>
                </a:lnTo>
                <a:close/>
                <a:moveTo>
                  <a:pt x="178" y="32"/>
                </a:moveTo>
                <a:cubicBezTo>
                  <a:pt x="171" y="32"/>
                  <a:pt x="171" y="32"/>
                  <a:pt x="171" y="32"/>
                </a:cubicBezTo>
                <a:cubicBezTo>
                  <a:pt x="171" y="31"/>
                  <a:pt x="169" y="30"/>
                  <a:pt x="168" y="30"/>
                </a:cubicBezTo>
                <a:cubicBezTo>
                  <a:pt x="166" y="30"/>
                  <a:pt x="165" y="31"/>
                  <a:pt x="165" y="32"/>
                </a:cubicBezTo>
                <a:cubicBezTo>
                  <a:pt x="135" y="32"/>
                  <a:pt x="135" y="32"/>
                  <a:pt x="135" y="32"/>
                </a:cubicBezTo>
                <a:cubicBezTo>
                  <a:pt x="135" y="23"/>
                  <a:pt x="135" y="23"/>
                  <a:pt x="135" y="23"/>
                </a:cubicBezTo>
                <a:cubicBezTo>
                  <a:pt x="125" y="23"/>
                  <a:pt x="125" y="23"/>
                  <a:pt x="125" y="23"/>
                </a:cubicBezTo>
                <a:cubicBezTo>
                  <a:pt x="125" y="32"/>
                  <a:pt x="125" y="32"/>
                  <a:pt x="125" y="32"/>
                </a:cubicBezTo>
                <a:cubicBezTo>
                  <a:pt x="121" y="32"/>
                  <a:pt x="121" y="32"/>
                  <a:pt x="121" y="32"/>
                </a:cubicBezTo>
                <a:cubicBezTo>
                  <a:pt x="121" y="23"/>
                  <a:pt x="121" y="23"/>
                  <a:pt x="121" y="23"/>
                </a:cubicBezTo>
                <a:cubicBezTo>
                  <a:pt x="112" y="23"/>
                  <a:pt x="112" y="23"/>
                  <a:pt x="112" y="23"/>
                </a:cubicBezTo>
                <a:cubicBezTo>
                  <a:pt x="112" y="32"/>
                  <a:pt x="112" y="32"/>
                  <a:pt x="112" y="32"/>
                </a:cubicBezTo>
                <a:cubicBezTo>
                  <a:pt x="107" y="32"/>
                  <a:pt x="107" y="32"/>
                  <a:pt x="107" y="32"/>
                </a:cubicBezTo>
                <a:cubicBezTo>
                  <a:pt x="107" y="23"/>
                  <a:pt x="107" y="23"/>
                  <a:pt x="107" y="23"/>
                </a:cubicBezTo>
                <a:cubicBezTo>
                  <a:pt x="98" y="23"/>
                  <a:pt x="98" y="23"/>
                  <a:pt x="98" y="23"/>
                </a:cubicBezTo>
                <a:cubicBezTo>
                  <a:pt x="98" y="32"/>
                  <a:pt x="98" y="32"/>
                  <a:pt x="98" y="32"/>
                </a:cubicBezTo>
                <a:cubicBezTo>
                  <a:pt x="94" y="32"/>
                  <a:pt x="94" y="32"/>
                  <a:pt x="94" y="32"/>
                </a:cubicBezTo>
                <a:cubicBezTo>
                  <a:pt x="94" y="23"/>
                  <a:pt x="94" y="23"/>
                  <a:pt x="94" y="23"/>
                </a:cubicBezTo>
                <a:cubicBezTo>
                  <a:pt x="84" y="23"/>
                  <a:pt x="84" y="23"/>
                  <a:pt x="84" y="23"/>
                </a:cubicBezTo>
                <a:cubicBezTo>
                  <a:pt x="84" y="32"/>
                  <a:pt x="84" y="32"/>
                  <a:pt x="84" y="32"/>
                </a:cubicBezTo>
                <a:cubicBezTo>
                  <a:pt x="68" y="32"/>
                  <a:pt x="68" y="32"/>
                  <a:pt x="68" y="32"/>
                </a:cubicBezTo>
                <a:cubicBezTo>
                  <a:pt x="68" y="32"/>
                  <a:pt x="68" y="32"/>
                  <a:pt x="68" y="32"/>
                </a:cubicBezTo>
                <a:cubicBezTo>
                  <a:pt x="14" y="32"/>
                  <a:pt x="0" y="0"/>
                  <a:pt x="0" y="0"/>
                </a:cubicBezTo>
                <a:cubicBezTo>
                  <a:pt x="0" y="78"/>
                  <a:pt x="0" y="78"/>
                  <a:pt x="0" y="78"/>
                </a:cubicBezTo>
                <a:cubicBezTo>
                  <a:pt x="17" y="59"/>
                  <a:pt x="34" y="51"/>
                  <a:pt x="46" y="46"/>
                </a:cubicBezTo>
                <a:cubicBezTo>
                  <a:pt x="44" y="50"/>
                  <a:pt x="42" y="55"/>
                  <a:pt x="42" y="60"/>
                </a:cubicBezTo>
                <a:cubicBezTo>
                  <a:pt x="42" y="68"/>
                  <a:pt x="42" y="68"/>
                  <a:pt x="42" y="68"/>
                </a:cubicBezTo>
                <a:cubicBezTo>
                  <a:pt x="42" y="81"/>
                  <a:pt x="50" y="92"/>
                  <a:pt x="60" y="92"/>
                </a:cubicBezTo>
                <a:cubicBezTo>
                  <a:pt x="139" y="92"/>
                  <a:pt x="139" y="92"/>
                  <a:pt x="139" y="92"/>
                </a:cubicBezTo>
                <a:cubicBezTo>
                  <a:pt x="149" y="92"/>
                  <a:pt x="158" y="81"/>
                  <a:pt x="158" y="68"/>
                </a:cubicBezTo>
                <a:cubicBezTo>
                  <a:pt x="158" y="60"/>
                  <a:pt x="158" y="60"/>
                  <a:pt x="158" y="60"/>
                </a:cubicBezTo>
                <a:cubicBezTo>
                  <a:pt x="158" y="53"/>
                  <a:pt x="155" y="47"/>
                  <a:pt x="151" y="42"/>
                </a:cubicBezTo>
                <a:cubicBezTo>
                  <a:pt x="165" y="42"/>
                  <a:pt x="165" y="42"/>
                  <a:pt x="165" y="42"/>
                </a:cubicBezTo>
                <a:cubicBezTo>
                  <a:pt x="165" y="44"/>
                  <a:pt x="167" y="44"/>
                  <a:pt x="168" y="44"/>
                </a:cubicBezTo>
                <a:cubicBezTo>
                  <a:pt x="169" y="44"/>
                  <a:pt x="171" y="44"/>
                  <a:pt x="171" y="42"/>
                </a:cubicBezTo>
                <a:cubicBezTo>
                  <a:pt x="178" y="42"/>
                  <a:pt x="178" y="42"/>
                  <a:pt x="178" y="42"/>
                </a:cubicBezTo>
                <a:cubicBezTo>
                  <a:pt x="179" y="44"/>
                  <a:pt x="181" y="46"/>
                  <a:pt x="184" y="46"/>
                </a:cubicBezTo>
                <a:cubicBezTo>
                  <a:pt x="184" y="30"/>
                  <a:pt x="184" y="30"/>
                  <a:pt x="184" y="30"/>
                </a:cubicBezTo>
                <a:cubicBezTo>
                  <a:pt x="182" y="30"/>
                  <a:pt x="180" y="31"/>
                  <a:pt x="178" y="32"/>
                </a:cubicBezTo>
                <a:close/>
                <a:moveTo>
                  <a:pt x="148" y="66"/>
                </a:moveTo>
                <a:cubicBezTo>
                  <a:pt x="148" y="76"/>
                  <a:pt x="141" y="83"/>
                  <a:pt x="133" y="83"/>
                </a:cubicBezTo>
                <a:cubicBezTo>
                  <a:pt x="67" y="83"/>
                  <a:pt x="67" y="83"/>
                  <a:pt x="67" y="83"/>
                </a:cubicBezTo>
                <a:cubicBezTo>
                  <a:pt x="58" y="83"/>
                  <a:pt x="51" y="76"/>
                  <a:pt x="51" y="66"/>
                </a:cubicBezTo>
                <a:cubicBezTo>
                  <a:pt x="51" y="60"/>
                  <a:pt x="51" y="60"/>
                  <a:pt x="51" y="60"/>
                </a:cubicBezTo>
                <a:cubicBezTo>
                  <a:pt x="51" y="51"/>
                  <a:pt x="58" y="44"/>
                  <a:pt x="67" y="44"/>
                </a:cubicBezTo>
                <a:cubicBezTo>
                  <a:pt x="84" y="44"/>
                  <a:pt x="84" y="44"/>
                  <a:pt x="84" y="44"/>
                </a:cubicBezTo>
                <a:cubicBezTo>
                  <a:pt x="84" y="60"/>
                  <a:pt x="84" y="60"/>
                  <a:pt x="84" y="60"/>
                </a:cubicBezTo>
                <a:cubicBezTo>
                  <a:pt x="94" y="60"/>
                  <a:pt x="94" y="60"/>
                  <a:pt x="94" y="60"/>
                </a:cubicBezTo>
                <a:cubicBezTo>
                  <a:pt x="94" y="44"/>
                  <a:pt x="94" y="44"/>
                  <a:pt x="94" y="44"/>
                </a:cubicBezTo>
                <a:cubicBezTo>
                  <a:pt x="98" y="44"/>
                  <a:pt x="98" y="44"/>
                  <a:pt x="98" y="44"/>
                </a:cubicBezTo>
                <a:cubicBezTo>
                  <a:pt x="98" y="60"/>
                  <a:pt x="98" y="60"/>
                  <a:pt x="98" y="60"/>
                </a:cubicBezTo>
                <a:cubicBezTo>
                  <a:pt x="107" y="60"/>
                  <a:pt x="107" y="60"/>
                  <a:pt x="107" y="60"/>
                </a:cubicBezTo>
                <a:cubicBezTo>
                  <a:pt x="107" y="44"/>
                  <a:pt x="107" y="44"/>
                  <a:pt x="107" y="44"/>
                </a:cubicBezTo>
                <a:cubicBezTo>
                  <a:pt x="112" y="44"/>
                  <a:pt x="112" y="44"/>
                  <a:pt x="112" y="44"/>
                </a:cubicBezTo>
                <a:cubicBezTo>
                  <a:pt x="112" y="60"/>
                  <a:pt x="112" y="60"/>
                  <a:pt x="112" y="60"/>
                </a:cubicBezTo>
                <a:cubicBezTo>
                  <a:pt x="121" y="60"/>
                  <a:pt x="121" y="60"/>
                  <a:pt x="121" y="60"/>
                </a:cubicBezTo>
                <a:cubicBezTo>
                  <a:pt x="121" y="44"/>
                  <a:pt x="121" y="44"/>
                  <a:pt x="121" y="44"/>
                </a:cubicBezTo>
                <a:cubicBezTo>
                  <a:pt x="125" y="44"/>
                  <a:pt x="125" y="44"/>
                  <a:pt x="125" y="44"/>
                </a:cubicBezTo>
                <a:cubicBezTo>
                  <a:pt x="125" y="60"/>
                  <a:pt x="125" y="60"/>
                  <a:pt x="125" y="60"/>
                </a:cubicBezTo>
                <a:cubicBezTo>
                  <a:pt x="135" y="60"/>
                  <a:pt x="135" y="60"/>
                  <a:pt x="135" y="60"/>
                </a:cubicBezTo>
                <a:cubicBezTo>
                  <a:pt x="135" y="44"/>
                  <a:pt x="135" y="44"/>
                  <a:pt x="135" y="44"/>
                </a:cubicBezTo>
                <a:cubicBezTo>
                  <a:pt x="142" y="45"/>
                  <a:pt x="148" y="52"/>
                  <a:pt x="148" y="60"/>
                </a:cubicBezTo>
                <a:lnTo>
                  <a:pt x="148" y="66"/>
                </a:ln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37" name="Freeform 236"/>
          <p:cNvSpPr>
            <a:spLocks noEditPoints="1"/>
          </p:cNvSpPr>
          <p:nvPr/>
        </p:nvSpPr>
        <p:spPr bwMode="auto">
          <a:xfrm>
            <a:off x="7926441" y="5130358"/>
            <a:ext cx="294139" cy="469778"/>
          </a:xfrm>
          <a:custGeom>
            <a:avLst/>
            <a:gdLst>
              <a:gd name="T0" fmla="*/ 73 w 98"/>
              <a:gd name="T1" fmla="*/ 65 h 156"/>
              <a:gd name="T2" fmla="*/ 86 w 98"/>
              <a:gd name="T3" fmla="*/ 37 h 156"/>
              <a:gd name="T4" fmla="*/ 49 w 98"/>
              <a:gd name="T5" fmla="*/ 0 h 156"/>
              <a:gd name="T6" fmla="*/ 12 w 98"/>
              <a:gd name="T7" fmla="*/ 37 h 156"/>
              <a:gd name="T8" fmla="*/ 25 w 98"/>
              <a:gd name="T9" fmla="*/ 65 h 156"/>
              <a:gd name="T10" fmla="*/ 0 w 98"/>
              <a:gd name="T11" fmla="*/ 108 h 156"/>
              <a:gd name="T12" fmla="*/ 49 w 98"/>
              <a:gd name="T13" fmla="*/ 156 h 156"/>
              <a:gd name="T14" fmla="*/ 98 w 98"/>
              <a:gd name="T15" fmla="*/ 108 h 156"/>
              <a:gd name="T16" fmla="*/ 73 w 98"/>
              <a:gd name="T17" fmla="*/ 65 h 156"/>
              <a:gd name="T18" fmla="*/ 61 w 98"/>
              <a:gd name="T19" fmla="*/ 18 h 156"/>
              <a:gd name="T20" fmla="*/ 64 w 98"/>
              <a:gd name="T21" fmla="*/ 27 h 156"/>
              <a:gd name="T22" fmla="*/ 61 w 98"/>
              <a:gd name="T23" fmla="*/ 36 h 156"/>
              <a:gd name="T24" fmla="*/ 58 w 98"/>
              <a:gd name="T25" fmla="*/ 27 h 156"/>
              <a:gd name="T26" fmla="*/ 61 w 98"/>
              <a:gd name="T27" fmla="*/ 18 h 156"/>
              <a:gd name="T28" fmla="*/ 37 w 98"/>
              <a:gd name="T29" fmla="*/ 18 h 156"/>
              <a:gd name="T30" fmla="*/ 40 w 98"/>
              <a:gd name="T31" fmla="*/ 27 h 156"/>
              <a:gd name="T32" fmla="*/ 37 w 98"/>
              <a:gd name="T33" fmla="*/ 36 h 156"/>
              <a:gd name="T34" fmla="*/ 34 w 98"/>
              <a:gd name="T35" fmla="*/ 27 h 156"/>
              <a:gd name="T36" fmla="*/ 37 w 98"/>
              <a:gd name="T37" fmla="*/ 18 h 156"/>
              <a:gd name="T38" fmla="*/ 48 w 98"/>
              <a:gd name="T39" fmla="*/ 118 h 156"/>
              <a:gd name="T40" fmla="*/ 43 w 98"/>
              <a:gd name="T41" fmla="*/ 113 h 156"/>
              <a:gd name="T42" fmla="*/ 48 w 98"/>
              <a:gd name="T43" fmla="*/ 108 h 156"/>
              <a:gd name="T44" fmla="*/ 53 w 98"/>
              <a:gd name="T45" fmla="*/ 113 h 156"/>
              <a:gd name="T46" fmla="*/ 48 w 98"/>
              <a:gd name="T47" fmla="*/ 118 h 156"/>
              <a:gd name="T48" fmla="*/ 48 w 98"/>
              <a:gd name="T49" fmla="*/ 88 h 156"/>
              <a:gd name="T50" fmla="*/ 43 w 98"/>
              <a:gd name="T51" fmla="*/ 83 h 156"/>
              <a:gd name="T52" fmla="*/ 48 w 98"/>
              <a:gd name="T53" fmla="*/ 78 h 156"/>
              <a:gd name="T54" fmla="*/ 53 w 98"/>
              <a:gd name="T55" fmla="*/ 83 h 156"/>
              <a:gd name="T56" fmla="*/ 48 w 98"/>
              <a:gd name="T57" fmla="*/ 88 h 156"/>
              <a:gd name="T58" fmla="*/ 48 w 98"/>
              <a:gd name="T59" fmla="*/ 64 h 156"/>
              <a:gd name="T60" fmla="*/ 24 w 98"/>
              <a:gd name="T61" fmla="*/ 40 h 156"/>
              <a:gd name="T62" fmla="*/ 25 w 98"/>
              <a:gd name="T63" fmla="*/ 38 h 156"/>
              <a:gd name="T64" fmla="*/ 27 w 98"/>
              <a:gd name="T65" fmla="*/ 40 h 156"/>
              <a:gd name="T66" fmla="*/ 48 w 98"/>
              <a:gd name="T67" fmla="*/ 61 h 156"/>
              <a:gd name="T68" fmla="*/ 70 w 98"/>
              <a:gd name="T69" fmla="*/ 40 h 156"/>
              <a:gd name="T70" fmla="*/ 71 w 98"/>
              <a:gd name="T71" fmla="*/ 38 h 156"/>
              <a:gd name="T72" fmla="*/ 73 w 98"/>
              <a:gd name="T73" fmla="*/ 40 h 156"/>
              <a:gd name="T74" fmla="*/ 48 w 98"/>
              <a:gd name="T75" fmla="*/ 6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8" h="156">
                <a:moveTo>
                  <a:pt x="73" y="65"/>
                </a:moveTo>
                <a:cubicBezTo>
                  <a:pt x="81" y="59"/>
                  <a:pt x="86" y="48"/>
                  <a:pt x="86" y="37"/>
                </a:cubicBezTo>
                <a:cubicBezTo>
                  <a:pt x="86" y="16"/>
                  <a:pt x="70" y="0"/>
                  <a:pt x="49" y="0"/>
                </a:cubicBezTo>
                <a:cubicBezTo>
                  <a:pt x="28" y="0"/>
                  <a:pt x="12" y="16"/>
                  <a:pt x="12" y="37"/>
                </a:cubicBezTo>
                <a:cubicBezTo>
                  <a:pt x="12" y="48"/>
                  <a:pt x="17" y="59"/>
                  <a:pt x="25" y="65"/>
                </a:cubicBezTo>
                <a:cubicBezTo>
                  <a:pt x="10" y="74"/>
                  <a:pt x="0" y="90"/>
                  <a:pt x="0" y="108"/>
                </a:cubicBezTo>
                <a:cubicBezTo>
                  <a:pt x="0" y="135"/>
                  <a:pt x="22" y="156"/>
                  <a:pt x="49" y="156"/>
                </a:cubicBezTo>
                <a:cubicBezTo>
                  <a:pt x="76" y="156"/>
                  <a:pt x="98" y="135"/>
                  <a:pt x="98" y="108"/>
                </a:cubicBezTo>
                <a:cubicBezTo>
                  <a:pt x="98" y="90"/>
                  <a:pt x="88" y="74"/>
                  <a:pt x="73" y="65"/>
                </a:cubicBezTo>
                <a:close/>
                <a:moveTo>
                  <a:pt x="61" y="18"/>
                </a:moveTo>
                <a:cubicBezTo>
                  <a:pt x="63" y="18"/>
                  <a:pt x="64" y="22"/>
                  <a:pt x="64" y="27"/>
                </a:cubicBezTo>
                <a:cubicBezTo>
                  <a:pt x="64" y="32"/>
                  <a:pt x="63" y="36"/>
                  <a:pt x="61" y="36"/>
                </a:cubicBezTo>
                <a:cubicBezTo>
                  <a:pt x="59" y="36"/>
                  <a:pt x="58" y="32"/>
                  <a:pt x="58" y="27"/>
                </a:cubicBezTo>
                <a:cubicBezTo>
                  <a:pt x="58" y="22"/>
                  <a:pt x="59" y="18"/>
                  <a:pt x="61" y="18"/>
                </a:cubicBezTo>
                <a:close/>
                <a:moveTo>
                  <a:pt x="37" y="18"/>
                </a:moveTo>
                <a:cubicBezTo>
                  <a:pt x="38" y="18"/>
                  <a:pt x="40" y="22"/>
                  <a:pt x="40" y="27"/>
                </a:cubicBezTo>
                <a:cubicBezTo>
                  <a:pt x="40" y="32"/>
                  <a:pt x="38" y="36"/>
                  <a:pt x="37" y="36"/>
                </a:cubicBezTo>
                <a:cubicBezTo>
                  <a:pt x="35" y="36"/>
                  <a:pt x="34" y="32"/>
                  <a:pt x="34" y="27"/>
                </a:cubicBezTo>
                <a:cubicBezTo>
                  <a:pt x="34" y="22"/>
                  <a:pt x="35" y="18"/>
                  <a:pt x="37" y="18"/>
                </a:cubicBezTo>
                <a:close/>
                <a:moveTo>
                  <a:pt x="48" y="118"/>
                </a:moveTo>
                <a:cubicBezTo>
                  <a:pt x="45" y="118"/>
                  <a:pt x="43" y="116"/>
                  <a:pt x="43" y="113"/>
                </a:cubicBezTo>
                <a:cubicBezTo>
                  <a:pt x="43" y="110"/>
                  <a:pt x="45" y="108"/>
                  <a:pt x="48" y="108"/>
                </a:cubicBezTo>
                <a:cubicBezTo>
                  <a:pt x="51" y="108"/>
                  <a:pt x="53" y="110"/>
                  <a:pt x="53" y="113"/>
                </a:cubicBezTo>
                <a:cubicBezTo>
                  <a:pt x="53" y="116"/>
                  <a:pt x="51" y="118"/>
                  <a:pt x="48" y="118"/>
                </a:cubicBezTo>
                <a:close/>
                <a:moveTo>
                  <a:pt x="48" y="88"/>
                </a:moveTo>
                <a:cubicBezTo>
                  <a:pt x="45" y="88"/>
                  <a:pt x="43" y="86"/>
                  <a:pt x="43" y="83"/>
                </a:cubicBezTo>
                <a:cubicBezTo>
                  <a:pt x="43" y="80"/>
                  <a:pt x="45" y="78"/>
                  <a:pt x="48" y="78"/>
                </a:cubicBezTo>
                <a:cubicBezTo>
                  <a:pt x="51" y="78"/>
                  <a:pt x="53" y="80"/>
                  <a:pt x="53" y="83"/>
                </a:cubicBezTo>
                <a:cubicBezTo>
                  <a:pt x="53" y="86"/>
                  <a:pt x="51" y="88"/>
                  <a:pt x="48" y="88"/>
                </a:cubicBezTo>
                <a:close/>
                <a:moveTo>
                  <a:pt x="48" y="64"/>
                </a:moveTo>
                <a:cubicBezTo>
                  <a:pt x="35" y="64"/>
                  <a:pt x="24" y="53"/>
                  <a:pt x="24" y="40"/>
                </a:cubicBezTo>
                <a:cubicBezTo>
                  <a:pt x="24" y="39"/>
                  <a:pt x="24" y="38"/>
                  <a:pt x="25" y="38"/>
                </a:cubicBezTo>
                <a:cubicBezTo>
                  <a:pt x="26" y="38"/>
                  <a:pt x="27" y="39"/>
                  <a:pt x="27" y="40"/>
                </a:cubicBezTo>
                <a:cubicBezTo>
                  <a:pt x="27" y="52"/>
                  <a:pt x="36" y="61"/>
                  <a:pt x="48" y="61"/>
                </a:cubicBezTo>
                <a:cubicBezTo>
                  <a:pt x="60" y="61"/>
                  <a:pt x="70" y="52"/>
                  <a:pt x="70" y="40"/>
                </a:cubicBezTo>
                <a:cubicBezTo>
                  <a:pt x="70" y="39"/>
                  <a:pt x="71" y="38"/>
                  <a:pt x="71" y="38"/>
                </a:cubicBezTo>
                <a:cubicBezTo>
                  <a:pt x="72" y="38"/>
                  <a:pt x="73" y="39"/>
                  <a:pt x="73" y="40"/>
                </a:cubicBezTo>
                <a:cubicBezTo>
                  <a:pt x="73" y="53"/>
                  <a:pt x="62" y="64"/>
                  <a:pt x="48" y="64"/>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38" name="Freeform 237"/>
          <p:cNvSpPr>
            <a:spLocks/>
          </p:cNvSpPr>
          <p:nvPr/>
        </p:nvSpPr>
        <p:spPr bwMode="auto">
          <a:xfrm>
            <a:off x="8747496" y="5149405"/>
            <a:ext cx="385133" cy="478242"/>
          </a:xfrm>
          <a:custGeom>
            <a:avLst/>
            <a:gdLst>
              <a:gd name="T0" fmla="*/ 125 w 128"/>
              <a:gd name="T1" fmla="*/ 82 h 159"/>
              <a:gd name="T2" fmla="*/ 68 w 128"/>
              <a:gd name="T3" fmla="*/ 124 h 159"/>
              <a:gd name="T4" fmla="*/ 68 w 128"/>
              <a:gd name="T5" fmla="*/ 94 h 159"/>
              <a:gd name="T6" fmla="*/ 119 w 128"/>
              <a:gd name="T7" fmla="*/ 32 h 159"/>
              <a:gd name="T8" fmla="*/ 119 w 128"/>
              <a:gd name="T9" fmla="*/ 29 h 159"/>
              <a:gd name="T10" fmla="*/ 88 w 128"/>
              <a:gd name="T11" fmla="*/ 1 h 159"/>
              <a:gd name="T12" fmla="*/ 68 w 128"/>
              <a:gd name="T13" fmla="*/ 12 h 159"/>
              <a:gd name="T14" fmla="*/ 67 w 128"/>
              <a:gd name="T15" fmla="*/ 12 h 159"/>
              <a:gd name="T16" fmla="*/ 64 w 128"/>
              <a:gd name="T17" fmla="*/ 17 h 159"/>
              <a:gd name="T18" fmla="*/ 60 w 128"/>
              <a:gd name="T19" fmla="*/ 12 h 159"/>
              <a:gd name="T20" fmla="*/ 59 w 128"/>
              <a:gd name="T21" fmla="*/ 12 h 159"/>
              <a:gd name="T22" fmla="*/ 39 w 128"/>
              <a:gd name="T23" fmla="*/ 1 h 159"/>
              <a:gd name="T24" fmla="*/ 9 w 128"/>
              <a:gd name="T25" fmla="*/ 29 h 159"/>
              <a:gd name="T26" fmla="*/ 9 w 128"/>
              <a:gd name="T27" fmla="*/ 32 h 159"/>
              <a:gd name="T28" fmla="*/ 59 w 128"/>
              <a:gd name="T29" fmla="*/ 94 h 159"/>
              <a:gd name="T30" fmla="*/ 59 w 128"/>
              <a:gd name="T31" fmla="*/ 122 h 159"/>
              <a:gd name="T32" fmla="*/ 3 w 128"/>
              <a:gd name="T33" fmla="*/ 82 h 159"/>
              <a:gd name="T34" fmla="*/ 59 w 128"/>
              <a:gd name="T35" fmla="*/ 158 h 159"/>
              <a:gd name="T36" fmla="*/ 59 w 128"/>
              <a:gd name="T37" fmla="*/ 159 h 159"/>
              <a:gd name="T38" fmla="*/ 68 w 128"/>
              <a:gd name="T39" fmla="*/ 159 h 159"/>
              <a:gd name="T40" fmla="*/ 68 w 128"/>
              <a:gd name="T41" fmla="*/ 158 h 159"/>
              <a:gd name="T42" fmla="*/ 125 w 128"/>
              <a:gd name="T43" fmla="*/ 8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8" h="159">
                <a:moveTo>
                  <a:pt x="125" y="82"/>
                </a:moveTo>
                <a:cubicBezTo>
                  <a:pt x="125" y="82"/>
                  <a:pt x="83" y="85"/>
                  <a:pt x="68" y="124"/>
                </a:cubicBezTo>
                <a:cubicBezTo>
                  <a:pt x="68" y="94"/>
                  <a:pt x="68" y="94"/>
                  <a:pt x="68" y="94"/>
                </a:cubicBezTo>
                <a:cubicBezTo>
                  <a:pt x="112" y="69"/>
                  <a:pt x="118" y="42"/>
                  <a:pt x="119" y="32"/>
                </a:cubicBezTo>
                <a:cubicBezTo>
                  <a:pt x="119" y="31"/>
                  <a:pt x="119" y="30"/>
                  <a:pt x="119" y="29"/>
                </a:cubicBezTo>
                <a:cubicBezTo>
                  <a:pt x="118" y="13"/>
                  <a:pt x="104" y="0"/>
                  <a:pt x="88" y="1"/>
                </a:cubicBezTo>
                <a:cubicBezTo>
                  <a:pt x="80" y="2"/>
                  <a:pt x="73" y="6"/>
                  <a:pt x="68" y="12"/>
                </a:cubicBezTo>
                <a:cubicBezTo>
                  <a:pt x="68" y="12"/>
                  <a:pt x="68" y="12"/>
                  <a:pt x="67" y="12"/>
                </a:cubicBezTo>
                <a:cubicBezTo>
                  <a:pt x="66" y="14"/>
                  <a:pt x="65" y="15"/>
                  <a:pt x="64" y="17"/>
                </a:cubicBezTo>
                <a:cubicBezTo>
                  <a:pt x="63" y="15"/>
                  <a:pt x="61" y="13"/>
                  <a:pt x="60" y="12"/>
                </a:cubicBezTo>
                <a:cubicBezTo>
                  <a:pt x="60" y="12"/>
                  <a:pt x="60" y="12"/>
                  <a:pt x="59" y="12"/>
                </a:cubicBezTo>
                <a:cubicBezTo>
                  <a:pt x="54" y="6"/>
                  <a:pt x="47" y="2"/>
                  <a:pt x="39" y="1"/>
                </a:cubicBezTo>
                <a:cubicBezTo>
                  <a:pt x="23" y="0"/>
                  <a:pt x="10" y="13"/>
                  <a:pt x="9" y="29"/>
                </a:cubicBezTo>
                <a:cubicBezTo>
                  <a:pt x="9" y="30"/>
                  <a:pt x="9" y="31"/>
                  <a:pt x="9" y="32"/>
                </a:cubicBezTo>
                <a:cubicBezTo>
                  <a:pt x="9" y="42"/>
                  <a:pt x="15" y="69"/>
                  <a:pt x="59" y="94"/>
                </a:cubicBezTo>
                <a:cubicBezTo>
                  <a:pt x="59" y="122"/>
                  <a:pt x="59" y="122"/>
                  <a:pt x="59" y="122"/>
                </a:cubicBezTo>
                <a:cubicBezTo>
                  <a:pt x="43" y="85"/>
                  <a:pt x="3" y="82"/>
                  <a:pt x="3" y="82"/>
                </a:cubicBezTo>
                <a:cubicBezTo>
                  <a:pt x="0" y="145"/>
                  <a:pt x="43" y="156"/>
                  <a:pt x="59" y="158"/>
                </a:cubicBezTo>
                <a:cubicBezTo>
                  <a:pt x="59" y="159"/>
                  <a:pt x="59" y="159"/>
                  <a:pt x="59" y="159"/>
                </a:cubicBezTo>
                <a:cubicBezTo>
                  <a:pt x="68" y="159"/>
                  <a:pt x="68" y="159"/>
                  <a:pt x="68" y="159"/>
                </a:cubicBezTo>
                <a:cubicBezTo>
                  <a:pt x="68" y="158"/>
                  <a:pt x="68" y="158"/>
                  <a:pt x="68" y="158"/>
                </a:cubicBezTo>
                <a:cubicBezTo>
                  <a:pt x="84" y="157"/>
                  <a:pt x="128" y="146"/>
                  <a:pt x="125" y="82"/>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39" name="Freeform 238"/>
          <p:cNvSpPr>
            <a:spLocks noEditPoints="1"/>
          </p:cNvSpPr>
          <p:nvPr/>
        </p:nvSpPr>
        <p:spPr bwMode="auto">
          <a:xfrm>
            <a:off x="9505063" y="5041482"/>
            <a:ext cx="649647" cy="649648"/>
          </a:xfrm>
          <a:custGeom>
            <a:avLst/>
            <a:gdLst>
              <a:gd name="T0" fmla="*/ 215 w 216"/>
              <a:gd name="T1" fmla="*/ 97 h 216"/>
              <a:gd name="T2" fmla="*/ 209 w 216"/>
              <a:gd name="T3" fmla="*/ 69 h 216"/>
              <a:gd name="T4" fmla="*/ 195 w 216"/>
              <a:gd name="T5" fmla="*/ 44 h 216"/>
              <a:gd name="T6" fmla="*/ 175 w 216"/>
              <a:gd name="T7" fmla="*/ 24 h 216"/>
              <a:gd name="T8" fmla="*/ 150 w 216"/>
              <a:gd name="T9" fmla="*/ 9 h 216"/>
              <a:gd name="T10" fmla="*/ 122 w 216"/>
              <a:gd name="T11" fmla="*/ 1 h 216"/>
              <a:gd name="T12" fmla="*/ 94 w 216"/>
              <a:gd name="T13" fmla="*/ 1 h 216"/>
              <a:gd name="T14" fmla="*/ 66 w 216"/>
              <a:gd name="T15" fmla="*/ 9 h 216"/>
              <a:gd name="T16" fmla="*/ 41 w 216"/>
              <a:gd name="T17" fmla="*/ 24 h 216"/>
              <a:gd name="T18" fmla="*/ 21 w 216"/>
              <a:gd name="T19" fmla="*/ 44 h 216"/>
              <a:gd name="T20" fmla="*/ 7 w 216"/>
              <a:gd name="T21" fmla="*/ 69 h 216"/>
              <a:gd name="T22" fmla="*/ 1 w 216"/>
              <a:gd name="T23" fmla="*/ 97 h 216"/>
              <a:gd name="T24" fmla="*/ 2 w 216"/>
              <a:gd name="T25" fmla="*/ 126 h 216"/>
              <a:gd name="T26" fmla="*/ 10 w 216"/>
              <a:gd name="T27" fmla="*/ 153 h 216"/>
              <a:gd name="T28" fmla="*/ 26 w 216"/>
              <a:gd name="T29" fmla="*/ 178 h 216"/>
              <a:gd name="T30" fmla="*/ 47 w 216"/>
              <a:gd name="T31" fmla="*/ 197 h 216"/>
              <a:gd name="T32" fmla="*/ 73 w 216"/>
              <a:gd name="T33" fmla="*/ 210 h 216"/>
              <a:gd name="T34" fmla="*/ 101 w 216"/>
              <a:gd name="T35" fmla="*/ 216 h 216"/>
              <a:gd name="T36" fmla="*/ 129 w 216"/>
              <a:gd name="T37" fmla="*/ 214 h 216"/>
              <a:gd name="T38" fmla="*/ 157 w 216"/>
              <a:gd name="T39" fmla="*/ 204 h 216"/>
              <a:gd name="T40" fmla="*/ 180 w 216"/>
              <a:gd name="T41" fmla="*/ 188 h 216"/>
              <a:gd name="T42" fmla="*/ 199 w 216"/>
              <a:gd name="T43" fmla="*/ 166 h 216"/>
              <a:gd name="T44" fmla="*/ 211 w 216"/>
              <a:gd name="T45" fmla="*/ 140 h 216"/>
              <a:gd name="T46" fmla="*/ 16 w 216"/>
              <a:gd name="T47" fmla="*/ 126 h 216"/>
              <a:gd name="T48" fmla="*/ 16 w 216"/>
              <a:gd name="T49" fmla="*/ 126 h 216"/>
              <a:gd name="T50" fmla="*/ 29 w 216"/>
              <a:gd name="T51" fmla="*/ 109 h 216"/>
              <a:gd name="T52" fmla="*/ 102 w 216"/>
              <a:gd name="T53" fmla="*/ 26 h 216"/>
              <a:gd name="T54" fmla="*/ 97 w 216"/>
              <a:gd name="T55" fmla="*/ 26 h 216"/>
              <a:gd name="T56" fmla="*/ 108 w 216"/>
              <a:gd name="T57" fmla="*/ 38 h 216"/>
              <a:gd name="T58" fmla="*/ 147 w 216"/>
              <a:gd name="T59" fmla="*/ 116 h 216"/>
              <a:gd name="T60" fmla="*/ 165 w 216"/>
              <a:gd name="T61" fmla="*/ 121 h 216"/>
              <a:gd name="T62" fmla="*/ 153 w 216"/>
              <a:gd name="T63" fmla="*/ 111 h 216"/>
              <a:gd name="T64" fmla="*/ 169 w 216"/>
              <a:gd name="T65" fmla="*/ 96 h 216"/>
              <a:gd name="T66" fmla="*/ 160 w 216"/>
              <a:gd name="T67" fmla="*/ 99 h 216"/>
              <a:gd name="T68" fmla="*/ 169 w 216"/>
              <a:gd name="T69" fmla="*/ 110 h 216"/>
              <a:gd name="T70" fmla="*/ 151 w 216"/>
              <a:gd name="T71" fmla="*/ 125 h 216"/>
              <a:gd name="T72" fmla="*/ 139 w 216"/>
              <a:gd name="T73" fmla="*/ 120 h 216"/>
              <a:gd name="T74" fmla="*/ 129 w 216"/>
              <a:gd name="T75" fmla="*/ 95 h 216"/>
              <a:gd name="T76" fmla="*/ 97 w 216"/>
              <a:gd name="T77" fmla="*/ 127 h 216"/>
              <a:gd name="T78" fmla="*/ 85 w 216"/>
              <a:gd name="T79" fmla="*/ 95 h 216"/>
              <a:gd name="T80" fmla="*/ 116 w 216"/>
              <a:gd name="T81" fmla="*/ 95 h 216"/>
              <a:gd name="T82" fmla="*/ 104 w 216"/>
              <a:gd name="T83" fmla="*/ 127 h 216"/>
              <a:gd name="T84" fmla="*/ 64 w 216"/>
              <a:gd name="T85" fmla="*/ 95 h 216"/>
              <a:gd name="T86" fmla="*/ 65 w 216"/>
              <a:gd name="T87" fmla="*/ 127 h 216"/>
              <a:gd name="T88" fmla="*/ 54 w 216"/>
              <a:gd name="T89" fmla="*/ 110 h 216"/>
              <a:gd name="T90" fmla="*/ 82 w 216"/>
              <a:gd name="T91" fmla="*/ 108 h 216"/>
              <a:gd name="T92" fmla="*/ 36 w 216"/>
              <a:gd name="T93" fmla="*/ 42 h 216"/>
              <a:gd name="T94" fmla="*/ 46 w 216"/>
              <a:gd name="T95" fmla="*/ 172 h 216"/>
              <a:gd name="T96" fmla="*/ 46 w 216"/>
              <a:gd name="T97" fmla="*/ 172 h 216"/>
              <a:gd name="T98" fmla="*/ 60 w 216"/>
              <a:gd name="T99" fmla="*/ 170 h 216"/>
              <a:gd name="T100" fmla="*/ 109 w 216"/>
              <a:gd name="T101" fmla="*/ 190 h 216"/>
              <a:gd name="T102" fmla="*/ 152 w 216"/>
              <a:gd name="T103" fmla="*/ 185 h 216"/>
              <a:gd name="T104" fmla="*/ 108 w 216"/>
              <a:gd name="T105" fmla="*/ 178 h 216"/>
              <a:gd name="T106" fmla="*/ 170 w 216"/>
              <a:gd name="T107" fmla="*/ 175 h 216"/>
              <a:gd name="T108" fmla="*/ 170 w 216"/>
              <a:gd name="T109" fmla="*/ 175 h 216"/>
              <a:gd name="T110" fmla="*/ 181 w 216"/>
              <a:gd name="T111" fmla="*/ 50 h 216"/>
              <a:gd name="T112" fmla="*/ 186 w 216"/>
              <a:gd name="T113" fmla="*/ 57 h 216"/>
              <a:gd name="T114" fmla="*/ 189 w 216"/>
              <a:gd name="T115" fmla="*/ 10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6" h="216">
                <a:moveTo>
                  <a:pt x="208" y="118"/>
                </a:moveTo>
                <a:cubicBezTo>
                  <a:pt x="216" y="112"/>
                  <a:pt x="216" y="112"/>
                  <a:pt x="216" y="112"/>
                </a:cubicBezTo>
                <a:cubicBezTo>
                  <a:pt x="209" y="105"/>
                  <a:pt x="209" y="105"/>
                  <a:pt x="209" y="105"/>
                </a:cubicBezTo>
                <a:cubicBezTo>
                  <a:pt x="215" y="97"/>
                  <a:pt x="215" y="97"/>
                  <a:pt x="215" y="97"/>
                </a:cubicBezTo>
                <a:cubicBezTo>
                  <a:pt x="207" y="91"/>
                  <a:pt x="207" y="91"/>
                  <a:pt x="207" y="91"/>
                </a:cubicBezTo>
                <a:cubicBezTo>
                  <a:pt x="213" y="83"/>
                  <a:pt x="213" y="83"/>
                  <a:pt x="213" y="83"/>
                </a:cubicBezTo>
                <a:cubicBezTo>
                  <a:pt x="204" y="78"/>
                  <a:pt x="204" y="78"/>
                  <a:pt x="204" y="78"/>
                </a:cubicBezTo>
                <a:cubicBezTo>
                  <a:pt x="209" y="69"/>
                  <a:pt x="209" y="69"/>
                  <a:pt x="209" y="69"/>
                </a:cubicBezTo>
                <a:cubicBezTo>
                  <a:pt x="199" y="66"/>
                  <a:pt x="199" y="66"/>
                  <a:pt x="199" y="66"/>
                </a:cubicBezTo>
                <a:cubicBezTo>
                  <a:pt x="202" y="56"/>
                  <a:pt x="202" y="56"/>
                  <a:pt x="202" y="56"/>
                </a:cubicBezTo>
                <a:cubicBezTo>
                  <a:pt x="193" y="54"/>
                  <a:pt x="193" y="54"/>
                  <a:pt x="193" y="54"/>
                </a:cubicBezTo>
                <a:cubicBezTo>
                  <a:pt x="195" y="44"/>
                  <a:pt x="195" y="44"/>
                  <a:pt x="195" y="44"/>
                </a:cubicBezTo>
                <a:cubicBezTo>
                  <a:pt x="185" y="43"/>
                  <a:pt x="185" y="43"/>
                  <a:pt x="185" y="43"/>
                </a:cubicBezTo>
                <a:cubicBezTo>
                  <a:pt x="185" y="33"/>
                  <a:pt x="185" y="33"/>
                  <a:pt x="185" y="33"/>
                </a:cubicBezTo>
                <a:cubicBezTo>
                  <a:pt x="176" y="33"/>
                  <a:pt x="176" y="33"/>
                  <a:pt x="176" y="33"/>
                </a:cubicBezTo>
                <a:cubicBezTo>
                  <a:pt x="175" y="24"/>
                  <a:pt x="175" y="24"/>
                  <a:pt x="175" y="24"/>
                </a:cubicBezTo>
                <a:cubicBezTo>
                  <a:pt x="165" y="25"/>
                  <a:pt x="165" y="25"/>
                  <a:pt x="165" y="25"/>
                </a:cubicBezTo>
                <a:cubicBezTo>
                  <a:pt x="163" y="15"/>
                  <a:pt x="163" y="15"/>
                  <a:pt x="163" y="15"/>
                </a:cubicBezTo>
                <a:cubicBezTo>
                  <a:pt x="153" y="18"/>
                  <a:pt x="153" y="18"/>
                  <a:pt x="153" y="18"/>
                </a:cubicBezTo>
                <a:cubicBezTo>
                  <a:pt x="150" y="9"/>
                  <a:pt x="150" y="9"/>
                  <a:pt x="150" y="9"/>
                </a:cubicBezTo>
                <a:cubicBezTo>
                  <a:pt x="141" y="13"/>
                  <a:pt x="141" y="13"/>
                  <a:pt x="141" y="13"/>
                </a:cubicBezTo>
                <a:cubicBezTo>
                  <a:pt x="136" y="4"/>
                  <a:pt x="136" y="4"/>
                  <a:pt x="136" y="4"/>
                </a:cubicBezTo>
                <a:cubicBezTo>
                  <a:pt x="128" y="9"/>
                  <a:pt x="128" y="9"/>
                  <a:pt x="128" y="9"/>
                </a:cubicBezTo>
                <a:cubicBezTo>
                  <a:pt x="122" y="1"/>
                  <a:pt x="122" y="1"/>
                  <a:pt x="122" y="1"/>
                </a:cubicBezTo>
                <a:cubicBezTo>
                  <a:pt x="115" y="8"/>
                  <a:pt x="115" y="8"/>
                  <a:pt x="115" y="8"/>
                </a:cubicBezTo>
                <a:cubicBezTo>
                  <a:pt x="108" y="0"/>
                  <a:pt x="108" y="0"/>
                  <a:pt x="108" y="0"/>
                </a:cubicBezTo>
                <a:cubicBezTo>
                  <a:pt x="101" y="8"/>
                  <a:pt x="101" y="8"/>
                  <a:pt x="101" y="8"/>
                </a:cubicBezTo>
                <a:cubicBezTo>
                  <a:pt x="94" y="1"/>
                  <a:pt x="94" y="1"/>
                  <a:pt x="94" y="1"/>
                </a:cubicBezTo>
                <a:cubicBezTo>
                  <a:pt x="88" y="9"/>
                  <a:pt x="88" y="9"/>
                  <a:pt x="88" y="9"/>
                </a:cubicBezTo>
                <a:cubicBezTo>
                  <a:pt x="80" y="4"/>
                  <a:pt x="80" y="4"/>
                  <a:pt x="80" y="4"/>
                </a:cubicBezTo>
                <a:cubicBezTo>
                  <a:pt x="75" y="13"/>
                  <a:pt x="75" y="13"/>
                  <a:pt x="75" y="13"/>
                </a:cubicBezTo>
                <a:cubicBezTo>
                  <a:pt x="66" y="9"/>
                  <a:pt x="66" y="9"/>
                  <a:pt x="66" y="9"/>
                </a:cubicBezTo>
                <a:cubicBezTo>
                  <a:pt x="63" y="18"/>
                  <a:pt x="63" y="18"/>
                  <a:pt x="63" y="18"/>
                </a:cubicBezTo>
                <a:cubicBezTo>
                  <a:pt x="53" y="15"/>
                  <a:pt x="53" y="15"/>
                  <a:pt x="53" y="15"/>
                </a:cubicBezTo>
                <a:cubicBezTo>
                  <a:pt x="51" y="25"/>
                  <a:pt x="51" y="25"/>
                  <a:pt x="51" y="25"/>
                </a:cubicBezTo>
                <a:cubicBezTo>
                  <a:pt x="41" y="24"/>
                  <a:pt x="41" y="24"/>
                  <a:pt x="41" y="24"/>
                </a:cubicBezTo>
                <a:cubicBezTo>
                  <a:pt x="40" y="33"/>
                  <a:pt x="40" y="33"/>
                  <a:pt x="40" y="33"/>
                </a:cubicBezTo>
                <a:cubicBezTo>
                  <a:pt x="31" y="33"/>
                  <a:pt x="31" y="33"/>
                  <a:pt x="31" y="33"/>
                </a:cubicBezTo>
                <a:cubicBezTo>
                  <a:pt x="31" y="43"/>
                  <a:pt x="31" y="43"/>
                  <a:pt x="31" y="43"/>
                </a:cubicBezTo>
                <a:cubicBezTo>
                  <a:pt x="21" y="44"/>
                  <a:pt x="21" y="44"/>
                  <a:pt x="21" y="44"/>
                </a:cubicBezTo>
                <a:cubicBezTo>
                  <a:pt x="23" y="54"/>
                  <a:pt x="23" y="54"/>
                  <a:pt x="23" y="54"/>
                </a:cubicBezTo>
                <a:cubicBezTo>
                  <a:pt x="14" y="56"/>
                  <a:pt x="14" y="56"/>
                  <a:pt x="14" y="56"/>
                </a:cubicBezTo>
                <a:cubicBezTo>
                  <a:pt x="17" y="66"/>
                  <a:pt x="17" y="66"/>
                  <a:pt x="17" y="66"/>
                </a:cubicBezTo>
                <a:cubicBezTo>
                  <a:pt x="7" y="69"/>
                  <a:pt x="7" y="69"/>
                  <a:pt x="7" y="69"/>
                </a:cubicBezTo>
                <a:cubicBezTo>
                  <a:pt x="12" y="78"/>
                  <a:pt x="12" y="78"/>
                  <a:pt x="12" y="78"/>
                </a:cubicBezTo>
                <a:cubicBezTo>
                  <a:pt x="3" y="83"/>
                  <a:pt x="3" y="83"/>
                  <a:pt x="3" y="83"/>
                </a:cubicBezTo>
                <a:cubicBezTo>
                  <a:pt x="9" y="91"/>
                  <a:pt x="9" y="91"/>
                  <a:pt x="9" y="91"/>
                </a:cubicBezTo>
                <a:cubicBezTo>
                  <a:pt x="1" y="97"/>
                  <a:pt x="1" y="97"/>
                  <a:pt x="1" y="97"/>
                </a:cubicBezTo>
                <a:cubicBezTo>
                  <a:pt x="7" y="105"/>
                  <a:pt x="7" y="105"/>
                  <a:pt x="7" y="105"/>
                </a:cubicBezTo>
                <a:cubicBezTo>
                  <a:pt x="0" y="112"/>
                  <a:pt x="0" y="112"/>
                  <a:pt x="0" y="112"/>
                </a:cubicBezTo>
                <a:cubicBezTo>
                  <a:pt x="8" y="118"/>
                  <a:pt x="8" y="118"/>
                  <a:pt x="8" y="118"/>
                </a:cubicBezTo>
                <a:cubicBezTo>
                  <a:pt x="2" y="126"/>
                  <a:pt x="2" y="126"/>
                  <a:pt x="2" y="126"/>
                </a:cubicBezTo>
                <a:cubicBezTo>
                  <a:pt x="10" y="132"/>
                  <a:pt x="10" y="132"/>
                  <a:pt x="10" y="132"/>
                </a:cubicBezTo>
                <a:cubicBezTo>
                  <a:pt x="5" y="140"/>
                  <a:pt x="5" y="140"/>
                  <a:pt x="5" y="140"/>
                </a:cubicBezTo>
                <a:cubicBezTo>
                  <a:pt x="14" y="144"/>
                  <a:pt x="14" y="144"/>
                  <a:pt x="14" y="144"/>
                </a:cubicBezTo>
                <a:cubicBezTo>
                  <a:pt x="10" y="153"/>
                  <a:pt x="10" y="153"/>
                  <a:pt x="10" y="153"/>
                </a:cubicBezTo>
                <a:cubicBezTo>
                  <a:pt x="20" y="157"/>
                  <a:pt x="20" y="157"/>
                  <a:pt x="20" y="157"/>
                </a:cubicBezTo>
                <a:cubicBezTo>
                  <a:pt x="17" y="166"/>
                  <a:pt x="17" y="166"/>
                  <a:pt x="17" y="166"/>
                </a:cubicBezTo>
                <a:cubicBezTo>
                  <a:pt x="27" y="168"/>
                  <a:pt x="27" y="168"/>
                  <a:pt x="27" y="168"/>
                </a:cubicBezTo>
                <a:cubicBezTo>
                  <a:pt x="26" y="178"/>
                  <a:pt x="26" y="178"/>
                  <a:pt x="26" y="178"/>
                </a:cubicBezTo>
                <a:cubicBezTo>
                  <a:pt x="36" y="178"/>
                  <a:pt x="36" y="178"/>
                  <a:pt x="36" y="178"/>
                </a:cubicBezTo>
                <a:cubicBezTo>
                  <a:pt x="36" y="188"/>
                  <a:pt x="36" y="188"/>
                  <a:pt x="36" y="188"/>
                </a:cubicBezTo>
                <a:cubicBezTo>
                  <a:pt x="46" y="187"/>
                  <a:pt x="46" y="187"/>
                  <a:pt x="46" y="187"/>
                </a:cubicBezTo>
                <a:cubicBezTo>
                  <a:pt x="47" y="197"/>
                  <a:pt x="47" y="197"/>
                  <a:pt x="47" y="197"/>
                </a:cubicBezTo>
                <a:cubicBezTo>
                  <a:pt x="57" y="195"/>
                  <a:pt x="57" y="195"/>
                  <a:pt x="57" y="195"/>
                </a:cubicBezTo>
                <a:cubicBezTo>
                  <a:pt x="59" y="204"/>
                  <a:pt x="59" y="204"/>
                  <a:pt x="59" y="204"/>
                </a:cubicBezTo>
                <a:cubicBezTo>
                  <a:pt x="69" y="201"/>
                  <a:pt x="69" y="201"/>
                  <a:pt x="69" y="201"/>
                </a:cubicBezTo>
                <a:cubicBezTo>
                  <a:pt x="73" y="210"/>
                  <a:pt x="73" y="210"/>
                  <a:pt x="73" y="210"/>
                </a:cubicBezTo>
                <a:cubicBezTo>
                  <a:pt x="81" y="205"/>
                  <a:pt x="81" y="205"/>
                  <a:pt x="81" y="205"/>
                </a:cubicBezTo>
                <a:cubicBezTo>
                  <a:pt x="87" y="214"/>
                  <a:pt x="87" y="214"/>
                  <a:pt x="87" y="214"/>
                </a:cubicBezTo>
                <a:cubicBezTo>
                  <a:pt x="95" y="208"/>
                  <a:pt x="95" y="208"/>
                  <a:pt x="95" y="208"/>
                </a:cubicBezTo>
                <a:cubicBezTo>
                  <a:pt x="101" y="216"/>
                  <a:pt x="101" y="216"/>
                  <a:pt x="101" y="216"/>
                </a:cubicBezTo>
                <a:cubicBezTo>
                  <a:pt x="108" y="209"/>
                  <a:pt x="108" y="209"/>
                  <a:pt x="108" y="209"/>
                </a:cubicBezTo>
                <a:cubicBezTo>
                  <a:pt x="115" y="216"/>
                  <a:pt x="115" y="216"/>
                  <a:pt x="115" y="216"/>
                </a:cubicBezTo>
                <a:cubicBezTo>
                  <a:pt x="121" y="208"/>
                  <a:pt x="121" y="208"/>
                  <a:pt x="121" y="208"/>
                </a:cubicBezTo>
                <a:cubicBezTo>
                  <a:pt x="129" y="214"/>
                  <a:pt x="129" y="214"/>
                  <a:pt x="129" y="214"/>
                </a:cubicBezTo>
                <a:cubicBezTo>
                  <a:pt x="135" y="205"/>
                  <a:pt x="135" y="205"/>
                  <a:pt x="135" y="205"/>
                </a:cubicBezTo>
                <a:cubicBezTo>
                  <a:pt x="143" y="210"/>
                  <a:pt x="143" y="210"/>
                  <a:pt x="143" y="210"/>
                </a:cubicBezTo>
                <a:cubicBezTo>
                  <a:pt x="147" y="201"/>
                  <a:pt x="147" y="201"/>
                  <a:pt x="147" y="201"/>
                </a:cubicBezTo>
                <a:cubicBezTo>
                  <a:pt x="157" y="204"/>
                  <a:pt x="157" y="204"/>
                  <a:pt x="157" y="204"/>
                </a:cubicBezTo>
                <a:cubicBezTo>
                  <a:pt x="159" y="195"/>
                  <a:pt x="159" y="195"/>
                  <a:pt x="159" y="195"/>
                </a:cubicBezTo>
                <a:cubicBezTo>
                  <a:pt x="169" y="197"/>
                  <a:pt x="169" y="197"/>
                  <a:pt x="169" y="197"/>
                </a:cubicBezTo>
                <a:cubicBezTo>
                  <a:pt x="171" y="187"/>
                  <a:pt x="171" y="187"/>
                  <a:pt x="171" y="187"/>
                </a:cubicBezTo>
                <a:cubicBezTo>
                  <a:pt x="180" y="188"/>
                  <a:pt x="180" y="188"/>
                  <a:pt x="180" y="188"/>
                </a:cubicBezTo>
                <a:cubicBezTo>
                  <a:pt x="180" y="178"/>
                  <a:pt x="180" y="178"/>
                  <a:pt x="180" y="178"/>
                </a:cubicBezTo>
                <a:cubicBezTo>
                  <a:pt x="190" y="178"/>
                  <a:pt x="190" y="178"/>
                  <a:pt x="190" y="178"/>
                </a:cubicBezTo>
                <a:cubicBezTo>
                  <a:pt x="189" y="168"/>
                  <a:pt x="189" y="168"/>
                  <a:pt x="189" y="168"/>
                </a:cubicBezTo>
                <a:cubicBezTo>
                  <a:pt x="199" y="166"/>
                  <a:pt x="199" y="166"/>
                  <a:pt x="199" y="166"/>
                </a:cubicBezTo>
                <a:cubicBezTo>
                  <a:pt x="196" y="157"/>
                  <a:pt x="196" y="157"/>
                  <a:pt x="196" y="157"/>
                </a:cubicBezTo>
                <a:cubicBezTo>
                  <a:pt x="206" y="153"/>
                  <a:pt x="206" y="153"/>
                  <a:pt x="206" y="153"/>
                </a:cubicBezTo>
                <a:cubicBezTo>
                  <a:pt x="202" y="144"/>
                  <a:pt x="202" y="144"/>
                  <a:pt x="202" y="144"/>
                </a:cubicBezTo>
                <a:cubicBezTo>
                  <a:pt x="211" y="140"/>
                  <a:pt x="211" y="140"/>
                  <a:pt x="211" y="140"/>
                </a:cubicBezTo>
                <a:cubicBezTo>
                  <a:pt x="206" y="131"/>
                  <a:pt x="206" y="131"/>
                  <a:pt x="206" y="131"/>
                </a:cubicBezTo>
                <a:cubicBezTo>
                  <a:pt x="214" y="126"/>
                  <a:pt x="214" y="126"/>
                  <a:pt x="214" y="126"/>
                </a:cubicBezTo>
                <a:lnTo>
                  <a:pt x="208" y="118"/>
                </a:lnTo>
                <a:close/>
                <a:moveTo>
                  <a:pt x="16" y="126"/>
                </a:moveTo>
                <a:cubicBezTo>
                  <a:pt x="14" y="126"/>
                  <a:pt x="13" y="124"/>
                  <a:pt x="13" y="122"/>
                </a:cubicBezTo>
                <a:cubicBezTo>
                  <a:pt x="13" y="121"/>
                  <a:pt x="14" y="119"/>
                  <a:pt x="16" y="119"/>
                </a:cubicBezTo>
                <a:cubicBezTo>
                  <a:pt x="18" y="119"/>
                  <a:pt x="19" y="121"/>
                  <a:pt x="19" y="122"/>
                </a:cubicBezTo>
                <a:cubicBezTo>
                  <a:pt x="19" y="124"/>
                  <a:pt x="18" y="126"/>
                  <a:pt x="16" y="126"/>
                </a:cubicBezTo>
                <a:close/>
                <a:moveTo>
                  <a:pt x="20" y="119"/>
                </a:moveTo>
                <a:cubicBezTo>
                  <a:pt x="14" y="119"/>
                  <a:pt x="10" y="114"/>
                  <a:pt x="10" y="109"/>
                </a:cubicBezTo>
                <a:cubicBezTo>
                  <a:pt x="10" y="104"/>
                  <a:pt x="14" y="100"/>
                  <a:pt x="20" y="100"/>
                </a:cubicBezTo>
                <a:cubicBezTo>
                  <a:pt x="25" y="100"/>
                  <a:pt x="29" y="104"/>
                  <a:pt x="29" y="109"/>
                </a:cubicBezTo>
                <a:cubicBezTo>
                  <a:pt x="29" y="114"/>
                  <a:pt x="25" y="119"/>
                  <a:pt x="20" y="119"/>
                </a:cubicBezTo>
                <a:close/>
                <a:moveTo>
                  <a:pt x="102" y="21"/>
                </a:moveTo>
                <a:cubicBezTo>
                  <a:pt x="103" y="21"/>
                  <a:pt x="104" y="22"/>
                  <a:pt x="104" y="24"/>
                </a:cubicBezTo>
                <a:cubicBezTo>
                  <a:pt x="104" y="25"/>
                  <a:pt x="103" y="26"/>
                  <a:pt x="102" y="26"/>
                </a:cubicBezTo>
                <a:cubicBezTo>
                  <a:pt x="100" y="26"/>
                  <a:pt x="99" y="25"/>
                  <a:pt x="99" y="24"/>
                </a:cubicBezTo>
                <a:cubicBezTo>
                  <a:pt x="99" y="22"/>
                  <a:pt x="100" y="21"/>
                  <a:pt x="102" y="21"/>
                </a:cubicBezTo>
                <a:close/>
                <a:moveTo>
                  <a:pt x="88" y="16"/>
                </a:moveTo>
                <a:cubicBezTo>
                  <a:pt x="93" y="16"/>
                  <a:pt x="97" y="21"/>
                  <a:pt x="97" y="26"/>
                </a:cubicBezTo>
                <a:cubicBezTo>
                  <a:pt x="97" y="31"/>
                  <a:pt x="93" y="35"/>
                  <a:pt x="88" y="35"/>
                </a:cubicBezTo>
                <a:cubicBezTo>
                  <a:pt x="83" y="35"/>
                  <a:pt x="78" y="31"/>
                  <a:pt x="78" y="26"/>
                </a:cubicBezTo>
                <a:cubicBezTo>
                  <a:pt x="78" y="21"/>
                  <a:pt x="83" y="16"/>
                  <a:pt x="88" y="16"/>
                </a:cubicBezTo>
                <a:close/>
                <a:moveTo>
                  <a:pt x="108" y="38"/>
                </a:moveTo>
                <a:cubicBezTo>
                  <a:pt x="140" y="38"/>
                  <a:pt x="166" y="59"/>
                  <a:pt x="175" y="88"/>
                </a:cubicBezTo>
                <a:cubicBezTo>
                  <a:pt x="41" y="88"/>
                  <a:pt x="41" y="88"/>
                  <a:pt x="41" y="88"/>
                </a:cubicBezTo>
                <a:cubicBezTo>
                  <a:pt x="50" y="59"/>
                  <a:pt x="76" y="38"/>
                  <a:pt x="108" y="38"/>
                </a:cubicBezTo>
                <a:close/>
                <a:moveTo>
                  <a:pt x="147" y="116"/>
                </a:moveTo>
                <a:cubicBezTo>
                  <a:pt x="153" y="116"/>
                  <a:pt x="153" y="116"/>
                  <a:pt x="153" y="116"/>
                </a:cubicBezTo>
                <a:cubicBezTo>
                  <a:pt x="153" y="118"/>
                  <a:pt x="154" y="119"/>
                  <a:pt x="156" y="121"/>
                </a:cubicBezTo>
                <a:cubicBezTo>
                  <a:pt x="157" y="122"/>
                  <a:pt x="159" y="122"/>
                  <a:pt x="161" y="122"/>
                </a:cubicBezTo>
                <a:cubicBezTo>
                  <a:pt x="162" y="122"/>
                  <a:pt x="163" y="122"/>
                  <a:pt x="165" y="121"/>
                </a:cubicBezTo>
                <a:cubicBezTo>
                  <a:pt x="166" y="121"/>
                  <a:pt x="166" y="120"/>
                  <a:pt x="167" y="119"/>
                </a:cubicBezTo>
                <a:cubicBezTo>
                  <a:pt x="167" y="118"/>
                  <a:pt x="167" y="118"/>
                  <a:pt x="167" y="118"/>
                </a:cubicBezTo>
                <a:cubicBezTo>
                  <a:pt x="167" y="116"/>
                  <a:pt x="165" y="115"/>
                  <a:pt x="162" y="114"/>
                </a:cubicBezTo>
                <a:cubicBezTo>
                  <a:pt x="157" y="112"/>
                  <a:pt x="154" y="111"/>
                  <a:pt x="153" y="111"/>
                </a:cubicBezTo>
                <a:cubicBezTo>
                  <a:pt x="150" y="109"/>
                  <a:pt x="148" y="106"/>
                  <a:pt x="148" y="102"/>
                </a:cubicBezTo>
                <a:cubicBezTo>
                  <a:pt x="149" y="100"/>
                  <a:pt x="150" y="97"/>
                  <a:pt x="152" y="96"/>
                </a:cubicBezTo>
                <a:cubicBezTo>
                  <a:pt x="154" y="94"/>
                  <a:pt x="157" y="93"/>
                  <a:pt x="160" y="93"/>
                </a:cubicBezTo>
                <a:cubicBezTo>
                  <a:pt x="163" y="93"/>
                  <a:pt x="166" y="94"/>
                  <a:pt x="169" y="96"/>
                </a:cubicBezTo>
                <a:cubicBezTo>
                  <a:pt x="171" y="98"/>
                  <a:pt x="172" y="101"/>
                  <a:pt x="172" y="105"/>
                </a:cubicBezTo>
                <a:cubicBezTo>
                  <a:pt x="166" y="105"/>
                  <a:pt x="166" y="105"/>
                  <a:pt x="166" y="105"/>
                </a:cubicBezTo>
                <a:cubicBezTo>
                  <a:pt x="166" y="103"/>
                  <a:pt x="165" y="101"/>
                  <a:pt x="164" y="100"/>
                </a:cubicBezTo>
                <a:cubicBezTo>
                  <a:pt x="163" y="99"/>
                  <a:pt x="162" y="99"/>
                  <a:pt x="160" y="99"/>
                </a:cubicBezTo>
                <a:cubicBezTo>
                  <a:pt x="159" y="99"/>
                  <a:pt x="158" y="99"/>
                  <a:pt x="157" y="100"/>
                </a:cubicBezTo>
                <a:cubicBezTo>
                  <a:pt x="156" y="101"/>
                  <a:pt x="155" y="102"/>
                  <a:pt x="155" y="103"/>
                </a:cubicBezTo>
                <a:cubicBezTo>
                  <a:pt x="155" y="105"/>
                  <a:pt x="156" y="106"/>
                  <a:pt x="160" y="107"/>
                </a:cubicBezTo>
                <a:cubicBezTo>
                  <a:pt x="165" y="109"/>
                  <a:pt x="168" y="110"/>
                  <a:pt x="169" y="110"/>
                </a:cubicBezTo>
                <a:cubicBezTo>
                  <a:pt x="172" y="112"/>
                  <a:pt x="174" y="115"/>
                  <a:pt x="173" y="119"/>
                </a:cubicBezTo>
                <a:cubicBezTo>
                  <a:pt x="173" y="122"/>
                  <a:pt x="172" y="124"/>
                  <a:pt x="169" y="126"/>
                </a:cubicBezTo>
                <a:cubicBezTo>
                  <a:pt x="167" y="127"/>
                  <a:pt x="164" y="128"/>
                  <a:pt x="161" y="128"/>
                </a:cubicBezTo>
                <a:cubicBezTo>
                  <a:pt x="157" y="128"/>
                  <a:pt x="154" y="127"/>
                  <a:pt x="151" y="125"/>
                </a:cubicBezTo>
                <a:cubicBezTo>
                  <a:pt x="148" y="123"/>
                  <a:pt x="147" y="119"/>
                  <a:pt x="147" y="116"/>
                </a:cubicBezTo>
                <a:close/>
                <a:moveTo>
                  <a:pt x="148" y="127"/>
                </a:moveTo>
                <a:cubicBezTo>
                  <a:pt x="141" y="127"/>
                  <a:pt x="141" y="127"/>
                  <a:pt x="141" y="127"/>
                </a:cubicBezTo>
                <a:cubicBezTo>
                  <a:pt x="139" y="120"/>
                  <a:pt x="139" y="120"/>
                  <a:pt x="139" y="120"/>
                </a:cubicBezTo>
                <a:cubicBezTo>
                  <a:pt x="126" y="120"/>
                  <a:pt x="126" y="120"/>
                  <a:pt x="126" y="120"/>
                </a:cubicBezTo>
                <a:cubicBezTo>
                  <a:pt x="123" y="127"/>
                  <a:pt x="123" y="127"/>
                  <a:pt x="123" y="127"/>
                </a:cubicBezTo>
                <a:cubicBezTo>
                  <a:pt x="117" y="127"/>
                  <a:pt x="117" y="127"/>
                  <a:pt x="117" y="127"/>
                </a:cubicBezTo>
                <a:cubicBezTo>
                  <a:pt x="129" y="95"/>
                  <a:pt x="129" y="95"/>
                  <a:pt x="129" y="95"/>
                </a:cubicBezTo>
                <a:cubicBezTo>
                  <a:pt x="136" y="95"/>
                  <a:pt x="136" y="95"/>
                  <a:pt x="136" y="95"/>
                </a:cubicBezTo>
                <a:lnTo>
                  <a:pt x="148" y="127"/>
                </a:lnTo>
                <a:close/>
                <a:moveTo>
                  <a:pt x="104" y="127"/>
                </a:moveTo>
                <a:cubicBezTo>
                  <a:pt x="97" y="127"/>
                  <a:pt x="97" y="127"/>
                  <a:pt x="97" y="127"/>
                </a:cubicBezTo>
                <a:cubicBezTo>
                  <a:pt x="91" y="109"/>
                  <a:pt x="91" y="109"/>
                  <a:pt x="91" y="109"/>
                </a:cubicBezTo>
                <a:cubicBezTo>
                  <a:pt x="91" y="127"/>
                  <a:pt x="91" y="127"/>
                  <a:pt x="91" y="127"/>
                </a:cubicBezTo>
                <a:cubicBezTo>
                  <a:pt x="85" y="127"/>
                  <a:pt x="85" y="127"/>
                  <a:pt x="85" y="127"/>
                </a:cubicBezTo>
                <a:cubicBezTo>
                  <a:pt x="85" y="95"/>
                  <a:pt x="85" y="95"/>
                  <a:pt x="85" y="95"/>
                </a:cubicBezTo>
                <a:cubicBezTo>
                  <a:pt x="92" y="95"/>
                  <a:pt x="92" y="95"/>
                  <a:pt x="92" y="95"/>
                </a:cubicBezTo>
                <a:cubicBezTo>
                  <a:pt x="100" y="119"/>
                  <a:pt x="100" y="119"/>
                  <a:pt x="100" y="119"/>
                </a:cubicBezTo>
                <a:cubicBezTo>
                  <a:pt x="108" y="95"/>
                  <a:pt x="108" y="95"/>
                  <a:pt x="108" y="95"/>
                </a:cubicBezTo>
                <a:cubicBezTo>
                  <a:pt x="116" y="95"/>
                  <a:pt x="116" y="95"/>
                  <a:pt x="116" y="95"/>
                </a:cubicBezTo>
                <a:cubicBezTo>
                  <a:pt x="116" y="127"/>
                  <a:pt x="116" y="127"/>
                  <a:pt x="116" y="127"/>
                </a:cubicBezTo>
                <a:cubicBezTo>
                  <a:pt x="110" y="127"/>
                  <a:pt x="110" y="127"/>
                  <a:pt x="110" y="127"/>
                </a:cubicBezTo>
                <a:cubicBezTo>
                  <a:pt x="110" y="108"/>
                  <a:pt x="110" y="108"/>
                  <a:pt x="110" y="108"/>
                </a:cubicBezTo>
                <a:lnTo>
                  <a:pt x="104" y="127"/>
                </a:lnTo>
                <a:close/>
                <a:moveTo>
                  <a:pt x="44" y="95"/>
                </a:moveTo>
                <a:cubicBezTo>
                  <a:pt x="51" y="95"/>
                  <a:pt x="51" y="95"/>
                  <a:pt x="51" y="95"/>
                </a:cubicBezTo>
                <a:cubicBezTo>
                  <a:pt x="58" y="104"/>
                  <a:pt x="58" y="104"/>
                  <a:pt x="58" y="104"/>
                </a:cubicBezTo>
                <a:cubicBezTo>
                  <a:pt x="64" y="95"/>
                  <a:pt x="64" y="95"/>
                  <a:pt x="64" y="95"/>
                </a:cubicBezTo>
                <a:cubicBezTo>
                  <a:pt x="71" y="95"/>
                  <a:pt x="71" y="95"/>
                  <a:pt x="71" y="95"/>
                </a:cubicBezTo>
                <a:cubicBezTo>
                  <a:pt x="61" y="110"/>
                  <a:pt x="61" y="110"/>
                  <a:pt x="61" y="110"/>
                </a:cubicBezTo>
                <a:cubicBezTo>
                  <a:pt x="73" y="127"/>
                  <a:pt x="73" y="127"/>
                  <a:pt x="73" y="127"/>
                </a:cubicBezTo>
                <a:cubicBezTo>
                  <a:pt x="65" y="127"/>
                  <a:pt x="65" y="127"/>
                  <a:pt x="65" y="127"/>
                </a:cubicBezTo>
                <a:cubicBezTo>
                  <a:pt x="58" y="116"/>
                  <a:pt x="58" y="116"/>
                  <a:pt x="58" y="116"/>
                </a:cubicBezTo>
                <a:cubicBezTo>
                  <a:pt x="50" y="127"/>
                  <a:pt x="50" y="127"/>
                  <a:pt x="50" y="127"/>
                </a:cubicBezTo>
                <a:cubicBezTo>
                  <a:pt x="43" y="127"/>
                  <a:pt x="43" y="127"/>
                  <a:pt x="43" y="127"/>
                </a:cubicBezTo>
                <a:cubicBezTo>
                  <a:pt x="54" y="110"/>
                  <a:pt x="54" y="110"/>
                  <a:pt x="54" y="110"/>
                </a:cubicBezTo>
                <a:lnTo>
                  <a:pt x="44" y="95"/>
                </a:lnTo>
                <a:close/>
                <a:moveTo>
                  <a:pt x="73" y="114"/>
                </a:moveTo>
                <a:cubicBezTo>
                  <a:pt x="73" y="108"/>
                  <a:pt x="73" y="108"/>
                  <a:pt x="73" y="108"/>
                </a:cubicBezTo>
                <a:cubicBezTo>
                  <a:pt x="82" y="108"/>
                  <a:pt x="82" y="108"/>
                  <a:pt x="82" y="108"/>
                </a:cubicBezTo>
                <a:cubicBezTo>
                  <a:pt x="82" y="114"/>
                  <a:pt x="82" y="114"/>
                  <a:pt x="82" y="114"/>
                </a:cubicBezTo>
                <a:lnTo>
                  <a:pt x="73" y="114"/>
                </a:lnTo>
                <a:close/>
                <a:moveTo>
                  <a:pt x="31" y="48"/>
                </a:moveTo>
                <a:cubicBezTo>
                  <a:pt x="31" y="45"/>
                  <a:pt x="33" y="42"/>
                  <a:pt x="36" y="42"/>
                </a:cubicBezTo>
                <a:cubicBezTo>
                  <a:pt x="39" y="42"/>
                  <a:pt x="41" y="45"/>
                  <a:pt x="41" y="48"/>
                </a:cubicBezTo>
                <a:cubicBezTo>
                  <a:pt x="41" y="50"/>
                  <a:pt x="39" y="53"/>
                  <a:pt x="36" y="53"/>
                </a:cubicBezTo>
                <a:cubicBezTo>
                  <a:pt x="33" y="53"/>
                  <a:pt x="31" y="50"/>
                  <a:pt x="31" y="48"/>
                </a:cubicBezTo>
                <a:close/>
                <a:moveTo>
                  <a:pt x="46" y="172"/>
                </a:moveTo>
                <a:cubicBezTo>
                  <a:pt x="41" y="172"/>
                  <a:pt x="37" y="168"/>
                  <a:pt x="37" y="163"/>
                </a:cubicBezTo>
                <a:cubicBezTo>
                  <a:pt x="37" y="158"/>
                  <a:pt x="41" y="154"/>
                  <a:pt x="46" y="154"/>
                </a:cubicBezTo>
                <a:cubicBezTo>
                  <a:pt x="51" y="154"/>
                  <a:pt x="54" y="158"/>
                  <a:pt x="54" y="163"/>
                </a:cubicBezTo>
                <a:cubicBezTo>
                  <a:pt x="54" y="168"/>
                  <a:pt x="51" y="172"/>
                  <a:pt x="46" y="172"/>
                </a:cubicBezTo>
                <a:close/>
                <a:moveTo>
                  <a:pt x="59" y="172"/>
                </a:moveTo>
                <a:cubicBezTo>
                  <a:pt x="58" y="172"/>
                  <a:pt x="57" y="171"/>
                  <a:pt x="57" y="170"/>
                </a:cubicBezTo>
                <a:cubicBezTo>
                  <a:pt x="57" y="169"/>
                  <a:pt x="58" y="168"/>
                  <a:pt x="59" y="168"/>
                </a:cubicBezTo>
                <a:cubicBezTo>
                  <a:pt x="60" y="168"/>
                  <a:pt x="60" y="169"/>
                  <a:pt x="60" y="170"/>
                </a:cubicBezTo>
                <a:cubicBezTo>
                  <a:pt x="60" y="171"/>
                  <a:pt x="60" y="172"/>
                  <a:pt x="59" y="172"/>
                </a:cubicBezTo>
                <a:close/>
                <a:moveTo>
                  <a:pt x="109" y="204"/>
                </a:moveTo>
                <a:cubicBezTo>
                  <a:pt x="105" y="204"/>
                  <a:pt x="102" y="201"/>
                  <a:pt x="102" y="197"/>
                </a:cubicBezTo>
                <a:cubicBezTo>
                  <a:pt x="102" y="193"/>
                  <a:pt x="105" y="190"/>
                  <a:pt x="109" y="190"/>
                </a:cubicBezTo>
                <a:cubicBezTo>
                  <a:pt x="112" y="190"/>
                  <a:pt x="115" y="193"/>
                  <a:pt x="115" y="197"/>
                </a:cubicBezTo>
                <a:cubicBezTo>
                  <a:pt x="115" y="201"/>
                  <a:pt x="112" y="204"/>
                  <a:pt x="109" y="204"/>
                </a:cubicBezTo>
                <a:close/>
                <a:moveTo>
                  <a:pt x="154" y="187"/>
                </a:moveTo>
                <a:cubicBezTo>
                  <a:pt x="153" y="187"/>
                  <a:pt x="152" y="186"/>
                  <a:pt x="152" y="185"/>
                </a:cubicBezTo>
                <a:cubicBezTo>
                  <a:pt x="152" y="183"/>
                  <a:pt x="153" y="182"/>
                  <a:pt x="154" y="182"/>
                </a:cubicBezTo>
                <a:cubicBezTo>
                  <a:pt x="155" y="182"/>
                  <a:pt x="156" y="183"/>
                  <a:pt x="156" y="185"/>
                </a:cubicBezTo>
                <a:cubicBezTo>
                  <a:pt x="156" y="186"/>
                  <a:pt x="155" y="187"/>
                  <a:pt x="154" y="187"/>
                </a:cubicBezTo>
                <a:close/>
                <a:moveTo>
                  <a:pt x="108" y="178"/>
                </a:moveTo>
                <a:cubicBezTo>
                  <a:pt x="79" y="178"/>
                  <a:pt x="53" y="160"/>
                  <a:pt x="43" y="134"/>
                </a:cubicBezTo>
                <a:cubicBezTo>
                  <a:pt x="173" y="134"/>
                  <a:pt x="173" y="134"/>
                  <a:pt x="173" y="134"/>
                </a:cubicBezTo>
                <a:cubicBezTo>
                  <a:pt x="163" y="160"/>
                  <a:pt x="137" y="178"/>
                  <a:pt x="108" y="178"/>
                </a:cubicBezTo>
                <a:close/>
                <a:moveTo>
                  <a:pt x="170" y="175"/>
                </a:moveTo>
                <a:cubicBezTo>
                  <a:pt x="166" y="175"/>
                  <a:pt x="163" y="171"/>
                  <a:pt x="163" y="167"/>
                </a:cubicBezTo>
                <a:cubicBezTo>
                  <a:pt x="163" y="163"/>
                  <a:pt x="166" y="160"/>
                  <a:pt x="170" y="160"/>
                </a:cubicBezTo>
                <a:cubicBezTo>
                  <a:pt x="174" y="160"/>
                  <a:pt x="177" y="163"/>
                  <a:pt x="177" y="167"/>
                </a:cubicBezTo>
                <a:cubicBezTo>
                  <a:pt x="177" y="171"/>
                  <a:pt x="174" y="175"/>
                  <a:pt x="170" y="175"/>
                </a:cubicBezTo>
                <a:close/>
                <a:moveTo>
                  <a:pt x="171" y="59"/>
                </a:moveTo>
                <a:cubicBezTo>
                  <a:pt x="166" y="59"/>
                  <a:pt x="162" y="55"/>
                  <a:pt x="162" y="50"/>
                </a:cubicBezTo>
                <a:cubicBezTo>
                  <a:pt x="162" y="44"/>
                  <a:pt x="166" y="40"/>
                  <a:pt x="171" y="40"/>
                </a:cubicBezTo>
                <a:cubicBezTo>
                  <a:pt x="177" y="40"/>
                  <a:pt x="181" y="44"/>
                  <a:pt x="181" y="50"/>
                </a:cubicBezTo>
                <a:cubicBezTo>
                  <a:pt x="181" y="55"/>
                  <a:pt x="177" y="59"/>
                  <a:pt x="171" y="59"/>
                </a:cubicBezTo>
                <a:close/>
                <a:moveTo>
                  <a:pt x="186" y="61"/>
                </a:moveTo>
                <a:cubicBezTo>
                  <a:pt x="184" y="61"/>
                  <a:pt x="184" y="60"/>
                  <a:pt x="184" y="59"/>
                </a:cubicBezTo>
                <a:cubicBezTo>
                  <a:pt x="184" y="57"/>
                  <a:pt x="184" y="57"/>
                  <a:pt x="186" y="57"/>
                </a:cubicBezTo>
                <a:cubicBezTo>
                  <a:pt x="187" y="57"/>
                  <a:pt x="188" y="57"/>
                  <a:pt x="188" y="59"/>
                </a:cubicBezTo>
                <a:cubicBezTo>
                  <a:pt x="188" y="60"/>
                  <a:pt x="187" y="61"/>
                  <a:pt x="186" y="61"/>
                </a:cubicBezTo>
                <a:close/>
                <a:moveTo>
                  <a:pt x="194" y="106"/>
                </a:moveTo>
                <a:cubicBezTo>
                  <a:pt x="191" y="106"/>
                  <a:pt x="189" y="103"/>
                  <a:pt x="189" y="100"/>
                </a:cubicBezTo>
                <a:cubicBezTo>
                  <a:pt x="189" y="98"/>
                  <a:pt x="191" y="95"/>
                  <a:pt x="194" y="95"/>
                </a:cubicBezTo>
                <a:cubicBezTo>
                  <a:pt x="197" y="95"/>
                  <a:pt x="199" y="98"/>
                  <a:pt x="199" y="100"/>
                </a:cubicBezTo>
                <a:cubicBezTo>
                  <a:pt x="199" y="103"/>
                  <a:pt x="197" y="106"/>
                  <a:pt x="194" y="106"/>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40" name="Freeform 239"/>
          <p:cNvSpPr>
            <a:spLocks/>
          </p:cNvSpPr>
          <p:nvPr/>
        </p:nvSpPr>
        <p:spPr bwMode="auto">
          <a:xfrm>
            <a:off x="10436156" y="5236164"/>
            <a:ext cx="105805" cy="190450"/>
          </a:xfrm>
          <a:custGeom>
            <a:avLst/>
            <a:gdLst>
              <a:gd name="T0" fmla="*/ 5 w 35"/>
              <a:gd name="T1" fmla="*/ 17 h 63"/>
              <a:gd name="T2" fmla="*/ 3 w 35"/>
              <a:gd name="T3" fmla="*/ 31 h 63"/>
              <a:gd name="T4" fmla="*/ 25 w 35"/>
              <a:gd name="T5" fmla="*/ 59 h 63"/>
              <a:gd name="T6" fmla="*/ 34 w 35"/>
              <a:gd name="T7" fmla="*/ 63 h 63"/>
              <a:gd name="T8" fmla="*/ 27 w 35"/>
              <a:gd name="T9" fmla="*/ 0 h 63"/>
              <a:gd name="T10" fmla="*/ 5 w 35"/>
              <a:gd name="T11" fmla="*/ 17 h 63"/>
            </a:gdLst>
            <a:ahLst/>
            <a:cxnLst>
              <a:cxn ang="0">
                <a:pos x="T0" y="T1"/>
              </a:cxn>
              <a:cxn ang="0">
                <a:pos x="T2" y="T3"/>
              </a:cxn>
              <a:cxn ang="0">
                <a:pos x="T4" y="T5"/>
              </a:cxn>
              <a:cxn ang="0">
                <a:pos x="T6" y="T7"/>
              </a:cxn>
              <a:cxn ang="0">
                <a:pos x="T8" y="T9"/>
              </a:cxn>
              <a:cxn ang="0">
                <a:pos x="T10" y="T11"/>
              </a:cxn>
            </a:cxnLst>
            <a:rect l="0" t="0" r="r" b="b"/>
            <a:pathLst>
              <a:path w="35" h="63">
                <a:moveTo>
                  <a:pt x="5" y="17"/>
                </a:moveTo>
                <a:cubicBezTo>
                  <a:pt x="1" y="21"/>
                  <a:pt x="0" y="27"/>
                  <a:pt x="3" y="31"/>
                </a:cubicBezTo>
                <a:cubicBezTo>
                  <a:pt x="25" y="59"/>
                  <a:pt x="25" y="59"/>
                  <a:pt x="25" y="59"/>
                </a:cubicBezTo>
                <a:cubicBezTo>
                  <a:pt x="27" y="62"/>
                  <a:pt x="31" y="63"/>
                  <a:pt x="34" y="63"/>
                </a:cubicBezTo>
                <a:cubicBezTo>
                  <a:pt x="34" y="53"/>
                  <a:pt x="35" y="26"/>
                  <a:pt x="27" y="0"/>
                </a:cubicBezTo>
                <a:lnTo>
                  <a:pt x="5" y="17"/>
                </a:ln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41" name="Freeform 240"/>
          <p:cNvSpPr>
            <a:spLocks/>
          </p:cNvSpPr>
          <p:nvPr/>
        </p:nvSpPr>
        <p:spPr bwMode="auto">
          <a:xfrm>
            <a:off x="10554659" y="5172680"/>
            <a:ext cx="71948" cy="226425"/>
          </a:xfrm>
          <a:custGeom>
            <a:avLst/>
            <a:gdLst>
              <a:gd name="T0" fmla="*/ 0 w 24"/>
              <a:gd name="T1" fmla="*/ 12 h 75"/>
              <a:gd name="T2" fmla="*/ 9 w 24"/>
              <a:gd name="T3" fmla="*/ 75 h 75"/>
              <a:gd name="T4" fmla="*/ 22 w 24"/>
              <a:gd name="T5" fmla="*/ 65 h 75"/>
              <a:gd name="T6" fmla="*/ 15 w 24"/>
              <a:gd name="T7" fmla="*/ 0 h 75"/>
              <a:gd name="T8" fmla="*/ 0 w 24"/>
              <a:gd name="T9" fmla="*/ 12 h 75"/>
            </a:gdLst>
            <a:ahLst/>
            <a:cxnLst>
              <a:cxn ang="0">
                <a:pos x="T0" y="T1"/>
              </a:cxn>
              <a:cxn ang="0">
                <a:pos x="T2" y="T3"/>
              </a:cxn>
              <a:cxn ang="0">
                <a:pos x="T4" y="T5"/>
              </a:cxn>
              <a:cxn ang="0">
                <a:pos x="T6" y="T7"/>
              </a:cxn>
              <a:cxn ang="0">
                <a:pos x="T8" y="T9"/>
              </a:cxn>
            </a:cxnLst>
            <a:rect l="0" t="0" r="r" b="b"/>
            <a:pathLst>
              <a:path w="24" h="75">
                <a:moveTo>
                  <a:pt x="0" y="12"/>
                </a:moveTo>
                <a:cubicBezTo>
                  <a:pt x="8" y="36"/>
                  <a:pt x="9" y="60"/>
                  <a:pt x="9" y="75"/>
                </a:cubicBezTo>
                <a:cubicBezTo>
                  <a:pt x="22" y="65"/>
                  <a:pt x="22" y="65"/>
                  <a:pt x="22" y="65"/>
                </a:cubicBezTo>
                <a:cubicBezTo>
                  <a:pt x="22" y="57"/>
                  <a:pt x="24" y="28"/>
                  <a:pt x="15" y="0"/>
                </a:cubicBezTo>
                <a:lnTo>
                  <a:pt x="0" y="12"/>
                </a:ln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42" name="Freeform 241"/>
          <p:cNvSpPr>
            <a:spLocks/>
          </p:cNvSpPr>
          <p:nvPr/>
        </p:nvSpPr>
        <p:spPr bwMode="auto">
          <a:xfrm>
            <a:off x="10715482" y="5088036"/>
            <a:ext cx="103689" cy="184103"/>
          </a:xfrm>
          <a:custGeom>
            <a:avLst/>
            <a:gdLst>
              <a:gd name="T0" fmla="*/ 29 w 34"/>
              <a:gd name="T1" fmla="*/ 46 h 61"/>
              <a:gd name="T2" fmla="*/ 31 w 34"/>
              <a:gd name="T3" fmla="*/ 32 h 61"/>
              <a:gd name="T4" fmla="*/ 9 w 34"/>
              <a:gd name="T5" fmla="*/ 4 h 61"/>
              <a:gd name="T6" fmla="*/ 0 w 34"/>
              <a:gd name="T7" fmla="*/ 0 h 61"/>
              <a:gd name="T8" fmla="*/ 8 w 34"/>
              <a:gd name="T9" fmla="*/ 61 h 61"/>
              <a:gd name="T10" fmla="*/ 29 w 34"/>
              <a:gd name="T11" fmla="*/ 46 h 61"/>
            </a:gdLst>
            <a:ahLst/>
            <a:cxnLst>
              <a:cxn ang="0">
                <a:pos x="T0" y="T1"/>
              </a:cxn>
              <a:cxn ang="0">
                <a:pos x="T2" y="T3"/>
              </a:cxn>
              <a:cxn ang="0">
                <a:pos x="T4" y="T5"/>
              </a:cxn>
              <a:cxn ang="0">
                <a:pos x="T6" y="T7"/>
              </a:cxn>
              <a:cxn ang="0">
                <a:pos x="T8" y="T9"/>
              </a:cxn>
              <a:cxn ang="0">
                <a:pos x="T10" y="T11"/>
              </a:cxn>
            </a:cxnLst>
            <a:rect l="0" t="0" r="r" b="b"/>
            <a:pathLst>
              <a:path w="34" h="61">
                <a:moveTo>
                  <a:pt x="29" y="46"/>
                </a:moveTo>
                <a:cubicBezTo>
                  <a:pt x="33" y="42"/>
                  <a:pt x="34" y="36"/>
                  <a:pt x="31" y="32"/>
                </a:cubicBezTo>
                <a:cubicBezTo>
                  <a:pt x="9" y="4"/>
                  <a:pt x="9" y="4"/>
                  <a:pt x="9" y="4"/>
                </a:cubicBezTo>
                <a:cubicBezTo>
                  <a:pt x="7" y="1"/>
                  <a:pt x="3" y="0"/>
                  <a:pt x="0" y="0"/>
                </a:cubicBezTo>
                <a:cubicBezTo>
                  <a:pt x="7" y="23"/>
                  <a:pt x="9" y="47"/>
                  <a:pt x="8" y="61"/>
                </a:cubicBezTo>
                <a:lnTo>
                  <a:pt x="29" y="46"/>
                </a:ln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43" name="Freeform 242"/>
          <p:cNvSpPr>
            <a:spLocks/>
          </p:cNvSpPr>
          <p:nvPr/>
        </p:nvSpPr>
        <p:spPr bwMode="auto">
          <a:xfrm>
            <a:off x="10635071" y="5109196"/>
            <a:ext cx="71948" cy="226425"/>
          </a:xfrm>
          <a:custGeom>
            <a:avLst/>
            <a:gdLst>
              <a:gd name="T0" fmla="*/ 8 w 24"/>
              <a:gd name="T1" fmla="*/ 75 h 75"/>
              <a:gd name="T2" fmla="*/ 22 w 24"/>
              <a:gd name="T3" fmla="*/ 65 h 75"/>
              <a:gd name="T4" fmla="*/ 15 w 24"/>
              <a:gd name="T5" fmla="*/ 0 h 75"/>
              <a:gd name="T6" fmla="*/ 0 w 24"/>
              <a:gd name="T7" fmla="*/ 13 h 75"/>
              <a:gd name="T8" fmla="*/ 8 w 24"/>
              <a:gd name="T9" fmla="*/ 75 h 75"/>
            </a:gdLst>
            <a:ahLst/>
            <a:cxnLst>
              <a:cxn ang="0">
                <a:pos x="T0" y="T1"/>
              </a:cxn>
              <a:cxn ang="0">
                <a:pos x="T2" y="T3"/>
              </a:cxn>
              <a:cxn ang="0">
                <a:pos x="T4" y="T5"/>
              </a:cxn>
              <a:cxn ang="0">
                <a:pos x="T6" y="T7"/>
              </a:cxn>
              <a:cxn ang="0">
                <a:pos x="T8" y="T9"/>
              </a:cxn>
            </a:cxnLst>
            <a:rect l="0" t="0" r="r" b="b"/>
            <a:pathLst>
              <a:path w="24" h="75">
                <a:moveTo>
                  <a:pt x="8" y="75"/>
                </a:moveTo>
                <a:cubicBezTo>
                  <a:pt x="22" y="65"/>
                  <a:pt x="22" y="65"/>
                  <a:pt x="22" y="65"/>
                </a:cubicBezTo>
                <a:cubicBezTo>
                  <a:pt x="22" y="57"/>
                  <a:pt x="24" y="28"/>
                  <a:pt x="15" y="0"/>
                </a:cubicBezTo>
                <a:cubicBezTo>
                  <a:pt x="0" y="13"/>
                  <a:pt x="0" y="13"/>
                  <a:pt x="0" y="13"/>
                </a:cubicBezTo>
                <a:cubicBezTo>
                  <a:pt x="7" y="36"/>
                  <a:pt x="9" y="60"/>
                  <a:pt x="8" y="75"/>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44" name="Freeform 243"/>
          <p:cNvSpPr>
            <a:spLocks/>
          </p:cNvSpPr>
          <p:nvPr/>
        </p:nvSpPr>
        <p:spPr bwMode="auto">
          <a:xfrm>
            <a:off x="10436156" y="5350435"/>
            <a:ext cx="61367" cy="65600"/>
          </a:xfrm>
          <a:custGeom>
            <a:avLst/>
            <a:gdLst>
              <a:gd name="T0" fmla="*/ 2 w 20"/>
              <a:gd name="T1" fmla="*/ 1 h 22"/>
              <a:gd name="T2" fmla="*/ 8 w 20"/>
              <a:gd name="T3" fmla="*/ 2 h 22"/>
              <a:gd name="T4" fmla="*/ 18 w 20"/>
              <a:gd name="T5" fmla="*/ 15 h 22"/>
              <a:gd name="T6" fmla="*/ 18 w 20"/>
              <a:gd name="T7" fmla="*/ 21 h 22"/>
              <a:gd name="T8" fmla="*/ 18 w 20"/>
              <a:gd name="T9" fmla="*/ 21 h 22"/>
              <a:gd name="T10" fmla="*/ 12 w 20"/>
              <a:gd name="T11" fmla="*/ 20 h 22"/>
              <a:gd name="T12" fmla="*/ 2 w 20"/>
              <a:gd name="T13" fmla="*/ 7 h 22"/>
              <a:gd name="T14" fmla="*/ 2 w 20"/>
              <a:gd name="T15" fmla="*/ 1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22">
                <a:moveTo>
                  <a:pt x="2" y="1"/>
                </a:moveTo>
                <a:cubicBezTo>
                  <a:pt x="4" y="0"/>
                  <a:pt x="7" y="0"/>
                  <a:pt x="8" y="2"/>
                </a:cubicBezTo>
                <a:cubicBezTo>
                  <a:pt x="18" y="15"/>
                  <a:pt x="18" y="15"/>
                  <a:pt x="18" y="15"/>
                </a:cubicBezTo>
                <a:cubicBezTo>
                  <a:pt x="20" y="17"/>
                  <a:pt x="19" y="20"/>
                  <a:pt x="18" y="21"/>
                </a:cubicBezTo>
                <a:cubicBezTo>
                  <a:pt x="18" y="21"/>
                  <a:pt x="18" y="21"/>
                  <a:pt x="18" y="21"/>
                </a:cubicBezTo>
                <a:cubicBezTo>
                  <a:pt x="16" y="22"/>
                  <a:pt x="13" y="22"/>
                  <a:pt x="12" y="20"/>
                </a:cubicBezTo>
                <a:cubicBezTo>
                  <a:pt x="2" y="7"/>
                  <a:pt x="2" y="7"/>
                  <a:pt x="2" y="7"/>
                </a:cubicBezTo>
                <a:cubicBezTo>
                  <a:pt x="0" y="5"/>
                  <a:pt x="1" y="3"/>
                  <a:pt x="2" y="1"/>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45" name="Freeform 244"/>
          <p:cNvSpPr>
            <a:spLocks/>
          </p:cNvSpPr>
          <p:nvPr/>
        </p:nvSpPr>
        <p:spPr bwMode="auto">
          <a:xfrm>
            <a:off x="10334581" y="5377945"/>
            <a:ext cx="129082" cy="135432"/>
          </a:xfrm>
          <a:custGeom>
            <a:avLst/>
            <a:gdLst>
              <a:gd name="T0" fmla="*/ 3 w 43"/>
              <a:gd name="T1" fmla="*/ 0 h 45"/>
              <a:gd name="T2" fmla="*/ 3 w 43"/>
              <a:gd name="T3" fmla="*/ 7 h 45"/>
              <a:gd name="T4" fmla="*/ 9 w 43"/>
              <a:gd name="T5" fmla="*/ 8 h 45"/>
              <a:gd name="T6" fmla="*/ 10 w 43"/>
              <a:gd name="T7" fmla="*/ 8 h 45"/>
              <a:gd name="T8" fmla="*/ 16 w 43"/>
              <a:gd name="T9" fmla="*/ 11 h 45"/>
              <a:gd name="T10" fmla="*/ 17 w 43"/>
              <a:gd name="T11" fmla="*/ 17 h 45"/>
              <a:gd name="T12" fmla="*/ 17 w 43"/>
              <a:gd name="T13" fmla="*/ 17 h 45"/>
              <a:gd name="T14" fmla="*/ 16 w 43"/>
              <a:gd name="T15" fmla="*/ 23 h 45"/>
              <a:gd name="T16" fmla="*/ 17 w 43"/>
              <a:gd name="T17" fmla="*/ 24 h 45"/>
              <a:gd name="T18" fmla="*/ 17 w 43"/>
              <a:gd name="T19" fmla="*/ 24 h 45"/>
              <a:gd name="T20" fmla="*/ 23 w 43"/>
              <a:gd name="T21" fmla="*/ 25 h 45"/>
              <a:gd name="T22" fmla="*/ 23 w 43"/>
              <a:gd name="T23" fmla="*/ 25 h 45"/>
              <a:gd name="T24" fmla="*/ 29 w 43"/>
              <a:gd name="T25" fmla="*/ 28 h 45"/>
              <a:gd name="T26" fmla="*/ 30 w 43"/>
              <a:gd name="T27" fmla="*/ 34 h 45"/>
              <a:gd name="T28" fmla="*/ 30 w 43"/>
              <a:gd name="T29" fmla="*/ 35 h 45"/>
              <a:gd name="T30" fmla="*/ 30 w 43"/>
              <a:gd name="T31" fmla="*/ 41 h 45"/>
              <a:gd name="T32" fmla="*/ 36 w 43"/>
              <a:gd name="T33" fmla="*/ 42 h 45"/>
              <a:gd name="T34" fmla="*/ 36 w 43"/>
              <a:gd name="T35" fmla="*/ 42 h 45"/>
              <a:gd name="T36" fmla="*/ 43 w 43"/>
              <a:gd name="T37" fmla="*/ 12 h 45"/>
              <a:gd name="T38" fmla="*/ 35 w 43"/>
              <a:gd name="T39" fmla="*/ 1 h 45"/>
              <a:gd name="T40" fmla="*/ 3 w 43"/>
              <a:gd name="T41"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3" h="45">
                <a:moveTo>
                  <a:pt x="3" y="0"/>
                </a:moveTo>
                <a:cubicBezTo>
                  <a:pt x="3" y="0"/>
                  <a:pt x="0" y="3"/>
                  <a:pt x="3" y="7"/>
                </a:cubicBezTo>
                <a:cubicBezTo>
                  <a:pt x="6" y="11"/>
                  <a:pt x="9" y="8"/>
                  <a:pt x="9" y="8"/>
                </a:cubicBezTo>
                <a:cubicBezTo>
                  <a:pt x="9" y="8"/>
                  <a:pt x="9" y="8"/>
                  <a:pt x="10" y="8"/>
                </a:cubicBezTo>
                <a:cubicBezTo>
                  <a:pt x="10" y="8"/>
                  <a:pt x="13" y="7"/>
                  <a:pt x="16" y="11"/>
                </a:cubicBezTo>
                <a:cubicBezTo>
                  <a:pt x="19" y="15"/>
                  <a:pt x="17" y="17"/>
                  <a:pt x="17" y="17"/>
                </a:cubicBezTo>
                <a:cubicBezTo>
                  <a:pt x="17" y="17"/>
                  <a:pt x="17" y="17"/>
                  <a:pt x="17" y="17"/>
                </a:cubicBezTo>
                <a:cubicBezTo>
                  <a:pt x="16" y="18"/>
                  <a:pt x="15" y="20"/>
                  <a:pt x="16" y="23"/>
                </a:cubicBezTo>
                <a:cubicBezTo>
                  <a:pt x="16" y="23"/>
                  <a:pt x="17" y="23"/>
                  <a:pt x="17" y="24"/>
                </a:cubicBezTo>
                <a:cubicBezTo>
                  <a:pt x="17" y="24"/>
                  <a:pt x="17" y="24"/>
                  <a:pt x="17" y="24"/>
                </a:cubicBezTo>
                <a:cubicBezTo>
                  <a:pt x="20" y="27"/>
                  <a:pt x="23" y="25"/>
                  <a:pt x="23" y="25"/>
                </a:cubicBezTo>
                <a:cubicBezTo>
                  <a:pt x="23" y="25"/>
                  <a:pt x="23" y="25"/>
                  <a:pt x="23" y="25"/>
                </a:cubicBezTo>
                <a:cubicBezTo>
                  <a:pt x="23" y="25"/>
                  <a:pt x="26" y="24"/>
                  <a:pt x="29" y="28"/>
                </a:cubicBezTo>
                <a:cubicBezTo>
                  <a:pt x="32" y="31"/>
                  <a:pt x="30" y="34"/>
                  <a:pt x="30" y="34"/>
                </a:cubicBezTo>
                <a:cubicBezTo>
                  <a:pt x="30" y="35"/>
                  <a:pt x="30" y="35"/>
                  <a:pt x="30" y="35"/>
                </a:cubicBezTo>
                <a:cubicBezTo>
                  <a:pt x="30" y="35"/>
                  <a:pt x="27" y="37"/>
                  <a:pt x="30" y="41"/>
                </a:cubicBezTo>
                <a:cubicBezTo>
                  <a:pt x="33" y="45"/>
                  <a:pt x="36" y="42"/>
                  <a:pt x="36" y="42"/>
                </a:cubicBezTo>
                <a:cubicBezTo>
                  <a:pt x="36" y="42"/>
                  <a:pt x="36" y="42"/>
                  <a:pt x="36" y="42"/>
                </a:cubicBezTo>
                <a:cubicBezTo>
                  <a:pt x="43" y="12"/>
                  <a:pt x="43" y="12"/>
                  <a:pt x="43" y="12"/>
                </a:cubicBezTo>
                <a:cubicBezTo>
                  <a:pt x="35" y="1"/>
                  <a:pt x="35" y="1"/>
                  <a:pt x="35" y="1"/>
                </a:cubicBezTo>
                <a:cubicBezTo>
                  <a:pt x="3" y="0"/>
                  <a:pt x="3" y="0"/>
                  <a:pt x="3" y="0"/>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46" name="Freeform 245"/>
          <p:cNvSpPr>
            <a:spLocks/>
          </p:cNvSpPr>
          <p:nvPr/>
        </p:nvSpPr>
        <p:spPr bwMode="auto">
          <a:xfrm>
            <a:off x="10768386" y="5098618"/>
            <a:ext cx="57136" cy="67715"/>
          </a:xfrm>
          <a:custGeom>
            <a:avLst/>
            <a:gdLst>
              <a:gd name="T0" fmla="*/ 17 w 19"/>
              <a:gd name="T1" fmla="*/ 21 h 23"/>
              <a:gd name="T2" fmla="*/ 11 w 19"/>
              <a:gd name="T3" fmla="*/ 20 h 23"/>
              <a:gd name="T4" fmla="*/ 1 w 19"/>
              <a:gd name="T5" fmla="*/ 8 h 23"/>
              <a:gd name="T6" fmla="*/ 2 w 19"/>
              <a:gd name="T7" fmla="*/ 1 h 23"/>
              <a:gd name="T8" fmla="*/ 2 w 19"/>
              <a:gd name="T9" fmla="*/ 1 h 23"/>
              <a:gd name="T10" fmla="*/ 8 w 19"/>
              <a:gd name="T11" fmla="*/ 3 h 23"/>
              <a:gd name="T12" fmla="*/ 18 w 19"/>
              <a:gd name="T13" fmla="*/ 15 h 23"/>
              <a:gd name="T14" fmla="*/ 17 w 19"/>
              <a:gd name="T15" fmla="*/ 21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23">
                <a:moveTo>
                  <a:pt x="17" y="21"/>
                </a:moveTo>
                <a:cubicBezTo>
                  <a:pt x="15" y="23"/>
                  <a:pt x="13" y="22"/>
                  <a:pt x="11" y="20"/>
                </a:cubicBezTo>
                <a:cubicBezTo>
                  <a:pt x="1" y="8"/>
                  <a:pt x="1" y="8"/>
                  <a:pt x="1" y="8"/>
                </a:cubicBezTo>
                <a:cubicBezTo>
                  <a:pt x="0" y="6"/>
                  <a:pt x="0" y="3"/>
                  <a:pt x="2" y="1"/>
                </a:cubicBezTo>
                <a:cubicBezTo>
                  <a:pt x="2" y="1"/>
                  <a:pt x="2" y="1"/>
                  <a:pt x="2" y="1"/>
                </a:cubicBezTo>
                <a:cubicBezTo>
                  <a:pt x="4" y="0"/>
                  <a:pt x="6" y="1"/>
                  <a:pt x="8" y="3"/>
                </a:cubicBezTo>
                <a:cubicBezTo>
                  <a:pt x="18" y="15"/>
                  <a:pt x="18" y="15"/>
                  <a:pt x="18" y="15"/>
                </a:cubicBezTo>
                <a:cubicBezTo>
                  <a:pt x="19" y="17"/>
                  <a:pt x="19" y="20"/>
                  <a:pt x="17" y="21"/>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47" name="Freeform 246"/>
          <p:cNvSpPr>
            <a:spLocks/>
          </p:cNvSpPr>
          <p:nvPr/>
        </p:nvSpPr>
        <p:spPr bwMode="auto">
          <a:xfrm>
            <a:off x="10798011" y="5003393"/>
            <a:ext cx="129083" cy="133316"/>
          </a:xfrm>
          <a:custGeom>
            <a:avLst/>
            <a:gdLst>
              <a:gd name="T0" fmla="*/ 40 w 43"/>
              <a:gd name="T1" fmla="*/ 44 h 44"/>
              <a:gd name="T2" fmla="*/ 40 w 43"/>
              <a:gd name="T3" fmla="*/ 38 h 44"/>
              <a:gd name="T4" fmla="*/ 34 w 43"/>
              <a:gd name="T5" fmla="*/ 36 h 44"/>
              <a:gd name="T6" fmla="*/ 34 w 43"/>
              <a:gd name="T7" fmla="*/ 36 h 44"/>
              <a:gd name="T8" fmla="*/ 28 w 43"/>
              <a:gd name="T9" fmla="*/ 34 h 44"/>
              <a:gd name="T10" fmla="*/ 27 w 43"/>
              <a:gd name="T11" fmla="*/ 27 h 44"/>
              <a:gd name="T12" fmla="*/ 27 w 43"/>
              <a:gd name="T13" fmla="*/ 27 h 44"/>
              <a:gd name="T14" fmla="*/ 27 w 43"/>
              <a:gd name="T15" fmla="*/ 22 h 44"/>
              <a:gd name="T16" fmla="*/ 27 w 43"/>
              <a:gd name="T17" fmla="*/ 21 h 44"/>
              <a:gd name="T18" fmla="*/ 26 w 43"/>
              <a:gd name="T19" fmla="*/ 20 h 44"/>
              <a:gd name="T20" fmla="*/ 21 w 43"/>
              <a:gd name="T21" fmla="*/ 19 h 44"/>
              <a:gd name="T22" fmla="*/ 21 w 43"/>
              <a:gd name="T23" fmla="*/ 19 h 44"/>
              <a:gd name="T24" fmla="*/ 15 w 43"/>
              <a:gd name="T25" fmla="*/ 17 h 44"/>
              <a:gd name="T26" fmla="*/ 14 w 43"/>
              <a:gd name="T27" fmla="*/ 10 h 44"/>
              <a:gd name="T28" fmla="*/ 14 w 43"/>
              <a:gd name="T29" fmla="*/ 10 h 44"/>
              <a:gd name="T30" fmla="*/ 14 w 43"/>
              <a:gd name="T31" fmla="*/ 3 h 44"/>
              <a:gd name="T32" fmla="*/ 8 w 43"/>
              <a:gd name="T33" fmla="*/ 2 h 44"/>
              <a:gd name="T34" fmla="*/ 8 w 43"/>
              <a:gd name="T35" fmla="*/ 2 h 44"/>
              <a:gd name="T36" fmla="*/ 0 w 43"/>
              <a:gd name="T37" fmla="*/ 32 h 44"/>
              <a:gd name="T38" fmla="*/ 9 w 43"/>
              <a:gd name="T39" fmla="*/ 44 h 44"/>
              <a:gd name="T40" fmla="*/ 40 w 43"/>
              <a:gd name="T4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3" h="44">
                <a:moveTo>
                  <a:pt x="40" y="44"/>
                </a:moveTo>
                <a:cubicBezTo>
                  <a:pt x="40" y="44"/>
                  <a:pt x="43" y="42"/>
                  <a:pt x="40" y="38"/>
                </a:cubicBezTo>
                <a:cubicBezTo>
                  <a:pt x="38" y="34"/>
                  <a:pt x="34" y="36"/>
                  <a:pt x="34" y="36"/>
                </a:cubicBezTo>
                <a:cubicBezTo>
                  <a:pt x="34" y="36"/>
                  <a:pt x="34" y="36"/>
                  <a:pt x="34" y="36"/>
                </a:cubicBezTo>
                <a:cubicBezTo>
                  <a:pt x="33" y="36"/>
                  <a:pt x="31" y="37"/>
                  <a:pt x="28" y="34"/>
                </a:cubicBezTo>
                <a:cubicBezTo>
                  <a:pt x="25" y="30"/>
                  <a:pt x="27" y="27"/>
                  <a:pt x="27" y="27"/>
                </a:cubicBezTo>
                <a:cubicBezTo>
                  <a:pt x="27" y="27"/>
                  <a:pt x="27" y="27"/>
                  <a:pt x="27" y="27"/>
                </a:cubicBezTo>
                <a:cubicBezTo>
                  <a:pt x="27" y="27"/>
                  <a:pt x="29" y="25"/>
                  <a:pt x="27" y="22"/>
                </a:cubicBezTo>
                <a:cubicBezTo>
                  <a:pt x="27" y="21"/>
                  <a:pt x="27" y="21"/>
                  <a:pt x="27" y="21"/>
                </a:cubicBezTo>
                <a:cubicBezTo>
                  <a:pt x="26" y="21"/>
                  <a:pt x="26" y="20"/>
                  <a:pt x="26" y="20"/>
                </a:cubicBezTo>
                <a:cubicBezTo>
                  <a:pt x="23" y="18"/>
                  <a:pt x="21" y="19"/>
                  <a:pt x="21" y="19"/>
                </a:cubicBezTo>
                <a:cubicBezTo>
                  <a:pt x="21" y="19"/>
                  <a:pt x="21" y="19"/>
                  <a:pt x="21" y="19"/>
                </a:cubicBezTo>
                <a:cubicBezTo>
                  <a:pt x="21" y="19"/>
                  <a:pt x="18" y="21"/>
                  <a:pt x="15" y="17"/>
                </a:cubicBezTo>
                <a:cubicBezTo>
                  <a:pt x="12" y="13"/>
                  <a:pt x="13" y="11"/>
                  <a:pt x="14" y="10"/>
                </a:cubicBezTo>
                <a:cubicBezTo>
                  <a:pt x="14" y="10"/>
                  <a:pt x="14" y="10"/>
                  <a:pt x="14" y="10"/>
                </a:cubicBezTo>
                <a:cubicBezTo>
                  <a:pt x="14" y="10"/>
                  <a:pt x="17" y="7"/>
                  <a:pt x="14" y="3"/>
                </a:cubicBezTo>
                <a:cubicBezTo>
                  <a:pt x="11" y="0"/>
                  <a:pt x="8" y="2"/>
                  <a:pt x="8" y="2"/>
                </a:cubicBezTo>
                <a:cubicBezTo>
                  <a:pt x="8" y="2"/>
                  <a:pt x="8" y="2"/>
                  <a:pt x="8" y="2"/>
                </a:cubicBezTo>
                <a:cubicBezTo>
                  <a:pt x="0" y="32"/>
                  <a:pt x="0" y="32"/>
                  <a:pt x="0" y="32"/>
                </a:cubicBezTo>
                <a:cubicBezTo>
                  <a:pt x="9" y="44"/>
                  <a:pt x="9" y="44"/>
                  <a:pt x="9" y="44"/>
                </a:cubicBezTo>
                <a:cubicBezTo>
                  <a:pt x="40" y="44"/>
                  <a:pt x="40" y="44"/>
                  <a:pt x="40" y="44"/>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48" name="Freeform 247"/>
          <p:cNvSpPr>
            <a:spLocks/>
          </p:cNvSpPr>
          <p:nvPr/>
        </p:nvSpPr>
        <p:spPr bwMode="auto">
          <a:xfrm>
            <a:off x="10605444" y="5441427"/>
            <a:ext cx="110038" cy="167172"/>
          </a:xfrm>
          <a:custGeom>
            <a:avLst/>
            <a:gdLst>
              <a:gd name="T0" fmla="*/ 3 w 37"/>
              <a:gd name="T1" fmla="*/ 20 h 56"/>
              <a:gd name="T2" fmla="*/ 4 w 37"/>
              <a:gd name="T3" fmla="*/ 32 h 56"/>
              <a:gd name="T4" fmla="*/ 29 w 37"/>
              <a:gd name="T5" fmla="*/ 53 h 56"/>
              <a:gd name="T6" fmla="*/ 37 w 37"/>
              <a:gd name="T7" fmla="*/ 55 h 56"/>
              <a:gd name="T8" fmla="*/ 20 w 37"/>
              <a:gd name="T9" fmla="*/ 0 h 56"/>
              <a:gd name="T10" fmla="*/ 3 w 37"/>
              <a:gd name="T11" fmla="*/ 20 h 56"/>
            </a:gdLst>
            <a:ahLst/>
            <a:cxnLst>
              <a:cxn ang="0">
                <a:pos x="T0" y="T1"/>
              </a:cxn>
              <a:cxn ang="0">
                <a:pos x="T2" y="T3"/>
              </a:cxn>
              <a:cxn ang="0">
                <a:pos x="T4" y="T5"/>
              </a:cxn>
              <a:cxn ang="0">
                <a:pos x="T6" y="T7"/>
              </a:cxn>
              <a:cxn ang="0">
                <a:pos x="T8" y="T9"/>
              </a:cxn>
              <a:cxn ang="0">
                <a:pos x="T10" y="T11"/>
              </a:cxn>
            </a:cxnLst>
            <a:rect l="0" t="0" r="r" b="b"/>
            <a:pathLst>
              <a:path w="37" h="56">
                <a:moveTo>
                  <a:pt x="3" y="20"/>
                </a:moveTo>
                <a:cubicBezTo>
                  <a:pt x="0" y="24"/>
                  <a:pt x="0" y="29"/>
                  <a:pt x="4" y="32"/>
                </a:cubicBezTo>
                <a:cubicBezTo>
                  <a:pt x="29" y="53"/>
                  <a:pt x="29" y="53"/>
                  <a:pt x="29" y="53"/>
                </a:cubicBezTo>
                <a:cubicBezTo>
                  <a:pt x="31" y="55"/>
                  <a:pt x="34" y="56"/>
                  <a:pt x="37" y="55"/>
                </a:cubicBezTo>
                <a:cubicBezTo>
                  <a:pt x="36" y="46"/>
                  <a:pt x="31" y="22"/>
                  <a:pt x="20" y="0"/>
                </a:cubicBezTo>
                <a:lnTo>
                  <a:pt x="3" y="20"/>
                </a:ln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49" name="Freeform 248"/>
          <p:cNvSpPr>
            <a:spLocks/>
          </p:cNvSpPr>
          <p:nvPr/>
        </p:nvSpPr>
        <p:spPr bwMode="auto">
          <a:xfrm>
            <a:off x="10690090" y="5371595"/>
            <a:ext cx="86760" cy="201032"/>
          </a:xfrm>
          <a:custGeom>
            <a:avLst/>
            <a:gdLst>
              <a:gd name="T0" fmla="*/ 0 w 29"/>
              <a:gd name="T1" fmla="*/ 13 h 67"/>
              <a:gd name="T2" fmla="*/ 20 w 29"/>
              <a:gd name="T3" fmla="*/ 67 h 67"/>
              <a:gd name="T4" fmla="*/ 29 w 29"/>
              <a:gd name="T5" fmla="*/ 56 h 67"/>
              <a:gd name="T6" fmla="*/ 12 w 29"/>
              <a:gd name="T7" fmla="*/ 0 h 67"/>
              <a:gd name="T8" fmla="*/ 0 w 29"/>
              <a:gd name="T9" fmla="*/ 13 h 67"/>
            </a:gdLst>
            <a:ahLst/>
            <a:cxnLst>
              <a:cxn ang="0">
                <a:pos x="T0" y="T1"/>
              </a:cxn>
              <a:cxn ang="0">
                <a:pos x="T2" y="T3"/>
              </a:cxn>
              <a:cxn ang="0">
                <a:pos x="T4" y="T5"/>
              </a:cxn>
              <a:cxn ang="0">
                <a:pos x="T6" y="T7"/>
              </a:cxn>
              <a:cxn ang="0">
                <a:pos x="T8" y="T9"/>
              </a:cxn>
            </a:cxnLst>
            <a:rect l="0" t="0" r="r" b="b"/>
            <a:pathLst>
              <a:path w="29" h="67">
                <a:moveTo>
                  <a:pt x="0" y="13"/>
                </a:moveTo>
                <a:cubicBezTo>
                  <a:pt x="11" y="33"/>
                  <a:pt x="17" y="54"/>
                  <a:pt x="20" y="67"/>
                </a:cubicBezTo>
                <a:cubicBezTo>
                  <a:pt x="29" y="56"/>
                  <a:pt x="29" y="56"/>
                  <a:pt x="29" y="56"/>
                </a:cubicBezTo>
                <a:cubicBezTo>
                  <a:pt x="28" y="49"/>
                  <a:pt x="24" y="23"/>
                  <a:pt x="12" y="0"/>
                </a:cubicBezTo>
                <a:lnTo>
                  <a:pt x="0" y="13"/>
                </a:ln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50" name="Freeform 249"/>
          <p:cNvSpPr>
            <a:spLocks/>
          </p:cNvSpPr>
          <p:nvPr/>
        </p:nvSpPr>
        <p:spPr bwMode="auto">
          <a:xfrm>
            <a:off x="10812824" y="5270022"/>
            <a:ext cx="110038" cy="160825"/>
          </a:xfrm>
          <a:custGeom>
            <a:avLst/>
            <a:gdLst>
              <a:gd name="T0" fmla="*/ 34 w 37"/>
              <a:gd name="T1" fmla="*/ 36 h 54"/>
              <a:gd name="T2" fmla="*/ 33 w 37"/>
              <a:gd name="T3" fmla="*/ 24 h 54"/>
              <a:gd name="T4" fmla="*/ 8 w 37"/>
              <a:gd name="T5" fmla="*/ 3 h 54"/>
              <a:gd name="T6" fmla="*/ 0 w 37"/>
              <a:gd name="T7" fmla="*/ 1 h 54"/>
              <a:gd name="T8" fmla="*/ 19 w 37"/>
              <a:gd name="T9" fmla="*/ 54 h 54"/>
              <a:gd name="T10" fmla="*/ 34 w 37"/>
              <a:gd name="T11" fmla="*/ 36 h 54"/>
            </a:gdLst>
            <a:ahLst/>
            <a:cxnLst>
              <a:cxn ang="0">
                <a:pos x="T0" y="T1"/>
              </a:cxn>
              <a:cxn ang="0">
                <a:pos x="T2" y="T3"/>
              </a:cxn>
              <a:cxn ang="0">
                <a:pos x="T4" y="T5"/>
              </a:cxn>
              <a:cxn ang="0">
                <a:pos x="T6" y="T7"/>
              </a:cxn>
              <a:cxn ang="0">
                <a:pos x="T8" y="T9"/>
              </a:cxn>
              <a:cxn ang="0">
                <a:pos x="T10" y="T11"/>
              </a:cxn>
            </a:cxnLst>
            <a:rect l="0" t="0" r="r" b="b"/>
            <a:pathLst>
              <a:path w="37" h="54">
                <a:moveTo>
                  <a:pt x="34" y="36"/>
                </a:moveTo>
                <a:cubicBezTo>
                  <a:pt x="37" y="33"/>
                  <a:pt x="36" y="27"/>
                  <a:pt x="33" y="24"/>
                </a:cubicBezTo>
                <a:cubicBezTo>
                  <a:pt x="8" y="3"/>
                  <a:pt x="8" y="3"/>
                  <a:pt x="8" y="3"/>
                </a:cubicBezTo>
                <a:cubicBezTo>
                  <a:pt x="6" y="1"/>
                  <a:pt x="2" y="0"/>
                  <a:pt x="0" y="1"/>
                </a:cubicBezTo>
                <a:cubicBezTo>
                  <a:pt x="11" y="21"/>
                  <a:pt x="16" y="41"/>
                  <a:pt x="19" y="54"/>
                </a:cubicBezTo>
                <a:lnTo>
                  <a:pt x="34" y="36"/>
                </a:ln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51" name="Freeform 250"/>
          <p:cNvSpPr>
            <a:spLocks/>
          </p:cNvSpPr>
          <p:nvPr/>
        </p:nvSpPr>
        <p:spPr bwMode="auto">
          <a:xfrm>
            <a:off x="10749341" y="5299648"/>
            <a:ext cx="86760" cy="205264"/>
          </a:xfrm>
          <a:custGeom>
            <a:avLst/>
            <a:gdLst>
              <a:gd name="T0" fmla="*/ 20 w 29"/>
              <a:gd name="T1" fmla="*/ 68 h 68"/>
              <a:gd name="T2" fmla="*/ 29 w 29"/>
              <a:gd name="T3" fmla="*/ 56 h 68"/>
              <a:gd name="T4" fmla="*/ 12 w 29"/>
              <a:gd name="T5" fmla="*/ 0 h 68"/>
              <a:gd name="T6" fmla="*/ 0 w 29"/>
              <a:gd name="T7" fmla="*/ 14 h 68"/>
              <a:gd name="T8" fmla="*/ 20 w 29"/>
              <a:gd name="T9" fmla="*/ 68 h 68"/>
            </a:gdLst>
            <a:ahLst/>
            <a:cxnLst>
              <a:cxn ang="0">
                <a:pos x="T0" y="T1"/>
              </a:cxn>
              <a:cxn ang="0">
                <a:pos x="T2" y="T3"/>
              </a:cxn>
              <a:cxn ang="0">
                <a:pos x="T4" y="T5"/>
              </a:cxn>
              <a:cxn ang="0">
                <a:pos x="T6" y="T7"/>
              </a:cxn>
              <a:cxn ang="0">
                <a:pos x="T8" y="T9"/>
              </a:cxn>
            </a:cxnLst>
            <a:rect l="0" t="0" r="r" b="b"/>
            <a:pathLst>
              <a:path w="29" h="68">
                <a:moveTo>
                  <a:pt x="20" y="68"/>
                </a:moveTo>
                <a:cubicBezTo>
                  <a:pt x="29" y="56"/>
                  <a:pt x="29" y="56"/>
                  <a:pt x="29" y="56"/>
                </a:cubicBezTo>
                <a:cubicBezTo>
                  <a:pt x="28" y="49"/>
                  <a:pt x="24" y="23"/>
                  <a:pt x="12" y="0"/>
                </a:cubicBezTo>
                <a:cubicBezTo>
                  <a:pt x="0" y="14"/>
                  <a:pt x="0" y="14"/>
                  <a:pt x="0" y="14"/>
                </a:cubicBezTo>
                <a:cubicBezTo>
                  <a:pt x="11" y="33"/>
                  <a:pt x="17" y="55"/>
                  <a:pt x="20" y="68"/>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52" name="Freeform 251"/>
          <p:cNvSpPr>
            <a:spLocks/>
          </p:cNvSpPr>
          <p:nvPr/>
        </p:nvSpPr>
        <p:spPr bwMode="auto">
          <a:xfrm>
            <a:off x="10613910" y="5555697"/>
            <a:ext cx="61367" cy="52902"/>
          </a:xfrm>
          <a:custGeom>
            <a:avLst/>
            <a:gdLst>
              <a:gd name="T0" fmla="*/ 2 w 20"/>
              <a:gd name="T1" fmla="*/ 2 h 18"/>
              <a:gd name="T2" fmla="*/ 7 w 20"/>
              <a:gd name="T3" fmla="*/ 2 h 18"/>
              <a:gd name="T4" fmla="*/ 18 w 20"/>
              <a:gd name="T5" fmla="*/ 11 h 18"/>
              <a:gd name="T6" fmla="*/ 19 w 20"/>
              <a:gd name="T7" fmla="*/ 16 h 18"/>
              <a:gd name="T8" fmla="*/ 19 w 20"/>
              <a:gd name="T9" fmla="*/ 16 h 18"/>
              <a:gd name="T10" fmla="*/ 13 w 20"/>
              <a:gd name="T11" fmla="*/ 17 h 18"/>
              <a:gd name="T12" fmla="*/ 2 w 20"/>
              <a:gd name="T13" fmla="*/ 7 h 18"/>
              <a:gd name="T14" fmla="*/ 2 w 20"/>
              <a:gd name="T15" fmla="*/ 2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8">
                <a:moveTo>
                  <a:pt x="2" y="2"/>
                </a:moveTo>
                <a:cubicBezTo>
                  <a:pt x="3" y="0"/>
                  <a:pt x="5" y="0"/>
                  <a:pt x="7" y="2"/>
                </a:cubicBezTo>
                <a:cubicBezTo>
                  <a:pt x="18" y="11"/>
                  <a:pt x="18" y="11"/>
                  <a:pt x="18" y="11"/>
                </a:cubicBezTo>
                <a:cubicBezTo>
                  <a:pt x="20" y="12"/>
                  <a:pt x="20" y="15"/>
                  <a:pt x="19" y="16"/>
                </a:cubicBezTo>
                <a:cubicBezTo>
                  <a:pt x="19" y="16"/>
                  <a:pt x="19" y="16"/>
                  <a:pt x="19" y="16"/>
                </a:cubicBezTo>
                <a:cubicBezTo>
                  <a:pt x="18" y="18"/>
                  <a:pt x="15" y="18"/>
                  <a:pt x="13" y="17"/>
                </a:cubicBezTo>
                <a:cubicBezTo>
                  <a:pt x="2" y="7"/>
                  <a:pt x="2" y="7"/>
                  <a:pt x="2" y="7"/>
                </a:cubicBezTo>
                <a:cubicBezTo>
                  <a:pt x="1" y="6"/>
                  <a:pt x="0" y="3"/>
                  <a:pt x="2" y="2"/>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53" name="Freeform 252"/>
          <p:cNvSpPr>
            <a:spLocks/>
          </p:cNvSpPr>
          <p:nvPr/>
        </p:nvSpPr>
        <p:spPr bwMode="auto">
          <a:xfrm>
            <a:off x="10527149" y="5585322"/>
            <a:ext cx="122735" cy="116386"/>
          </a:xfrm>
          <a:custGeom>
            <a:avLst/>
            <a:gdLst>
              <a:gd name="T0" fmla="*/ 3 w 41"/>
              <a:gd name="T1" fmla="*/ 5 h 39"/>
              <a:gd name="T2" fmla="*/ 4 w 41"/>
              <a:gd name="T3" fmla="*/ 11 h 39"/>
              <a:gd name="T4" fmla="*/ 10 w 41"/>
              <a:gd name="T5" fmla="*/ 11 h 39"/>
              <a:gd name="T6" fmla="*/ 10 w 41"/>
              <a:gd name="T7" fmla="*/ 11 h 39"/>
              <a:gd name="T8" fmla="*/ 16 w 41"/>
              <a:gd name="T9" fmla="*/ 12 h 39"/>
              <a:gd name="T10" fmla="*/ 18 w 41"/>
              <a:gd name="T11" fmla="*/ 18 h 39"/>
              <a:gd name="T12" fmla="*/ 18 w 41"/>
              <a:gd name="T13" fmla="*/ 18 h 39"/>
              <a:gd name="T14" fmla="*/ 19 w 41"/>
              <a:gd name="T15" fmla="*/ 23 h 39"/>
              <a:gd name="T16" fmla="*/ 19 w 41"/>
              <a:gd name="T17" fmla="*/ 23 h 39"/>
              <a:gd name="T18" fmla="*/ 20 w 41"/>
              <a:gd name="T19" fmla="*/ 24 h 39"/>
              <a:gd name="T20" fmla="*/ 25 w 41"/>
              <a:gd name="T21" fmla="*/ 24 h 39"/>
              <a:gd name="T22" fmla="*/ 25 w 41"/>
              <a:gd name="T23" fmla="*/ 24 h 39"/>
              <a:gd name="T24" fmla="*/ 31 w 41"/>
              <a:gd name="T25" fmla="*/ 25 h 39"/>
              <a:gd name="T26" fmla="*/ 33 w 41"/>
              <a:gd name="T27" fmla="*/ 30 h 39"/>
              <a:gd name="T28" fmla="*/ 33 w 41"/>
              <a:gd name="T29" fmla="*/ 31 h 39"/>
              <a:gd name="T30" fmla="*/ 34 w 41"/>
              <a:gd name="T31" fmla="*/ 37 h 39"/>
              <a:gd name="T32" fmla="*/ 40 w 41"/>
              <a:gd name="T33" fmla="*/ 36 h 39"/>
              <a:gd name="T34" fmla="*/ 40 w 41"/>
              <a:gd name="T35" fmla="*/ 36 h 39"/>
              <a:gd name="T36" fmla="*/ 41 w 41"/>
              <a:gd name="T37" fmla="*/ 8 h 39"/>
              <a:gd name="T38" fmla="*/ 31 w 41"/>
              <a:gd name="T39" fmla="*/ 0 h 39"/>
              <a:gd name="T40" fmla="*/ 3 w 41"/>
              <a:gd name="T41" fmla="*/ 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 h="39">
                <a:moveTo>
                  <a:pt x="3" y="5"/>
                </a:moveTo>
                <a:cubicBezTo>
                  <a:pt x="3" y="5"/>
                  <a:pt x="0" y="8"/>
                  <a:pt x="4" y="11"/>
                </a:cubicBezTo>
                <a:cubicBezTo>
                  <a:pt x="7" y="14"/>
                  <a:pt x="10" y="11"/>
                  <a:pt x="10" y="11"/>
                </a:cubicBezTo>
                <a:cubicBezTo>
                  <a:pt x="10" y="11"/>
                  <a:pt x="10" y="11"/>
                  <a:pt x="10" y="11"/>
                </a:cubicBezTo>
                <a:cubicBezTo>
                  <a:pt x="10" y="11"/>
                  <a:pt x="13" y="10"/>
                  <a:pt x="16" y="12"/>
                </a:cubicBezTo>
                <a:cubicBezTo>
                  <a:pt x="19" y="15"/>
                  <a:pt x="18" y="18"/>
                  <a:pt x="18" y="18"/>
                </a:cubicBezTo>
                <a:cubicBezTo>
                  <a:pt x="18" y="18"/>
                  <a:pt x="18" y="18"/>
                  <a:pt x="18" y="18"/>
                </a:cubicBezTo>
                <a:cubicBezTo>
                  <a:pt x="18" y="18"/>
                  <a:pt x="16" y="20"/>
                  <a:pt x="19" y="23"/>
                </a:cubicBezTo>
                <a:cubicBezTo>
                  <a:pt x="19" y="23"/>
                  <a:pt x="19" y="23"/>
                  <a:pt x="19" y="23"/>
                </a:cubicBezTo>
                <a:cubicBezTo>
                  <a:pt x="19" y="23"/>
                  <a:pt x="20" y="24"/>
                  <a:pt x="20" y="24"/>
                </a:cubicBezTo>
                <a:cubicBezTo>
                  <a:pt x="23" y="25"/>
                  <a:pt x="25" y="24"/>
                  <a:pt x="25" y="24"/>
                </a:cubicBezTo>
                <a:cubicBezTo>
                  <a:pt x="25" y="24"/>
                  <a:pt x="25" y="24"/>
                  <a:pt x="25" y="24"/>
                </a:cubicBezTo>
                <a:cubicBezTo>
                  <a:pt x="25" y="24"/>
                  <a:pt x="27" y="22"/>
                  <a:pt x="31" y="25"/>
                </a:cubicBezTo>
                <a:cubicBezTo>
                  <a:pt x="34" y="27"/>
                  <a:pt x="33" y="30"/>
                  <a:pt x="33" y="30"/>
                </a:cubicBezTo>
                <a:cubicBezTo>
                  <a:pt x="33" y="31"/>
                  <a:pt x="33" y="31"/>
                  <a:pt x="33" y="31"/>
                </a:cubicBezTo>
                <a:cubicBezTo>
                  <a:pt x="33" y="31"/>
                  <a:pt x="30" y="34"/>
                  <a:pt x="34" y="37"/>
                </a:cubicBezTo>
                <a:cubicBezTo>
                  <a:pt x="37" y="39"/>
                  <a:pt x="40" y="36"/>
                  <a:pt x="40" y="36"/>
                </a:cubicBezTo>
                <a:cubicBezTo>
                  <a:pt x="40" y="36"/>
                  <a:pt x="40" y="36"/>
                  <a:pt x="40" y="36"/>
                </a:cubicBezTo>
                <a:cubicBezTo>
                  <a:pt x="41" y="8"/>
                  <a:pt x="41" y="8"/>
                  <a:pt x="41" y="8"/>
                </a:cubicBezTo>
                <a:cubicBezTo>
                  <a:pt x="31" y="0"/>
                  <a:pt x="31" y="0"/>
                  <a:pt x="31" y="0"/>
                </a:cubicBezTo>
                <a:cubicBezTo>
                  <a:pt x="3" y="5"/>
                  <a:pt x="3" y="5"/>
                  <a:pt x="3" y="5"/>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54" name="Freeform 253"/>
          <p:cNvSpPr>
            <a:spLocks/>
          </p:cNvSpPr>
          <p:nvPr/>
        </p:nvSpPr>
        <p:spPr bwMode="auto">
          <a:xfrm>
            <a:off x="10861493" y="5270022"/>
            <a:ext cx="59252" cy="52903"/>
          </a:xfrm>
          <a:custGeom>
            <a:avLst/>
            <a:gdLst>
              <a:gd name="T0" fmla="*/ 18 w 20"/>
              <a:gd name="T1" fmla="*/ 16 h 18"/>
              <a:gd name="T2" fmla="*/ 13 w 20"/>
              <a:gd name="T3" fmla="*/ 16 h 18"/>
              <a:gd name="T4" fmla="*/ 2 w 20"/>
              <a:gd name="T5" fmla="*/ 7 h 18"/>
              <a:gd name="T6" fmla="*/ 1 w 20"/>
              <a:gd name="T7" fmla="*/ 2 h 18"/>
              <a:gd name="T8" fmla="*/ 1 w 20"/>
              <a:gd name="T9" fmla="*/ 2 h 18"/>
              <a:gd name="T10" fmla="*/ 7 w 20"/>
              <a:gd name="T11" fmla="*/ 2 h 18"/>
              <a:gd name="T12" fmla="*/ 18 w 20"/>
              <a:gd name="T13" fmla="*/ 11 h 18"/>
              <a:gd name="T14" fmla="*/ 18 w 20"/>
              <a:gd name="T15" fmla="*/ 16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8">
                <a:moveTo>
                  <a:pt x="18" y="16"/>
                </a:moveTo>
                <a:cubicBezTo>
                  <a:pt x="17" y="18"/>
                  <a:pt x="15" y="18"/>
                  <a:pt x="13" y="16"/>
                </a:cubicBezTo>
                <a:cubicBezTo>
                  <a:pt x="2" y="7"/>
                  <a:pt x="2" y="7"/>
                  <a:pt x="2" y="7"/>
                </a:cubicBezTo>
                <a:cubicBezTo>
                  <a:pt x="0" y="6"/>
                  <a:pt x="0" y="3"/>
                  <a:pt x="1" y="2"/>
                </a:cubicBezTo>
                <a:cubicBezTo>
                  <a:pt x="1" y="2"/>
                  <a:pt x="1" y="2"/>
                  <a:pt x="1" y="2"/>
                </a:cubicBezTo>
                <a:cubicBezTo>
                  <a:pt x="3" y="0"/>
                  <a:pt x="5" y="0"/>
                  <a:pt x="7" y="2"/>
                </a:cubicBezTo>
                <a:cubicBezTo>
                  <a:pt x="18" y="11"/>
                  <a:pt x="18" y="11"/>
                  <a:pt x="18" y="11"/>
                </a:cubicBezTo>
                <a:cubicBezTo>
                  <a:pt x="19" y="12"/>
                  <a:pt x="20" y="15"/>
                  <a:pt x="18" y="16"/>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55" name="Freeform 254"/>
          <p:cNvSpPr>
            <a:spLocks/>
          </p:cNvSpPr>
          <p:nvPr/>
        </p:nvSpPr>
        <p:spPr bwMode="auto">
          <a:xfrm>
            <a:off x="10884772" y="5176914"/>
            <a:ext cx="122735" cy="116387"/>
          </a:xfrm>
          <a:custGeom>
            <a:avLst/>
            <a:gdLst>
              <a:gd name="T0" fmla="*/ 38 w 41"/>
              <a:gd name="T1" fmla="*/ 34 h 39"/>
              <a:gd name="T2" fmla="*/ 37 w 41"/>
              <a:gd name="T3" fmla="*/ 28 h 39"/>
              <a:gd name="T4" fmla="*/ 31 w 41"/>
              <a:gd name="T5" fmla="*/ 28 h 39"/>
              <a:gd name="T6" fmla="*/ 31 w 41"/>
              <a:gd name="T7" fmla="*/ 28 h 39"/>
              <a:gd name="T8" fmla="*/ 25 w 41"/>
              <a:gd name="T9" fmla="*/ 27 h 39"/>
              <a:gd name="T10" fmla="*/ 23 w 41"/>
              <a:gd name="T11" fmla="*/ 21 h 39"/>
              <a:gd name="T12" fmla="*/ 23 w 41"/>
              <a:gd name="T13" fmla="*/ 21 h 39"/>
              <a:gd name="T14" fmla="*/ 23 w 41"/>
              <a:gd name="T15" fmla="*/ 16 h 39"/>
              <a:gd name="T16" fmla="*/ 22 w 41"/>
              <a:gd name="T17" fmla="*/ 16 h 39"/>
              <a:gd name="T18" fmla="*/ 21 w 41"/>
              <a:gd name="T19" fmla="*/ 15 h 39"/>
              <a:gd name="T20" fmla="*/ 16 w 41"/>
              <a:gd name="T21" fmla="*/ 15 h 39"/>
              <a:gd name="T22" fmla="*/ 16 w 41"/>
              <a:gd name="T23" fmla="*/ 15 h 39"/>
              <a:gd name="T24" fmla="*/ 10 w 41"/>
              <a:gd name="T25" fmla="*/ 14 h 39"/>
              <a:gd name="T26" fmla="*/ 8 w 41"/>
              <a:gd name="T27" fmla="*/ 9 h 39"/>
              <a:gd name="T28" fmla="*/ 8 w 41"/>
              <a:gd name="T29" fmla="*/ 8 h 39"/>
              <a:gd name="T30" fmla="*/ 7 w 41"/>
              <a:gd name="T31" fmla="*/ 3 h 39"/>
              <a:gd name="T32" fmla="*/ 1 w 41"/>
              <a:gd name="T33" fmla="*/ 3 h 39"/>
              <a:gd name="T34" fmla="*/ 1 w 41"/>
              <a:gd name="T35" fmla="*/ 3 h 39"/>
              <a:gd name="T36" fmla="*/ 0 w 41"/>
              <a:gd name="T37" fmla="*/ 31 h 39"/>
              <a:gd name="T38" fmla="*/ 10 w 41"/>
              <a:gd name="T39" fmla="*/ 39 h 39"/>
              <a:gd name="T40" fmla="*/ 38 w 41"/>
              <a:gd name="T41"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 h="39">
                <a:moveTo>
                  <a:pt x="38" y="34"/>
                </a:moveTo>
                <a:cubicBezTo>
                  <a:pt x="38" y="34"/>
                  <a:pt x="41" y="31"/>
                  <a:pt x="37" y="28"/>
                </a:cubicBezTo>
                <a:cubicBezTo>
                  <a:pt x="34" y="25"/>
                  <a:pt x="31" y="28"/>
                  <a:pt x="31" y="28"/>
                </a:cubicBezTo>
                <a:cubicBezTo>
                  <a:pt x="31" y="28"/>
                  <a:pt x="31" y="28"/>
                  <a:pt x="31" y="28"/>
                </a:cubicBezTo>
                <a:cubicBezTo>
                  <a:pt x="31" y="28"/>
                  <a:pt x="28" y="29"/>
                  <a:pt x="25" y="27"/>
                </a:cubicBezTo>
                <a:cubicBezTo>
                  <a:pt x="22" y="24"/>
                  <a:pt x="23" y="21"/>
                  <a:pt x="23" y="21"/>
                </a:cubicBezTo>
                <a:cubicBezTo>
                  <a:pt x="23" y="21"/>
                  <a:pt x="23" y="21"/>
                  <a:pt x="23" y="21"/>
                </a:cubicBezTo>
                <a:cubicBezTo>
                  <a:pt x="23" y="21"/>
                  <a:pt x="25" y="19"/>
                  <a:pt x="23" y="16"/>
                </a:cubicBezTo>
                <a:cubicBezTo>
                  <a:pt x="22" y="16"/>
                  <a:pt x="22" y="16"/>
                  <a:pt x="22" y="16"/>
                </a:cubicBezTo>
                <a:cubicBezTo>
                  <a:pt x="22" y="16"/>
                  <a:pt x="22" y="15"/>
                  <a:pt x="21" y="15"/>
                </a:cubicBezTo>
                <a:cubicBezTo>
                  <a:pt x="18" y="14"/>
                  <a:pt x="17" y="15"/>
                  <a:pt x="16" y="15"/>
                </a:cubicBezTo>
                <a:cubicBezTo>
                  <a:pt x="16" y="15"/>
                  <a:pt x="16" y="15"/>
                  <a:pt x="16" y="15"/>
                </a:cubicBezTo>
                <a:cubicBezTo>
                  <a:pt x="16" y="15"/>
                  <a:pt x="14" y="17"/>
                  <a:pt x="10" y="14"/>
                </a:cubicBezTo>
                <a:cubicBezTo>
                  <a:pt x="7" y="12"/>
                  <a:pt x="8" y="9"/>
                  <a:pt x="8" y="9"/>
                </a:cubicBezTo>
                <a:cubicBezTo>
                  <a:pt x="8" y="8"/>
                  <a:pt x="8" y="8"/>
                  <a:pt x="8" y="8"/>
                </a:cubicBezTo>
                <a:cubicBezTo>
                  <a:pt x="8" y="8"/>
                  <a:pt x="11" y="5"/>
                  <a:pt x="7" y="3"/>
                </a:cubicBezTo>
                <a:cubicBezTo>
                  <a:pt x="4" y="0"/>
                  <a:pt x="1" y="3"/>
                  <a:pt x="1" y="3"/>
                </a:cubicBezTo>
                <a:cubicBezTo>
                  <a:pt x="1" y="3"/>
                  <a:pt x="1" y="3"/>
                  <a:pt x="1" y="3"/>
                </a:cubicBezTo>
                <a:cubicBezTo>
                  <a:pt x="0" y="31"/>
                  <a:pt x="0" y="31"/>
                  <a:pt x="0" y="31"/>
                </a:cubicBezTo>
                <a:cubicBezTo>
                  <a:pt x="10" y="39"/>
                  <a:pt x="10" y="39"/>
                  <a:pt x="10" y="39"/>
                </a:cubicBezTo>
                <a:cubicBezTo>
                  <a:pt x="38" y="34"/>
                  <a:pt x="38" y="34"/>
                  <a:pt x="38" y="34"/>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56" name="Freeform 255"/>
          <p:cNvSpPr>
            <a:spLocks noEditPoints="1"/>
          </p:cNvSpPr>
          <p:nvPr/>
        </p:nvSpPr>
        <p:spPr bwMode="auto">
          <a:xfrm>
            <a:off x="1089274" y="5915438"/>
            <a:ext cx="435919" cy="592513"/>
          </a:xfrm>
          <a:custGeom>
            <a:avLst/>
            <a:gdLst>
              <a:gd name="T0" fmla="*/ 37 w 145"/>
              <a:gd name="T1" fmla="*/ 57 h 197"/>
              <a:gd name="T2" fmla="*/ 38 w 145"/>
              <a:gd name="T3" fmla="*/ 59 h 197"/>
              <a:gd name="T4" fmla="*/ 39 w 145"/>
              <a:gd name="T5" fmla="*/ 60 h 197"/>
              <a:gd name="T6" fmla="*/ 40 w 145"/>
              <a:gd name="T7" fmla="*/ 63 h 197"/>
              <a:gd name="T8" fmla="*/ 7 w 145"/>
              <a:gd name="T9" fmla="*/ 93 h 197"/>
              <a:gd name="T10" fmla="*/ 1 w 145"/>
              <a:gd name="T11" fmla="*/ 115 h 197"/>
              <a:gd name="T12" fmla="*/ 20 w 145"/>
              <a:gd name="T13" fmla="*/ 126 h 197"/>
              <a:gd name="T14" fmla="*/ 39 w 145"/>
              <a:gd name="T15" fmla="*/ 119 h 197"/>
              <a:gd name="T16" fmla="*/ 20 w 145"/>
              <a:gd name="T17" fmla="*/ 166 h 197"/>
              <a:gd name="T18" fmla="*/ 29 w 145"/>
              <a:gd name="T19" fmla="*/ 192 h 197"/>
              <a:gd name="T20" fmla="*/ 55 w 145"/>
              <a:gd name="T21" fmla="*/ 182 h 197"/>
              <a:gd name="T22" fmla="*/ 71 w 145"/>
              <a:gd name="T23" fmla="*/ 154 h 197"/>
              <a:gd name="T24" fmla="*/ 87 w 145"/>
              <a:gd name="T25" fmla="*/ 182 h 197"/>
              <a:gd name="T26" fmla="*/ 113 w 145"/>
              <a:gd name="T27" fmla="*/ 192 h 197"/>
              <a:gd name="T28" fmla="*/ 123 w 145"/>
              <a:gd name="T29" fmla="*/ 167 h 197"/>
              <a:gd name="T30" fmla="*/ 103 w 145"/>
              <a:gd name="T31" fmla="*/ 119 h 197"/>
              <a:gd name="T32" fmla="*/ 122 w 145"/>
              <a:gd name="T33" fmla="*/ 126 h 197"/>
              <a:gd name="T34" fmla="*/ 141 w 145"/>
              <a:gd name="T35" fmla="*/ 115 h 197"/>
              <a:gd name="T36" fmla="*/ 135 w 145"/>
              <a:gd name="T37" fmla="*/ 93 h 197"/>
              <a:gd name="T38" fmla="*/ 98 w 145"/>
              <a:gd name="T39" fmla="*/ 63 h 197"/>
              <a:gd name="T40" fmla="*/ 108 w 145"/>
              <a:gd name="T41" fmla="*/ 38 h 197"/>
              <a:gd name="T42" fmla="*/ 32 w 145"/>
              <a:gd name="T43" fmla="*/ 38 h 197"/>
              <a:gd name="T44" fmla="*/ 11 w 145"/>
              <a:gd name="T45" fmla="*/ 98 h 197"/>
              <a:gd name="T46" fmla="*/ 45 w 145"/>
              <a:gd name="T47" fmla="*/ 58 h 197"/>
              <a:gd name="T48" fmla="*/ 44 w 145"/>
              <a:gd name="T49" fmla="*/ 56 h 197"/>
              <a:gd name="T50" fmla="*/ 42 w 145"/>
              <a:gd name="T51" fmla="*/ 54 h 197"/>
              <a:gd name="T52" fmla="*/ 70 w 145"/>
              <a:gd name="T53" fmla="*/ 7 h 197"/>
              <a:gd name="T54" fmla="*/ 94 w 145"/>
              <a:gd name="T55" fmla="*/ 58 h 197"/>
              <a:gd name="T56" fmla="*/ 93 w 145"/>
              <a:gd name="T57" fmla="*/ 60 h 197"/>
              <a:gd name="T58" fmla="*/ 131 w 145"/>
              <a:gd name="T59" fmla="*/ 98 h 197"/>
              <a:gd name="T60" fmla="*/ 135 w 145"/>
              <a:gd name="T61" fmla="*/ 112 h 197"/>
              <a:gd name="T62" fmla="*/ 110 w 145"/>
              <a:gd name="T63" fmla="*/ 113 h 197"/>
              <a:gd name="T64" fmla="*/ 97 w 145"/>
              <a:gd name="T65" fmla="*/ 128 h 197"/>
              <a:gd name="T66" fmla="*/ 117 w 145"/>
              <a:gd name="T67" fmla="*/ 181 h 197"/>
              <a:gd name="T68" fmla="*/ 93 w 145"/>
              <a:gd name="T69" fmla="*/ 179 h 197"/>
              <a:gd name="T70" fmla="*/ 71 w 145"/>
              <a:gd name="T71" fmla="*/ 147 h 197"/>
              <a:gd name="T72" fmla="*/ 59 w 145"/>
              <a:gd name="T73" fmla="*/ 154 h 197"/>
              <a:gd name="T74" fmla="*/ 31 w 145"/>
              <a:gd name="T75" fmla="*/ 186 h 197"/>
              <a:gd name="T76" fmla="*/ 26 w 145"/>
              <a:gd name="T77" fmla="*/ 169 h 197"/>
              <a:gd name="T78" fmla="*/ 44 w 145"/>
              <a:gd name="T79" fmla="*/ 115 h 197"/>
              <a:gd name="T80" fmla="*/ 18 w 145"/>
              <a:gd name="T81" fmla="*/ 119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5" h="197">
                <a:moveTo>
                  <a:pt x="32" y="38"/>
                </a:moveTo>
                <a:cubicBezTo>
                  <a:pt x="32" y="45"/>
                  <a:pt x="34" y="51"/>
                  <a:pt x="37" y="57"/>
                </a:cubicBezTo>
                <a:cubicBezTo>
                  <a:pt x="37" y="57"/>
                  <a:pt x="36" y="56"/>
                  <a:pt x="36" y="56"/>
                </a:cubicBezTo>
                <a:cubicBezTo>
                  <a:pt x="38" y="59"/>
                  <a:pt x="38" y="59"/>
                  <a:pt x="38" y="59"/>
                </a:cubicBezTo>
                <a:cubicBezTo>
                  <a:pt x="38" y="60"/>
                  <a:pt x="39" y="60"/>
                  <a:pt x="39" y="60"/>
                </a:cubicBezTo>
                <a:cubicBezTo>
                  <a:pt x="39" y="60"/>
                  <a:pt x="39" y="60"/>
                  <a:pt x="39" y="60"/>
                </a:cubicBezTo>
                <a:cubicBezTo>
                  <a:pt x="39" y="60"/>
                  <a:pt x="40" y="61"/>
                  <a:pt x="40" y="61"/>
                </a:cubicBezTo>
                <a:cubicBezTo>
                  <a:pt x="40" y="62"/>
                  <a:pt x="40" y="63"/>
                  <a:pt x="40" y="63"/>
                </a:cubicBezTo>
                <a:cubicBezTo>
                  <a:pt x="40" y="65"/>
                  <a:pt x="39" y="67"/>
                  <a:pt x="37" y="70"/>
                </a:cubicBezTo>
                <a:cubicBezTo>
                  <a:pt x="37" y="70"/>
                  <a:pt x="7" y="93"/>
                  <a:pt x="7" y="93"/>
                </a:cubicBezTo>
                <a:cubicBezTo>
                  <a:pt x="4" y="95"/>
                  <a:pt x="0" y="101"/>
                  <a:pt x="0" y="108"/>
                </a:cubicBezTo>
                <a:cubicBezTo>
                  <a:pt x="0" y="110"/>
                  <a:pt x="0" y="112"/>
                  <a:pt x="1" y="115"/>
                </a:cubicBezTo>
                <a:cubicBezTo>
                  <a:pt x="6" y="126"/>
                  <a:pt x="15" y="127"/>
                  <a:pt x="19" y="126"/>
                </a:cubicBezTo>
                <a:cubicBezTo>
                  <a:pt x="20" y="126"/>
                  <a:pt x="20" y="126"/>
                  <a:pt x="20" y="126"/>
                </a:cubicBezTo>
                <a:cubicBezTo>
                  <a:pt x="35" y="119"/>
                  <a:pt x="35" y="119"/>
                  <a:pt x="35" y="119"/>
                </a:cubicBezTo>
                <a:cubicBezTo>
                  <a:pt x="36" y="119"/>
                  <a:pt x="38" y="118"/>
                  <a:pt x="39" y="119"/>
                </a:cubicBezTo>
                <a:cubicBezTo>
                  <a:pt x="40" y="120"/>
                  <a:pt x="40" y="122"/>
                  <a:pt x="39" y="126"/>
                </a:cubicBezTo>
                <a:cubicBezTo>
                  <a:pt x="36" y="137"/>
                  <a:pt x="20" y="166"/>
                  <a:pt x="20" y="166"/>
                </a:cubicBezTo>
                <a:cubicBezTo>
                  <a:pt x="19" y="167"/>
                  <a:pt x="16" y="176"/>
                  <a:pt x="19" y="183"/>
                </a:cubicBezTo>
                <a:cubicBezTo>
                  <a:pt x="21" y="187"/>
                  <a:pt x="24" y="190"/>
                  <a:pt x="29" y="192"/>
                </a:cubicBezTo>
                <a:cubicBezTo>
                  <a:pt x="43" y="197"/>
                  <a:pt x="50" y="189"/>
                  <a:pt x="54" y="182"/>
                </a:cubicBezTo>
                <a:cubicBezTo>
                  <a:pt x="54" y="182"/>
                  <a:pt x="55" y="182"/>
                  <a:pt x="55" y="182"/>
                </a:cubicBezTo>
                <a:cubicBezTo>
                  <a:pt x="65" y="156"/>
                  <a:pt x="65" y="156"/>
                  <a:pt x="65" y="156"/>
                </a:cubicBezTo>
                <a:cubicBezTo>
                  <a:pt x="65" y="156"/>
                  <a:pt x="66" y="154"/>
                  <a:pt x="71" y="154"/>
                </a:cubicBezTo>
                <a:cubicBezTo>
                  <a:pt x="76" y="154"/>
                  <a:pt x="77" y="156"/>
                  <a:pt x="77" y="156"/>
                </a:cubicBezTo>
                <a:cubicBezTo>
                  <a:pt x="87" y="182"/>
                  <a:pt x="87" y="182"/>
                  <a:pt x="87" y="182"/>
                </a:cubicBezTo>
                <a:cubicBezTo>
                  <a:pt x="87" y="182"/>
                  <a:pt x="88" y="182"/>
                  <a:pt x="88" y="182"/>
                </a:cubicBezTo>
                <a:cubicBezTo>
                  <a:pt x="92" y="189"/>
                  <a:pt x="99" y="197"/>
                  <a:pt x="113" y="192"/>
                </a:cubicBezTo>
                <a:cubicBezTo>
                  <a:pt x="118" y="190"/>
                  <a:pt x="121" y="187"/>
                  <a:pt x="123" y="183"/>
                </a:cubicBezTo>
                <a:cubicBezTo>
                  <a:pt x="126" y="176"/>
                  <a:pt x="123" y="167"/>
                  <a:pt x="123" y="167"/>
                </a:cubicBezTo>
                <a:cubicBezTo>
                  <a:pt x="122" y="166"/>
                  <a:pt x="106" y="137"/>
                  <a:pt x="103" y="126"/>
                </a:cubicBezTo>
                <a:cubicBezTo>
                  <a:pt x="102" y="122"/>
                  <a:pt x="102" y="120"/>
                  <a:pt x="103" y="119"/>
                </a:cubicBezTo>
                <a:cubicBezTo>
                  <a:pt x="104" y="118"/>
                  <a:pt x="106" y="119"/>
                  <a:pt x="108" y="119"/>
                </a:cubicBezTo>
                <a:cubicBezTo>
                  <a:pt x="122" y="126"/>
                  <a:pt x="122" y="126"/>
                  <a:pt x="122" y="126"/>
                </a:cubicBezTo>
                <a:cubicBezTo>
                  <a:pt x="122" y="126"/>
                  <a:pt x="122" y="126"/>
                  <a:pt x="123" y="126"/>
                </a:cubicBezTo>
                <a:cubicBezTo>
                  <a:pt x="127" y="127"/>
                  <a:pt x="136" y="126"/>
                  <a:pt x="141" y="115"/>
                </a:cubicBezTo>
                <a:cubicBezTo>
                  <a:pt x="145" y="104"/>
                  <a:pt x="139" y="96"/>
                  <a:pt x="135" y="93"/>
                </a:cubicBezTo>
                <a:cubicBezTo>
                  <a:pt x="135" y="93"/>
                  <a:pt x="135" y="93"/>
                  <a:pt x="135" y="93"/>
                </a:cubicBezTo>
                <a:cubicBezTo>
                  <a:pt x="99" y="65"/>
                  <a:pt x="99" y="65"/>
                  <a:pt x="99" y="65"/>
                </a:cubicBezTo>
                <a:cubicBezTo>
                  <a:pt x="98" y="64"/>
                  <a:pt x="98" y="63"/>
                  <a:pt x="98" y="63"/>
                </a:cubicBezTo>
                <a:cubicBezTo>
                  <a:pt x="98" y="63"/>
                  <a:pt x="99" y="63"/>
                  <a:pt x="99" y="62"/>
                </a:cubicBezTo>
                <a:cubicBezTo>
                  <a:pt x="105" y="55"/>
                  <a:pt x="108" y="47"/>
                  <a:pt x="108" y="38"/>
                </a:cubicBezTo>
                <a:cubicBezTo>
                  <a:pt x="108" y="17"/>
                  <a:pt x="91" y="0"/>
                  <a:pt x="70" y="0"/>
                </a:cubicBezTo>
                <a:cubicBezTo>
                  <a:pt x="49" y="0"/>
                  <a:pt x="32" y="17"/>
                  <a:pt x="32" y="38"/>
                </a:cubicBezTo>
                <a:close/>
                <a:moveTo>
                  <a:pt x="7" y="112"/>
                </a:moveTo>
                <a:cubicBezTo>
                  <a:pt x="4" y="104"/>
                  <a:pt x="11" y="99"/>
                  <a:pt x="11" y="98"/>
                </a:cubicBezTo>
                <a:cubicBezTo>
                  <a:pt x="11" y="98"/>
                  <a:pt x="41" y="75"/>
                  <a:pt x="41" y="75"/>
                </a:cubicBezTo>
                <a:cubicBezTo>
                  <a:pt x="49" y="67"/>
                  <a:pt x="47" y="60"/>
                  <a:pt x="45" y="58"/>
                </a:cubicBezTo>
                <a:cubicBezTo>
                  <a:pt x="45" y="57"/>
                  <a:pt x="44" y="56"/>
                  <a:pt x="44" y="56"/>
                </a:cubicBezTo>
                <a:cubicBezTo>
                  <a:pt x="44" y="56"/>
                  <a:pt x="44" y="56"/>
                  <a:pt x="44" y="56"/>
                </a:cubicBezTo>
                <a:cubicBezTo>
                  <a:pt x="43" y="55"/>
                  <a:pt x="43" y="55"/>
                  <a:pt x="43" y="55"/>
                </a:cubicBezTo>
                <a:cubicBezTo>
                  <a:pt x="43" y="55"/>
                  <a:pt x="43" y="54"/>
                  <a:pt x="42" y="54"/>
                </a:cubicBezTo>
                <a:cubicBezTo>
                  <a:pt x="40" y="49"/>
                  <a:pt x="38" y="44"/>
                  <a:pt x="38" y="38"/>
                </a:cubicBezTo>
                <a:cubicBezTo>
                  <a:pt x="38" y="21"/>
                  <a:pt x="52" y="7"/>
                  <a:pt x="70" y="7"/>
                </a:cubicBezTo>
                <a:cubicBezTo>
                  <a:pt x="87" y="7"/>
                  <a:pt x="101" y="21"/>
                  <a:pt x="101" y="38"/>
                </a:cubicBezTo>
                <a:cubicBezTo>
                  <a:pt x="101" y="46"/>
                  <a:pt x="99" y="52"/>
                  <a:pt x="94" y="58"/>
                </a:cubicBezTo>
                <a:cubicBezTo>
                  <a:pt x="94" y="58"/>
                  <a:pt x="93" y="59"/>
                  <a:pt x="93" y="59"/>
                </a:cubicBezTo>
                <a:cubicBezTo>
                  <a:pt x="93" y="60"/>
                  <a:pt x="93" y="60"/>
                  <a:pt x="93" y="60"/>
                </a:cubicBezTo>
                <a:cubicBezTo>
                  <a:pt x="91" y="62"/>
                  <a:pt x="90" y="65"/>
                  <a:pt x="95" y="70"/>
                </a:cubicBezTo>
                <a:cubicBezTo>
                  <a:pt x="95" y="70"/>
                  <a:pt x="131" y="98"/>
                  <a:pt x="131" y="98"/>
                </a:cubicBezTo>
                <a:cubicBezTo>
                  <a:pt x="131" y="98"/>
                  <a:pt x="131" y="98"/>
                  <a:pt x="131" y="98"/>
                </a:cubicBezTo>
                <a:cubicBezTo>
                  <a:pt x="131" y="99"/>
                  <a:pt x="138" y="104"/>
                  <a:pt x="135" y="112"/>
                </a:cubicBezTo>
                <a:cubicBezTo>
                  <a:pt x="131" y="120"/>
                  <a:pt x="125" y="120"/>
                  <a:pt x="124" y="119"/>
                </a:cubicBezTo>
                <a:cubicBezTo>
                  <a:pt x="123" y="119"/>
                  <a:pt x="110" y="113"/>
                  <a:pt x="110" y="113"/>
                </a:cubicBezTo>
                <a:cubicBezTo>
                  <a:pt x="109" y="113"/>
                  <a:pt x="102" y="111"/>
                  <a:pt x="98" y="115"/>
                </a:cubicBezTo>
                <a:cubicBezTo>
                  <a:pt x="95" y="117"/>
                  <a:pt x="95" y="122"/>
                  <a:pt x="97" y="128"/>
                </a:cubicBezTo>
                <a:cubicBezTo>
                  <a:pt x="100" y="139"/>
                  <a:pt x="116" y="168"/>
                  <a:pt x="117" y="169"/>
                </a:cubicBezTo>
                <a:cubicBezTo>
                  <a:pt x="117" y="169"/>
                  <a:pt x="119" y="176"/>
                  <a:pt x="117" y="181"/>
                </a:cubicBezTo>
                <a:cubicBezTo>
                  <a:pt x="116" y="183"/>
                  <a:pt x="114" y="185"/>
                  <a:pt x="111" y="186"/>
                </a:cubicBezTo>
                <a:cubicBezTo>
                  <a:pt x="102" y="189"/>
                  <a:pt x="98" y="186"/>
                  <a:pt x="93" y="179"/>
                </a:cubicBezTo>
                <a:cubicBezTo>
                  <a:pt x="93" y="178"/>
                  <a:pt x="83" y="154"/>
                  <a:pt x="83" y="154"/>
                </a:cubicBezTo>
                <a:cubicBezTo>
                  <a:pt x="83" y="154"/>
                  <a:pt x="81" y="148"/>
                  <a:pt x="71" y="147"/>
                </a:cubicBezTo>
                <a:cubicBezTo>
                  <a:pt x="71" y="147"/>
                  <a:pt x="71" y="147"/>
                  <a:pt x="71" y="147"/>
                </a:cubicBezTo>
                <a:cubicBezTo>
                  <a:pt x="61" y="148"/>
                  <a:pt x="59" y="154"/>
                  <a:pt x="59" y="154"/>
                </a:cubicBezTo>
                <a:cubicBezTo>
                  <a:pt x="59" y="154"/>
                  <a:pt x="49" y="178"/>
                  <a:pt x="49" y="179"/>
                </a:cubicBezTo>
                <a:cubicBezTo>
                  <a:pt x="44" y="186"/>
                  <a:pt x="40" y="189"/>
                  <a:pt x="31" y="186"/>
                </a:cubicBezTo>
                <a:cubicBezTo>
                  <a:pt x="28" y="185"/>
                  <a:pt x="26" y="183"/>
                  <a:pt x="25" y="181"/>
                </a:cubicBezTo>
                <a:cubicBezTo>
                  <a:pt x="23" y="176"/>
                  <a:pt x="25" y="169"/>
                  <a:pt x="26" y="169"/>
                </a:cubicBezTo>
                <a:cubicBezTo>
                  <a:pt x="26" y="168"/>
                  <a:pt x="42" y="139"/>
                  <a:pt x="45" y="128"/>
                </a:cubicBezTo>
                <a:cubicBezTo>
                  <a:pt x="47" y="122"/>
                  <a:pt x="47" y="117"/>
                  <a:pt x="44" y="115"/>
                </a:cubicBezTo>
                <a:cubicBezTo>
                  <a:pt x="40" y="111"/>
                  <a:pt x="33" y="113"/>
                  <a:pt x="32" y="113"/>
                </a:cubicBezTo>
                <a:cubicBezTo>
                  <a:pt x="32" y="113"/>
                  <a:pt x="19" y="119"/>
                  <a:pt x="18" y="119"/>
                </a:cubicBezTo>
                <a:cubicBezTo>
                  <a:pt x="17" y="120"/>
                  <a:pt x="11" y="120"/>
                  <a:pt x="7" y="112"/>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57" name="Oval 256"/>
          <p:cNvSpPr>
            <a:spLocks noChangeArrowheads="1"/>
          </p:cNvSpPr>
          <p:nvPr/>
        </p:nvSpPr>
        <p:spPr bwMode="auto">
          <a:xfrm>
            <a:off x="1241631" y="5997964"/>
            <a:ext cx="35975" cy="35975"/>
          </a:xfrm>
          <a:prstGeom prst="ellipse">
            <a:avLst/>
          </a:pr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58" name="Oval 257"/>
          <p:cNvSpPr>
            <a:spLocks noChangeArrowheads="1"/>
          </p:cNvSpPr>
          <p:nvPr/>
        </p:nvSpPr>
        <p:spPr bwMode="auto">
          <a:xfrm>
            <a:off x="1315697" y="5997964"/>
            <a:ext cx="35974" cy="35975"/>
          </a:xfrm>
          <a:prstGeom prst="ellipse">
            <a:avLst/>
          </a:pr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59" name="Oval 258"/>
          <p:cNvSpPr>
            <a:spLocks noChangeArrowheads="1"/>
          </p:cNvSpPr>
          <p:nvPr/>
        </p:nvSpPr>
        <p:spPr bwMode="auto">
          <a:xfrm>
            <a:off x="1279721" y="6143979"/>
            <a:ext cx="35975" cy="35974"/>
          </a:xfrm>
          <a:prstGeom prst="ellipse">
            <a:avLst/>
          </a:pr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60" name="Oval 259"/>
          <p:cNvSpPr>
            <a:spLocks noChangeArrowheads="1"/>
          </p:cNvSpPr>
          <p:nvPr/>
        </p:nvSpPr>
        <p:spPr bwMode="auto">
          <a:xfrm>
            <a:off x="1279721" y="6213808"/>
            <a:ext cx="35975" cy="35975"/>
          </a:xfrm>
          <a:prstGeom prst="ellipse">
            <a:avLst/>
          </a:pr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61" name="Oval 260"/>
          <p:cNvSpPr>
            <a:spLocks noChangeArrowheads="1"/>
          </p:cNvSpPr>
          <p:nvPr/>
        </p:nvSpPr>
        <p:spPr bwMode="auto">
          <a:xfrm>
            <a:off x="1279721" y="6277291"/>
            <a:ext cx="35975" cy="35975"/>
          </a:xfrm>
          <a:prstGeom prst="ellipse">
            <a:avLst/>
          </a:pr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62" name="Freeform 261"/>
          <p:cNvSpPr>
            <a:spLocks/>
          </p:cNvSpPr>
          <p:nvPr/>
        </p:nvSpPr>
        <p:spPr bwMode="auto">
          <a:xfrm>
            <a:off x="1250097" y="6069912"/>
            <a:ext cx="95226" cy="35975"/>
          </a:xfrm>
          <a:custGeom>
            <a:avLst/>
            <a:gdLst>
              <a:gd name="T0" fmla="*/ 28 w 32"/>
              <a:gd name="T1" fmla="*/ 0 h 12"/>
              <a:gd name="T2" fmla="*/ 4 w 32"/>
              <a:gd name="T3" fmla="*/ 1 h 12"/>
              <a:gd name="T4" fmla="*/ 1 w 32"/>
              <a:gd name="T5" fmla="*/ 0 h 12"/>
              <a:gd name="T6" fmla="*/ 1 w 32"/>
              <a:gd name="T7" fmla="*/ 3 h 12"/>
              <a:gd name="T8" fmla="*/ 15 w 32"/>
              <a:gd name="T9" fmla="*/ 10 h 12"/>
              <a:gd name="T10" fmla="*/ 31 w 32"/>
              <a:gd name="T11" fmla="*/ 4 h 12"/>
              <a:gd name="T12" fmla="*/ 31 w 32"/>
              <a:gd name="T13" fmla="*/ 1 h 12"/>
              <a:gd name="T14" fmla="*/ 28 w 32"/>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2">
                <a:moveTo>
                  <a:pt x="28" y="0"/>
                </a:moveTo>
                <a:cubicBezTo>
                  <a:pt x="15" y="12"/>
                  <a:pt x="4" y="1"/>
                  <a:pt x="4" y="1"/>
                </a:cubicBezTo>
                <a:cubicBezTo>
                  <a:pt x="3" y="0"/>
                  <a:pt x="2" y="0"/>
                  <a:pt x="1" y="0"/>
                </a:cubicBezTo>
                <a:cubicBezTo>
                  <a:pt x="0" y="1"/>
                  <a:pt x="0" y="3"/>
                  <a:pt x="1" y="3"/>
                </a:cubicBezTo>
                <a:cubicBezTo>
                  <a:pt x="1" y="4"/>
                  <a:pt x="7" y="10"/>
                  <a:pt x="15" y="10"/>
                </a:cubicBezTo>
                <a:cubicBezTo>
                  <a:pt x="21" y="10"/>
                  <a:pt x="26" y="8"/>
                  <a:pt x="31" y="4"/>
                </a:cubicBezTo>
                <a:cubicBezTo>
                  <a:pt x="32" y="3"/>
                  <a:pt x="32" y="1"/>
                  <a:pt x="31" y="1"/>
                </a:cubicBezTo>
                <a:cubicBezTo>
                  <a:pt x="30" y="0"/>
                  <a:pt x="29" y="0"/>
                  <a:pt x="28" y="0"/>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63" name="Freeform 262"/>
          <p:cNvSpPr>
            <a:spLocks/>
          </p:cNvSpPr>
          <p:nvPr/>
        </p:nvSpPr>
        <p:spPr bwMode="auto">
          <a:xfrm>
            <a:off x="2024595" y="5978921"/>
            <a:ext cx="313185" cy="186219"/>
          </a:xfrm>
          <a:custGeom>
            <a:avLst/>
            <a:gdLst>
              <a:gd name="T0" fmla="*/ 104 w 104"/>
              <a:gd name="T1" fmla="*/ 54 h 62"/>
              <a:gd name="T2" fmla="*/ 73 w 104"/>
              <a:gd name="T3" fmla="*/ 21 h 62"/>
              <a:gd name="T4" fmla="*/ 73 w 104"/>
              <a:gd name="T5" fmla="*/ 21 h 62"/>
              <a:gd name="T6" fmla="*/ 53 w 104"/>
              <a:gd name="T7" fmla="*/ 0 h 62"/>
              <a:gd name="T8" fmla="*/ 32 w 104"/>
              <a:gd name="T9" fmla="*/ 21 h 62"/>
              <a:gd name="T10" fmla="*/ 0 w 104"/>
              <a:gd name="T11" fmla="*/ 54 h 62"/>
              <a:gd name="T12" fmla="*/ 0 w 104"/>
              <a:gd name="T13" fmla="*/ 62 h 62"/>
              <a:gd name="T14" fmla="*/ 104 w 104"/>
              <a:gd name="T15" fmla="*/ 62 h 62"/>
              <a:gd name="T16" fmla="*/ 104 w 104"/>
              <a:gd name="T17" fmla="*/ 5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62">
                <a:moveTo>
                  <a:pt x="104" y="54"/>
                </a:moveTo>
                <a:cubicBezTo>
                  <a:pt x="104" y="36"/>
                  <a:pt x="87" y="26"/>
                  <a:pt x="73" y="21"/>
                </a:cubicBezTo>
                <a:cubicBezTo>
                  <a:pt x="73" y="21"/>
                  <a:pt x="73" y="21"/>
                  <a:pt x="73" y="21"/>
                </a:cubicBezTo>
                <a:cubicBezTo>
                  <a:pt x="73" y="10"/>
                  <a:pt x="64" y="0"/>
                  <a:pt x="53" y="0"/>
                </a:cubicBezTo>
                <a:cubicBezTo>
                  <a:pt x="41" y="0"/>
                  <a:pt x="32" y="9"/>
                  <a:pt x="32" y="21"/>
                </a:cubicBezTo>
                <a:cubicBezTo>
                  <a:pt x="18" y="26"/>
                  <a:pt x="0" y="35"/>
                  <a:pt x="0" y="54"/>
                </a:cubicBezTo>
                <a:cubicBezTo>
                  <a:pt x="0" y="57"/>
                  <a:pt x="0" y="60"/>
                  <a:pt x="0" y="62"/>
                </a:cubicBezTo>
                <a:cubicBezTo>
                  <a:pt x="104" y="62"/>
                  <a:pt x="104" y="62"/>
                  <a:pt x="104" y="62"/>
                </a:cubicBezTo>
                <a:cubicBezTo>
                  <a:pt x="104" y="60"/>
                  <a:pt x="104" y="57"/>
                  <a:pt x="104" y="54"/>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128" name="Freeform 263"/>
          <p:cNvSpPr>
            <a:spLocks/>
          </p:cNvSpPr>
          <p:nvPr/>
        </p:nvSpPr>
        <p:spPr bwMode="auto">
          <a:xfrm>
            <a:off x="1942067" y="6268827"/>
            <a:ext cx="480358" cy="215844"/>
          </a:xfrm>
          <a:custGeom>
            <a:avLst/>
            <a:gdLst>
              <a:gd name="T0" fmla="*/ 154 w 160"/>
              <a:gd name="T1" fmla="*/ 41 h 72"/>
              <a:gd name="T2" fmla="*/ 132 w 160"/>
              <a:gd name="T3" fmla="*/ 14 h 72"/>
              <a:gd name="T4" fmla="*/ 132 w 160"/>
              <a:gd name="T5" fmla="*/ 0 h 72"/>
              <a:gd name="T6" fmla="*/ 28 w 160"/>
              <a:gd name="T7" fmla="*/ 0 h 72"/>
              <a:gd name="T8" fmla="*/ 28 w 160"/>
              <a:gd name="T9" fmla="*/ 14 h 72"/>
              <a:gd name="T10" fmla="*/ 6 w 160"/>
              <a:gd name="T11" fmla="*/ 41 h 72"/>
              <a:gd name="T12" fmla="*/ 0 w 160"/>
              <a:gd name="T13" fmla="*/ 47 h 72"/>
              <a:gd name="T14" fmla="*/ 6 w 160"/>
              <a:gd name="T15" fmla="*/ 52 h 72"/>
              <a:gd name="T16" fmla="*/ 51 w 160"/>
              <a:gd name="T17" fmla="*/ 52 h 72"/>
              <a:gd name="T18" fmla="*/ 80 w 160"/>
              <a:gd name="T19" fmla="*/ 72 h 72"/>
              <a:gd name="T20" fmla="*/ 109 w 160"/>
              <a:gd name="T21" fmla="*/ 52 h 72"/>
              <a:gd name="T22" fmla="*/ 154 w 160"/>
              <a:gd name="T23" fmla="*/ 52 h 72"/>
              <a:gd name="T24" fmla="*/ 160 w 160"/>
              <a:gd name="T25" fmla="*/ 47 h 72"/>
              <a:gd name="T26" fmla="*/ 154 w 160"/>
              <a:gd name="T27" fmla="*/ 4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0" h="72">
                <a:moveTo>
                  <a:pt x="154" y="41"/>
                </a:moveTo>
                <a:cubicBezTo>
                  <a:pt x="135" y="34"/>
                  <a:pt x="132" y="14"/>
                  <a:pt x="132" y="14"/>
                </a:cubicBezTo>
                <a:cubicBezTo>
                  <a:pt x="132" y="14"/>
                  <a:pt x="132" y="9"/>
                  <a:pt x="132" y="0"/>
                </a:cubicBezTo>
                <a:cubicBezTo>
                  <a:pt x="28" y="0"/>
                  <a:pt x="28" y="0"/>
                  <a:pt x="28" y="0"/>
                </a:cubicBezTo>
                <a:cubicBezTo>
                  <a:pt x="28" y="9"/>
                  <a:pt x="28" y="14"/>
                  <a:pt x="28" y="14"/>
                </a:cubicBezTo>
                <a:cubicBezTo>
                  <a:pt x="28" y="14"/>
                  <a:pt x="25" y="34"/>
                  <a:pt x="6" y="41"/>
                </a:cubicBezTo>
                <a:cubicBezTo>
                  <a:pt x="6" y="41"/>
                  <a:pt x="0" y="42"/>
                  <a:pt x="0" y="47"/>
                </a:cubicBezTo>
                <a:cubicBezTo>
                  <a:pt x="0" y="53"/>
                  <a:pt x="6" y="52"/>
                  <a:pt x="6" y="52"/>
                </a:cubicBezTo>
                <a:cubicBezTo>
                  <a:pt x="51" y="52"/>
                  <a:pt x="51" y="52"/>
                  <a:pt x="51" y="52"/>
                </a:cubicBezTo>
                <a:cubicBezTo>
                  <a:pt x="56" y="64"/>
                  <a:pt x="67" y="72"/>
                  <a:pt x="80" y="72"/>
                </a:cubicBezTo>
                <a:cubicBezTo>
                  <a:pt x="93" y="72"/>
                  <a:pt x="104" y="64"/>
                  <a:pt x="109" y="52"/>
                </a:cubicBezTo>
                <a:cubicBezTo>
                  <a:pt x="154" y="52"/>
                  <a:pt x="154" y="52"/>
                  <a:pt x="154" y="52"/>
                </a:cubicBezTo>
                <a:cubicBezTo>
                  <a:pt x="154" y="52"/>
                  <a:pt x="160" y="53"/>
                  <a:pt x="160" y="47"/>
                </a:cubicBezTo>
                <a:cubicBezTo>
                  <a:pt x="160" y="42"/>
                  <a:pt x="154" y="41"/>
                  <a:pt x="154" y="41"/>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129" name="Freeform 264"/>
          <p:cNvSpPr>
            <a:spLocks/>
          </p:cNvSpPr>
          <p:nvPr/>
        </p:nvSpPr>
        <p:spPr bwMode="auto">
          <a:xfrm>
            <a:off x="2024595" y="6184184"/>
            <a:ext cx="313185" cy="69833"/>
          </a:xfrm>
          <a:custGeom>
            <a:avLst/>
            <a:gdLst>
              <a:gd name="T0" fmla="*/ 104 w 104"/>
              <a:gd name="T1" fmla="*/ 0 h 23"/>
              <a:gd name="T2" fmla="*/ 0 w 104"/>
              <a:gd name="T3" fmla="*/ 0 h 23"/>
              <a:gd name="T4" fmla="*/ 0 w 104"/>
              <a:gd name="T5" fmla="*/ 23 h 23"/>
              <a:gd name="T6" fmla="*/ 104 w 104"/>
              <a:gd name="T7" fmla="*/ 23 h 23"/>
              <a:gd name="T8" fmla="*/ 104 w 104"/>
              <a:gd name="T9" fmla="*/ 0 h 23"/>
            </a:gdLst>
            <a:ahLst/>
            <a:cxnLst>
              <a:cxn ang="0">
                <a:pos x="T0" y="T1"/>
              </a:cxn>
              <a:cxn ang="0">
                <a:pos x="T2" y="T3"/>
              </a:cxn>
              <a:cxn ang="0">
                <a:pos x="T4" y="T5"/>
              </a:cxn>
              <a:cxn ang="0">
                <a:pos x="T6" y="T7"/>
              </a:cxn>
              <a:cxn ang="0">
                <a:pos x="T8" y="T9"/>
              </a:cxn>
            </a:cxnLst>
            <a:rect l="0" t="0" r="r" b="b"/>
            <a:pathLst>
              <a:path w="104" h="23">
                <a:moveTo>
                  <a:pt x="104" y="0"/>
                </a:moveTo>
                <a:cubicBezTo>
                  <a:pt x="0" y="0"/>
                  <a:pt x="0" y="0"/>
                  <a:pt x="0" y="0"/>
                </a:cubicBezTo>
                <a:cubicBezTo>
                  <a:pt x="0" y="9"/>
                  <a:pt x="0" y="17"/>
                  <a:pt x="0" y="23"/>
                </a:cubicBezTo>
                <a:cubicBezTo>
                  <a:pt x="104" y="23"/>
                  <a:pt x="104" y="23"/>
                  <a:pt x="104" y="23"/>
                </a:cubicBezTo>
                <a:cubicBezTo>
                  <a:pt x="104" y="17"/>
                  <a:pt x="104" y="9"/>
                  <a:pt x="104" y="0"/>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130" name="Freeform 265"/>
          <p:cNvSpPr>
            <a:spLocks noEditPoints="1"/>
          </p:cNvSpPr>
          <p:nvPr/>
        </p:nvSpPr>
        <p:spPr bwMode="auto">
          <a:xfrm>
            <a:off x="2818138" y="5915437"/>
            <a:ext cx="457081" cy="609441"/>
          </a:xfrm>
          <a:custGeom>
            <a:avLst/>
            <a:gdLst>
              <a:gd name="T0" fmla="*/ 152 w 152"/>
              <a:gd name="T1" fmla="*/ 75 h 202"/>
              <a:gd name="T2" fmla="*/ 152 w 152"/>
              <a:gd name="T3" fmla="*/ 75 h 202"/>
              <a:gd name="T4" fmla="*/ 76 w 152"/>
              <a:gd name="T5" fmla="*/ 0 h 202"/>
              <a:gd name="T6" fmla="*/ 0 w 152"/>
              <a:gd name="T7" fmla="*/ 75 h 202"/>
              <a:gd name="T8" fmla="*/ 0 w 152"/>
              <a:gd name="T9" fmla="*/ 75 h 202"/>
              <a:gd name="T10" fmla="*/ 0 w 152"/>
              <a:gd name="T11" fmla="*/ 76 h 202"/>
              <a:gd name="T12" fmla="*/ 0 w 152"/>
              <a:gd name="T13" fmla="*/ 76 h 202"/>
              <a:gd name="T14" fmla="*/ 1 w 152"/>
              <a:gd name="T15" fmla="*/ 76 h 202"/>
              <a:gd name="T16" fmla="*/ 56 w 152"/>
              <a:gd name="T17" fmla="*/ 156 h 202"/>
              <a:gd name="T18" fmla="*/ 41 w 152"/>
              <a:gd name="T19" fmla="*/ 156 h 202"/>
              <a:gd name="T20" fmla="*/ 41 w 152"/>
              <a:gd name="T21" fmla="*/ 202 h 202"/>
              <a:gd name="T22" fmla="*/ 110 w 152"/>
              <a:gd name="T23" fmla="*/ 202 h 202"/>
              <a:gd name="T24" fmla="*/ 110 w 152"/>
              <a:gd name="T25" fmla="*/ 156 h 202"/>
              <a:gd name="T26" fmla="*/ 96 w 152"/>
              <a:gd name="T27" fmla="*/ 156 h 202"/>
              <a:gd name="T28" fmla="*/ 151 w 152"/>
              <a:gd name="T29" fmla="*/ 76 h 202"/>
              <a:gd name="T30" fmla="*/ 152 w 152"/>
              <a:gd name="T31" fmla="*/ 76 h 202"/>
              <a:gd name="T32" fmla="*/ 152 w 152"/>
              <a:gd name="T33" fmla="*/ 76 h 202"/>
              <a:gd name="T34" fmla="*/ 152 w 152"/>
              <a:gd name="T35" fmla="*/ 75 h 202"/>
              <a:gd name="T36" fmla="*/ 63 w 152"/>
              <a:gd name="T37" fmla="*/ 156 h 202"/>
              <a:gd name="T38" fmla="*/ 8 w 152"/>
              <a:gd name="T39" fmla="*/ 76 h 202"/>
              <a:gd name="T40" fmla="*/ 42 w 152"/>
              <a:gd name="T41" fmla="*/ 76 h 202"/>
              <a:gd name="T42" fmla="*/ 66 w 152"/>
              <a:gd name="T43" fmla="*/ 156 h 202"/>
              <a:gd name="T44" fmla="*/ 63 w 152"/>
              <a:gd name="T45" fmla="*/ 156 h 202"/>
              <a:gd name="T46" fmla="*/ 73 w 152"/>
              <a:gd name="T47" fmla="*/ 156 h 202"/>
              <a:gd name="T48" fmla="*/ 72 w 152"/>
              <a:gd name="T49" fmla="*/ 156 h 202"/>
              <a:gd name="T50" fmla="*/ 48 w 152"/>
              <a:gd name="T51" fmla="*/ 76 h 202"/>
              <a:gd name="T52" fmla="*/ 73 w 152"/>
              <a:gd name="T53" fmla="*/ 76 h 202"/>
              <a:gd name="T54" fmla="*/ 73 w 152"/>
              <a:gd name="T55" fmla="*/ 156 h 202"/>
              <a:gd name="T56" fmla="*/ 41 w 152"/>
              <a:gd name="T57" fmla="*/ 73 h 202"/>
              <a:gd name="T58" fmla="*/ 6 w 152"/>
              <a:gd name="T59" fmla="*/ 73 h 202"/>
              <a:gd name="T60" fmla="*/ 75 w 152"/>
              <a:gd name="T61" fmla="*/ 3 h 202"/>
              <a:gd name="T62" fmla="*/ 41 w 152"/>
              <a:gd name="T63" fmla="*/ 73 h 202"/>
              <a:gd name="T64" fmla="*/ 76 w 152"/>
              <a:gd name="T65" fmla="*/ 4 h 202"/>
              <a:gd name="T66" fmla="*/ 108 w 152"/>
              <a:gd name="T67" fmla="*/ 73 h 202"/>
              <a:gd name="T68" fmla="*/ 78 w 152"/>
              <a:gd name="T69" fmla="*/ 73 h 202"/>
              <a:gd name="T70" fmla="*/ 76 w 152"/>
              <a:gd name="T71" fmla="*/ 4 h 202"/>
              <a:gd name="T72" fmla="*/ 79 w 152"/>
              <a:gd name="T73" fmla="*/ 156 h 202"/>
              <a:gd name="T74" fmla="*/ 79 w 152"/>
              <a:gd name="T75" fmla="*/ 76 h 202"/>
              <a:gd name="T76" fmla="*/ 104 w 152"/>
              <a:gd name="T77" fmla="*/ 76 h 202"/>
              <a:gd name="T78" fmla="*/ 80 w 152"/>
              <a:gd name="T79" fmla="*/ 156 h 202"/>
              <a:gd name="T80" fmla="*/ 79 w 152"/>
              <a:gd name="T81" fmla="*/ 156 h 202"/>
              <a:gd name="T82" fmla="*/ 89 w 152"/>
              <a:gd name="T83" fmla="*/ 156 h 202"/>
              <a:gd name="T84" fmla="*/ 86 w 152"/>
              <a:gd name="T85" fmla="*/ 156 h 202"/>
              <a:gd name="T86" fmla="*/ 110 w 152"/>
              <a:gd name="T87" fmla="*/ 76 h 202"/>
              <a:gd name="T88" fmla="*/ 144 w 152"/>
              <a:gd name="T89" fmla="*/ 76 h 202"/>
              <a:gd name="T90" fmla="*/ 89 w 152"/>
              <a:gd name="T91" fmla="*/ 156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2" h="202">
                <a:moveTo>
                  <a:pt x="152" y="75"/>
                </a:moveTo>
                <a:cubicBezTo>
                  <a:pt x="152" y="75"/>
                  <a:pt x="152" y="75"/>
                  <a:pt x="152" y="75"/>
                </a:cubicBezTo>
                <a:cubicBezTo>
                  <a:pt x="151" y="34"/>
                  <a:pt x="118" y="0"/>
                  <a:pt x="76" y="0"/>
                </a:cubicBezTo>
                <a:cubicBezTo>
                  <a:pt x="34" y="0"/>
                  <a:pt x="1" y="34"/>
                  <a:pt x="0" y="75"/>
                </a:cubicBezTo>
                <a:cubicBezTo>
                  <a:pt x="0" y="75"/>
                  <a:pt x="0" y="75"/>
                  <a:pt x="0" y="75"/>
                </a:cubicBezTo>
                <a:cubicBezTo>
                  <a:pt x="0" y="76"/>
                  <a:pt x="0" y="76"/>
                  <a:pt x="0" y="76"/>
                </a:cubicBezTo>
                <a:cubicBezTo>
                  <a:pt x="0" y="76"/>
                  <a:pt x="0" y="76"/>
                  <a:pt x="0" y="76"/>
                </a:cubicBezTo>
                <a:cubicBezTo>
                  <a:pt x="1" y="76"/>
                  <a:pt x="1" y="76"/>
                  <a:pt x="1" y="76"/>
                </a:cubicBezTo>
                <a:cubicBezTo>
                  <a:pt x="56" y="156"/>
                  <a:pt x="56" y="156"/>
                  <a:pt x="56" y="156"/>
                </a:cubicBezTo>
                <a:cubicBezTo>
                  <a:pt x="41" y="156"/>
                  <a:pt x="41" y="156"/>
                  <a:pt x="41" y="156"/>
                </a:cubicBezTo>
                <a:cubicBezTo>
                  <a:pt x="41" y="202"/>
                  <a:pt x="41" y="202"/>
                  <a:pt x="41" y="202"/>
                </a:cubicBezTo>
                <a:cubicBezTo>
                  <a:pt x="110" y="202"/>
                  <a:pt x="110" y="202"/>
                  <a:pt x="110" y="202"/>
                </a:cubicBezTo>
                <a:cubicBezTo>
                  <a:pt x="110" y="156"/>
                  <a:pt x="110" y="156"/>
                  <a:pt x="110" y="156"/>
                </a:cubicBezTo>
                <a:cubicBezTo>
                  <a:pt x="96" y="156"/>
                  <a:pt x="96" y="156"/>
                  <a:pt x="96" y="156"/>
                </a:cubicBezTo>
                <a:cubicBezTo>
                  <a:pt x="151" y="76"/>
                  <a:pt x="151" y="76"/>
                  <a:pt x="151" y="76"/>
                </a:cubicBezTo>
                <a:cubicBezTo>
                  <a:pt x="152" y="76"/>
                  <a:pt x="152" y="76"/>
                  <a:pt x="152" y="76"/>
                </a:cubicBezTo>
                <a:cubicBezTo>
                  <a:pt x="152" y="76"/>
                  <a:pt x="152" y="76"/>
                  <a:pt x="152" y="76"/>
                </a:cubicBezTo>
                <a:lnTo>
                  <a:pt x="152" y="75"/>
                </a:lnTo>
                <a:close/>
                <a:moveTo>
                  <a:pt x="63" y="156"/>
                </a:moveTo>
                <a:cubicBezTo>
                  <a:pt x="8" y="76"/>
                  <a:pt x="8" y="76"/>
                  <a:pt x="8" y="76"/>
                </a:cubicBezTo>
                <a:cubicBezTo>
                  <a:pt x="42" y="76"/>
                  <a:pt x="42" y="76"/>
                  <a:pt x="42" y="76"/>
                </a:cubicBezTo>
                <a:cubicBezTo>
                  <a:pt x="66" y="156"/>
                  <a:pt x="66" y="156"/>
                  <a:pt x="66" y="156"/>
                </a:cubicBezTo>
                <a:lnTo>
                  <a:pt x="63" y="156"/>
                </a:lnTo>
                <a:close/>
                <a:moveTo>
                  <a:pt x="73" y="156"/>
                </a:moveTo>
                <a:cubicBezTo>
                  <a:pt x="72" y="156"/>
                  <a:pt x="72" y="156"/>
                  <a:pt x="72" y="156"/>
                </a:cubicBezTo>
                <a:cubicBezTo>
                  <a:pt x="48" y="76"/>
                  <a:pt x="48" y="76"/>
                  <a:pt x="48" y="76"/>
                </a:cubicBezTo>
                <a:cubicBezTo>
                  <a:pt x="73" y="76"/>
                  <a:pt x="73" y="76"/>
                  <a:pt x="73" y="76"/>
                </a:cubicBezTo>
                <a:lnTo>
                  <a:pt x="73" y="156"/>
                </a:lnTo>
                <a:close/>
                <a:moveTo>
                  <a:pt x="41" y="73"/>
                </a:moveTo>
                <a:cubicBezTo>
                  <a:pt x="6" y="73"/>
                  <a:pt x="6" y="73"/>
                  <a:pt x="6" y="73"/>
                </a:cubicBezTo>
                <a:cubicBezTo>
                  <a:pt x="9" y="11"/>
                  <a:pt x="75" y="3"/>
                  <a:pt x="75" y="3"/>
                </a:cubicBezTo>
                <a:cubicBezTo>
                  <a:pt x="34" y="28"/>
                  <a:pt x="41" y="73"/>
                  <a:pt x="41" y="73"/>
                </a:cubicBezTo>
                <a:close/>
                <a:moveTo>
                  <a:pt x="76" y="4"/>
                </a:moveTo>
                <a:cubicBezTo>
                  <a:pt x="110" y="23"/>
                  <a:pt x="108" y="73"/>
                  <a:pt x="108" y="73"/>
                </a:cubicBezTo>
                <a:cubicBezTo>
                  <a:pt x="78" y="73"/>
                  <a:pt x="78" y="73"/>
                  <a:pt x="78" y="73"/>
                </a:cubicBezTo>
                <a:cubicBezTo>
                  <a:pt x="79" y="58"/>
                  <a:pt x="76" y="4"/>
                  <a:pt x="76" y="4"/>
                </a:cubicBezTo>
                <a:close/>
                <a:moveTo>
                  <a:pt x="79" y="156"/>
                </a:moveTo>
                <a:cubicBezTo>
                  <a:pt x="79" y="76"/>
                  <a:pt x="79" y="76"/>
                  <a:pt x="79" y="76"/>
                </a:cubicBezTo>
                <a:cubicBezTo>
                  <a:pt x="104" y="76"/>
                  <a:pt x="104" y="76"/>
                  <a:pt x="104" y="76"/>
                </a:cubicBezTo>
                <a:cubicBezTo>
                  <a:pt x="80" y="156"/>
                  <a:pt x="80" y="156"/>
                  <a:pt x="80" y="156"/>
                </a:cubicBezTo>
                <a:lnTo>
                  <a:pt x="79" y="156"/>
                </a:lnTo>
                <a:close/>
                <a:moveTo>
                  <a:pt x="89" y="156"/>
                </a:moveTo>
                <a:cubicBezTo>
                  <a:pt x="86" y="156"/>
                  <a:pt x="86" y="156"/>
                  <a:pt x="86" y="156"/>
                </a:cubicBezTo>
                <a:cubicBezTo>
                  <a:pt x="110" y="76"/>
                  <a:pt x="110" y="76"/>
                  <a:pt x="110" y="76"/>
                </a:cubicBezTo>
                <a:cubicBezTo>
                  <a:pt x="144" y="76"/>
                  <a:pt x="144" y="76"/>
                  <a:pt x="144" y="76"/>
                </a:cubicBezTo>
                <a:lnTo>
                  <a:pt x="89" y="156"/>
                </a:ln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131" name="Freeform 266"/>
          <p:cNvSpPr>
            <a:spLocks noEditPoints="1"/>
          </p:cNvSpPr>
          <p:nvPr/>
        </p:nvSpPr>
        <p:spPr bwMode="auto">
          <a:xfrm>
            <a:off x="3639192" y="5811748"/>
            <a:ext cx="429571" cy="579816"/>
          </a:xfrm>
          <a:custGeom>
            <a:avLst/>
            <a:gdLst>
              <a:gd name="T0" fmla="*/ 87 w 143"/>
              <a:gd name="T1" fmla="*/ 35 h 193"/>
              <a:gd name="T2" fmla="*/ 73 w 143"/>
              <a:gd name="T3" fmla="*/ 26 h 193"/>
              <a:gd name="T4" fmla="*/ 85 w 143"/>
              <a:gd name="T5" fmla="*/ 13 h 193"/>
              <a:gd name="T6" fmla="*/ 70 w 143"/>
              <a:gd name="T7" fmla="*/ 1 h 193"/>
              <a:gd name="T8" fmla="*/ 60 w 143"/>
              <a:gd name="T9" fmla="*/ 15 h 193"/>
              <a:gd name="T10" fmla="*/ 71 w 143"/>
              <a:gd name="T11" fmla="*/ 6 h 193"/>
              <a:gd name="T12" fmla="*/ 80 w 143"/>
              <a:gd name="T13" fmla="*/ 13 h 193"/>
              <a:gd name="T14" fmla="*/ 69 w 143"/>
              <a:gd name="T15" fmla="*/ 23 h 193"/>
              <a:gd name="T16" fmla="*/ 68 w 143"/>
              <a:gd name="T17" fmla="*/ 35 h 193"/>
              <a:gd name="T18" fmla="*/ 55 w 143"/>
              <a:gd name="T19" fmla="*/ 52 h 193"/>
              <a:gd name="T20" fmla="*/ 71 w 143"/>
              <a:gd name="T21" fmla="*/ 193 h 193"/>
              <a:gd name="T22" fmla="*/ 87 w 143"/>
              <a:gd name="T23" fmla="*/ 52 h 193"/>
              <a:gd name="T24" fmla="*/ 20 w 143"/>
              <a:gd name="T25" fmla="*/ 153 h 193"/>
              <a:gd name="T26" fmla="*/ 48 w 143"/>
              <a:gd name="T27" fmla="*/ 108 h 193"/>
              <a:gd name="T28" fmla="*/ 77 w 143"/>
              <a:gd name="T29" fmla="*/ 139 h 193"/>
              <a:gd name="T30" fmla="*/ 72 w 143"/>
              <a:gd name="T31" fmla="*/ 129 h 193"/>
              <a:gd name="T32" fmla="*/ 72 w 143"/>
              <a:gd name="T33" fmla="*/ 148 h 193"/>
              <a:gd name="T34" fmla="*/ 42 w 143"/>
              <a:gd name="T35" fmla="*/ 116 h 193"/>
              <a:gd name="T36" fmla="*/ 14 w 143"/>
              <a:gd name="T37" fmla="*/ 121 h 193"/>
              <a:gd name="T38" fmla="*/ 71 w 143"/>
              <a:gd name="T39" fmla="*/ 150 h 193"/>
              <a:gd name="T40" fmla="*/ 56 w 143"/>
              <a:gd name="T41" fmla="*/ 161 h 193"/>
              <a:gd name="T42" fmla="*/ 75 w 143"/>
              <a:gd name="T43" fmla="*/ 162 h 193"/>
              <a:gd name="T44" fmla="*/ 74 w 143"/>
              <a:gd name="T45" fmla="*/ 153 h 193"/>
              <a:gd name="T46" fmla="*/ 97 w 143"/>
              <a:gd name="T47" fmla="*/ 148 h 193"/>
              <a:gd name="T48" fmla="*/ 74 w 143"/>
              <a:gd name="T49" fmla="*/ 153 h 193"/>
              <a:gd name="T50" fmla="*/ 78 w 143"/>
              <a:gd name="T51" fmla="*/ 173 h 193"/>
              <a:gd name="T52" fmla="*/ 94 w 143"/>
              <a:gd name="T53" fmla="*/ 170 h 193"/>
              <a:gd name="T54" fmla="*/ 102 w 143"/>
              <a:gd name="T55" fmla="*/ 170 h 193"/>
              <a:gd name="T56" fmla="*/ 99 w 143"/>
              <a:gd name="T57" fmla="*/ 157 h 193"/>
              <a:gd name="T58" fmla="*/ 102 w 143"/>
              <a:gd name="T59" fmla="*/ 170 h 193"/>
              <a:gd name="T60" fmla="*/ 110 w 143"/>
              <a:gd name="T61" fmla="*/ 167 h 193"/>
              <a:gd name="T62" fmla="*/ 76 w 143"/>
              <a:gd name="T63" fmla="*/ 100 h 193"/>
              <a:gd name="T64" fmla="*/ 124 w 143"/>
              <a:gd name="T65" fmla="*/ 91 h 193"/>
              <a:gd name="T66" fmla="*/ 114 w 143"/>
              <a:gd name="T67" fmla="*/ 16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3" h="193">
                <a:moveTo>
                  <a:pt x="87" y="52"/>
                </a:moveTo>
                <a:cubicBezTo>
                  <a:pt x="87" y="35"/>
                  <a:pt x="87" y="35"/>
                  <a:pt x="87" y="35"/>
                </a:cubicBezTo>
                <a:cubicBezTo>
                  <a:pt x="73" y="35"/>
                  <a:pt x="73" y="35"/>
                  <a:pt x="73" y="35"/>
                </a:cubicBezTo>
                <a:cubicBezTo>
                  <a:pt x="73" y="26"/>
                  <a:pt x="73" y="26"/>
                  <a:pt x="73" y="26"/>
                </a:cubicBezTo>
                <a:cubicBezTo>
                  <a:pt x="73" y="26"/>
                  <a:pt x="74" y="26"/>
                  <a:pt x="74" y="26"/>
                </a:cubicBezTo>
                <a:cubicBezTo>
                  <a:pt x="79" y="25"/>
                  <a:pt x="85" y="20"/>
                  <a:pt x="85" y="13"/>
                </a:cubicBezTo>
                <a:cubicBezTo>
                  <a:pt x="85" y="10"/>
                  <a:pt x="84" y="6"/>
                  <a:pt x="81" y="4"/>
                </a:cubicBezTo>
                <a:cubicBezTo>
                  <a:pt x="80" y="2"/>
                  <a:pt x="76" y="0"/>
                  <a:pt x="70" y="1"/>
                </a:cubicBezTo>
                <a:cubicBezTo>
                  <a:pt x="63" y="1"/>
                  <a:pt x="59" y="5"/>
                  <a:pt x="58" y="12"/>
                </a:cubicBezTo>
                <a:cubicBezTo>
                  <a:pt x="58" y="13"/>
                  <a:pt x="58" y="15"/>
                  <a:pt x="60" y="15"/>
                </a:cubicBezTo>
                <a:cubicBezTo>
                  <a:pt x="61" y="15"/>
                  <a:pt x="63" y="14"/>
                  <a:pt x="63" y="12"/>
                </a:cubicBezTo>
                <a:cubicBezTo>
                  <a:pt x="63" y="9"/>
                  <a:pt x="64" y="6"/>
                  <a:pt x="71" y="6"/>
                </a:cubicBezTo>
                <a:cubicBezTo>
                  <a:pt x="74" y="5"/>
                  <a:pt x="76" y="6"/>
                  <a:pt x="78" y="8"/>
                </a:cubicBezTo>
                <a:cubicBezTo>
                  <a:pt x="79" y="9"/>
                  <a:pt x="80" y="11"/>
                  <a:pt x="80" y="13"/>
                </a:cubicBezTo>
                <a:cubicBezTo>
                  <a:pt x="80" y="17"/>
                  <a:pt x="76" y="20"/>
                  <a:pt x="73" y="21"/>
                </a:cubicBezTo>
                <a:cubicBezTo>
                  <a:pt x="71" y="21"/>
                  <a:pt x="70" y="22"/>
                  <a:pt x="69" y="23"/>
                </a:cubicBezTo>
                <a:cubicBezTo>
                  <a:pt x="68" y="26"/>
                  <a:pt x="68" y="26"/>
                  <a:pt x="68" y="26"/>
                </a:cubicBezTo>
                <a:cubicBezTo>
                  <a:pt x="68" y="35"/>
                  <a:pt x="68" y="35"/>
                  <a:pt x="68" y="35"/>
                </a:cubicBezTo>
                <a:cubicBezTo>
                  <a:pt x="55" y="35"/>
                  <a:pt x="55" y="35"/>
                  <a:pt x="55" y="35"/>
                </a:cubicBezTo>
                <a:cubicBezTo>
                  <a:pt x="55" y="52"/>
                  <a:pt x="55" y="52"/>
                  <a:pt x="55" y="52"/>
                </a:cubicBezTo>
                <a:cubicBezTo>
                  <a:pt x="23" y="59"/>
                  <a:pt x="0" y="88"/>
                  <a:pt x="0" y="122"/>
                </a:cubicBezTo>
                <a:cubicBezTo>
                  <a:pt x="0" y="161"/>
                  <a:pt x="32" y="193"/>
                  <a:pt x="71" y="193"/>
                </a:cubicBezTo>
                <a:cubicBezTo>
                  <a:pt x="110" y="193"/>
                  <a:pt x="143" y="161"/>
                  <a:pt x="143" y="122"/>
                </a:cubicBezTo>
                <a:cubicBezTo>
                  <a:pt x="143" y="88"/>
                  <a:pt x="119" y="59"/>
                  <a:pt x="87" y="52"/>
                </a:cubicBezTo>
                <a:close/>
                <a:moveTo>
                  <a:pt x="51" y="168"/>
                </a:moveTo>
                <a:cubicBezTo>
                  <a:pt x="42" y="144"/>
                  <a:pt x="20" y="153"/>
                  <a:pt x="20" y="153"/>
                </a:cubicBezTo>
                <a:cubicBezTo>
                  <a:pt x="27" y="134"/>
                  <a:pt x="4" y="117"/>
                  <a:pt x="4" y="117"/>
                </a:cubicBezTo>
                <a:cubicBezTo>
                  <a:pt x="27" y="125"/>
                  <a:pt x="48" y="108"/>
                  <a:pt x="48" y="108"/>
                </a:cubicBezTo>
                <a:cubicBezTo>
                  <a:pt x="48" y="126"/>
                  <a:pt x="76" y="127"/>
                  <a:pt x="76" y="127"/>
                </a:cubicBezTo>
                <a:cubicBezTo>
                  <a:pt x="75" y="131"/>
                  <a:pt x="76" y="135"/>
                  <a:pt x="77" y="139"/>
                </a:cubicBezTo>
                <a:cubicBezTo>
                  <a:pt x="76" y="140"/>
                  <a:pt x="74" y="142"/>
                  <a:pt x="73" y="145"/>
                </a:cubicBezTo>
                <a:cubicBezTo>
                  <a:pt x="71" y="140"/>
                  <a:pt x="70" y="135"/>
                  <a:pt x="72" y="129"/>
                </a:cubicBezTo>
                <a:cubicBezTo>
                  <a:pt x="72" y="129"/>
                  <a:pt x="66" y="134"/>
                  <a:pt x="72" y="147"/>
                </a:cubicBezTo>
                <a:cubicBezTo>
                  <a:pt x="72" y="148"/>
                  <a:pt x="72" y="148"/>
                  <a:pt x="72" y="148"/>
                </a:cubicBezTo>
                <a:cubicBezTo>
                  <a:pt x="65" y="145"/>
                  <a:pt x="56" y="141"/>
                  <a:pt x="47" y="137"/>
                </a:cubicBezTo>
                <a:cubicBezTo>
                  <a:pt x="45" y="132"/>
                  <a:pt x="41" y="123"/>
                  <a:pt x="42" y="116"/>
                </a:cubicBezTo>
                <a:cubicBezTo>
                  <a:pt x="42" y="116"/>
                  <a:pt x="37" y="120"/>
                  <a:pt x="45" y="136"/>
                </a:cubicBezTo>
                <a:cubicBezTo>
                  <a:pt x="34" y="130"/>
                  <a:pt x="22" y="125"/>
                  <a:pt x="14" y="121"/>
                </a:cubicBezTo>
                <a:cubicBezTo>
                  <a:pt x="51" y="141"/>
                  <a:pt x="51" y="141"/>
                  <a:pt x="51" y="141"/>
                </a:cubicBezTo>
                <a:cubicBezTo>
                  <a:pt x="56" y="144"/>
                  <a:pt x="65" y="147"/>
                  <a:pt x="71" y="150"/>
                </a:cubicBezTo>
                <a:cubicBezTo>
                  <a:pt x="71" y="150"/>
                  <a:pt x="71" y="151"/>
                  <a:pt x="71" y="151"/>
                </a:cubicBezTo>
                <a:cubicBezTo>
                  <a:pt x="67" y="152"/>
                  <a:pt x="61" y="154"/>
                  <a:pt x="56" y="161"/>
                </a:cubicBezTo>
                <a:cubicBezTo>
                  <a:pt x="56" y="161"/>
                  <a:pt x="63" y="154"/>
                  <a:pt x="71" y="153"/>
                </a:cubicBezTo>
                <a:cubicBezTo>
                  <a:pt x="72" y="155"/>
                  <a:pt x="73" y="159"/>
                  <a:pt x="75" y="162"/>
                </a:cubicBezTo>
                <a:cubicBezTo>
                  <a:pt x="62" y="161"/>
                  <a:pt x="51" y="168"/>
                  <a:pt x="51" y="168"/>
                </a:cubicBezTo>
                <a:close/>
                <a:moveTo>
                  <a:pt x="74" y="153"/>
                </a:moveTo>
                <a:cubicBezTo>
                  <a:pt x="72" y="147"/>
                  <a:pt x="76" y="140"/>
                  <a:pt x="83" y="139"/>
                </a:cubicBezTo>
                <a:cubicBezTo>
                  <a:pt x="89" y="137"/>
                  <a:pt x="96" y="141"/>
                  <a:pt x="97" y="148"/>
                </a:cubicBezTo>
                <a:cubicBezTo>
                  <a:pt x="99" y="154"/>
                  <a:pt x="95" y="161"/>
                  <a:pt x="88" y="162"/>
                </a:cubicBezTo>
                <a:cubicBezTo>
                  <a:pt x="82" y="164"/>
                  <a:pt x="75" y="160"/>
                  <a:pt x="74" y="153"/>
                </a:cubicBezTo>
                <a:close/>
                <a:moveTo>
                  <a:pt x="88" y="179"/>
                </a:moveTo>
                <a:cubicBezTo>
                  <a:pt x="84" y="180"/>
                  <a:pt x="79" y="178"/>
                  <a:pt x="78" y="173"/>
                </a:cubicBezTo>
                <a:cubicBezTo>
                  <a:pt x="77" y="169"/>
                  <a:pt x="80" y="164"/>
                  <a:pt x="84" y="163"/>
                </a:cubicBezTo>
                <a:cubicBezTo>
                  <a:pt x="89" y="162"/>
                  <a:pt x="93" y="165"/>
                  <a:pt x="94" y="170"/>
                </a:cubicBezTo>
                <a:cubicBezTo>
                  <a:pt x="95" y="174"/>
                  <a:pt x="93" y="178"/>
                  <a:pt x="88" y="179"/>
                </a:cubicBezTo>
                <a:close/>
                <a:moveTo>
                  <a:pt x="102" y="170"/>
                </a:moveTo>
                <a:cubicBezTo>
                  <a:pt x="98" y="171"/>
                  <a:pt x="95" y="168"/>
                  <a:pt x="94" y="165"/>
                </a:cubicBezTo>
                <a:cubicBezTo>
                  <a:pt x="93" y="161"/>
                  <a:pt x="95" y="158"/>
                  <a:pt x="99" y="157"/>
                </a:cubicBezTo>
                <a:cubicBezTo>
                  <a:pt x="102" y="156"/>
                  <a:pt x="106" y="159"/>
                  <a:pt x="107" y="162"/>
                </a:cubicBezTo>
                <a:cubicBezTo>
                  <a:pt x="107" y="165"/>
                  <a:pt x="105" y="169"/>
                  <a:pt x="102" y="170"/>
                </a:cubicBezTo>
                <a:close/>
                <a:moveTo>
                  <a:pt x="114" y="167"/>
                </a:moveTo>
                <a:cubicBezTo>
                  <a:pt x="111" y="173"/>
                  <a:pt x="110" y="167"/>
                  <a:pt x="110" y="167"/>
                </a:cubicBezTo>
                <a:cubicBezTo>
                  <a:pt x="110" y="141"/>
                  <a:pt x="85" y="133"/>
                  <a:pt x="85" y="133"/>
                </a:cubicBezTo>
                <a:cubicBezTo>
                  <a:pt x="95" y="110"/>
                  <a:pt x="76" y="100"/>
                  <a:pt x="76" y="100"/>
                </a:cubicBezTo>
                <a:cubicBezTo>
                  <a:pt x="93" y="91"/>
                  <a:pt x="91" y="64"/>
                  <a:pt x="91" y="64"/>
                </a:cubicBezTo>
                <a:cubicBezTo>
                  <a:pt x="99" y="86"/>
                  <a:pt x="124" y="91"/>
                  <a:pt x="124" y="91"/>
                </a:cubicBezTo>
                <a:cubicBezTo>
                  <a:pt x="112" y="102"/>
                  <a:pt x="128" y="124"/>
                  <a:pt x="128" y="124"/>
                </a:cubicBezTo>
                <a:cubicBezTo>
                  <a:pt x="114" y="131"/>
                  <a:pt x="114" y="167"/>
                  <a:pt x="114" y="167"/>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132" name="Freeform 267"/>
          <p:cNvSpPr>
            <a:spLocks/>
          </p:cNvSpPr>
          <p:nvPr/>
        </p:nvSpPr>
        <p:spPr bwMode="auto">
          <a:xfrm>
            <a:off x="4367137" y="6078379"/>
            <a:ext cx="122735" cy="243354"/>
          </a:xfrm>
          <a:custGeom>
            <a:avLst/>
            <a:gdLst>
              <a:gd name="T0" fmla="*/ 27 w 41"/>
              <a:gd name="T1" fmla="*/ 65 h 81"/>
              <a:gd name="T2" fmla="*/ 22 w 41"/>
              <a:gd name="T3" fmla="*/ 41 h 81"/>
              <a:gd name="T4" fmla="*/ 33 w 41"/>
              <a:gd name="T5" fmla="*/ 20 h 81"/>
              <a:gd name="T6" fmla="*/ 21 w 41"/>
              <a:gd name="T7" fmla="*/ 38 h 81"/>
              <a:gd name="T8" fmla="*/ 11 w 41"/>
              <a:gd name="T9" fmla="*/ 0 h 81"/>
              <a:gd name="T10" fmla="*/ 19 w 41"/>
              <a:gd name="T11" fmla="*/ 33 h 81"/>
              <a:gd name="T12" fmla="*/ 0 w 41"/>
              <a:gd name="T13" fmla="*/ 26 h 81"/>
              <a:gd name="T14" fmla="*/ 19 w 41"/>
              <a:gd name="T15" fmla="*/ 36 h 81"/>
              <a:gd name="T16" fmla="*/ 26 w 41"/>
              <a:gd name="T17" fmla="*/ 64 h 81"/>
              <a:gd name="T18" fmla="*/ 6 w 41"/>
              <a:gd name="T19" fmla="*/ 59 h 81"/>
              <a:gd name="T20" fmla="*/ 26 w 41"/>
              <a:gd name="T21" fmla="*/ 67 h 81"/>
              <a:gd name="T22" fmla="*/ 29 w 41"/>
              <a:gd name="T23" fmla="*/ 81 h 81"/>
              <a:gd name="T24" fmla="*/ 28 w 41"/>
              <a:gd name="T25" fmla="*/ 69 h 81"/>
              <a:gd name="T26" fmla="*/ 28 w 41"/>
              <a:gd name="T27" fmla="*/ 69 h 81"/>
              <a:gd name="T28" fmla="*/ 41 w 41"/>
              <a:gd name="T29" fmla="*/ 50 h 81"/>
              <a:gd name="T30" fmla="*/ 27 w 41"/>
              <a:gd name="T31" fmla="*/ 6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81">
                <a:moveTo>
                  <a:pt x="27" y="65"/>
                </a:moveTo>
                <a:cubicBezTo>
                  <a:pt x="26" y="58"/>
                  <a:pt x="24" y="48"/>
                  <a:pt x="22" y="41"/>
                </a:cubicBezTo>
                <a:cubicBezTo>
                  <a:pt x="24" y="28"/>
                  <a:pt x="29" y="22"/>
                  <a:pt x="33" y="20"/>
                </a:cubicBezTo>
                <a:cubicBezTo>
                  <a:pt x="24" y="25"/>
                  <a:pt x="22" y="34"/>
                  <a:pt x="21" y="38"/>
                </a:cubicBezTo>
                <a:cubicBezTo>
                  <a:pt x="16" y="16"/>
                  <a:pt x="11" y="0"/>
                  <a:pt x="11" y="0"/>
                </a:cubicBezTo>
                <a:cubicBezTo>
                  <a:pt x="13" y="9"/>
                  <a:pt x="16" y="21"/>
                  <a:pt x="19" y="33"/>
                </a:cubicBezTo>
                <a:cubicBezTo>
                  <a:pt x="5" y="23"/>
                  <a:pt x="0" y="26"/>
                  <a:pt x="0" y="26"/>
                </a:cubicBezTo>
                <a:cubicBezTo>
                  <a:pt x="7" y="27"/>
                  <a:pt x="15" y="32"/>
                  <a:pt x="19" y="36"/>
                </a:cubicBezTo>
                <a:cubicBezTo>
                  <a:pt x="21" y="45"/>
                  <a:pt x="24" y="57"/>
                  <a:pt x="26" y="64"/>
                </a:cubicBezTo>
                <a:cubicBezTo>
                  <a:pt x="13" y="54"/>
                  <a:pt x="6" y="59"/>
                  <a:pt x="6" y="59"/>
                </a:cubicBezTo>
                <a:cubicBezTo>
                  <a:pt x="16" y="57"/>
                  <a:pt x="23" y="63"/>
                  <a:pt x="26" y="67"/>
                </a:cubicBezTo>
                <a:cubicBezTo>
                  <a:pt x="28" y="75"/>
                  <a:pt x="29" y="81"/>
                  <a:pt x="29" y="81"/>
                </a:cubicBezTo>
                <a:cubicBezTo>
                  <a:pt x="29" y="77"/>
                  <a:pt x="29" y="73"/>
                  <a:pt x="28" y="69"/>
                </a:cubicBezTo>
                <a:cubicBezTo>
                  <a:pt x="28" y="69"/>
                  <a:pt x="28" y="69"/>
                  <a:pt x="28" y="69"/>
                </a:cubicBezTo>
                <a:cubicBezTo>
                  <a:pt x="28" y="58"/>
                  <a:pt x="41" y="50"/>
                  <a:pt x="41" y="50"/>
                </a:cubicBezTo>
                <a:cubicBezTo>
                  <a:pt x="30" y="53"/>
                  <a:pt x="28" y="63"/>
                  <a:pt x="27" y="65"/>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133" name="Freeform 268"/>
          <p:cNvSpPr>
            <a:spLocks/>
          </p:cNvSpPr>
          <p:nvPr/>
        </p:nvSpPr>
        <p:spPr bwMode="auto">
          <a:xfrm>
            <a:off x="4646461" y="5957761"/>
            <a:ext cx="319533" cy="118502"/>
          </a:xfrm>
          <a:custGeom>
            <a:avLst/>
            <a:gdLst>
              <a:gd name="T0" fmla="*/ 101 w 106"/>
              <a:gd name="T1" fmla="*/ 0 h 39"/>
              <a:gd name="T2" fmla="*/ 5 w 106"/>
              <a:gd name="T3" fmla="*/ 0 h 39"/>
              <a:gd name="T4" fmla="*/ 0 w 106"/>
              <a:gd name="T5" fmla="*/ 5 h 39"/>
              <a:gd name="T6" fmla="*/ 0 w 106"/>
              <a:gd name="T7" fmla="*/ 34 h 39"/>
              <a:gd name="T8" fmla="*/ 5 w 106"/>
              <a:gd name="T9" fmla="*/ 39 h 39"/>
              <a:gd name="T10" fmla="*/ 101 w 106"/>
              <a:gd name="T11" fmla="*/ 39 h 39"/>
              <a:gd name="T12" fmla="*/ 106 w 106"/>
              <a:gd name="T13" fmla="*/ 34 h 39"/>
              <a:gd name="T14" fmla="*/ 106 w 106"/>
              <a:gd name="T15" fmla="*/ 5 h 39"/>
              <a:gd name="T16" fmla="*/ 101 w 106"/>
              <a:gd name="T1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39">
                <a:moveTo>
                  <a:pt x="101" y="0"/>
                </a:moveTo>
                <a:cubicBezTo>
                  <a:pt x="5" y="0"/>
                  <a:pt x="5" y="0"/>
                  <a:pt x="5" y="0"/>
                </a:cubicBezTo>
                <a:cubicBezTo>
                  <a:pt x="2" y="0"/>
                  <a:pt x="0" y="3"/>
                  <a:pt x="0" y="5"/>
                </a:cubicBezTo>
                <a:cubicBezTo>
                  <a:pt x="0" y="34"/>
                  <a:pt x="0" y="34"/>
                  <a:pt x="0" y="34"/>
                </a:cubicBezTo>
                <a:cubicBezTo>
                  <a:pt x="0" y="37"/>
                  <a:pt x="2" y="39"/>
                  <a:pt x="5" y="39"/>
                </a:cubicBezTo>
                <a:cubicBezTo>
                  <a:pt x="101" y="39"/>
                  <a:pt x="101" y="39"/>
                  <a:pt x="101" y="39"/>
                </a:cubicBezTo>
                <a:cubicBezTo>
                  <a:pt x="104" y="39"/>
                  <a:pt x="106" y="37"/>
                  <a:pt x="106" y="34"/>
                </a:cubicBezTo>
                <a:cubicBezTo>
                  <a:pt x="106" y="5"/>
                  <a:pt x="106" y="5"/>
                  <a:pt x="106" y="5"/>
                </a:cubicBezTo>
                <a:cubicBezTo>
                  <a:pt x="106" y="3"/>
                  <a:pt x="104" y="0"/>
                  <a:pt x="101" y="0"/>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134" name="Freeform 269"/>
          <p:cNvSpPr>
            <a:spLocks noEditPoints="1"/>
          </p:cNvSpPr>
          <p:nvPr/>
        </p:nvSpPr>
        <p:spPr bwMode="auto">
          <a:xfrm>
            <a:off x="4443317" y="6086843"/>
            <a:ext cx="501518" cy="370321"/>
          </a:xfrm>
          <a:custGeom>
            <a:avLst/>
            <a:gdLst>
              <a:gd name="T0" fmla="*/ 166 w 167"/>
              <a:gd name="T1" fmla="*/ 0 h 123"/>
              <a:gd name="T2" fmla="*/ 83 w 167"/>
              <a:gd name="T3" fmla="*/ 0 h 123"/>
              <a:gd name="T4" fmla="*/ 85 w 167"/>
              <a:gd name="T5" fmla="*/ 39 h 123"/>
              <a:gd name="T6" fmla="*/ 85 w 167"/>
              <a:gd name="T7" fmla="*/ 39 h 123"/>
              <a:gd name="T8" fmla="*/ 64 w 167"/>
              <a:gd name="T9" fmla="*/ 63 h 123"/>
              <a:gd name="T10" fmla="*/ 32 w 167"/>
              <a:gd name="T11" fmla="*/ 64 h 123"/>
              <a:gd name="T12" fmla="*/ 4 w 167"/>
              <a:gd name="T13" fmla="*/ 113 h 123"/>
              <a:gd name="T14" fmla="*/ 2 w 167"/>
              <a:gd name="T15" fmla="*/ 113 h 123"/>
              <a:gd name="T16" fmla="*/ 2 w 167"/>
              <a:gd name="T17" fmla="*/ 123 h 123"/>
              <a:gd name="T18" fmla="*/ 8 w 167"/>
              <a:gd name="T19" fmla="*/ 123 h 123"/>
              <a:gd name="T20" fmla="*/ 8 w 167"/>
              <a:gd name="T21" fmla="*/ 123 h 123"/>
              <a:gd name="T22" fmla="*/ 66 w 167"/>
              <a:gd name="T23" fmla="*/ 123 h 123"/>
              <a:gd name="T24" fmla="*/ 66 w 167"/>
              <a:gd name="T25" fmla="*/ 123 h 123"/>
              <a:gd name="T26" fmla="*/ 66 w 167"/>
              <a:gd name="T27" fmla="*/ 123 h 123"/>
              <a:gd name="T28" fmla="*/ 66 w 167"/>
              <a:gd name="T29" fmla="*/ 123 h 123"/>
              <a:gd name="T30" fmla="*/ 110 w 167"/>
              <a:gd name="T31" fmla="*/ 123 h 123"/>
              <a:gd name="T32" fmla="*/ 164 w 167"/>
              <a:gd name="T33" fmla="*/ 123 h 123"/>
              <a:gd name="T34" fmla="*/ 166 w 167"/>
              <a:gd name="T35" fmla="*/ 113 h 123"/>
              <a:gd name="T36" fmla="*/ 157 w 167"/>
              <a:gd name="T37" fmla="*/ 61 h 123"/>
              <a:gd name="T38" fmla="*/ 166 w 167"/>
              <a:gd name="T39" fmla="*/ 0 h 123"/>
              <a:gd name="T40" fmla="*/ 111 w 167"/>
              <a:gd name="T41" fmla="*/ 12 h 123"/>
              <a:gd name="T42" fmla="*/ 111 w 167"/>
              <a:gd name="T43" fmla="*/ 11 h 123"/>
              <a:gd name="T44" fmla="*/ 113 w 167"/>
              <a:gd name="T45" fmla="*/ 10 h 123"/>
              <a:gd name="T46" fmla="*/ 131 w 167"/>
              <a:gd name="T47" fmla="*/ 10 h 123"/>
              <a:gd name="T48" fmla="*/ 133 w 167"/>
              <a:gd name="T49" fmla="*/ 11 h 123"/>
              <a:gd name="T50" fmla="*/ 133 w 167"/>
              <a:gd name="T51" fmla="*/ 12 h 123"/>
              <a:gd name="T52" fmla="*/ 133 w 167"/>
              <a:gd name="T53" fmla="*/ 27 h 123"/>
              <a:gd name="T54" fmla="*/ 133 w 167"/>
              <a:gd name="T55" fmla="*/ 28 h 123"/>
              <a:gd name="T56" fmla="*/ 131 w 167"/>
              <a:gd name="T57" fmla="*/ 29 h 123"/>
              <a:gd name="T58" fmla="*/ 113 w 167"/>
              <a:gd name="T59" fmla="*/ 29 h 123"/>
              <a:gd name="T60" fmla="*/ 111 w 167"/>
              <a:gd name="T61" fmla="*/ 28 h 123"/>
              <a:gd name="T62" fmla="*/ 111 w 167"/>
              <a:gd name="T63" fmla="*/ 27 h 123"/>
              <a:gd name="T64" fmla="*/ 111 w 167"/>
              <a:gd name="T65" fmla="*/ 12 h 123"/>
              <a:gd name="T66" fmla="*/ 91 w 167"/>
              <a:gd name="T67" fmla="*/ 5 h 123"/>
              <a:gd name="T68" fmla="*/ 109 w 167"/>
              <a:gd name="T69" fmla="*/ 11 h 123"/>
              <a:gd name="T70" fmla="*/ 109 w 167"/>
              <a:gd name="T71" fmla="*/ 28 h 123"/>
              <a:gd name="T72" fmla="*/ 91 w 167"/>
              <a:gd name="T73" fmla="*/ 34 h 123"/>
              <a:gd name="T74" fmla="*/ 91 w 167"/>
              <a:gd name="T75" fmla="*/ 5 h 123"/>
              <a:gd name="T76" fmla="*/ 136 w 167"/>
              <a:gd name="T77" fmla="*/ 45 h 123"/>
              <a:gd name="T78" fmla="*/ 131 w 167"/>
              <a:gd name="T79" fmla="*/ 53 h 123"/>
              <a:gd name="T80" fmla="*/ 122 w 167"/>
              <a:gd name="T81" fmla="*/ 33 h 123"/>
              <a:gd name="T82" fmla="*/ 113 w 167"/>
              <a:gd name="T83" fmla="*/ 53 h 123"/>
              <a:gd name="T84" fmla="*/ 108 w 167"/>
              <a:gd name="T85" fmla="*/ 45 h 123"/>
              <a:gd name="T86" fmla="*/ 93 w 167"/>
              <a:gd name="T87" fmla="*/ 46 h 123"/>
              <a:gd name="T88" fmla="*/ 109 w 167"/>
              <a:gd name="T89" fmla="*/ 30 h 123"/>
              <a:gd name="T90" fmla="*/ 111 w 167"/>
              <a:gd name="T91" fmla="*/ 31 h 123"/>
              <a:gd name="T92" fmla="*/ 133 w 167"/>
              <a:gd name="T93" fmla="*/ 31 h 123"/>
              <a:gd name="T94" fmla="*/ 135 w 167"/>
              <a:gd name="T95" fmla="*/ 30 h 123"/>
              <a:gd name="T96" fmla="*/ 150 w 167"/>
              <a:gd name="T97" fmla="*/ 46 h 123"/>
              <a:gd name="T98" fmla="*/ 136 w 167"/>
              <a:gd name="T99" fmla="*/ 45 h 123"/>
              <a:gd name="T100" fmla="*/ 154 w 167"/>
              <a:gd name="T101" fmla="*/ 34 h 123"/>
              <a:gd name="T102" fmla="*/ 135 w 167"/>
              <a:gd name="T103" fmla="*/ 29 h 123"/>
              <a:gd name="T104" fmla="*/ 135 w 167"/>
              <a:gd name="T105" fmla="*/ 29 h 123"/>
              <a:gd name="T106" fmla="*/ 135 w 167"/>
              <a:gd name="T107" fmla="*/ 11 h 123"/>
              <a:gd name="T108" fmla="*/ 135 w 167"/>
              <a:gd name="T109" fmla="*/ 11 h 123"/>
              <a:gd name="T110" fmla="*/ 154 w 167"/>
              <a:gd name="T111" fmla="*/ 5 h 123"/>
              <a:gd name="T112" fmla="*/ 154 w 167"/>
              <a:gd name="T113" fmla="*/ 34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7" h="123">
                <a:moveTo>
                  <a:pt x="166" y="0"/>
                </a:moveTo>
                <a:cubicBezTo>
                  <a:pt x="83" y="0"/>
                  <a:pt x="83" y="0"/>
                  <a:pt x="83" y="0"/>
                </a:cubicBezTo>
                <a:cubicBezTo>
                  <a:pt x="85" y="39"/>
                  <a:pt x="85" y="39"/>
                  <a:pt x="85" y="39"/>
                </a:cubicBezTo>
                <a:cubicBezTo>
                  <a:pt x="85" y="39"/>
                  <a:pt x="85" y="39"/>
                  <a:pt x="85" y="39"/>
                </a:cubicBezTo>
                <a:cubicBezTo>
                  <a:pt x="85" y="39"/>
                  <a:pt x="87" y="65"/>
                  <a:pt x="64" y="63"/>
                </a:cubicBezTo>
                <a:cubicBezTo>
                  <a:pt x="46" y="59"/>
                  <a:pt x="32" y="64"/>
                  <a:pt x="32" y="64"/>
                </a:cubicBezTo>
                <a:cubicBezTo>
                  <a:pt x="0" y="75"/>
                  <a:pt x="1" y="100"/>
                  <a:pt x="4" y="113"/>
                </a:cubicBezTo>
                <a:cubicBezTo>
                  <a:pt x="2" y="113"/>
                  <a:pt x="2" y="113"/>
                  <a:pt x="2" y="113"/>
                </a:cubicBezTo>
                <a:cubicBezTo>
                  <a:pt x="2" y="123"/>
                  <a:pt x="2" y="123"/>
                  <a:pt x="2" y="123"/>
                </a:cubicBezTo>
                <a:cubicBezTo>
                  <a:pt x="8" y="123"/>
                  <a:pt x="8" y="123"/>
                  <a:pt x="8" y="123"/>
                </a:cubicBezTo>
                <a:cubicBezTo>
                  <a:pt x="8" y="123"/>
                  <a:pt x="8" y="123"/>
                  <a:pt x="8" y="123"/>
                </a:cubicBezTo>
                <a:cubicBezTo>
                  <a:pt x="66" y="123"/>
                  <a:pt x="66" y="123"/>
                  <a:pt x="66" y="123"/>
                </a:cubicBezTo>
                <a:cubicBezTo>
                  <a:pt x="66" y="123"/>
                  <a:pt x="66" y="123"/>
                  <a:pt x="66" y="123"/>
                </a:cubicBezTo>
                <a:cubicBezTo>
                  <a:pt x="66" y="123"/>
                  <a:pt x="66" y="123"/>
                  <a:pt x="66" y="123"/>
                </a:cubicBezTo>
                <a:cubicBezTo>
                  <a:pt x="66" y="123"/>
                  <a:pt x="66" y="123"/>
                  <a:pt x="66" y="123"/>
                </a:cubicBezTo>
                <a:cubicBezTo>
                  <a:pt x="112" y="100"/>
                  <a:pt x="110" y="123"/>
                  <a:pt x="110" y="123"/>
                </a:cubicBezTo>
                <a:cubicBezTo>
                  <a:pt x="164" y="123"/>
                  <a:pt x="164" y="123"/>
                  <a:pt x="164" y="123"/>
                </a:cubicBezTo>
                <a:cubicBezTo>
                  <a:pt x="166" y="113"/>
                  <a:pt x="166" y="113"/>
                  <a:pt x="166" y="113"/>
                </a:cubicBezTo>
                <a:cubicBezTo>
                  <a:pt x="167" y="92"/>
                  <a:pt x="161" y="71"/>
                  <a:pt x="157" y="61"/>
                </a:cubicBezTo>
                <a:lnTo>
                  <a:pt x="166" y="0"/>
                </a:lnTo>
                <a:close/>
                <a:moveTo>
                  <a:pt x="111" y="12"/>
                </a:moveTo>
                <a:cubicBezTo>
                  <a:pt x="111" y="12"/>
                  <a:pt x="111" y="12"/>
                  <a:pt x="111" y="11"/>
                </a:cubicBezTo>
                <a:cubicBezTo>
                  <a:pt x="112" y="11"/>
                  <a:pt x="112" y="10"/>
                  <a:pt x="113" y="10"/>
                </a:cubicBezTo>
                <a:cubicBezTo>
                  <a:pt x="131" y="10"/>
                  <a:pt x="131" y="10"/>
                  <a:pt x="131" y="10"/>
                </a:cubicBezTo>
                <a:cubicBezTo>
                  <a:pt x="132" y="10"/>
                  <a:pt x="133" y="11"/>
                  <a:pt x="133" y="11"/>
                </a:cubicBezTo>
                <a:cubicBezTo>
                  <a:pt x="133" y="12"/>
                  <a:pt x="133" y="12"/>
                  <a:pt x="133" y="12"/>
                </a:cubicBezTo>
                <a:cubicBezTo>
                  <a:pt x="133" y="27"/>
                  <a:pt x="133" y="27"/>
                  <a:pt x="133" y="27"/>
                </a:cubicBezTo>
                <a:cubicBezTo>
                  <a:pt x="133" y="27"/>
                  <a:pt x="133" y="28"/>
                  <a:pt x="133" y="28"/>
                </a:cubicBezTo>
                <a:cubicBezTo>
                  <a:pt x="133" y="29"/>
                  <a:pt x="132" y="29"/>
                  <a:pt x="131" y="29"/>
                </a:cubicBezTo>
                <a:cubicBezTo>
                  <a:pt x="113" y="29"/>
                  <a:pt x="113" y="29"/>
                  <a:pt x="113" y="29"/>
                </a:cubicBezTo>
                <a:cubicBezTo>
                  <a:pt x="112" y="29"/>
                  <a:pt x="112" y="29"/>
                  <a:pt x="111" y="28"/>
                </a:cubicBezTo>
                <a:cubicBezTo>
                  <a:pt x="111" y="28"/>
                  <a:pt x="111" y="27"/>
                  <a:pt x="111" y="27"/>
                </a:cubicBezTo>
                <a:lnTo>
                  <a:pt x="111" y="12"/>
                </a:lnTo>
                <a:close/>
                <a:moveTo>
                  <a:pt x="91" y="5"/>
                </a:moveTo>
                <a:cubicBezTo>
                  <a:pt x="98" y="5"/>
                  <a:pt x="105" y="8"/>
                  <a:pt x="109" y="11"/>
                </a:cubicBezTo>
                <a:cubicBezTo>
                  <a:pt x="109" y="28"/>
                  <a:pt x="109" y="28"/>
                  <a:pt x="109" y="28"/>
                </a:cubicBezTo>
                <a:cubicBezTo>
                  <a:pt x="98" y="34"/>
                  <a:pt x="91" y="34"/>
                  <a:pt x="91" y="34"/>
                </a:cubicBezTo>
                <a:lnTo>
                  <a:pt x="91" y="5"/>
                </a:lnTo>
                <a:close/>
                <a:moveTo>
                  <a:pt x="136" y="45"/>
                </a:moveTo>
                <a:cubicBezTo>
                  <a:pt x="131" y="53"/>
                  <a:pt x="131" y="53"/>
                  <a:pt x="131" y="53"/>
                </a:cubicBezTo>
                <a:cubicBezTo>
                  <a:pt x="122" y="33"/>
                  <a:pt x="122" y="33"/>
                  <a:pt x="122" y="33"/>
                </a:cubicBezTo>
                <a:cubicBezTo>
                  <a:pt x="113" y="53"/>
                  <a:pt x="113" y="53"/>
                  <a:pt x="113" y="53"/>
                </a:cubicBezTo>
                <a:cubicBezTo>
                  <a:pt x="108" y="45"/>
                  <a:pt x="108" y="45"/>
                  <a:pt x="108" y="45"/>
                </a:cubicBezTo>
                <a:cubicBezTo>
                  <a:pt x="93" y="46"/>
                  <a:pt x="93" y="46"/>
                  <a:pt x="93" y="46"/>
                </a:cubicBezTo>
                <a:cubicBezTo>
                  <a:pt x="109" y="30"/>
                  <a:pt x="109" y="30"/>
                  <a:pt x="109" y="30"/>
                </a:cubicBezTo>
                <a:cubicBezTo>
                  <a:pt x="110" y="30"/>
                  <a:pt x="111" y="31"/>
                  <a:pt x="111" y="31"/>
                </a:cubicBezTo>
                <a:cubicBezTo>
                  <a:pt x="133" y="31"/>
                  <a:pt x="133" y="31"/>
                  <a:pt x="133" y="31"/>
                </a:cubicBezTo>
                <a:cubicBezTo>
                  <a:pt x="134" y="31"/>
                  <a:pt x="134" y="31"/>
                  <a:pt x="135" y="30"/>
                </a:cubicBezTo>
                <a:cubicBezTo>
                  <a:pt x="150" y="46"/>
                  <a:pt x="150" y="46"/>
                  <a:pt x="150" y="46"/>
                </a:cubicBezTo>
                <a:lnTo>
                  <a:pt x="136" y="45"/>
                </a:lnTo>
                <a:close/>
                <a:moveTo>
                  <a:pt x="154" y="34"/>
                </a:moveTo>
                <a:cubicBezTo>
                  <a:pt x="154" y="34"/>
                  <a:pt x="146" y="34"/>
                  <a:pt x="135" y="29"/>
                </a:cubicBezTo>
                <a:cubicBezTo>
                  <a:pt x="135" y="29"/>
                  <a:pt x="135" y="29"/>
                  <a:pt x="135" y="29"/>
                </a:cubicBezTo>
                <a:cubicBezTo>
                  <a:pt x="135" y="11"/>
                  <a:pt x="135" y="11"/>
                  <a:pt x="135" y="11"/>
                </a:cubicBezTo>
                <a:cubicBezTo>
                  <a:pt x="135" y="11"/>
                  <a:pt x="135" y="11"/>
                  <a:pt x="135" y="11"/>
                </a:cubicBezTo>
                <a:cubicBezTo>
                  <a:pt x="140" y="8"/>
                  <a:pt x="147" y="5"/>
                  <a:pt x="154" y="5"/>
                </a:cubicBezTo>
                <a:lnTo>
                  <a:pt x="154" y="34"/>
                </a:ln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135" name="Freeform 270"/>
          <p:cNvSpPr>
            <a:spLocks/>
          </p:cNvSpPr>
          <p:nvPr/>
        </p:nvSpPr>
        <p:spPr bwMode="auto">
          <a:xfrm>
            <a:off x="5467516" y="6205344"/>
            <a:ext cx="33858" cy="48671"/>
          </a:xfrm>
          <a:custGeom>
            <a:avLst/>
            <a:gdLst>
              <a:gd name="T0" fmla="*/ 6 w 11"/>
              <a:gd name="T1" fmla="*/ 0 h 16"/>
              <a:gd name="T2" fmla="*/ 2 w 11"/>
              <a:gd name="T3" fmla="*/ 2 h 16"/>
              <a:gd name="T4" fmla="*/ 0 w 11"/>
              <a:gd name="T5" fmla="*/ 8 h 16"/>
              <a:gd name="T6" fmla="*/ 2 w 11"/>
              <a:gd name="T7" fmla="*/ 14 h 16"/>
              <a:gd name="T8" fmla="*/ 6 w 11"/>
              <a:gd name="T9" fmla="*/ 16 h 16"/>
              <a:gd name="T10" fmla="*/ 10 w 11"/>
              <a:gd name="T11" fmla="*/ 14 h 16"/>
              <a:gd name="T12" fmla="*/ 11 w 11"/>
              <a:gd name="T13" fmla="*/ 8 h 16"/>
              <a:gd name="T14" fmla="*/ 10 w 11"/>
              <a:gd name="T15" fmla="*/ 2 h 16"/>
              <a:gd name="T16" fmla="*/ 6 w 11"/>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6">
                <a:moveTo>
                  <a:pt x="6" y="0"/>
                </a:moveTo>
                <a:cubicBezTo>
                  <a:pt x="4" y="0"/>
                  <a:pt x="3" y="0"/>
                  <a:pt x="2" y="2"/>
                </a:cubicBezTo>
                <a:cubicBezTo>
                  <a:pt x="1" y="3"/>
                  <a:pt x="0" y="5"/>
                  <a:pt x="0" y="8"/>
                </a:cubicBezTo>
                <a:cubicBezTo>
                  <a:pt x="0" y="10"/>
                  <a:pt x="1" y="12"/>
                  <a:pt x="2" y="14"/>
                </a:cubicBezTo>
                <a:cubicBezTo>
                  <a:pt x="3" y="15"/>
                  <a:pt x="4" y="16"/>
                  <a:pt x="6" y="16"/>
                </a:cubicBezTo>
                <a:cubicBezTo>
                  <a:pt x="8" y="16"/>
                  <a:pt x="9" y="15"/>
                  <a:pt x="10" y="14"/>
                </a:cubicBezTo>
                <a:cubicBezTo>
                  <a:pt x="11" y="12"/>
                  <a:pt x="11" y="10"/>
                  <a:pt x="11" y="8"/>
                </a:cubicBezTo>
                <a:cubicBezTo>
                  <a:pt x="11" y="5"/>
                  <a:pt x="11" y="3"/>
                  <a:pt x="10" y="2"/>
                </a:cubicBezTo>
                <a:cubicBezTo>
                  <a:pt x="9" y="0"/>
                  <a:pt x="8" y="0"/>
                  <a:pt x="6" y="0"/>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136" name="Freeform 271"/>
          <p:cNvSpPr>
            <a:spLocks/>
          </p:cNvSpPr>
          <p:nvPr/>
        </p:nvSpPr>
        <p:spPr bwMode="auto">
          <a:xfrm>
            <a:off x="5687593" y="6201113"/>
            <a:ext cx="29625" cy="16929"/>
          </a:xfrm>
          <a:custGeom>
            <a:avLst/>
            <a:gdLst>
              <a:gd name="T0" fmla="*/ 5 w 10"/>
              <a:gd name="T1" fmla="*/ 0 h 5"/>
              <a:gd name="T2" fmla="*/ 1 w 10"/>
              <a:gd name="T3" fmla="*/ 2 h 5"/>
              <a:gd name="T4" fmla="*/ 0 w 10"/>
              <a:gd name="T5" fmla="*/ 5 h 5"/>
              <a:gd name="T6" fmla="*/ 10 w 10"/>
              <a:gd name="T7" fmla="*/ 5 h 5"/>
              <a:gd name="T8" fmla="*/ 8 w 10"/>
              <a:gd name="T9" fmla="*/ 2 h 5"/>
              <a:gd name="T10" fmla="*/ 5 w 10"/>
              <a:gd name="T11" fmla="*/ 0 h 5"/>
            </a:gdLst>
            <a:ahLst/>
            <a:cxnLst>
              <a:cxn ang="0">
                <a:pos x="T0" y="T1"/>
              </a:cxn>
              <a:cxn ang="0">
                <a:pos x="T2" y="T3"/>
              </a:cxn>
              <a:cxn ang="0">
                <a:pos x="T4" y="T5"/>
              </a:cxn>
              <a:cxn ang="0">
                <a:pos x="T6" y="T7"/>
              </a:cxn>
              <a:cxn ang="0">
                <a:pos x="T8" y="T9"/>
              </a:cxn>
              <a:cxn ang="0">
                <a:pos x="T10" y="T11"/>
              </a:cxn>
            </a:cxnLst>
            <a:rect l="0" t="0" r="r" b="b"/>
            <a:pathLst>
              <a:path w="10" h="5">
                <a:moveTo>
                  <a:pt x="5" y="0"/>
                </a:moveTo>
                <a:cubicBezTo>
                  <a:pt x="3" y="0"/>
                  <a:pt x="2" y="1"/>
                  <a:pt x="1" y="2"/>
                </a:cubicBezTo>
                <a:cubicBezTo>
                  <a:pt x="0" y="2"/>
                  <a:pt x="0" y="4"/>
                  <a:pt x="0" y="5"/>
                </a:cubicBezTo>
                <a:cubicBezTo>
                  <a:pt x="10" y="5"/>
                  <a:pt x="10" y="5"/>
                  <a:pt x="10" y="5"/>
                </a:cubicBezTo>
                <a:cubicBezTo>
                  <a:pt x="10" y="4"/>
                  <a:pt x="9" y="2"/>
                  <a:pt x="8" y="2"/>
                </a:cubicBezTo>
                <a:cubicBezTo>
                  <a:pt x="8" y="1"/>
                  <a:pt x="6" y="0"/>
                  <a:pt x="5" y="0"/>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137" name="Freeform 272"/>
          <p:cNvSpPr>
            <a:spLocks noEditPoints="1"/>
          </p:cNvSpPr>
          <p:nvPr/>
        </p:nvSpPr>
        <p:spPr bwMode="auto">
          <a:xfrm>
            <a:off x="5253788" y="5983153"/>
            <a:ext cx="565004" cy="495171"/>
          </a:xfrm>
          <a:custGeom>
            <a:avLst/>
            <a:gdLst>
              <a:gd name="T0" fmla="*/ 188 w 188"/>
              <a:gd name="T1" fmla="*/ 49 h 165"/>
              <a:gd name="T2" fmla="*/ 136 w 188"/>
              <a:gd name="T3" fmla="*/ 1 h 165"/>
              <a:gd name="T4" fmla="*/ 101 w 188"/>
              <a:gd name="T5" fmla="*/ 19 h 165"/>
              <a:gd name="T6" fmla="*/ 94 w 188"/>
              <a:gd name="T7" fmla="*/ 28 h 165"/>
              <a:gd name="T8" fmla="*/ 87 w 188"/>
              <a:gd name="T9" fmla="*/ 19 h 165"/>
              <a:gd name="T10" fmla="*/ 52 w 188"/>
              <a:gd name="T11" fmla="*/ 1 h 165"/>
              <a:gd name="T12" fmla="*/ 0 w 188"/>
              <a:gd name="T13" fmla="*/ 49 h 165"/>
              <a:gd name="T14" fmla="*/ 0 w 188"/>
              <a:gd name="T15" fmla="*/ 54 h 165"/>
              <a:gd name="T16" fmla="*/ 89 w 188"/>
              <a:gd name="T17" fmla="*/ 162 h 165"/>
              <a:gd name="T18" fmla="*/ 94 w 188"/>
              <a:gd name="T19" fmla="*/ 165 h 165"/>
              <a:gd name="T20" fmla="*/ 99 w 188"/>
              <a:gd name="T21" fmla="*/ 162 h 165"/>
              <a:gd name="T22" fmla="*/ 188 w 188"/>
              <a:gd name="T23" fmla="*/ 54 h 165"/>
              <a:gd name="T24" fmla="*/ 188 w 188"/>
              <a:gd name="T25" fmla="*/ 49 h 165"/>
              <a:gd name="T26" fmla="*/ 57 w 188"/>
              <a:gd name="T27" fmla="*/ 97 h 165"/>
              <a:gd name="T28" fmla="*/ 25 w 188"/>
              <a:gd name="T29" fmla="*/ 97 h 165"/>
              <a:gd name="T30" fmla="*/ 25 w 188"/>
              <a:gd name="T31" fmla="*/ 54 h 165"/>
              <a:gd name="T32" fmla="*/ 38 w 188"/>
              <a:gd name="T33" fmla="*/ 54 h 165"/>
              <a:gd name="T34" fmla="*/ 38 w 188"/>
              <a:gd name="T35" fmla="*/ 86 h 165"/>
              <a:gd name="T36" fmla="*/ 57 w 188"/>
              <a:gd name="T37" fmla="*/ 86 h 165"/>
              <a:gd name="T38" fmla="*/ 57 w 188"/>
              <a:gd name="T39" fmla="*/ 97 h 165"/>
              <a:gd name="T40" fmla="*/ 89 w 188"/>
              <a:gd name="T41" fmla="*/ 93 h 165"/>
              <a:gd name="T42" fmla="*/ 77 w 188"/>
              <a:gd name="T43" fmla="*/ 98 h 165"/>
              <a:gd name="T44" fmla="*/ 65 w 188"/>
              <a:gd name="T45" fmla="*/ 93 h 165"/>
              <a:gd name="T46" fmla="*/ 60 w 188"/>
              <a:gd name="T47" fmla="*/ 82 h 165"/>
              <a:gd name="T48" fmla="*/ 65 w 188"/>
              <a:gd name="T49" fmla="*/ 70 h 165"/>
              <a:gd name="T50" fmla="*/ 77 w 188"/>
              <a:gd name="T51" fmla="*/ 65 h 165"/>
              <a:gd name="T52" fmla="*/ 89 w 188"/>
              <a:gd name="T53" fmla="*/ 70 h 165"/>
              <a:gd name="T54" fmla="*/ 94 w 188"/>
              <a:gd name="T55" fmla="*/ 82 h 165"/>
              <a:gd name="T56" fmla="*/ 89 w 188"/>
              <a:gd name="T57" fmla="*/ 93 h 165"/>
              <a:gd name="T58" fmla="*/ 120 w 188"/>
              <a:gd name="T59" fmla="*/ 97 h 165"/>
              <a:gd name="T60" fmla="*/ 106 w 188"/>
              <a:gd name="T61" fmla="*/ 97 h 165"/>
              <a:gd name="T62" fmla="*/ 96 w 188"/>
              <a:gd name="T63" fmla="*/ 66 h 165"/>
              <a:gd name="T64" fmla="*/ 107 w 188"/>
              <a:gd name="T65" fmla="*/ 66 h 165"/>
              <a:gd name="T66" fmla="*/ 113 w 188"/>
              <a:gd name="T67" fmla="*/ 84 h 165"/>
              <a:gd name="T68" fmla="*/ 118 w 188"/>
              <a:gd name="T69" fmla="*/ 66 h 165"/>
              <a:gd name="T70" fmla="*/ 130 w 188"/>
              <a:gd name="T71" fmla="*/ 66 h 165"/>
              <a:gd name="T72" fmla="*/ 120 w 188"/>
              <a:gd name="T73" fmla="*/ 97 h 165"/>
              <a:gd name="T74" fmla="*/ 145 w 188"/>
              <a:gd name="T75" fmla="*/ 88 h 165"/>
              <a:gd name="T76" fmla="*/ 150 w 188"/>
              <a:gd name="T77" fmla="*/ 90 h 165"/>
              <a:gd name="T78" fmla="*/ 152 w 188"/>
              <a:gd name="T79" fmla="*/ 89 h 165"/>
              <a:gd name="T80" fmla="*/ 154 w 188"/>
              <a:gd name="T81" fmla="*/ 88 h 165"/>
              <a:gd name="T82" fmla="*/ 165 w 188"/>
              <a:gd name="T83" fmla="*/ 88 h 165"/>
              <a:gd name="T84" fmla="*/ 159 w 188"/>
              <a:gd name="T85" fmla="*/ 95 h 165"/>
              <a:gd name="T86" fmla="*/ 149 w 188"/>
              <a:gd name="T87" fmla="*/ 98 h 165"/>
              <a:gd name="T88" fmla="*/ 136 w 188"/>
              <a:gd name="T89" fmla="*/ 93 h 165"/>
              <a:gd name="T90" fmla="*/ 132 w 188"/>
              <a:gd name="T91" fmla="*/ 81 h 165"/>
              <a:gd name="T92" fmla="*/ 137 w 188"/>
              <a:gd name="T93" fmla="*/ 70 h 165"/>
              <a:gd name="T94" fmla="*/ 149 w 188"/>
              <a:gd name="T95" fmla="*/ 65 h 165"/>
              <a:gd name="T96" fmla="*/ 161 w 188"/>
              <a:gd name="T97" fmla="*/ 71 h 165"/>
              <a:gd name="T98" fmla="*/ 166 w 188"/>
              <a:gd name="T99" fmla="*/ 85 h 165"/>
              <a:gd name="T100" fmla="*/ 143 w 188"/>
              <a:gd name="T101" fmla="*/ 85 h 165"/>
              <a:gd name="T102" fmla="*/ 145 w 188"/>
              <a:gd name="T103" fmla="*/ 88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 h="165">
                <a:moveTo>
                  <a:pt x="188" y="49"/>
                </a:moveTo>
                <a:cubicBezTo>
                  <a:pt x="186" y="21"/>
                  <a:pt x="163" y="0"/>
                  <a:pt x="136" y="1"/>
                </a:cubicBezTo>
                <a:cubicBezTo>
                  <a:pt x="122" y="2"/>
                  <a:pt x="110" y="9"/>
                  <a:pt x="101" y="19"/>
                </a:cubicBezTo>
                <a:cubicBezTo>
                  <a:pt x="99" y="22"/>
                  <a:pt x="96" y="25"/>
                  <a:pt x="94" y="28"/>
                </a:cubicBezTo>
                <a:cubicBezTo>
                  <a:pt x="92" y="25"/>
                  <a:pt x="89" y="22"/>
                  <a:pt x="87" y="19"/>
                </a:cubicBezTo>
                <a:cubicBezTo>
                  <a:pt x="78" y="9"/>
                  <a:pt x="66" y="2"/>
                  <a:pt x="52" y="1"/>
                </a:cubicBezTo>
                <a:cubicBezTo>
                  <a:pt x="25" y="0"/>
                  <a:pt x="1" y="21"/>
                  <a:pt x="0" y="49"/>
                </a:cubicBezTo>
                <a:cubicBezTo>
                  <a:pt x="0" y="50"/>
                  <a:pt x="0" y="52"/>
                  <a:pt x="0" y="54"/>
                </a:cubicBezTo>
                <a:cubicBezTo>
                  <a:pt x="0" y="72"/>
                  <a:pt x="11" y="119"/>
                  <a:pt x="89" y="162"/>
                </a:cubicBezTo>
                <a:cubicBezTo>
                  <a:pt x="91" y="163"/>
                  <a:pt x="92" y="164"/>
                  <a:pt x="94" y="165"/>
                </a:cubicBezTo>
                <a:cubicBezTo>
                  <a:pt x="96" y="164"/>
                  <a:pt x="97" y="163"/>
                  <a:pt x="99" y="162"/>
                </a:cubicBezTo>
                <a:cubicBezTo>
                  <a:pt x="177" y="119"/>
                  <a:pt x="187" y="72"/>
                  <a:pt x="188" y="54"/>
                </a:cubicBezTo>
                <a:cubicBezTo>
                  <a:pt x="188" y="52"/>
                  <a:pt x="188" y="50"/>
                  <a:pt x="188" y="49"/>
                </a:cubicBezTo>
                <a:close/>
                <a:moveTo>
                  <a:pt x="57" y="97"/>
                </a:moveTo>
                <a:cubicBezTo>
                  <a:pt x="25" y="97"/>
                  <a:pt x="25" y="97"/>
                  <a:pt x="25" y="97"/>
                </a:cubicBezTo>
                <a:cubicBezTo>
                  <a:pt x="25" y="54"/>
                  <a:pt x="25" y="54"/>
                  <a:pt x="25" y="54"/>
                </a:cubicBezTo>
                <a:cubicBezTo>
                  <a:pt x="38" y="54"/>
                  <a:pt x="38" y="54"/>
                  <a:pt x="38" y="54"/>
                </a:cubicBezTo>
                <a:cubicBezTo>
                  <a:pt x="38" y="86"/>
                  <a:pt x="38" y="86"/>
                  <a:pt x="38" y="86"/>
                </a:cubicBezTo>
                <a:cubicBezTo>
                  <a:pt x="57" y="86"/>
                  <a:pt x="57" y="86"/>
                  <a:pt x="57" y="86"/>
                </a:cubicBezTo>
                <a:lnTo>
                  <a:pt x="57" y="97"/>
                </a:lnTo>
                <a:close/>
                <a:moveTo>
                  <a:pt x="89" y="93"/>
                </a:moveTo>
                <a:cubicBezTo>
                  <a:pt x="86" y="96"/>
                  <a:pt x="82" y="98"/>
                  <a:pt x="77" y="98"/>
                </a:cubicBezTo>
                <a:cubicBezTo>
                  <a:pt x="72" y="98"/>
                  <a:pt x="68" y="96"/>
                  <a:pt x="65" y="93"/>
                </a:cubicBezTo>
                <a:cubicBezTo>
                  <a:pt x="61" y="90"/>
                  <a:pt x="60" y="86"/>
                  <a:pt x="60" y="82"/>
                </a:cubicBezTo>
                <a:cubicBezTo>
                  <a:pt x="60" y="77"/>
                  <a:pt x="61" y="73"/>
                  <a:pt x="65" y="70"/>
                </a:cubicBezTo>
                <a:cubicBezTo>
                  <a:pt x="68" y="67"/>
                  <a:pt x="72" y="65"/>
                  <a:pt x="77" y="65"/>
                </a:cubicBezTo>
                <a:cubicBezTo>
                  <a:pt x="82" y="65"/>
                  <a:pt x="86" y="67"/>
                  <a:pt x="89" y="70"/>
                </a:cubicBezTo>
                <a:cubicBezTo>
                  <a:pt x="92" y="73"/>
                  <a:pt x="94" y="77"/>
                  <a:pt x="94" y="82"/>
                </a:cubicBezTo>
                <a:cubicBezTo>
                  <a:pt x="94" y="86"/>
                  <a:pt x="92" y="90"/>
                  <a:pt x="89" y="93"/>
                </a:cubicBezTo>
                <a:close/>
                <a:moveTo>
                  <a:pt x="120" y="97"/>
                </a:moveTo>
                <a:cubicBezTo>
                  <a:pt x="106" y="97"/>
                  <a:pt x="106" y="97"/>
                  <a:pt x="106" y="97"/>
                </a:cubicBezTo>
                <a:cubicBezTo>
                  <a:pt x="96" y="66"/>
                  <a:pt x="96" y="66"/>
                  <a:pt x="96" y="66"/>
                </a:cubicBezTo>
                <a:cubicBezTo>
                  <a:pt x="107" y="66"/>
                  <a:pt x="107" y="66"/>
                  <a:pt x="107" y="66"/>
                </a:cubicBezTo>
                <a:cubicBezTo>
                  <a:pt x="113" y="84"/>
                  <a:pt x="113" y="84"/>
                  <a:pt x="113" y="84"/>
                </a:cubicBezTo>
                <a:cubicBezTo>
                  <a:pt x="118" y="66"/>
                  <a:pt x="118" y="66"/>
                  <a:pt x="118" y="66"/>
                </a:cubicBezTo>
                <a:cubicBezTo>
                  <a:pt x="130" y="66"/>
                  <a:pt x="130" y="66"/>
                  <a:pt x="130" y="66"/>
                </a:cubicBezTo>
                <a:lnTo>
                  <a:pt x="120" y="97"/>
                </a:lnTo>
                <a:close/>
                <a:moveTo>
                  <a:pt x="145" y="88"/>
                </a:moveTo>
                <a:cubicBezTo>
                  <a:pt x="146" y="89"/>
                  <a:pt x="148" y="90"/>
                  <a:pt x="150" y="90"/>
                </a:cubicBezTo>
                <a:cubicBezTo>
                  <a:pt x="151" y="90"/>
                  <a:pt x="151" y="90"/>
                  <a:pt x="152" y="89"/>
                </a:cubicBezTo>
                <a:cubicBezTo>
                  <a:pt x="153" y="89"/>
                  <a:pt x="153" y="88"/>
                  <a:pt x="154" y="88"/>
                </a:cubicBezTo>
                <a:cubicBezTo>
                  <a:pt x="165" y="88"/>
                  <a:pt x="165" y="88"/>
                  <a:pt x="165" y="88"/>
                </a:cubicBezTo>
                <a:cubicBezTo>
                  <a:pt x="164" y="91"/>
                  <a:pt x="162" y="94"/>
                  <a:pt x="159" y="95"/>
                </a:cubicBezTo>
                <a:cubicBezTo>
                  <a:pt x="156" y="97"/>
                  <a:pt x="152" y="98"/>
                  <a:pt x="149" y="98"/>
                </a:cubicBezTo>
                <a:cubicBezTo>
                  <a:pt x="144" y="98"/>
                  <a:pt x="140" y="96"/>
                  <a:pt x="136" y="93"/>
                </a:cubicBezTo>
                <a:cubicBezTo>
                  <a:pt x="133" y="90"/>
                  <a:pt x="132" y="86"/>
                  <a:pt x="132" y="81"/>
                </a:cubicBezTo>
                <a:cubicBezTo>
                  <a:pt x="132" y="77"/>
                  <a:pt x="133" y="73"/>
                  <a:pt x="137" y="70"/>
                </a:cubicBezTo>
                <a:cubicBezTo>
                  <a:pt x="140" y="67"/>
                  <a:pt x="144" y="65"/>
                  <a:pt x="149" y="65"/>
                </a:cubicBezTo>
                <a:cubicBezTo>
                  <a:pt x="154" y="65"/>
                  <a:pt x="158" y="67"/>
                  <a:pt x="161" y="71"/>
                </a:cubicBezTo>
                <a:cubicBezTo>
                  <a:pt x="164" y="74"/>
                  <a:pt x="166" y="79"/>
                  <a:pt x="166" y="85"/>
                </a:cubicBezTo>
                <a:cubicBezTo>
                  <a:pt x="143" y="85"/>
                  <a:pt x="143" y="85"/>
                  <a:pt x="143" y="85"/>
                </a:cubicBezTo>
                <a:cubicBezTo>
                  <a:pt x="144" y="86"/>
                  <a:pt x="144" y="88"/>
                  <a:pt x="145" y="88"/>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138" name="Freeform 273"/>
          <p:cNvSpPr>
            <a:spLocks noEditPoints="1"/>
          </p:cNvSpPr>
          <p:nvPr/>
        </p:nvSpPr>
        <p:spPr bwMode="auto">
          <a:xfrm>
            <a:off x="6110814" y="5873114"/>
            <a:ext cx="509983" cy="573467"/>
          </a:xfrm>
          <a:custGeom>
            <a:avLst/>
            <a:gdLst>
              <a:gd name="T0" fmla="*/ 62 w 170"/>
              <a:gd name="T1" fmla="*/ 90 h 190"/>
              <a:gd name="T2" fmla="*/ 42 w 170"/>
              <a:gd name="T3" fmla="*/ 23 h 190"/>
              <a:gd name="T4" fmla="*/ 59 w 170"/>
              <a:gd name="T5" fmla="*/ 17 h 190"/>
              <a:gd name="T6" fmla="*/ 42 w 170"/>
              <a:gd name="T7" fmla="*/ 0 h 190"/>
              <a:gd name="T8" fmla="*/ 36 w 170"/>
              <a:gd name="T9" fmla="*/ 17 h 190"/>
              <a:gd name="T10" fmla="*/ 20 w 170"/>
              <a:gd name="T11" fmla="*/ 23 h 190"/>
              <a:gd name="T12" fmla="*/ 36 w 170"/>
              <a:gd name="T13" fmla="*/ 50 h 190"/>
              <a:gd name="T14" fmla="*/ 8 w 170"/>
              <a:gd name="T15" fmla="*/ 117 h 190"/>
              <a:gd name="T16" fmla="*/ 158 w 170"/>
              <a:gd name="T17" fmla="*/ 190 h 190"/>
              <a:gd name="T18" fmla="*/ 170 w 170"/>
              <a:gd name="T19" fmla="*/ 128 h 190"/>
              <a:gd name="T20" fmla="*/ 39 w 170"/>
              <a:gd name="T21" fmla="*/ 111 h 190"/>
              <a:gd name="T22" fmla="*/ 39 w 170"/>
              <a:gd name="T23" fmla="*/ 93 h 190"/>
              <a:gd name="T24" fmla="*/ 39 w 170"/>
              <a:gd name="T25" fmla="*/ 111 h 190"/>
              <a:gd name="T26" fmla="*/ 146 w 170"/>
              <a:gd name="T27" fmla="*/ 142 h 190"/>
              <a:gd name="T28" fmla="*/ 134 w 170"/>
              <a:gd name="T29" fmla="*/ 130 h 190"/>
              <a:gd name="T30" fmla="*/ 106 w 170"/>
              <a:gd name="T31" fmla="*/ 142 h 190"/>
              <a:gd name="T32" fmla="*/ 94 w 170"/>
              <a:gd name="T33" fmla="*/ 130 h 190"/>
              <a:gd name="T34" fmla="*/ 81 w 170"/>
              <a:gd name="T35" fmla="*/ 183 h 190"/>
              <a:gd name="T36" fmla="*/ 92 w 170"/>
              <a:gd name="T37" fmla="*/ 170 h 190"/>
              <a:gd name="T38" fmla="*/ 92 w 170"/>
              <a:gd name="T39" fmla="*/ 168 h 190"/>
              <a:gd name="T40" fmla="*/ 81 w 170"/>
              <a:gd name="T41" fmla="*/ 157 h 190"/>
              <a:gd name="T42" fmla="*/ 92 w 170"/>
              <a:gd name="T43" fmla="*/ 168 h 190"/>
              <a:gd name="T44" fmla="*/ 81 w 170"/>
              <a:gd name="T45" fmla="*/ 155 h 190"/>
              <a:gd name="T46" fmla="*/ 92 w 170"/>
              <a:gd name="T47" fmla="*/ 144 h 190"/>
              <a:gd name="T48" fmla="*/ 92 w 170"/>
              <a:gd name="T49" fmla="*/ 142 h 190"/>
              <a:gd name="T50" fmla="*/ 92 w 170"/>
              <a:gd name="T51" fmla="*/ 130 h 190"/>
              <a:gd name="T52" fmla="*/ 106 w 170"/>
              <a:gd name="T53" fmla="*/ 183 h 190"/>
              <a:gd name="T54" fmla="*/ 94 w 170"/>
              <a:gd name="T55" fmla="*/ 170 h 190"/>
              <a:gd name="T56" fmla="*/ 106 w 170"/>
              <a:gd name="T57" fmla="*/ 183 h 190"/>
              <a:gd name="T58" fmla="*/ 94 w 170"/>
              <a:gd name="T59" fmla="*/ 168 h 190"/>
              <a:gd name="T60" fmla="*/ 106 w 170"/>
              <a:gd name="T61" fmla="*/ 157 h 190"/>
              <a:gd name="T62" fmla="*/ 106 w 170"/>
              <a:gd name="T63" fmla="*/ 155 h 190"/>
              <a:gd name="T64" fmla="*/ 94 w 170"/>
              <a:gd name="T65" fmla="*/ 144 h 190"/>
              <a:gd name="T66" fmla="*/ 106 w 170"/>
              <a:gd name="T67" fmla="*/ 155 h 190"/>
              <a:gd name="T68" fmla="*/ 121 w 170"/>
              <a:gd name="T69" fmla="*/ 183 h 190"/>
              <a:gd name="T70" fmla="*/ 132 w 170"/>
              <a:gd name="T71" fmla="*/ 170 h 190"/>
              <a:gd name="T72" fmla="*/ 132 w 170"/>
              <a:gd name="T73" fmla="*/ 168 h 190"/>
              <a:gd name="T74" fmla="*/ 121 w 170"/>
              <a:gd name="T75" fmla="*/ 157 h 190"/>
              <a:gd name="T76" fmla="*/ 132 w 170"/>
              <a:gd name="T77" fmla="*/ 168 h 190"/>
              <a:gd name="T78" fmla="*/ 121 w 170"/>
              <a:gd name="T79" fmla="*/ 155 h 190"/>
              <a:gd name="T80" fmla="*/ 132 w 170"/>
              <a:gd name="T81" fmla="*/ 144 h 190"/>
              <a:gd name="T82" fmla="*/ 132 w 170"/>
              <a:gd name="T83" fmla="*/ 142 h 190"/>
              <a:gd name="T84" fmla="*/ 132 w 170"/>
              <a:gd name="T85" fmla="*/ 130 h 190"/>
              <a:gd name="T86" fmla="*/ 146 w 170"/>
              <a:gd name="T87" fmla="*/ 183 h 190"/>
              <a:gd name="T88" fmla="*/ 134 w 170"/>
              <a:gd name="T89" fmla="*/ 170 h 190"/>
              <a:gd name="T90" fmla="*/ 146 w 170"/>
              <a:gd name="T91" fmla="*/ 183 h 190"/>
              <a:gd name="T92" fmla="*/ 134 w 170"/>
              <a:gd name="T93" fmla="*/ 168 h 190"/>
              <a:gd name="T94" fmla="*/ 146 w 170"/>
              <a:gd name="T95" fmla="*/ 157 h 190"/>
              <a:gd name="T96" fmla="*/ 146 w 170"/>
              <a:gd name="T97" fmla="*/ 155 h 190"/>
              <a:gd name="T98" fmla="*/ 134 w 170"/>
              <a:gd name="T99" fmla="*/ 144 h 190"/>
              <a:gd name="T100" fmla="*/ 146 w 170"/>
              <a:gd name="T101" fmla="*/ 15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0" h="190">
                <a:moveTo>
                  <a:pt x="149" y="90"/>
                </a:moveTo>
                <a:cubicBezTo>
                  <a:pt x="62" y="90"/>
                  <a:pt x="62" y="90"/>
                  <a:pt x="62" y="90"/>
                </a:cubicBezTo>
                <a:cubicBezTo>
                  <a:pt x="42" y="50"/>
                  <a:pt x="42" y="50"/>
                  <a:pt x="42" y="50"/>
                </a:cubicBezTo>
                <a:cubicBezTo>
                  <a:pt x="42" y="23"/>
                  <a:pt x="42" y="23"/>
                  <a:pt x="42" y="23"/>
                </a:cubicBezTo>
                <a:cubicBezTo>
                  <a:pt x="59" y="23"/>
                  <a:pt x="59" y="23"/>
                  <a:pt x="59" y="23"/>
                </a:cubicBezTo>
                <a:cubicBezTo>
                  <a:pt x="59" y="17"/>
                  <a:pt x="59" y="17"/>
                  <a:pt x="59" y="17"/>
                </a:cubicBezTo>
                <a:cubicBezTo>
                  <a:pt x="42" y="17"/>
                  <a:pt x="42" y="17"/>
                  <a:pt x="42" y="17"/>
                </a:cubicBezTo>
                <a:cubicBezTo>
                  <a:pt x="42" y="0"/>
                  <a:pt x="42" y="0"/>
                  <a:pt x="42" y="0"/>
                </a:cubicBezTo>
                <a:cubicBezTo>
                  <a:pt x="36" y="0"/>
                  <a:pt x="36" y="0"/>
                  <a:pt x="36" y="0"/>
                </a:cubicBezTo>
                <a:cubicBezTo>
                  <a:pt x="36" y="17"/>
                  <a:pt x="36" y="17"/>
                  <a:pt x="36" y="17"/>
                </a:cubicBezTo>
                <a:cubicBezTo>
                  <a:pt x="20" y="17"/>
                  <a:pt x="20" y="17"/>
                  <a:pt x="20" y="17"/>
                </a:cubicBezTo>
                <a:cubicBezTo>
                  <a:pt x="20" y="23"/>
                  <a:pt x="20" y="23"/>
                  <a:pt x="20" y="23"/>
                </a:cubicBezTo>
                <a:cubicBezTo>
                  <a:pt x="36" y="23"/>
                  <a:pt x="36" y="23"/>
                  <a:pt x="36" y="23"/>
                </a:cubicBezTo>
                <a:cubicBezTo>
                  <a:pt x="36" y="50"/>
                  <a:pt x="36" y="50"/>
                  <a:pt x="36" y="50"/>
                </a:cubicBezTo>
                <a:cubicBezTo>
                  <a:pt x="0" y="117"/>
                  <a:pt x="0" y="117"/>
                  <a:pt x="0" y="117"/>
                </a:cubicBezTo>
                <a:cubicBezTo>
                  <a:pt x="8" y="117"/>
                  <a:pt x="8" y="117"/>
                  <a:pt x="8" y="117"/>
                </a:cubicBezTo>
                <a:cubicBezTo>
                  <a:pt x="8" y="190"/>
                  <a:pt x="8" y="190"/>
                  <a:pt x="8" y="190"/>
                </a:cubicBezTo>
                <a:cubicBezTo>
                  <a:pt x="158" y="190"/>
                  <a:pt x="158" y="190"/>
                  <a:pt x="158" y="190"/>
                </a:cubicBezTo>
                <a:cubicBezTo>
                  <a:pt x="158" y="128"/>
                  <a:pt x="158" y="128"/>
                  <a:pt x="158" y="128"/>
                </a:cubicBezTo>
                <a:cubicBezTo>
                  <a:pt x="170" y="128"/>
                  <a:pt x="170" y="128"/>
                  <a:pt x="170" y="128"/>
                </a:cubicBezTo>
                <a:lnTo>
                  <a:pt x="149" y="90"/>
                </a:lnTo>
                <a:close/>
                <a:moveTo>
                  <a:pt x="39" y="111"/>
                </a:moveTo>
                <a:cubicBezTo>
                  <a:pt x="34" y="111"/>
                  <a:pt x="30" y="107"/>
                  <a:pt x="30" y="102"/>
                </a:cubicBezTo>
                <a:cubicBezTo>
                  <a:pt x="30" y="97"/>
                  <a:pt x="34" y="93"/>
                  <a:pt x="39" y="93"/>
                </a:cubicBezTo>
                <a:cubicBezTo>
                  <a:pt x="44" y="93"/>
                  <a:pt x="48" y="97"/>
                  <a:pt x="48" y="102"/>
                </a:cubicBezTo>
                <a:cubicBezTo>
                  <a:pt x="48" y="107"/>
                  <a:pt x="44" y="111"/>
                  <a:pt x="39" y="111"/>
                </a:cubicBezTo>
                <a:close/>
                <a:moveTo>
                  <a:pt x="134" y="130"/>
                </a:moveTo>
                <a:cubicBezTo>
                  <a:pt x="140" y="130"/>
                  <a:pt x="145" y="135"/>
                  <a:pt x="146" y="142"/>
                </a:cubicBezTo>
                <a:cubicBezTo>
                  <a:pt x="134" y="142"/>
                  <a:pt x="134" y="142"/>
                  <a:pt x="134" y="142"/>
                </a:cubicBezTo>
                <a:lnTo>
                  <a:pt x="134" y="130"/>
                </a:lnTo>
                <a:close/>
                <a:moveTo>
                  <a:pt x="94" y="130"/>
                </a:moveTo>
                <a:cubicBezTo>
                  <a:pt x="101" y="130"/>
                  <a:pt x="106" y="135"/>
                  <a:pt x="106" y="142"/>
                </a:cubicBezTo>
                <a:cubicBezTo>
                  <a:pt x="94" y="142"/>
                  <a:pt x="94" y="142"/>
                  <a:pt x="94" y="142"/>
                </a:cubicBezTo>
                <a:lnTo>
                  <a:pt x="94" y="130"/>
                </a:lnTo>
                <a:close/>
                <a:moveTo>
                  <a:pt x="92" y="183"/>
                </a:moveTo>
                <a:cubicBezTo>
                  <a:pt x="81" y="183"/>
                  <a:pt x="81" y="183"/>
                  <a:pt x="81" y="183"/>
                </a:cubicBezTo>
                <a:cubicBezTo>
                  <a:pt x="81" y="170"/>
                  <a:pt x="81" y="170"/>
                  <a:pt x="81" y="170"/>
                </a:cubicBezTo>
                <a:cubicBezTo>
                  <a:pt x="92" y="170"/>
                  <a:pt x="92" y="170"/>
                  <a:pt x="92" y="170"/>
                </a:cubicBezTo>
                <a:lnTo>
                  <a:pt x="92" y="183"/>
                </a:lnTo>
                <a:close/>
                <a:moveTo>
                  <a:pt x="92" y="168"/>
                </a:moveTo>
                <a:cubicBezTo>
                  <a:pt x="81" y="168"/>
                  <a:pt x="81" y="168"/>
                  <a:pt x="81" y="168"/>
                </a:cubicBezTo>
                <a:cubicBezTo>
                  <a:pt x="81" y="157"/>
                  <a:pt x="81" y="157"/>
                  <a:pt x="81" y="157"/>
                </a:cubicBezTo>
                <a:cubicBezTo>
                  <a:pt x="92" y="157"/>
                  <a:pt x="92" y="157"/>
                  <a:pt x="92" y="157"/>
                </a:cubicBezTo>
                <a:lnTo>
                  <a:pt x="92" y="168"/>
                </a:lnTo>
                <a:close/>
                <a:moveTo>
                  <a:pt x="92" y="155"/>
                </a:moveTo>
                <a:cubicBezTo>
                  <a:pt x="81" y="155"/>
                  <a:pt x="81" y="155"/>
                  <a:pt x="81" y="155"/>
                </a:cubicBezTo>
                <a:cubicBezTo>
                  <a:pt x="81" y="144"/>
                  <a:pt x="81" y="144"/>
                  <a:pt x="81" y="144"/>
                </a:cubicBezTo>
                <a:cubicBezTo>
                  <a:pt x="92" y="144"/>
                  <a:pt x="92" y="144"/>
                  <a:pt x="92" y="144"/>
                </a:cubicBezTo>
                <a:lnTo>
                  <a:pt x="92" y="155"/>
                </a:lnTo>
                <a:close/>
                <a:moveTo>
                  <a:pt x="92" y="142"/>
                </a:moveTo>
                <a:cubicBezTo>
                  <a:pt x="81" y="142"/>
                  <a:pt x="81" y="142"/>
                  <a:pt x="81" y="142"/>
                </a:cubicBezTo>
                <a:cubicBezTo>
                  <a:pt x="82" y="136"/>
                  <a:pt x="86" y="131"/>
                  <a:pt x="92" y="130"/>
                </a:cubicBezTo>
                <a:lnTo>
                  <a:pt x="92" y="142"/>
                </a:lnTo>
                <a:close/>
                <a:moveTo>
                  <a:pt x="106" y="183"/>
                </a:moveTo>
                <a:cubicBezTo>
                  <a:pt x="94" y="183"/>
                  <a:pt x="94" y="183"/>
                  <a:pt x="94" y="183"/>
                </a:cubicBezTo>
                <a:cubicBezTo>
                  <a:pt x="94" y="170"/>
                  <a:pt x="94" y="170"/>
                  <a:pt x="94" y="170"/>
                </a:cubicBezTo>
                <a:cubicBezTo>
                  <a:pt x="106" y="170"/>
                  <a:pt x="106" y="170"/>
                  <a:pt x="106" y="170"/>
                </a:cubicBezTo>
                <a:lnTo>
                  <a:pt x="106" y="183"/>
                </a:lnTo>
                <a:close/>
                <a:moveTo>
                  <a:pt x="106" y="168"/>
                </a:moveTo>
                <a:cubicBezTo>
                  <a:pt x="94" y="168"/>
                  <a:pt x="94" y="168"/>
                  <a:pt x="94" y="168"/>
                </a:cubicBezTo>
                <a:cubicBezTo>
                  <a:pt x="94" y="157"/>
                  <a:pt x="94" y="157"/>
                  <a:pt x="94" y="157"/>
                </a:cubicBezTo>
                <a:cubicBezTo>
                  <a:pt x="106" y="157"/>
                  <a:pt x="106" y="157"/>
                  <a:pt x="106" y="157"/>
                </a:cubicBezTo>
                <a:lnTo>
                  <a:pt x="106" y="168"/>
                </a:lnTo>
                <a:close/>
                <a:moveTo>
                  <a:pt x="106" y="155"/>
                </a:moveTo>
                <a:cubicBezTo>
                  <a:pt x="94" y="155"/>
                  <a:pt x="94" y="155"/>
                  <a:pt x="94" y="155"/>
                </a:cubicBezTo>
                <a:cubicBezTo>
                  <a:pt x="94" y="144"/>
                  <a:pt x="94" y="144"/>
                  <a:pt x="94" y="144"/>
                </a:cubicBezTo>
                <a:cubicBezTo>
                  <a:pt x="106" y="144"/>
                  <a:pt x="106" y="144"/>
                  <a:pt x="106" y="144"/>
                </a:cubicBezTo>
                <a:lnTo>
                  <a:pt x="106" y="155"/>
                </a:lnTo>
                <a:close/>
                <a:moveTo>
                  <a:pt x="132" y="183"/>
                </a:moveTo>
                <a:cubicBezTo>
                  <a:pt x="121" y="183"/>
                  <a:pt x="121" y="183"/>
                  <a:pt x="121" y="183"/>
                </a:cubicBezTo>
                <a:cubicBezTo>
                  <a:pt x="121" y="170"/>
                  <a:pt x="121" y="170"/>
                  <a:pt x="121" y="170"/>
                </a:cubicBezTo>
                <a:cubicBezTo>
                  <a:pt x="132" y="170"/>
                  <a:pt x="132" y="170"/>
                  <a:pt x="132" y="170"/>
                </a:cubicBezTo>
                <a:lnTo>
                  <a:pt x="132" y="183"/>
                </a:lnTo>
                <a:close/>
                <a:moveTo>
                  <a:pt x="132" y="168"/>
                </a:moveTo>
                <a:cubicBezTo>
                  <a:pt x="121" y="168"/>
                  <a:pt x="121" y="168"/>
                  <a:pt x="121" y="168"/>
                </a:cubicBezTo>
                <a:cubicBezTo>
                  <a:pt x="121" y="157"/>
                  <a:pt x="121" y="157"/>
                  <a:pt x="121" y="157"/>
                </a:cubicBezTo>
                <a:cubicBezTo>
                  <a:pt x="132" y="157"/>
                  <a:pt x="132" y="157"/>
                  <a:pt x="132" y="157"/>
                </a:cubicBezTo>
                <a:lnTo>
                  <a:pt x="132" y="168"/>
                </a:lnTo>
                <a:close/>
                <a:moveTo>
                  <a:pt x="132" y="155"/>
                </a:moveTo>
                <a:cubicBezTo>
                  <a:pt x="121" y="155"/>
                  <a:pt x="121" y="155"/>
                  <a:pt x="121" y="155"/>
                </a:cubicBezTo>
                <a:cubicBezTo>
                  <a:pt x="121" y="144"/>
                  <a:pt x="121" y="144"/>
                  <a:pt x="121" y="144"/>
                </a:cubicBezTo>
                <a:cubicBezTo>
                  <a:pt x="132" y="144"/>
                  <a:pt x="132" y="144"/>
                  <a:pt x="132" y="144"/>
                </a:cubicBezTo>
                <a:lnTo>
                  <a:pt x="132" y="155"/>
                </a:lnTo>
                <a:close/>
                <a:moveTo>
                  <a:pt x="132" y="142"/>
                </a:moveTo>
                <a:cubicBezTo>
                  <a:pt x="121" y="142"/>
                  <a:pt x="121" y="142"/>
                  <a:pt x="121" y="142"/>
                </a:cubicBezTo>
                <a:cubicBezTo>
                  <a:pt x="121" y="136"/>
                  <a:pt x="126" y="131"/>
                  <a:pt x="132" y="130"/>
                </a:cubicBezTo>
                <a:lnTo>
                  <a:pt x="132" y="142"/>
                </a:lnTo>
                <a:close/>
                <a:moveTo>
                  <a:pt x="146" y="183"/>
                </a:moveTo>
                <a:cubicBezTo>
                  <a:pt x="134" y="183"/>
                  <a:pt x="134" y="183"/>
                  <a:pt x="134" y="183"/>
                </a:cubicBezTo>
                <a:cubicBezTo>
                  <a:pt x="134" y="170"/>
                  <a:pt x="134" y="170"/>
                  <a:pt x="134" y="170"/>
                </a:cubicBezTo>
                <a:cubicBezTo>
                  <a:pt x="146" y="170"/>
                  <a:pt x="146" y="170"/>
                  <a:pt x="146" y="170"/>
                </a:cubicBezTo>
                <a:lnTo>
                  <a:pt x="146" y="183"/>
                </a:lnTo>
                <a:close/>
                <a:moveTo>
                  <a:pt x="146" y="168"/>
                </a:moveTo>
                <a:cubicBezTo>
                  <a:pt x="134" y="168"/>
                  <a:pt x="134" y="168"/>
                  <a:pt x="134" y="168"/>
                </a:cubicBezTo>
                <a:cubicBezTo>
                  <a:pt x="134" y="157"/>
                  <a:pt x="134" y="157"/>
                  <a:pt x="134" y="157"/>
                </a:cubicBezTo>
                <a:cubicBezTo>
                  <a:pt x="146" y="157"/>
                  <a:pt x="146" y="157"/>
                  <a:pt x="146" y="157"/>
                </a:cubicBezTo>
                <a:lnTo>
                  <a:pt x="146" y="168"/>
                </a:lnTo>
                <a:close/>
                <a:moveTo>
                  <a:pt x="146" y="155"/>
                </a:moveTo>
                <a:cubicBezTo>
                  <a:pt x="134" y="155"/>
                  <a:pt x="134" y="155"/>
                  <a:pt x="134" y="155"/>
                </a:cubicBezTo>
                <a:cubicBezTo>
                  <a:pt x="134" y="144"/>
                  <a:pt x="134" y="144"/>
                  <a:pt x="134" y="144"/>
                </a:cubicBezTo>
                <a:cubicBezTo>
                  <a:pt x="146" y="144"/>
                  <a:pt x="146" y="144"/>
                  <a:pt x="146" y="144"/>
                </a:cubicBezTo>
                <a:lnTo>
                  <a:pt x="146" y="155"/>
                </a:ln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139" name="Freeform 274"/>
          <p:cNvSpPr>
            <a:spLocks/>
          </p:cNvSpPr>
          <p:nvPr/>
        </p:nvSpPr>
        <p:spPr bwMode="auto">
          <a:xfrm>
            <a:off x="7054603" y="6425422"/>
            <a:ext cx="71948" cy="46555"/>
          </a:xfrm>
          <a:custGeom>
            <a:avLst/>
            <a:gdLst>
              <a:gd name="T0" fmla="*/ 5 w 24"/>
              <a:gd name="T1" fmla="*/ 7 h 16"/>
              <a:gd name="T2" fmla="*/ 24 w 24"/>
              <a:gd name="T3" fmla="*/ 6 h 16"/>
              <a:gd name="T4" fmla="*/ 0 w 24"/>
              <a:gd name="T5" fmla="*/ 0 h 16"/>
              <a:gd name="T6" fmla="*/ 5 w 24"/>
              <a:gd name="T7" fmla="*/ 7 h 16"/>
            </a:gdLst>
            <a:ahLst/>
            <a:cxnLst>
              <a:cxn ang="0">
                <a:pos x="T0" y="T1"/>
              </a:cxn>
              <a:cxn ang="0">
                <a:pos x="T2" y="T3"/>
              </a:cxn>
              <a:cxn ang="0">
                <a:pos x="T4" y="T5"/>
              </a:cxn>
              <a:cxn ang="0">
                <a:pos x="T6" y="T7"/>
              </a:cxn>
            </a:cxnLst>
            <a:rect l="0" t="0" r="r" b="b"/>
            <a:pathLst>
              <a:path w="24" h="16">
                <a:moveTo>
                  <a:pt x="5" y="7"/>
                </a:moveTo>
                <a:cubicBezTo>
                  <a:pt x="17" y="16"/>
                  <a:pt x="23" y="7"/>
                  <a:pt x="24" y="6"/>
                </a:cubicBezTo>
                <a:cubicBezTo>
                  <a:pt x="14" y="5"/>
                  <a:pt x="6" y="2"/>
                  <a:pt x="0" y="0"/>
                </a:cubicBezTo>
                <a:cubicBezTo>
                  <a:pt x="1" y="2"/>
                  <a:pt x="2" y="4"/>
                  <a:pt x="5" y="7"/>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140" name="Freeform 275"/>
          <p:cNvSpPr>
            <a:spLocks/>
          </p:cNvSpPr>
          <p:nvPr/>
        </p:nvSpPr>
        <p:spPr bwMode="auto">
          <a:xfrm>
            <a:off x="7213310" y="6103770"/>
            <a:ext cx="124851" cy="74065"/>
          </a:xfrm>
          <a:custGeom>
            <a:avLst/>
            <a:gdLst>
              <a:gd name="T0" fmla="*/ 0 w 41"/>
              <a:gd name="T1" fmla="*/ 16 h 25"/>
              <a:gd name="T2" fmla="*/ 30 w 41"/>
              <a:gd name="T3" fmla="*/ 25 h 25"/>
              <a:gd name="T4" fmla="*/ 41 w 41"/>
              <a:gd name="T5" fmla="*/ 8 h 25"/>
              <a:gd name="T6" fmla="*/ 12 w 41"/>
              <a:gd name="T7" fmla="*/ 0 h 25"/>
              <a:gd name="T8" fmla="*/ 0 w 41"/>
              <a:gd name="T9" fmla="*/ 16 h 25"/>
            </a:gdLst>
            <a:ahLst/>
            <a:cxnLst>
              <a:cxn ang="0">
                <a:pos x="T0" y="T1"/>
              </a:cxn>
              <a:cxn ang="0">
                <a:pos x="T2" y="T3"/>
              </a:cxn>
              <a:cxn ang="0">
                <a:pos x="T4" y="T5"/>
              </a:cxn>
              <a:cxn ang="0">
                <a:pos x="T6" y="T7"/>
              </a:cxn>
              <a:cxn ang="0">
                <a:pos x="T8" y="T9"/>
              </a:cxn>
            </a:cxnLst>
            <a:rect l="0" t="0" r="r" b="b"/>
            <a:pathLst>
              <a:path w="41" h="25">
                <a:moveTo>
                  <a:pt x="0" y="16"/>
                </a:moveTo>
                <a:cubicBezTo>
                  <a:pt x="5" y="19"/>
                  <a:pt x="16" y="24"/>
                  <a:pt x="30" y="25"/>
                </a:cubicBezTo>
                <a:cubicBezTo>
                  <a:pt x="41" y="8"/>
                  <a:pt x="41" y="8"/>
                  <a:pt x="41" y="8"/>
                </a:cubicBezTo>
                <a:cubicBezTo>
                  <a:pt x="28" y="8"/>
                  <a:pt x="17" y="2"/>
                  <a:pt x="12" y="0"/>
                </a:cubicBezTo>
                <a:lnTo>
                  <a:pt x="0" y="16"/>
                </a:ln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141" name="Freeform 276"/>
          <p:cNvSpPr>
            <a:spLocks/>
          </p:cNvSpPr>
          <p:nvPr/>
        </p:nvSpPr>
        <p:spPr bwMode="auto">
          <a:xfrm>
            <a:off x="7285257" y="5964107"/>
            <a:ext cx="139664" cy="112155"/>
          </a:xfrm>
          <a:custGeom>
            <a:avLst/>
            <a:gdLst>
              <a:gd name="T0" fmla="*/ 40 w 46"/>
              <a:gd name="T1" fmla="*/ 0 h 37"/>
              <a:gd name="T2" fmla="*/ 9 w 46"/>
              <a:gd name="T3" fmla="*/ 14 h 37"/>
              <a:gd name="T4" fmla="*/ 8 w 46"/>
              <a:gd name="T5" fmla="*/ 17 h 37"/>
              <a:gd name="T6" fmla="*/ 0 w 46"/>
              <a:gd name="T7" fmla="*/ 28 h 37"/>
              <a:gd name="T8" fmla="*/ 29 w 46"/>
              <a:gd name="T9" fmla="*/ 37 h 37"/>
              <a:gd name="T10" fmla="*/ 34 w 46"/>
              <a:gd name="T11" fmla="*/ 31 h 37"/>
              <a:gd name="T12" fmla="*/ 40 w 46"/>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46" h="37">
                <a:moveTo>
                  <a:pt x="40" y="0"/>
                </a:moveTo>
                <a:cubicBezTo>
                  <a:pt x="36" y="6"/>
                  <a:pt x="28" y="13"/>
                  <a:pt x="9" y="14"/>
                </a:cubicBezTo>
                <a:cubicBezTo>
                  <a:pt x="9" y="16"/>
                  <a:pt x="8" y="17"/>
                  <a:pt x="8" y="17"/>
                </a:cubicBezTo>
                <a:cubicBezTo>
                  <a:pt x="0" y="28"/>
                  <a:pt x="0" y="28"/>
                  <a:pt x="0" y="28"/>
                </a:cubicBezTo>
                <a:cubicBezTo>
                  <a:pt x="5" y="31"/>
                  <a:pt x="16" y="37"/>
                  <a:pt x="29" y="37"/>
                </a:cubicBezTo>
                <a:cubicBezTo>
                  <a:pt x="34" y="31"/>
                  <a:pt x="34" y="31"/>
                  <a:pt x="34" y="31"/>
                </a:cubicBezTo>
                <a:cubicBezTo>
                  <a:pt x="34" y="31"/>
                  <a:pt x="46" y="16"/>
                  <a:pt x="40" y="0"/>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142" name="Freeform 277"/>
          <p:cNvSpPr>
            <a:spLocks/>
          </p:cNvSpPr>
          <p:nvPr/>
        </p:nvSpPr>
        <p:spPr bwMode="auto">
          <a:xfrm>
            <a:off x="7075764" y="6313266"/>
            <a:ext cx="122735" cy="76180"/>
          </a:xfrm>
          <a:custGeom>
            <a:avLst/>
            <a:gdLst>
              <a:gd name="T0" fmla="*/ 0 w 41"/>
              <a:gd name="T1" fmla="*/ 17 h 25"/>
              <a:gd name="T2" fmla="*/ 29 w 41"/>
              <a:gd name="T3" fmla="*/ 25 h 25"/>
              <a:gd name="T4" fmla="*/ 41 w 41"/>
              <a:gd name="T5" fmla="*/ 9 h 25"/>
              <a:gd name="T6" fmla="*/ 11 w 41"/>
              <a:gd name="T7" fmla="*/ 0 h 25"/>
              <a:gd name="T8" fmla="*/ 0 w 41"/>
              <a:gd name="T9" fmla="*/ 17 h 25"/>
            </a:gdLst>
            <a:ahLst/>
            <a:cxnLst>
              <a:cxn ang="0">
                <a:pos x="T0" y="T1"/>
              </a:cxn>
              <a:cxn ang="0">
                <a:pos x="T2" y="T3"/>
              </a:cxn>
              <a:cxn ang="0">
                <a:pos x="T4" y="T5"/>
              </a:cxn>
              <a:cxn ang="0">
                <a:pos x="T6" y="T7"/>
              </a:cxn>
              <a:cxn ang="0">
                <a:pos x="T8" y="T9"/>
              </a:cxn>
            </a:cxnLst>
            <a:rect l="0" t="0" r="r" b="b"/>
            <a:pathLst>
              <a:path w="41" h="25">
                <a:moveTo>
                  <a:pt x="0" y="17"/>
                </a:moveTo>
                <a:cubicBezTo>
                  <a:pt x="5" y="20"/>
                  <a:pt x="16" y="25"/>
                  <a:pt x="29" y="25"/>
                </a:cubicBezTo>
                <a:cubicBezTo>
                  <a:pt x="41" y="9"/>
                  <a:pt x="41" y="9"/>
                  <a:pt x="41" y="9"/>
                </a:cubicBezTo>
                <a:cubicBezTo>
                  <a:pt x="27" y="9"/>
                  <a:pt x="16" y="3"/>
                  <a:pt x="11" y="0"/>
                </a:cubicBezTo>
                <a:lnTo>
                  <a:pt x="0" y="17"/>
                </a:ln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143" name="Freeform 278"/>
          <p:cNvSpPr>
            <a:spLocks/>
          </p:cNvSpPr>
          <p:nvPr/>
        </p:nvSpPr>
        <p:spPr bwMode="auto">
          <a:xfrm>
            <a:off x="7145595" y="6201113"/>
            <a:ext cx="122735" cy="78297"/>
          </a:xfrm>
          <a:custGeom>
            <a:avLst/>
            <a:gdLst>
              <a:gd name="T0" fmla="*/ 0 w 41"/>
              <a:gd name="T1" fmla="*/ 17 h 26"/>
              <a:gd name="T2" fmla="*/ 29 w 41"/>
              <a:gd name="T3" fmla="*/ 26 h 26"/>
              <a:gd name="T4" fmla="*/ 41 w 41"/>
              <a:gd name="T5" fmla="*/ 9 h 26"/>
              <a:gd name="T6" fmla="*/ 12 w 41"/>
              <a:gd name="T7" fmla="*/ 0 h 26"/>
              <a:gd name="T8" fmla="*/ 0 w 41"/>
              <a:gd name="T9" fmla="*/ 17 h 26"/>
            </a:gdLst>
            <a:ahLst/>
            <a:cxnLst>
              <a:cxn ang="0">
                <a:pos x="T0" y="T1"/>
              </a:cxn>
              <a:cxn ang="0">
                <a:pos x="T2" y="T3"/>
              </a:cxn>
              <a:cxn ang="0">
                <a:pos x="T4" y="T5"/>
              </a:cxn>
              <a:cxn ang="0">
                <a:pos x="T6" y="T7"/>
              </a:cxn>
              <a:cxn ang="0">
                <a:pos x="T8" y="T9"/>
              </a:cxn>
            </a:cxnLst>
            <a:rect l="0" t="0" r="r" b="b"/>
            <a:pathLst>
              <a:path w="41" h="26">
                <a:moveTo>
                  <a:pt x="0" y="17"/>
                </a:moveTo>
                <a:cubicBezTo>
                  <a:pt x="5" y="20"/>
                  <a:pt x="16" y="26"/>
                  <a:pt x="29" y="26"/>
                </a:cubicBezTo>
                <a:cubicBezTo>
                  <a:pt x="41" y="9"/>
                  <a:pt x="41" y="9"/>
                  <a:pt x="41" y="9"/>
                </a:cubicBezTo>
                <a:cubicBezTo>
                  <a:pt x="28" y="9"/>
                  <a:pt x="16" y="3"/>
                  <a:pt x="12" y="0"/>
                </a:cubicBezTo>
                <a:lnTo>
                  <a:pt x="0" y="17"/>
                </a:ln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144" name="Freeform 279"/>
          <p:cNvSpPr>
            <a:spLocks/>
          </p:cNvSpPr>
          <p:nvPr/>
        </p:nvSpPr>
        <p:spPr bwMode="auto">
          <a:xfrm>
            <a:off x="7147710" y="5942946"/>
            <a:ext cx="101574" cy="114270"/>
          </a:xfrm>
          <a:custGeom>
            <a:avLst/>
            <a:gdLst>
              <a:gd name="T0" fmla="*/ 15 w 34"/>
              <a:gd name="T1" fmla="*/ 0 h 38"/>
              <a:gd name="T2" fmla="*/ 9 w 34"/>
              <a:gd name="T3" fmla="*/ 10 h 38"/>
              <a:gd name="T4" fmla="*/ 14 w 34"/>
              <a:gd name="T5" fmla="*/ 30 h 38"/>
              <a:gd name="T6" fmla="*/ 33 w 34"/>
              <a:gd name="T7" fmla="*/ 27 h 38"/>
              <a:gd name="T8" fmla="*/ 34 w 34"/>
              <a:gd name="T9" fmla="*/ 25 h 38"/>
              <a:gd name="T10" fmla="*/ 15 w 34"/>
              <a:gd name="T11" fmla="*/ 0 h 38"/>
            </a:gdLst>
            <a:ahLst/>
            <a:cxnLst>
              <a:cxn ang="0">
                <a:pos x="T0" y="T1"/>
              </a:cxn>
              <a:cxn ang="0">
                <a:pos x="T2" y="T3"/>
              </a:cxn>
              <a:cxn ang="0">
                <a:pos x="T4" y="T5"/>
              </a:cxn>
              <a:cxn ang="0">
                <a:pos x="T6" y="T7"/>
              </a:cxn>
              <a:cxn ang="0">
                <a:pos x="T8" y="T9"/>
              </a:cxn>
              <a:cxn ang="0">
                <a:pos x="T10" y="T11"/>
              </a:cxn>
            </a:cxnLst>
            <a:rect l="0" t="0" r="r" b="b"/>
            <a:pathLst>
              <a:path w="34" h="38">
                <a:moveTo>
                  <a:pt x="15" y="0"/>
                </a:moveTo>
                <a:cubicBezTo>
                  <a:pt x="9" y="10"/>
                  <a:pt x="9" y="10"/>
                  <a:pt x="9" y="10"/>
                </a:cubicBezTo>
                <a:cubicBezTo>
                  <a:pt x="9" y="10"/>
                  <a:pt x="0" y="20"/>
                  <a:pt x="14" y="30"/>
                </a:cubicBezTo>
                <a:cubicBezTo>
                  <a:pt x="26" y="38"/>
                  <a:pt x="33" y="27"/>
                  <a:pt x="33" y="27"/>
                </a:cubicBezTo>
                <a:cubicBezTo>
                  <a:pt x="34" y="25"/>
                  <a:pt x="34" y="25"/>
                  <a:pt x="34" y="25"/>
                </a:cubicBezTo>
                <a:cubicBezTo>
                  <a:pt x="29" y="10"/>
                  <a:pt x="20" y="3"/>
                  <a:pt x="15" y="0"/>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145" name="Freeform 280"/>
          <p:cNvSpPr>
            <a:spLocks/>
          </p:cNvSpPr>
          <p:nvPr/>
        </p:nvSpPr>
        <p:spPr bwMode="auto">
          <a:xfrm>
            <a:off x="7245054" y="5877346"/>
            <a:ext cx="95224" cy="101574"/>
          </a:xfrm>
          <a:custGeom>
            <a:avLst/>
            <a:gdLst>
              <a:gd name="T0" fmla="*/ 32 w 32"/>
              <a:gd name="T1" fmla="*/ 7 h 34"/>
              <a:gd name="T2" fmla="*/ 0 w 32"/>
              <a:gd name="T3" fmla="*/ 6 h 34"/>
              <a:gd name="T4" fmla="*/ 12 w 32"/>
              <a:gd name="T5" fmla="*/ 34 h 34"/>
              <a:gd name="T6" fmla="*/ 20 w 32"/>
              <a:gd name="T7" fmla="*/ 34 h 34"/>
              <a:gd name="T8" fmla="*/ 20 w 32"/>
              <a:gd name="T9" fmla="*/ 34 h 34"/>
              <a:gd name="T10" fmla="*/ 32 w 32"/>
              <a:gd name="T11" fmla="*/ 7 h 34"/>
            </a:gdLst>
            <a:ahLst/>
            <a:cxnLst>
              <a:cxn ang="0">
                <a:pos x="T0" y="T1"/>
              </a:cxn>
              <a:cxn ang="0">
                <a:pos x="T2" y="T3"/>
              </a:cxn>
              <a:cxn ang="0">
                <a:pos x="T4" y="T5"/>
              </a:cxn>
              <a:cxn ang="0">
                <a:pos x="T6" y="T7"/>
              </a:cxn>
              <a:cxn ang="0">
                <a:pos x="T8" y="T9"/>
              </a:cxn>
              <a:cxn ang="0">
                <a:pos x="T10" y="T11"/>
              </a:cxn>
            </a:cxnLst>
            <a:rect l="0" t="0" r="r" b="b"/>
            <a:pathLst>
              <a:path w="32" h="34">
                <a:moveTo>
                  <a:pt x="32" y="7"/>
                </a:moveTo>
                <a:cubicBezTo>
                  <a:pt x="25" y="4"/>
                  <a:pt x="12" y="0"/>
                  <a:pt x="0" y="6"/>
                </a:cubicBezTo>
                <a:cubicBezTo>
                  <a:pt x="9" y="16"/>
                  <a:pt x="11" y="28"/>
                  <a:pt x="12" y="34"/>
                </a:cubicBezTo>
                <a:cubicBezTo>
                  <a:pt x="14" y="33"/>
                  <a:pt x="17" y="32"/>
                  <a:pt x="20" y="34"/>
                </a:cubicBezTo>
                <a:cubicBezTo>
                  <a:pt x="20" y="34"/>
                  <a:pt x="20" y="34"/>
                  <a:pt x="20" y="34"/>
                </a:cubicBezTo>
                <a:cubicBezTo>
                  <a:pt x="24" y="29"/>
                  <a:pt x="32" y="18"/>
                  <a:pt x="32" y="7"/>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146" name="Freeform 281"/>
          <p:cNvSpPr>
            <a:spLocks/>
          </p:cNvSpPr>
          <p:nvPr/>
        </p:nvSpPr>
        <p:spPr bwMode="auto">
          <a:xfrm>
            <a:off x="7953950" y="5883694"/>
            <a:ext cx="215844" cy="315302"/>
          </a:xfrm>
          <a:custGeom>
            <a:avLst/>
            <a:gdLst>
              <a:gd name="T0" fmla="*/ 47 w 72"/>
              <a:gd name="T1" fmla="*/ 28 h 105"/>
              <a:gd name="T2" fmla="*/ 56 w 72"/>
              <a:gd name="T3" fmla="*/ 11 h 105"/>
              <a:gd name="T4" fmla="*/ 55 w 72"/>
              <a:gd name="T5" fmla="*/ 6 h 105"/>
              <a:gd name="T6" fmla="*/ 49 w 72"/>
              <a:gd name="T7" fmla="*/ 7 h 105"/>
              <a:gd name="T8" fmla="*/ 44 w 72"/>
              <a:gd name="T9" fmla="*/ 17 h 105"/>
              <a:gd name="T10" fmla="*/ 47 w 72"/>
              <a:gd name="T11" fmla="*/ 5 h 105"/>
              <a:gd name="T12" fmla="*/ 44 w 72"/>
              <a:gd name="T13" fmla="*/ 1 h 105"/>
              <a:gd name="T14" fmla="*/ 39 w 72"/>
              <a:gd name="T15" fmla="*/ 4 h 105"/>
              <a:gd name="T16" fmla="*/ 35 w 72"/>
              <a:gd name="T17" fmla="*/ 18 h 105"/>
              <a:gd name="T18" fmla="*/ 32 w 72"/>
              <a:gd name="T19" fmla="*/ 4 h 105"/>
              <a:gd name="T20" fmla="*/ 28 w 72"/>
              <a:gd name="T21" fmla="*/ 0 h 105"/>
              <a:gd name="T22" fmla="*/ 25 w 72"/>
              <a:gd name="T23" fmla="*/ 5 h 105"/>
              <a:gd name="T24" fmla="*/ 27 w 72"/>
              <a:gd name="T25" fmla="*/ 15 h 105"/>
              <a:gd name="T26" fmla="*/ 23 w 72"/>
              <a:gd name="T27" fmla="*/ 7 h 105"/>
              <a:gd name="T28" fmla="*/ 18 w 72"/>
              <a:gd name="T29" fmla="*/ 5 h 105"/>
              <a:gd name="T30" fmla="*/ 16 w 72"/>
              <a:gd name="T31" fmla="*/ 10 h 105"/>
              <a:gd name="T32" fmla="*/ 23 w 72"/>
              <a:gd name="T33" fmla="*/ 28 h 105"/>
              <a:gd name="T34" fmla="*/ 0 w 72"/>
              <a:gd name="T35" fmla="*/ 28 h 105"/>
              <a:gd name="T36" fmla="*/ 0 w 72"/>
              <a:gd name="T37" fmla="*/ 105 h 105"/>
              <a:gd name="T38" fmla="*/ 72 w 72"/>
              <a:gd name="T39" fmla="*/ 105 h 105"/>
              <a:gd name="T40" fmla="*/ 72 w 72"/>
              <a:gd name="T41" fmla="*/ 28 h 105"/>
              <a:gd name="T42" fmla="*/ 47 w 72"/>
              <a:gd name="T43" fmla="*/ 2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 h="105">
                <a:moveTo>
                  <a:pt x="47" y="28"/>
                </a:moveTo>
                <a:cubicBezTo>
                  <a:pt x="56" y="11"/>
                  <a:pt x="56" y="11"/>
                  <a:pt x="56" y="11"/>
                </a:cubicBezTo>
                <a:cubicBezTo>
                  <a:pt x="57" y="9"/>
                  <a:pt x="56" y="7"/>
                  <a:pt x="55" y="6"/>
                </a:cubicBezTo>
                <a:cubicBezTo>
                  <a:pt x="53" y="5"/>
                  <a:pt x="50" y="5"/>
                  <a:pt x="49" y="7"/>
                </a:cubicBezTo>
                <a:cubicBezTo>
                  <a:pt x="44" y="17"/>
                  <a:pt x="44" y="17"/>
                  <a:pt x="44" y="17"/>
                </a:cubicBezTo>
                <a:cubicBezTo>
                  <a:pt x="47" y="5"/>
                  <a:pt x="47" y="5"/>
                  <a:pt x="47" y="5"/>
                </a:cubicBezTo>
                <a:cubicBezTo>
                  <a:pt x="47" y="3"/>
                  <a:pt x="46" y="1"/>
                  <a:pt x="44" y="1"/>
                </a:cubicBezTo>
                <a:cubicBezTo>
                  <a:pt x="41" y="0"/>
                  <a:pt x="39" y="1"/>
                  <a:pt x="39" y="4"/>
                </a:cubicBezTo>
                <a:cubicBezTo>
                  <a:pt x="35" y="18"/>
                  <a:pt x="35" y="18"/>
                  <a:pt x="35" y="18"/>
                </a:cubicBezTo>
                <a:cubicBezTo>
                  <a:pt x="32" y="4"/>
                  <a:pt x="32" y="4"/>
                  <a:pt x="32" y="4"/>
                </a:cubicBezTo>
                <a:cubicBezTo>
                  <a:pt x="32" y="1"/>
                  <a:pt x="30" y="0"/>
                  <a:pt x="28" y="0"/>
                </a:cubicBezTo>
                <a:cubicBezTo>
                  <a:pt x="26" y="1"/>
                  <a:pt x="24" y="3"/>
                  <a:pt x="25" y="5"/>
                </a:cubicBezTo>
                <a:cubicBezTo>
                  <a:pt x="27" y="15"/>
                  <a:pt x="27" y="15"/>
                  <a:pt x="27" y="15"/>
                </a:cubicBezTo>
                <a:cubicBezTo>
                  <a:pt x="23" y="7"/>
                  <a:pt x="23" y="7"/>
                  <a:pt x="23" y="7"/>
                </a:cubicBezTo>
                <a:cubicBezTo>
                  <a:pt x="22" y="5"/>
                  <a:pt x="20" y="4"/>
                  <a:pt x="18" y="5"/>
                </a:cubicBezTo>
                <a:cubicBezTo>
                  <a:pt x="16" y="6"/>
                  <a:pt x="15" y="8"/>
                  <a:pt x="16" y="10"/>
                </a:cubicBezTo>
                <a:cubicBezTo>
                  <a:pt x="23" y="28"/>
                  <a:pt x="23" y="28"/>
                  <a:pt x="23" y="28"/>
                </a:cubicBezTo>
                <a:cubicBezTo>
                  <a:pt x="0" y="28"/>
                  <a:pt x="0" y="28"/>
                  <a:pt x="0" y="28"/>
                </a:cubicBezTo>
                <a:cubicBezTo>
                  <a:pt x="0" y="105"/>
                  <a:pt x="0" y="105"/>
                  <a:pt x="0" y="105"/>
                </a:cubicBezTo>
                <a:cubicBezTo>
                  <a:pt x="72" y="105"/>
                  <a:pt x="72" y="105"/>
                  <a:pt x="72" y="105"/>
                </a:cubicBezTo>
                <a:cubicBezTo>
                  <a:pt x="72" y="28"/>
                  <a:pt x="72" y="28"/>
                  <a:pt x="72" y="28"/>
                </a:cubicBezTo>
                <a:lnTo>
                  <a:pt x="47" y="28"/>
                </a:ln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147" name="Freeform 282"/>
          <p:cNvSpPr>
            <a:spLocks/>
          </p:cNvSpPr>
          <p:nvPr/>
        </p:nvSpPr>
        <p:spPr bwMode="auto">
          <a:xfrm>
            <a:off x="7797358" y="5957761"/>
            <a:ext cx="220076" cy="526912"/>
          </a:xfrm>
          <a:custGeom>
            <a:avLst/>
            <a:gdLst>
              <a:gd name="T0" fmla="*/ 69 w 73"/>
              <a:gd name="T1" fmla="*/ 121 h 175"/>
              <a:gd name="T2" fmla="*/ 35 w 73"/>
              <a:gd name="T3" fmla="*/ 60 h 175"/>
              <a:gd name="T4" fmla="*/ 28 w 73"/>
              <a:gd name="T5" fmla="*/ 58 h 175"/>
              <a:gd name="T6" fmla="*/ 23 w 73"/>
              <a:gd name="T7" fmla="*/ 62 h 175"/>
              <a:gd name="T8" fmla="*/ 21 w 73"/>
              <a:gd name="T9" fmla="*/ 68 h 175"/>
              <a:gd name="T10" fmla="*/ 51 w 73"/>
              <a:gd name="T11" fmla="*/ 121 h 175"/>
              <a:gd name="T12" fmla="*/ 48 w 73"/>
              <a:gd name="T13" fmla="*/ 121 h 175"/>
              <a:gd name="T14" fmla="*/ 16 w 73"/>
              <a:gd name="T15" fmla="*/ 75 h 175"/>
              <a:gd name="T16" fmla="*/ 16 w 73"/>
              <a:gd name="T17" fmla="*/ 4 h 175"/>
              <a:gd name="T18" fmla="*/ 11 w 73"/>
              <a:gd name="T19" fmla="*/ 0 h 175"/>
              <a:gd name="T20" fmla="*/ 4 w 73"/>
              <a:gd name="T21" fmla="*/ 0 h 175"/>
              <a:gd name="T22" fmla="*/ 0 w 73"/>
              <a:gd name="T23" fmla="*/ 4 h 175"/>
              <a:gd name="T24" fmla="*/ 0 w 73"/>
              <a:gd name="T25" fmla="*/ 78 h 175"/>
              <a:gd name="T26" fmla="*/ 0 w 73"/>
              <a:gd name="T27" fmla="*/ 79 h 175"/>
              <a:gd name="T28" fmla="*/ 1 w 73"/>
              <a:gd name="T29" fmla="*/ 81 h 175"/>
              <a:gd name="T30" fmla="*/ 34 w 73"/>
              <a:gd name="T31" fmla="*/ 128 h 175"/>
              <a:gd name="T32" fmla="*/ 34 w 73"/>
              <a:gd name="T33" fmla="*/ 170 h 175"/>
              <a:gd name="T34" fmla="*/ 38 w 73"/>
              <a:gd name="T35" fmla="*/ 175 h 175"/>
              <a:gd name="T36" fmla="*/ 68 w 73"/>
              <a:gd name="T37" fmla="*/ 175 h 175"/>
              <a:gd name="T38" fmla="*/ 73 w 73"/>
              <a:gd name="T39" fmla="*/ 170 h 175"/>
              <a:gd name="T40" fmla="*/ 73 w 73"/>
              <a:gd name="T41" fmla="*/ 125 h 175"/>
              <a:gd name="T42" fmla="*/ 69 w 73"/>
              <a:gd name="T43" fmla="*/ 121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 h="175">
                <a:moveTo>
                  <a:pt x="69" y="121"/>
                </a:moveTo>
                <a:cubicBezTo>
                  <a:pt x="35" y="60"/>
                  <a:pt x="35" y="60"/>
                  <a:pt x="35" y="60"/>
                </a:cubicBezTo>
                <a:cubicBezTo>
                  <a:pt x="33" y="58"/>
                  <a:pt x="31" y="57"/>
                  <a:pt x="28" y="58"/>
                </a:cubicBezTo>
                <a:cubicBezTo>
                  <a:pt x="23" y="62"/>
                  <a:pt x="23" y="62"/>
                  <a:pt x="23" y="62"/>
                </a:cubicBezTo>
                <a:cubicBezTo>
                  <a:pt x="20" y="63"/>
                  <a:pt x="20" y="66"/>
                  <a:pt x="21" y="68"/>
                </a:cubicBezTo>
                <a:cubicBezTo>
                  <a:pt x="51" y="121"/>
                  <a:pt x="51" y="121"/>
                  <a:pt x="51" y="121"/>
                </a:cubicBezTo>
                <a:cubicBezTo>
                  <a:pt x="48" y="121"/>
                  <a:pt x="48" y="121"/>
                  <a:pt x="48" y="121"/>
                </a:cubicBezTo>
                <a:cubicBezTo>
                  <a:pt x="16" y="75"/>
                  <a:pt x="16" y="75"/>
                  <a:pt x="16" y="75"/>
                </a:cubicBezTo>
                <a:cubicBezTo>
                  <a:pt x="16" y="4"/>
                  <a:pt x="16" y="4"/>
                  <a:pt x="16" y="4"/>
                </a:cubicBezTo>
                <a:cubicBezTo>
                  <a:pt x="16" y="2"/>
                  <a:pt x="14" y="0"/>
                  <a:pt x="11" y="0"/>
                </a:cubicBezTo>
                <a:cubicBezTo>
                  <a:pt x="4" y="0"/>
                  <a:pt x="4" y="0"/>
                  <a:pt x="4" y="0"/>
                </a:cubicBezTo>
                <a:cubicBezTo>
                  <a:pt x="2" y="0"/>
                  <a:pt x="0" y="2"/>
                  <a:pt x="0" y="4"/>
                </a:cubicBezTo>
                <a:cubicBezTo>
                  <a:pt x="0" y="78"/>
                  <a:pt x="0" y="78"/>
                  <a:pt x="0" y="78"/>
                </a:cubicBezTo>
                <a:cubicBezTo>
                  <a:pt x="0" y="78"/>
                  <a:pt x="0" y="79"/>
                  <a:pt x="0" y="79"/>
                </a:cubicBezTo>
                <a:cubicBezTo>
                  <a:pt x="0" y="80"/>
                  <a:pt x="0" y="81"/>
                  <a:pt x="1" y="81"/>
                </a:cubicBezTo>
                <a:cubicBezTo>
                  <a:pt x="34" y="128"/>
                  <a:pt x="34" y="128"/>
                  <a:pt x="34" y="128"/>
                </a:cubicBezTo>
                <a:cubicBezTo>
                  <a:pt x="34" y="170"/>
                  <a:pt x="34" y="170"/>
                  <a:pt x="34" y="170"/>
                </a:cubicBezTo>
                <a:cubicBezTo>
                  <a:pt x="34" y="173"/>
                  <a:pt x="36" y="175"/>
                  <a:pt x="38" y="175"/>
                </a:cubicBezTo>
                <a:cubicBezTo>
                  <a:pt x="68" y="175"/>
                  <a:pt x="68" y="175"/>
                  <a:pt x="68" y="175"/>
                </a:cubicBezTo>
                <a:cubicBezTo>
                  <a:pt x="71" y="175"/>
                  <a:pt x="73" y="173"/>
                  <a:pt x="73" y="170"/>
                </a:cubicBezTo>
                <a:cubicBezTo>
                  <a:pt x="73" y="125"/>
                  <a:pt x="73" y="125"/>
                  <a:pt x="73" y="125"/>
                </a:cubicBezTo>
                <a:cubicBezTo>
                  <a:pt x="73" y="123"/>
                  <a:pt x="71" y="121"/>
                  <a:pt x="69" y="121"/>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148" name="Freeform 283"/>
          <p:cNvSpPr>
            <a:spLocks/>
          </p:cNvSpPr>
          <p:nvPr/>
        </p:nvSpPr>
        <p:spPr bwMode="auto">
          <a:xfrm>
            <a:off x="8106312" y="5957761"/>
            <a:ext cx="220076" cy="526912"/>
          </a:xfrm>
          <a:custGeom>
            <a:avLst/>
            <a:gdLst>
              <a:gd name="T0" fmla="*/ 69 w 73"/>
              <a:gd name="T1" fmla="*/ 0 h 175"/>
              <a:gd name="T2" fmla="*/ 62 w 73"/>
              <a:gd name="T3" fmla="*/ 0 h 175"/>
              <a:gd name="T4" fmla="*/ 57 w 73"/>
              <a:gd name="T5" fmla="*/ 4 h 175"/>
              <a:gd name="T6" fmla="*/ 57 w 73"/>
              <a:gd name="T7" fmla="*/ 75 h 175"/>
              <a:gd name="T8" fmla="*/ 25 w 73"/>
              <a:gd name="T9" fmla="*/ 121 h 175"/>
              <a:gd name="T10" fmla="*/ 22 w 73"/>
              <a:gd name="T11" fmla="*/ 121 h 175"/>
              <a:gd name="T12" fmla="*/ 52 w 73"/>
              <a:gd name="T13" fmla="*/ 68 h 175"/>
              <a:gd name="T14" fmla="*/ 50 w 73"/>
              <a:gd name="T15" fmla="*/ 62 h 175"/>
              <a:gd name="T16" fmla="*/ 45 w 73"/>
              <a:gd name="T17" fmla="*/ 58 h 175"/>
              <a:gd name="T18" fmla="*/ 38 w 73"/>
              <a:gd name="T19" fmla="*/ 60 h 175"/>
              <a:gd name="T20" fmla="*/ 4 w 73"/>
              <a:gd name="T21" fmla="*/ 121 h 175"/>
              <a:gd name="T22" fmla="*/ 0 w 73"/>
              <a:gd name="T23" fmla="*/ 125 h 175"/>
              <a:gd name="T24" fmla="*/ 0 w 73"/>
              <a:gd name="T25" fmla="*/ 170 h 175"/>
              <a:gd name="T26" fmla="*/ 5 w 73"/>
              <a:gd name="T27" fmla="*/ 175 h 175"/>
              <a:gd name="T28" fmla="*/ 35 w 73"/>
              <a:gd name="T29" fmla="*/ 175 h 175"/>
              <a:gd name="T30" fmla="*/ 39 w 73"/>
              <a:gd name="T31" fmla="*/ 170 h 175"/>
              <a:gd name="T32" fmla="*/ 39 w 73"/>
              <a:gd name="T33" fmla="*/ 128 h 175"/>
              <a:gd name="T34" fmla="*/ 72 w 73"/>
              <a:gd name="T35" fmla="*/ 81 h 175"/>
              <a:gd name="T36" fmla="*/ 73 w 73"/>
              <a:gd name="T37" fmla="*/ 79 h 175"/>
              <a:gd name="T38" fmla="*/ 73 w 73"/>
              <a:gd name="T39" fmla="*/ 78 h 175"/>
              <a:gd name="T40" fmla="*/ 73 w 73"/>
              <a:gd name="T41" fmla="*/ 4 h 175"/>
              <a:gd name="T42" fmla="*/ 69 w 73"/>
              <a:gd name="T43"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 h="175">
                <a:moveTo>
                  <a:pt x="69" y="0"/>
                </a:moveTo>
                <a:cubicBezTo>
                  <a:pt x="62" y="0"/>
                  <a:pt x="62" y="0"/>
                  <a:pt x="62" y="0"/>
                </a:cubicBezTo>
                <a:cubicBezTo>
                  <a:pt x="59" y="0"/>
                  <a:pt x="57" y="2"/>
                  <a:pt x="57" y="4"/>
                </a:cubicBezTo>
                <a:cubicBezTo>
                  <a:pt x="57" y="75"/>
                  <a:pt x="57" y="75"/>
                  <a:pt x="57" y="75"/>
                </a:cubicBezTo>
                <a:cubicBezTo>
                  <a:pt x="25" y="121"/>
                  <a:pt x="25" y="121"/>
                  <a:pt x="25" y="121"/>
                </a:cubicBezTo>
                <a:cubicBezTo>
                  <a:pt x="22" y="121"/>
                  <a:pt x="22" y="121"/>
                  <a:pt x="22" y="121"/>
                </a:cubicBezTo>
                <a:cubicBezTo>
                  <a:pt x="52" y="68"/>
                  <a:pt x="52" y="68"/>
                  <a:pt x="52" y="68"/>
                </a:cubicBezTo>
                <a:cubicBezTo>
                  <a:pt x="53" y="66"/>
                  <a:pt x="53" y="63"/>
                  <a:pt x="50" y="62"/>
                </a:cubicBezTo>
                <a:cubicBezTo>
                  <a:pt x="45" y="58"/>
                  <a:pt x="45" y="58"/>
                  <a:pt x="45" y="58"/>
                </a:cubicBezTo>
                <a:cubicBezTo>
                  <a:pt x="42" y="57"/>
                  <a:pt x="40" y="58"/>
                  <a:pt x="38" y="60"/>
                </a:cubicBezTo>
                <a:cubicBezTo>
                  <a:pt x="4" y="121"/>
                  <a:pt x="4" y="121"/>
                  <a:pt x="4" y="121"/>
                </a:cubicBezTo>
                <a:cubicBezTo>
                  <a:pt x="2" y="121"/>
                  <a:pt x="0" y="123"/>
                  <a:pt x="0" y="125"/>
                </a:cubicBezTo>
                <a:cubicBezTo>
                  <a:pt x="0" y="170"/>
                  <a:pt x="0" y="170"/>
                  <a:pt x="0" y="170"/>
                </a:cubicBezTo>
                <a:cubicBezTo>
                  <a:pt x="0" y="173"/>
                  <a:pt x="2" y="175"/>
                  <a:pt x="5" y="175"/>
                </a:cubicBezTo>
                <a:cubicBezTo>
                  <a:pt x="35" y="175"/>
                  <a:pt x="35" y="175"/>
                  <a:pt x="35" y="175"/>
                </a:cubicBezTo>
                <a:cubicBezTo>
                  <a:pt x="37" y="175"/>
                  <a:pt x="39" y="173"/>
                  <a:pt x="39" y="170"/>
                </a:cubicBezTo>
                <a:cubicBezTo>
                  <a:pt x="39" y="128"/>
                  <a:pt x="39" y="128"/>
                  <a:pt x="39" y="128"/>
                </a:cubicBezTo>
                <a:cubicBezTo>
                  <a:pt x="72" y="81"/>
                  <a:pt x="72" y="81"/>
                  <a:pt x="72" y="81"/>
                </a:cubicBezTo>
                <a:cubicBezTo>
                  <a:pt x="73" y="81"/>
                  <a:pt x="73" y="80"/>
                  <a:pt x="73" y="79"/>
                </a:cubicBezTo>
                <a:cubicBezTo>
                  <a:pt x="73" y="79"/>
                  <a:pt x="73" y="78"/>
                  <a:pt x="73" y="78"/>
                </a:cubicBezTo>
                <a:cubicBezTo>
                  <a:pt x="73" y="4"/>
                  <a:pt x="73" y="4"/>
                  <a:pt x="73" y="4"/>
                </a:cubicBezTo>
                <a:cubicBezTo>
                  <a:pt x="73" y="2"/>
                  <a:pt x="71" y="0"/>
                  <a:pt x="69" y="0"/>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149" name="Freeform 284"/>
          <p:cNvSpPr>
            <a:spLocks/>
          </p:cNvSpPr>
          <p:nvPr/>
        </p:nvSpPr>
        <p:spPr bwMode="auto">
          <a:xfrm>
            <a:off x="9185531" y="5894275"/>
            <a:ext cx="118502" cy="152360"/>
          </a:xfrm>
          <a:custGeom>
            <a:avLst/>
            <a:gdLst>
              <a:gd name="T0" fmla="*/ 34 w 39"/>
              <a:gd name="T1" fmla="*/ 49 h 50"/>
              <a:gd name="T2" fmla="*/ 26 w 39"/>
              <a:gd name="T3" fmla="*/ 19 h 50"/>
              <a:gd name="T4" fmla="*/ 1 w 39"/>
              <a:gd name="T5" fmla="*/ 1 h 50"/>
              <a:gd name="T6" fmla="*/ 29 w 39"/>
              <a:gd name="T7" fmla="*/ 17 h 50"/>
              <a:gd name="T8" fmla="*/ 34 w 39"/>
              <a:gd name="T9" fmla="*/ 49 h 50"/>
            </a:gdLst>
            <a:ahLst/>
            <a:cxnLst>
              <a:cxn ang="0">
                <a:pos x="T0" y="T1"/>
              </a:cxn>
              <a:cxn ang="0">
                <a:pos x="T2" y="T3"/>
              </a:cxn>
              <a:cxn ang="0">
                <a:pos x="T4" y="T5"/>
              </a:cxn>
              <a:cxn ang="0">
                <a:pos x="T6" y="T7"/>
              </a:cxn>
              <a:cxn ang="0">
                <a:pos x="T8" y="T9"/>
              </a:cxn>
            </a:cxnLst>
            <a:rect l="0" t="0" r="r" b="b"/>
            <a:pathLst>
              <a:path w="39" h="50">
                <a:moveTo>
                  <a:pt x="34" y="49"/>
                </a:moveTo>
                <a:cubicBezTo>
                  <a:pt x="33" y="49"/>
                  <a:pt x="36" y="33"/>
                  <a:pt x="26" y="19"/>
                </a:cubicBezTo>
                <a:cubicBezTo>
                  <a:pt x="16" y="5"/>
                  <a:pt x="0" y="2"/>
                  <a:pt x="1" y="1"/>
                </a:cubicBezTo>
                <a:cubicBezTo>
                  <a:pt x="0" y="0"/>
                  <a:pt x="18" y="2"/>
                  <a:pt x="29" y="17"/>
                </a:cubicBezTo>
                <a:cubicBezTo>
                  <a:pt x="39" y="33"/>
                  <a:pt x="35" y="50"/>
                  <a:pt x="34" y="49"/>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150" name="Freeform 285"/>
          <p:cNvSpPr>
            <a:spLocks/>
          </p:cNvSpPr>
          <p:nvPr/>
        </p:nvSpPr>
        <p:spPr bwMode="auto">
          <a:xfrm>
            <a:off x="9174952" y="5921785"/>
            <a:ext cx="95224" cy="124851"/>
          </a:xfrm>
          <a:custGeom>
            <a:avLst/>
            <a:gdLst>
              <a:gd name="T0" fmla="*/ 28 w 32"/>
              <a:gd name="T1" fmla="*/ 41 h 41"/>
              <a:gd name="T2" fmla="*/ 21 w 32"/>
              <a:gd name="T3" fmla="*/ 16 h 41"/>
              <a:gd name="T4" fmla="*/ 1 w 32"/>
              <a:gd name="T5" fmla="*/ 1 h 41"/>
              <a:gd name="T6" fmla="*/ 23 w 32"/>
              <a:gd name="T7" fmla="*/ 15 h 41"/>
              <a:gd name="T8" fmla="*/ 28 w 32"/>
              <a:gd name="T9" fmla="*/ 41 h 41"/>
            </a:gdLst>
            <a:ahLst/>
            <a:cxnLst>
              <a:cxn ang="0">
                <a:pos x="T0" y="T1"/>
              </a:cxn>
              <a:cxn ang="0">
                <a:pos x="T2" y="T3"/>
              </a:cxn>
              <a:cxn ang="0">
                <a:pos x="T4" y="T5"/>
              </a:cxn>
              <a:cxn ang="0">
                <a:pos x="T6" y="T7"/>
              </a:cxn>
              <a:cxn ang="0">
                <a:pos x="T8" y="T9"/>
              </a:cxn>
            </a:cxnLst>
            <a:rect l="0" t="0" r="r" b="b"/>
            <a:pathLst>
              <a:path w="32" h="41">
                <a:moveTo>
                  <a:pt x="28" y="41"/>
                </a:moveTo>
                <a:cubicBezTo>
                  <a:pt x="27" y="41"/>
                  <a:pt x="29" y="28"/>
                  <a:pt x="21" y="16"/>
                </a:cubicBezTo>
                <a:cubicBezTo>
                  <a:pt x="13" y="5"/>
                  <a:pt x="0" y="2"/>
                  <a:pt x="1" y="1"/>
                </a:cubicBezTo>
                <a:cubicBezTo>
                  <a:pt x="0" y="0"/>
                  <a:pt x="15" y="2"/>
                  <a:pt x="23" y="15"/>
                </a:cubicBezTo>
                <a:cubicBezTo>
                  <a:pt x="32" y="27"/>
                  <a:pt x="28" y="41"/>
                  <a:pt x="28" y="41"/>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151" name="Freeform 286"/>
          <p:cNvSpPr>
            <a:spLocks/>
          </p:cNvSpPr>
          <p:nvPr/>
        </p:nvSpPr>
        <p:spPr bwMode="auto">
          <a:xfrm>
            <a:off x="9168602" y="5951413"/>
            <a:ext cx="67715" cy="90993"/>
          </a:xfrm>
          <a:custGeom>
            <a:avLst/>
            <a:gdLst>
              <a:gd name="T0" fmla="*/ 20 w 23"/>
              <a:gd name="T1" fmla="*/ 29 h 30"/>
              <a:gd name="T2" fmla="*/ 15 w 23"/>
              <a:gd name="T3" fmla="*/ 12 h 30"/>
              <a:gd name="T4" fmla="*/ 1 w 23"/>
              <a:gd name="T5" fmla="*/ 1 h 30"/>
              <a:gd name="T6" fmla="*/ 17 w 23"/>
              <a:gd name="T7" fmla="*/ 10 h 30"/>
              <a:gd name="T8" fmla="*/ 20 w 23"/>
              <a:gd name="T9" fmla="*/ 29 h 30"/>
            </a:gdLst>
            <a:ahLst/>
            <a:cxnLst>
              <a:cxn ang="0">
                <a:pos x="T0" y="T1"/>
              </a:cxn>
              <a:cxn ang="0">
                <a:pos x="T2" y="T3"/>
              </a:cxn>
              <a:cxn ang="0">
                <a:pos x="T4" y="T5"/>
              </a:cxn>
              <a:cxn ang="0">
                <a:pos x="T6" y="T7"/>
              </a:cxn>
              <a:cxn ang="0">
                <a:pos x="T8" y="T9"/>
              </a:cxn>
            </a:cxnLst>
            <a:rect l="0" t="0" r="r" b="b"/>
            <a:pathLst>
              <a:path w="23" h="30">
                <a:moveTo>
                  <a:pt x="20" y="29"/>
                </a:moveTo>
                <a:cubicBezTo>
                  <a:pt x="19" y="29"/>
                  <a:pt x="21" y="20"/>
                  <a:pt x="15" y="12"/>
                </a:cubicBezTo>
                <a:cubicBezTo>
                  <a:pt x="10" y="3"/>
                  <a:pt x="0" y="1"/>
                  <a:pt x="1" y="1"/>
                </a:cubicBezTo>
                <a:cubicBezTo>
                  <a:pt x="0" y="0"/>
                  <a:pt x="11" y="1"/>
                  <a:pt x="17" y="10"/>
                </a:cubicBezTo>
                <a:cubicBezTo>
                  <a:pt x="23" y="20"/>
                  <a:pt x="21" y="30"/>
                  <a:pt x="20" y="29"/>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152" name="Freeform 287"/>
          <p:cNvSpPr>
            <a:spLocks/>
          </p:cNvSpPr>
          <p:nvPr/>
        </p:nvSpPr>
        <p:spPr bwMode="auto">
          <a:xfrm>
            <a:off x="8863882" y="5983153"/>
            <a:ext cx="325882" cy="266631"/>
          </a:xfrm>
          <a:custGeom>
            <a:avLst/>
            <a:gdLst>
              <a:gd name="T0" fmla="*/ 98 w 108"/>
              <a:gd name="T1" fmla="*/ 38 h 89"/>
              <a:gd name="T2" fmla="*/ 102 w 108"/>
              <a:gd name="T3" fmla="*/ 11 h 89"/>
              <a:gd name="T4" fmla="*/ 74 w 108"/>
              <a:gd name="T5" fmla="*/ 6 h 89"/>
              <a:gd name="T6" fmla="*/ 66 w 108"/>
              <a:gd name="T7" fmla="*/ 26 h 89"/>
              <a:gd name="T8" fmla="*/ 4 w 108"/>
              <a:gd name="T9" fmla="*/ 72 h 89"/>
              <a:gd name="T10" fmla="*/ 3 w 108"/>
              <a:gd name="T11" fmla="*/ 84 h 89"/>
              <a:gd name="T12" fmla="*/ 15 w 108"/>
              <a:gd name="T13" fmla="*/ 86 h 89"/>
              <a:gd name="T14" fmla="*/ 76 w 108"/>
              <a:gd name="T15" fmla="*/ 40 h 89"/>
              <a:gd name="T16" fmla="*/ 98 w 108"/>
              <a:gd name="T17" fmla="*/ 3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89">
                <a:moveTo>
                  <a:pt x="98" y="38"/>
                </a:moveTo>
                <a:cubicBezTo>
                  <a:pt x="106" y="32"/>
                  <a:pt x="108" y="19"/>
                  <a:pt x="102" y="11"/>
                </a:cubicBezTo>
                <a:cubicBezTo>
                  <a:pt x="95" y="2"/>
                  <a:pt x="83" y="0"/>
                  <a:pt x="74" y="6"/>
                </a:cubicBezTo>
                <a:cubicBezTo>
                  <a:pt x="67" y="11"/>
                  <a:pt x="65" y="19"/>
                  <a:pt x="66" y="26"/>
                </a:cubicBezTo>
                <a:cubicBezTo>
                  <a:pt x="4" y="72"/>
                  <a:pt x="4" y="72"/>
                  <a:pt x="4" y="72"/>
                </a:cubicBezTo>
                <a:cubicBezTo>
                  <a:pt x="1" y="75"/>
                  <a:pt x="0" y="81"/>
                  <a:pt x="3" y="84"/>
                </a:cubicBezTo>
                <a:cubicBezTo>
                  <a:pt x="6" y="88"/>
                  <a:pt x="11" y="89"/>
                  <a:pt x="15" y="86"/>
                </a:cubicBezTo>
                <a:cubicBezTo>
                  <a:pt x="76" y="40"/>
                  <a:pt x="76" y="40"/>
                  <a:pt x="76" y="40"/>
                </a:cubicBezTo>
                <a:cubicBezTo>
                  <a:pt x="83" y="44"/>
                  <a:pt x="91" y="43"/>
                  <a:pt x="98" y="38"/>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153" name="Freeform 288"/>
          <p:cNvSpPr>
            <a:spLocks/>
          </p:cNvSpPr>
          <p:nvPr/>
        </p:nvSpPr>
        <p:spPr bwMode="auto">
          <a:xfrm>
            <a:off x="8717870" y="6008546"/>
            <a:ext cx="366088" cy="418991"/>
          </a:xfrm>
          <a:custGeom>
            <a:avLst/>
            <a:gdLst>
              <a:gd name="T0" fmla="*/ 22 w 122"/>
              <a:gd name="T1" fmla="*/ 13 h 139"/>
              <a:gd name="T2" fmla="*/ 22 w 122"/>
              <a:gd name="T3" fmla="*/ 96 h 139"/>
              <a:gd name="T4" fmla="*/ 101 w 122"/>
              <a:gd name="T5" fmla="*/ 124 h 139"/>
              <a:gd name="T6" fmla="*/ 107 w 122"/>
              <a:gd name="T7" fmla="*/ 52 h 139"/>
              <a:gd name="T8" fmla="*/ 77 w 122"/>
              <a:gd name="T9" fmla="*/ 74 h 139"/>
              <a:gd name="T10" fmla="*/ 99 w 122"/>
              <a:gd name="T11" fmla="*/ 76 h 139"/>
              <a:gd name="T12" fmla="*/ 104 w 122"/>
              <a:gd name="T13" fmla="*/ 83 h 139"/>
              <a:gd name="T14" fmla="*/ 99 w 122"/>
              <a:gd name="T15" fmla="*/ 87 h 139"/>
              <a:gd name="T16" fmla="*/ 65 w 122"/>
              <a:gd name="T17" fmla="*/ 83 h 139"/>
              <a:gd name="T18" fmla="*/ 64 w 122"/>
              <a:gd name="T19" fmla="*/ 83 h 139"/>
              <a:gd name="T20" fmla="*/ 92 w 122"/>
              <a:gd name="T21" fmla="*/ 104 h 139"/>
              <a:gd name="T22" fmla="*/ 92 w 122"/>
              <a:gd name="T23" fmla="*/ 111 h 139"/>
              <a:gd name="T24" fmla="*/ 85 w 122"/>
              <a:gd name="T25" fmla="*/ 109 h 139"/>
              <a:gd name="T26" fmla="*/ 56 w 122"/>
              <a:gd name="T27" fmla="*/ 89 h 139"/>
              <a:gd name="T28" fmla="*/ 65 w 122"/>
              <a:gd name="T29" fmla="*/ 111 h 139"/>
              <a:gd name="T30" fmla="*/ 61 w 122"/>
              <a:gd name="T31" fmla="*/ 114 h 139"/>
              <a:gd name="T32" fmla="*/ 54 w 122"/>
              <a:gd name="T33" fmla="*/ 108 h 139"/>
              <a:gd name="T34" fmla="*/ 43 w 122"/>
              <a:gd name="T35" fmla="*/ 88 h 139"/>
              <a:gd name="T36" fmla="*/ 32 w 122"/>
              <a:gd name="T37" fmla="*/ 97 h 139"/>
              <a:gd name="T38" fmla="*/ 26 w 122"/>
              <a:gd name="T39" fmla="*/ 94 h 139"/>
              <a:gd name="T40" fmla="*/ 24 w 122"/>
              <a:gd name="T41" fmla="*/ 88 h 139"/>
              <a:gd name="T42" fmla="*/ 35 w 122"/>
              <a:gd name="T43" fmla="*/ 79 h 139"/>
              <a:gd name="T44" fmla="*/ 19 w 122"/>
              <a:gd name="T45" fmla="*/ 64 h 139"/>
              <a:gd name="T46" fmla="*/ 16 w 122"/>
              <a:gd name="T47" fmla="*/ 55 h 139"/>
              <a:gd name="T48" fmla="*/ 20 w 122"/>
              <a:gd name="T49" fmla="*/ 52 h 139"/>
              <a:gd name="T50" fmla="*/ 36 w 122"/>
              <a:gd name="T51" fmla="*/ 67 h 139"/>
              <a:gd name="T52" fmla="*/ 29 w 122"/>
              <a:gd name="T53" fmla="*/ 33 h 139"/>
              <a:gd name="T54" fmla="*/ 30 w 122"/>
              <a:gd name="T55" fmla="*/ 25 h 139"/>
              <a:gd name="T56" fmla="*/ 37 w 122"/>
              <a:gd name="T57" fmla="*/ 28 h 139"/>
              <a:gd name="T58" fmla="*/ 44 w 122"/>
              <a:gd name="T59" fmla="*/ 61 h 139"/>
              <a:gd name="T60" fmla="*/ 55 w 122"/>
              <a:gd name="T61" fmla="*/ 26 h 139"/>
              <a:gd name="T62" fmla="*/ 61 w 122"/>
              <a:gd name="T63" fmla="*/ 22 h 139"/>
              <a:gd name="T64" fmla="*/ 65 w 122"/>
              <a:gd name="T65" fmla="*/ 30 h 139"/>
              <a:gd name="T66" fmla="*/ 58 w 122"/>
              <a:gd name="T67" fmla="*/ 52 h 139"/>
              <a:gd name="T68" fmla="*/ 90 w 122"/>
              <a:gd name="T69" fmla="*/ 28 h 139"/>
              <a:gd name="T70" fmla="*/ 22 w 122"/>
              <a:gd name="T71" fmla="*/ 1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2" h="139">
                <a:moveTo>
                  <a:pt x="22" y="13"/>
                </a:moveTo>
                <a:cubicBezTo>
                  <a:pt x="0" y="28"/>
                  <a:pt x="0" y="66"/>
                  <a:pt x="22" y="96"/>
                </a:cubicBezTo>
                <a:cubicBezTo>
                  <a:pt x="44" y="127"/>
                  <a:pt x="79" y="139"/>
                  <a:pt x="101" y="124"/>
                </a:cubicBezTo>
                <a:cubicBezTo>
                  <a:pt x="120" y="110"/>
                  <a:pt x="122" y="80"/>
                  <a:pt x="107" y="52"/>
                </a:cubicBezTo>
                <a:cubicBezTo>
                  <a:pt x="77" y="74"/>
                  <a:pt x="77" y="74"/>
                  <a:pt x="77" y="74"/>
                </a:cubicBezTo>
                <a:cubicBezTo>
                  <a:pt x="99" y="76"/>
                  <a:pt x="99" y="76"/>
                  <a:pt x="99" y="76"/>
                </a:cubicBezTo>
                <a:cubicBezTo>
                  <a:pt x="102" y="77"/>
                  <a:pt x="104" y="80"/>
                  <a:pt x="104" y="83"/>
                </a:cubicBezTo>
                <a:cubicBezTo>
                  <a:pt x="104" y="86"/>
                  <a:pt x="102" y="88"/>
                  <a:pt x="99" y="87"/>
                </a:cubicBezTo>
                <a:cubicBezTo>
                  <a:pt x="65" y="83"/>
                  <a:pt x="65" y="83"/>
                  <a:pt x="65" y="83"/>
                </a:cubicBezTo>
                <a:cubicBezTo>
                  <a:pt x="65" y="83"/>
                  <a:pt x="64" y="83"/>
                  <a:pt x="64" y="83"/>
                </a:cubicBezTo>
                <a:cubicBezTo>
                  <a:pt x="92" y="104"/>
                  <a:pt x="92" y="104"/>
                  <a:pt x="92" y="104"/>
                </a:cubicBezTo>
                <a:cubicBezTo>
                  <a:pt x="94" y="107"/>
                  <a:pt x="94" y="110"/>
                  <a:pt x="92" y="111"/>
                </a:cubicBezTo>
                <a:cubicBezTo>
                  <a:pt x="90" y="113"/>
                  <a:pt x="87" y="112"/>
                  <a:pt x="85" y="109"/>
                </a:cubicBezTo>
                <a:cubicBezTo>
                  <a:pt x="56" y="89"/>
                  <a:pt x="56" y="89"/>
                  <a:pt x="56" y="89"/>
                </a:cubicBezTo>
                <a:cubicBezTo>
                  <a:pt x="65" y="111"/>
                  <a:pt x="65" y="111"/>
                  <a:pt x="65" y="111"/>
                </a:cubicBezTo>
                <a:cubicBezTo>
                  <a:pt x="66" y="113"/>
                  <a:pt x="64" y="115"/>
                  <a:pt x="61" y="114"/>
                </a:cubicBezTo>
                <a:cubicBezTo>
                  <a:pt x="58" y="113"/>
                  <a:pt x="55" y="111"/>
                  <a:pt x="54" y="108"/>
                </a:cubicBezTo>
                <a:cubicBezTo>
                  <a:pt x="43" y="88"/>
                  <a:pt x="43" y="88"/>
                  <a:pt x="43" y="88"/>
                </a:cubicBezTo>
                <a:cubicBezTo>
                  <a:pt x="32" y="97"/>
                  <a:pt x="32" y="97"/>
                  <a:pt x="32" y="97"/>
                </a:cubicBezTo>
                <a:cubicBezTo>
                  <a:pt x="31" y="98"/>
                  <a:pt x="28" y="97"/>
                  <a:pt x="26" y="94"/>
                </a:cubicBezTo>
                <a:cubicBezTo>
                  <a:pt x="24" y="92"/>
                  <a:pt x="23" y="89"/>
                  <a:pt x="24" y="88"/>
                </a:cubicBezTo>
                <a:cubicBezTo>
                  <a:pt x="35" y="79"/>
                  <a:pt x="35" y="79"/>
                  <a:pt x="35" y="79"/>
                </a:cubicBezTo>
                <a:cubicBezTo>
                  <a:pt x="19" y="64"/>
                  <a:pt x="19" y="64"/>
                  <a:pt x="19" y="64"/>
                </a:cubicBezTo>
                <a:cubicBezTo>
                  <a:pt x="17" y="63"/>
                  <a:pt x="15" y="59"/>
                  <a:pt x="16" y="55"/>
                </a:cubicBezTo>
                <a:cubicBezTo>
                  <a:pt x="16" y="52"/>
                  <a:pt x="18" y="50"/>
                  <a:pt x="20" y="52"/>
                </a:cubicBezTo>
                <a:cubicBezTo>
                  <a:pt x="36" y="67"/>
                  <a:pt x="36" y="67"/>
                  <a:pt x="36" y="67"/>
                </a:cubicBezTo>
                <a:cubicBezTo>
                  <a:pt x="29" y="33"/>
                  <a:pt x="29" y="33"/>
                  <a:pt x="29" y="33"/>
                </a:cubicBezTo>
                <a:cubicBezTo>
                  <a:pt x="28" y="30"/>
                  <a:pt x="28" y="26"/>
                  <a:pt x="30" y="25"/>
                </a:cubicBezTo>
                <a:cubicBezTo>
                  <a:pt x="32" y="24"/>
                  <a:pt x="35" y="25"/>
                  <a:pt x="37" y="28"/>
                </a:cubicBezTo>
                <a:cubicBezTo>
                  <a:pt x="44" y="61"/>
                  <a:pt x="44" y="61"/>
                  <a:pt x="44" y="61"/>
                </a:cubicBezTo>
                <a:cubicBezTo>
                  <a:pt x="55" y="26"/>
                  <a:pt x="55" y="26"/>
                  <a:pt x="55" y="26"/>
                </a:cubicBezTo>
                <a:cubicBezTo>
                  <a:pt x="56" y="23"/>
                  <a:pt x="58" y="21"/>
                  <a:pt x="61" y="22"/>
                </a:cubicBezTo>
                <a:cubicBezTo>
                  <a:pt x="64" y="23"/>
                  <a:pt x="66" y="27"/>
                  <a:pt x="65" y="30"/>
                </a:cubicBezTo>
                <a:cubicBezTo>
                  <a:pt x="58" y="52"/>
                  <a:pt x="58" y="52"/>
                  <a:pt x="58" y="52"/>
                </a:cubicBezTo>
                <a:cubicBezTo>
                  <a:pt x="90" y="28"/>
                  <a:pt x="90" y="28"/>
                  <a:pt x="90" y="28"/>
                </a:cubicBezTo>
                <a:cubicBezTo>
                  <a:pt x="68" y="7"/>
                  <a:pt x="40" y="0"/>
                  <a:pt x="22" y="13"/>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154" name="Freeform 289"/>
          <p:cNvSpPr>
            <a:spLocks/>
          </p:cNvSpPr>
          <p:nvPr/>
        </p:nvSpPr>
        <p:spPr bwMode="auto">
          <a:xfrm>
            <a:off x="8910436" y="6258247"/>
            <a:ext cx="2116"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0" y="0"/>
                  <a:pt x="0" y="0"/>
                  <a:pt x="0" y="0"/>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155" name="Freeform 290"/>
          <p:cNvSpPr>
            <a:spLocks/>
          </p:cNvSpPr>
          <p:nvPr/>
        </p:nvSpPr>
        <p:spPr bwMode="auto">
          <a:xfrm>
            <a:off x="8671315" y="5957760"/>
            <a:ext cx="454965" cy="520564"/>
          </a:xfrm>
          <a:custGeom>
            <a:avLst/>
            <a:gdLst>
              <a:gd name="T0" fmla="*/ 116 w 151"/>
              <a:gd name="T1" fmla="*/ 141 h 173"/>
              <a:gd name="T2" fmla="*/ 37 w 151"/>
              <a:gd name="T3" fmla="*/ 113 h 173"/>
              <a:gd name="T4" fmla="*/ 37 w 151"/>
              <a:gd name="T5" fmla="*/ 30 h 173"/>
              <a:gd name="T6" fmla="*/ 105 w 151"/>
              <a:gd name="T7" fmla="*/ 45 h 173"/>
              <a:gd name="T8" fmla="*/ 114 w 151"/>
              <a:gd name="T9" fmla="*/ 38 h 173"/>
              <a:gd name="T10" fmla="*/ 27 w 151"/>
              <a:gd name="T11" fmla="*/ 16 h 173"/>
              <a:gd name="T12" fmla="*/ 27 w 151"/>
              <a:gd name="T13" fmla="*/ 120 h 173"/>
              <a:gd name="T14" fmla="*/ 125 w 151"/>
              <a:gd name="T15" fmla="*/ 154 h 173"/>
              <a:gd name="T16" fmla="*/ 132 w 151"/>
              <a:gd name="T17" fmla="*/ 62 h 173"/>
              <a:gd name="T18" fmla="*/ 122 w 151"/>
              <a:gd name="T19" fmla="*/ 69 h 173"/>
              <a:gd name="T20" fmla="*/ 116 w 151"/>
              <a:gd name="T21" fmla="*/ 141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1" h="173">
                <a:moveTo>
                  <a:pt x="116" y="141"/>
                </a:moveTo>
                <a:cubicBezTo>
                  <a:pt x="94" y="156"/>
                  <a:pt x="59" y="144"/>
                  <a:pt x="37" y="113"/>
                </a:cubicBezTo>
                <a:cubicBezTo>
                  <a:pt x="15" y="83"/>
                  <a:pt x="15" y="45"/>
                  <a:pt x="37" y="30"/>
                </a:cubicBezTo>
                <a:cubicBezTo>
                  <a:pt x="55" y="17"/>
                  <a:pt x="83" y="24"/>
                  <a:pt x="105" y="45"/>
                </a:cubicBezTo>
                <a:cubicBezTo>
                  <a:pt x="114" y="38"/>
                  <a:pt x="114" y="38"/>
                  <a:pt x="114" y="38"/>
                </a:cubicBezTo>
                <a:cubicBezTo>
                  <a:pt x="87" y="10"/>
                  <a:pt x="51" y="0"/>
                  <a:pt x="27" y="16"/>
                </a:cubicBezTo>
                <a:cubicBezTo>
                  <a:pt x="0" y="36"/>
                  <a:pt x="0" y="82"/>
                  <a:pt x="27" y="120"/>
                </a:cubicBezTo>
                <a:cubicBezTo>
                  <a:pt x="54" y="158"/>
                  <a:pt x="98" y="173"/>
                  <a:pt x="125" y="154"/>
                </a:cubicBezTo>
                <a:cubicBezTo>
                  <a:pt x="149" y="137"/>
                  <a:pt x="151" y="97"/>
                  <a:pt x="132" y="62"/>
                </a:cubicBezTo>
                <a:cubicBezTo>
                  <a:pt x="122" y="69"/>
                  <a:pt x="122" y="69"/>
                  <a:pt x="122" y="69"/>
                </a:cubicBezTo>
                <a:cubicBezTo>
                  <a:pt x="137" y="97"/>
                  <a:pt x="135" y="127"/>
                  <a:pt x="116" y="141"/>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156" name="Freeform 291"/>
          <p:cNvSpPr>
            <a:spLocks noEditPoints="1"/>
          </p:cNvSpPr>
          <p:nvPr/>
        </p:nvSpPr>
        <p:spPr bwMode="auto">
          <a:xfrm>
            <a:off x="8620528" y="6239202"/>
            <a:ext cx="184101" cy="215844"/>
          </a:xfrm>
          <a:custGeom>
            <a:avLst/>
            <a:gdLst>
              <a:gd name="T0" fmla="*/ 37 w 61"/>
              <a:gd name="T1" fmla="*/ 35 h 72"/>
              <a:gd name="T2" fmla="*/ 20 w 61"/>
              <a:gd name="T3" fmla="*/ 0 h 72"/>
              <a:gd name="T4" fmla="*/ 17 w 61"/>
              <a:gd name="T5" fmla="*/ 1 h 72"/>
              <a:gd name="T6" fmla="*/ 12 w 61"/>
              <a:gd name="T7" fmla="*/ 49 h 72"/>
              <a:gd name="T8" fmla="*/ 57 w 61"/>
              <a:gd name="T9" fmla="*/ 62 h 72"/>
              <a:gd name="T10" fmla="*/ 61 w 61"/>
              <a:gd name="T11" fmla="*/ 60 h 72"/>
              <a:gd name="T12" fmla="*/ 37 w 61"/>
              <a:gd name="T13" fmla="*/ 35 h 72"/>
              <a:gd name="T14" fmla="*/ 15 w 61"/>
              <a:gd name="T15" fmla="*/ 46 h 72"/>
              <a:gd name="T16" fmla="*/ 18 w 61"/>
              <a:gd name="T17" fmla="*/ 6 h 72"/>
              <a:gd name="T18" fmla="*/ 15 w 61"/>
              <a:gd name="T19" fmla="*/ 4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72">
                <a:moveTo>
                  <a:pt x="37" y="35"/>
                </a:moveTo>
                <a:cubicBezTo>
                  <a:pt x="29" y="24"/>
                  <a:pt x="23" y="11"/>
                  <a:pt x="20" y="0"/>
                </a:cubicBezTo>
                <a:cubicBezTo>
                  <a:pt x="19" y="0"/>
                  <a:pt x="18" y="1"/>
                  <a:pt x="17" y="1"/>
                </a:cubicBezTo>
                <a:cubicBezTo>
                  <a:pt x="3" y="11"/>
                  <a:pt x="0" y="32"/>
                  <a:pt x="12" y="49"/>
                </a:cubicBezTo>
                <a:cubicBezTo>
                  <a:pt x="23" y="66"/>
                  <a:pt x="43" y="72"/>
                  <a:pt x="57" y="62"/>
                </a:cubicBezTo>
                <a:cubicBezTo>
                  <a:pt x="58" y="62"/>
                  <a:pt x="60" y="61"/>
                  <a:pt x="61" y="60"/>
                </a:cubicBezTo>
                <a:cubicBezTo>
                  <a:pt x="52" y="53"/>
                  <a:pt x="44" y="45"/>
                  <a:pt x="37" y="35"/>
                </a:cubicBezTo>
                <a:close/>
                <a:moveTo>
                  <a:pt x="15" y="46"/>
                </a:moveTo>
                <a:cubicBezTo>
                  <a:pt x="1" y="27"/>
                  <a:pt x="10" y="9"/>
                  <a:pt x="18" y="6"/>
                </a:cubicBezTo>
                <a:cubicBezTo>
                  <a:pt x="9" y="15"/>
                  <a:pt x="9" y="29"/>
                  <a:pt x="15" y="46"/>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157" name="Freeform 292"/>
          <p:cNvSpPr>
            <a:spLocks noEditPoints="1"/>
          </p:cNvSpPr>
          <p:nvPr/>
        </p:nvSpPr>
        <p:spPr bwMode="auto">
          <a:xfrm>
            <a:off x="9583359" y="5900625"/>
            <a:ext cx="493056" cy="541726"/>
          </a:xfrm>
          <a:custGeom>
            <a:avLst/>
            <a:gdLst>
              <a:gd name="T0" fmla="*/ 140 w 164"/>
              <a:gd name="T1" fmla="*/ 99 h 180"/>
              <a:gd name="T2" fmla="*/ 140 w 164"/>
              <a:gd name="T3" fmla="*/ 30 h 180"/>
              <a:gd name="T4" fmla="*/ 140 w 164"/>
              <a:gd name="T5" fmla="*/ 29 h 180"/>
              <a:gd name="T6" fmla="*/ 134 w 164"/>
              <a:gd name="T7" fmla="*/ 24 h 180"/>
              <a:gd name="T8" fmla="*/ 65 w 164"/>
              <a:gd name="T9" fmla="*/ 24 h 180"/>
              <a:gd name="T10" fmla="*/ 41 w 164"/>
              <a:gd name="T11" fmla="*/ 0 h 180"/>
              <a:gd name="T12" fmla="*/ 41 w 164"/>
              <a:gd name="T13" fmla="*/ 123 h 180"/>
              <a:gd name="T14" fmla="*/ 164 w 164"/>
              <a:gd name="T15" fmla="*/ 123 h 180"/>
              <a:gd name="T16" fmla="*/ 140 w 164"/>
              <a:gd name="T17" fmla="*/ 99 h 180"/>
              <a:gd name="T18" fmla="*/ 33 w 164"/>
              <a:gd name="T19" fmla="*/ 103 h 180"/>
              <a:gd name="T20" fmla="*/ 40 w 164"/>
              <a:gd name="T21" fmla="*/ 12 h 180"/>
              <a:gd name="T22" fmla="*/ 47 w 164"/>
              <a:gd name="T23" fmla="*/ 20 h 180"/>
              <a:gd name="T24" fmla="*/ 33 w 164"/>
              <a:gd name="T25" fmla="*/ 103 h 180"/>
              <a:gd name="T26" fmla="*/ 128 w 164"/>
              <a:gd name="T27" fmla="*/ 87 h 180"/>
              <a:gd name="T28" fmla="*/ 76 w 164"/>
              <a:gd name="T29" fmla="*/ 36 h 180"/>
              <a:gd name="T30" fmla="*/ 128 w 164"/>
              <a:gd name="T31" fmla="*/ 36 h 180"/>
              <a:gd name="T32" fmla="*/ 128 w 164"/>
              <a:gd name="T33" fmla="*/ 87 h 180"/>
              <a:gd name="T34" fmla="*/ 54 w 164"/>
              <a:gd name="T35" fmla="*/ 159 h 180"/>
              <a:gd name="T36" fmla="*/ 40 w 164"/>
              <a:gd name="T37" fmla="*/ 136 h 180"/>
              <a:gd name="T38" fmla="*/ 25 w 164"/>
              <a:gd name="T39" fmla="*/ 159 h 180"/>
              <a:gd name="T40" fmla="*/ 0 w 164"/>
              <a:gd name="T41" fmla="*/ 180 h 180"/>
              <a:gd name="T42" fmla="*/ 79 w 164"/>
              <a:gd name="T43" fmla="*/ 180 h 180"/>
              <a:gd name="T44" fmla="*/ 54 w 164"/>
              <a:gd name="T45" fmla="*/ 159 h 180"/>
              <a:gd name="T46" fmla="*/ 29 w 164"/>
              <a:gd name="T47" fmla="*/ 158 h 180"/>
              <a:gd name="T48" fmla="*/ 41 w 164"/>
              <a:gd name="T49" fmla="*/ 138 h 180"/>
              <a:gd name="T50" fmla="*/ 29 w 164"/>
              <a:gd name="T51" fmla="*/ 15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4" h="180">
                <a:moveTo>
                  <a:pt x="140" y="99"/>
                </a:moveTo>
                <a:cubicBezTo>
                  <a:pt x="140" y="30"/>
                  <a:pt x="140" y="30"/>
                  <a:pt x="140" y="30"/>
                </a:cubicBezTo>
                <a:cubicBezTo>
                  <a:pt x="140" y="30"/>
                  <a:pt x="140" y="30"/>
                  <a:pt x="140" y="29"/>
                </a:cubicBezTo>
                <a:cubicBezTo>
                  <a:pt x="140" y="26"/>
                  <a:pt x="137" y="24"/>
                  <a:pt x="134" y="24"/>
                </a:cubicBezTo>
                <a:cubicBezTo>
                  <a:pt x="65" y="24"/>
                  <a:pt x="65" y="24"/>
                  <a:pt x="65" y="24"/>
                </a:cubicBezTo>
                <a:cubicBezTo>
                  <a:pt x="41" y="0"/>
                  <a:pt x="41" y="0"/>
                  <a:pt x="41" y="0"/>
                </a:cubicBezTo>
                <a:cubicBezTo>
                  <a:pt x="7" y="34"/>
                  <a:pt x="7" y="89"/>
                  <a:pt x="41" y="123"/>
                </a:cubicBezTo>
                <a:cubicBezTo>
                  <a:pt x="75" y="157"/>
                  <a:pt x="130" y="157"/>
                  <a:pt x="164" y="123"/>
                </a:cubicBezTo>
                <a:lnTo>
                  <a:pt x="140" y="99"/>
                </a:lnTo>
                <a:close/>
                <a:moveTo>
                  <a:pt x="33" y="103"/>
                </a:moveTo>
                <a:cubicBezTo>
                  <a:pt x="3" y="49"/>
                  <a:pt x="40" y="12"/>
                  <a:pt x="40" y="12"/>
                </a:cubicBezTo>
                <a:cubicBezTo>
                  <a:pt x="47" y="20"/>
                  <a:pt x="47" y="20"/>
                  <a:pt x="47" y="20"/>
                </a:cubicBezTo>
                <a:cubicBezTo>
                  <a:pt x="47" y="20"/>
                  <a:pt x="18" y="48"/>
                  <a:pt x="33" y="103"/>
                </a:cubicBezTo>
                <a:close/>
                <a:moveTo>
                  <a:pt x="128" y="87"/>
                </a:moveTo>
                <a:cubicBezTo>
                  <a:pt x="76" y="36"/>
                  <a:pt x="76" y="36"/>
                  <a:pt x="76" y="36"/>
                </a:cubicBezTo>
                <a:cubicBezTo>
                  <a:pt x="128" y="36"/>
                  <a:pt x="128" y="36"/>
                  <a:pt x="128" y="36"/>
                </a:cubicBezTo>
                <a:lnTo>
                  <a:pt x="128" y="87"/>
                </a:lnTo>
                <a:close/>
                <a:moveTo>
                  <a:pt x="54" y="159"/>
                </a:moveTo>
                <a:cubicBezTo>
                  <a:pt x="53" y="149"/>
                  <a:pt x="54" y="136"/>
                  <a:pt x="40" y="136"/>
                </a:cubicBezTo>
                <a:cubicBezTo>
                  <a:pt x="25" y="136"/>
                  <a:pt x="26" y="149"/>
                  <a:pt x="25" y="159"/>
                </a:cubicBezTo>
                <a:cubicBezTo>
                  <a:pt x="17" y="178"/>
                  <a:pt x="1" y="160"/>
                  <a:pt x="0" y="180"/>
                </a:cubicBezTo>
                <a:cubicBezTo>
                  <a:pt x="79" y="180"/>
                  <a:pt x="79" y="180"/>
                  <a:pt x="79" y="180"/>
                </a:cubicBezTo>
                <a:cubicBezTo>
                  <a:pt x="78" y="160"/>
                  <a:pt x="63" y="178"/>
                  <a:pt x="54" y="159"/>
                </a:cubicBezTo>
                <a:close/>
                <a:moveTo>
                  <a:pt x="29" y="158"/>
                </a:moveTo>
                <a:cubicBezTo>
                  <a:pt x="26" y="136"/>
                  <a:pt x="41" y="138"/>
                  <a:pt x="41" y="138"/>
                </a:cubicBezTo>
                <a:cubicBezTo>
                  <a:pt x="41" y="138"/>
                  <a:pt x="34" y="143"/>
                  <a:pt x="29" y="158"/>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158" name="Freeform 293"/>
          <p:cNvSpPr>
            <a:spLocks/>
          </p:cNvSpPr>
          <p:nvPr/>
        </p:nvSpPr>
        <p:spPr bwMode="auto">
          <a:xfrm>
            <a:off x="10429805" y="6135514"/>
            <a:ext cx="454966" cy="211612"/>
          </a:xfrm>
          <a:custGeom>
            <a:avLst/>
            <a:gdLst>
              <a:gd name="T0" fmla="*/ 124 w 151"/>
              <a:gd name="T1" fmla="*/ 0 h 70"/>
              <a:gd name="T2" fmla="*/ 5 w 151"/>
              <a:gd name="T3" fmla="*/ 0 h 70"/>
              <a:gd name="T4" fmla="*/ 1 w 151"/>
              <a:gd name="T5" fmla="*/ 5 h 70"/>
              <a:gd name="T6" fmla="*/ 21 w 151"/>
              <a:gd name="T7" fmla="*/ 65 h 70"/>
              <a:gd name="T8" fmla="*/ 28 w 151"/>
              <a:gd name="T9" fmla="*/ 70 h 70"/>
              <a:gd name="T10" fmla="*/ 146 w 151"/>
              <a:gd name="T11" fmla="*/ 70 h 70"/>
              <a:gd name="T12" fmla="*/ 151 w 151"/>
              <a:gd name="T13" fmla="*/ 65 h 70"/>
              <a:gd name="T14" fmla="*/ 131 w 151"/>
              <a:gd name="T15" fmla="*/ 5 h 70"/>
              <a:gd name="T16" fmla="*/ 124 w 151"/>
              <a:gd name="T1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70">
                <a:moveTo>
                  <a:pt x="124" y="0"/>
                </a:moveTo>
                <a:cubicBezTo>
                  <a:pt x="5" y="0"/>
                  <a:pt x="5" y="0"/>
                  <a:pt x="5" y="0"/>
                </a:cubicBezTo>
                <a:cubicBezTo>
                  <a:pt x="2" y="0"/>
                  <a:pt x="0" y="2"/>
                  <a:pt x="1" y="5"/>
                </a:cubicBezTo>
                <a:cubicBezTo>
                  <a:pt x="21" y="65"/>
                  <a:pt x="21" y="65"/>
                  <a:pt x="21" y="65"/>
                </a:cubicBezTo>
                <a:cubicBezTo>
                  <a:pt x="21" y="68"/>
                  <a:pt x="25" y="70"/>
                  <a:pt x="28" y="70"/>
                </a:cubicBezTo>
                <a:cubicBezTo>
                  <a:pt x="146" y="70"/>
                  <a:pt x="146" y="70"/>
                  <a:pt x="146" y="70"/>
                </a:cubicBezTo>
                <a:cubicBezTo>
                  <a:pt x="149" y="70"/>
                  <a:pt x="151" y="68"/>
                  <a:pt x="151" y="65"/>
                </a:cubicBezTo>
                <a:cubicBezTo>
                  <a:pt x="131" y="5"/>
                  <a:pt x="131" y="5"/>
                  <a:pt x="131" y="5"/>
                </a:cubicBezTo>
                <a:cubicBezTo>
                  <a:pt x="130" y="2"/>
                  <a:pt x="127" y="0"/>
                  <a:pt x="124" y="0"/>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159" name="Freeform 294"/>
          <p:cNvSpPr>
            <a:spLocks/>
          </p:cNvSpPr>
          <p:nvPr/>
        </p:nvSpPr>
        <p:spPr bwMode="auto">
          <a:xfrm>
            <a:off x="10493288" y="6021244"/>
            <a:ext cx="391482" cy="258166"/>
          </a:xfrm>
          <a:custGeom>
            <a:avLst/>
            <a:gdLst>
              <a:gd name="T0" fmla="*/ 110 w 130"/>
              <a:gd name="T1" fmla="*/ 34 h 86"/>
              <a:gd name="T2" fmla="*/ 115 w 130"/>
              <a:gd name="T3" fmla="*/ 41 h 86"/>
              <a:gd name="T4" fmla="*/ 130 w 130"/>
              <a:gd name="T5" fmla="*/ 86 h 86"/>
              <a:gd name="T6" fmla="*/ 130 w 130"/>
              <a:gd name="T7" fmla="*/ 14 h 86"/>
              <a:gd name="T8" fmla="*/ 121 w 130"/>
              <a:gd name="T9" fmla="*/ 0 h 86"/>
              <a:gd name="T10" fmla="*/ 90 w 130"/>
              <a:gd name="T11" fmla="*/ 0 h 86"/>
              <a:gd name="T12" fmla="*/ 78 w 130"/>
              <a:gd name="T13" fmla="*/ 20 h 86"/>
              <a:gd name="T14" fmla="*/ 6 w 130"/>
              <a:gd name="T15" fmla="*/ 20 h 86"/>
              <a:gd name="T16" fmla="*/ 0 w 130"/>
              <a:gd name="T17" fmla="*/ 26 h 86"/>
              <a:gd name="T18" fmla="*/ 0 w 130"/>
              <a:gd name="T19" fmla="*/ 32 h 86"/>
              <a:gd name="T20" fmla="*/ 103 w 130"/>
              <a:gd name="T21" fmla="*/ 32 h 86"/>
              <a:gd name="T22" fmla="*/ 110 w 130"/>
              <a:gd name="T23" fmla="*/ 3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0" h="86">
                <a:moveTo>
                  <a:pt x="110" y="34"/>
                </a:moveTo>
                <a:cubicBezTo>
                  <a:pt x="112" y="36"/>
                  <a:pt x="114" y="38"/>
                  <a:pt x="115" y="41"/>
                </a:cubicBezTo>
                <a:cubicBezTo>
                  <a:pt x="130" y="86"/>
                  <a:pt x="130" y="86"/>
                  <a:pt x="130" y="86"/>
                </a:cubicBezTo>
                <a:cubicBezTo>
                  <a:pt x="130" y="14"/>
                  <a:pt x="130" y="14"/>
                  <a:pt x="130" y="14"/>
                </a:cubicBezTo>
                <a:cubicBezTo>
                  <a:pt x="130" y="14"/>
                  <a:pt x="130" y="0"/>
                  <a:pt x="121" y="0"/>
                </a:cubicBezTo>
                <a:cubicBezTo>
                  <a:pt x="90" y="0"/>
                  <a:pt x="90" y="0"/>
                  <a:pt x="90" y="0"/>
                </a:cubicBezTo>
                <a:cubicBezTo>
                  <a:pt x="83" y="0"/>
                  <a:pt x="80" y="11"/>
                  <a:pt x="78" y="20"/>
                </a:cubicBezTo>
                <a:cubicBezTo>
                  <a:pt x="6" y="20"/>
                  <a:pt x="6" y="20"/>
                  <a:pt x="6" y="20"/>
                </a:cubicBezTo>
                <a:cubicBezTo>
                  <a:pt x="3" y="20"/>
                  <a:pt x="0" y="22"/>
                  <a:pt x="0" y="26"/>
                </a:cubicBezTo>
                <a:cubicBezTo>
                  <a:pt x="0" y="32"/>
                  <a:pt x="0" y="32"/>
                  <a:pt x="0" y="32"/>
                </a:cubicBezTo>
                <a:cubicBezTo>
                  <a:pt x="103" y="32"/>
                  <a:pt x="103" y="32"/>
                  <a:pt x="103" y="32"/>
                </a:cubicBezTo>
                <a:cubicBezTo>
                  <a:pt x="105" y="32"/>
                  <a:pt x="108" y="33"/>
                  <a:pt x="110" y="34"/>
                </a:cubicBezTo>
                <a:close/>
              </a:path>
            </a:pathLst>
          </a:custGeom>
          <a:solidFill>
            <a:srgbClr val="3A3A3A"/>
          </a:solidFill>
          <a:ln>
            <a:noFill/>
          </a:ln>
          <a:extLst/>
        </p:spPr>
        <p:txBody>
          <a:bodyPr/>
          <a:lstStyle/>
          <a:p>
            <a:pPr defTabSz="914042">
              <a:defRPr/>
            </a:pPr>
            <a:endParaRPr lang="zh-CN" altLang="en-US" sz="1799">
              <a:solidFill>
                <a:schemeClr val="accent1"/>
              </a:solidFill>
              <a:ea typeface="微软雅黑" panose="020B0503020204020204" pitchFamily="34" charset="-122"/>
            </a:endParaRPr>
          </a:p>
        </p:txBody>
      </p:sp>
      <p:sp>
        <p:nvSpPr>
          <p:cNvPr id="294" name="文本框 293"/>
          <p:cNvSpPr txBox="1"/>
          <p:nvPr/>
        </p:nvSpPr>
        <p:spPr>
          <a:xfrm>
            <a:off x="3074019" y="510502"/>
            <a:ext cx="6062672" cy="994950"/>
          </a:xfrm>
          <a:prstGeom prst="rect">
            <a:avLst/>
          </a:prstGeom>
          <a:noFill/>
        </p:spPr>
        <p:txBody>
          <a:bodyPr>
            <a:spAutoFit/>
          </a:bodyPr>
          <a:lstStyle/>
          <a:p>
            <a:pPr algn="ctr" defTabSz="914042">
              <a:defRPr/>
            </a:pPr>
            <a:r>
              <a:rPr lang="zh-CN" altLang="en-US" sz="5865" b="1" dirty="0">
                <a:solidFill>
                  <a:srgbClr val="3A3A3A"/>
                </a:solidFill>
                <a:latin typeface="微软雅黑" panose="020B0503020204020204" pitchFamily="34" charset="-122"/>
                <a:ea typeface="微软雅黑" panose="020B0503020204020204" pitchFamily="34" charset="-122"/>
              </a:rPr>
              <a:t>赠送矢量小图标</a:t>
            </a:r>
          </a:p>
        </p:txBody>
      </p:sp>
    </p:spTree>
    <p:extLst>
      <p:ext uri="{BB962C8B-B14F-4D97-AF65-F5344CB8AC3E}">
        <p14:creationId xmlns:p14="http://schemas.microsoft.com/office/powerpoint/2010/main" val="3313483302"/>
      </p:ext>
    </p:extLst>
  </p:cSld>
  <p:clrMapOvr>
    <a:masterClrMapping/>
  </p:clrMapOvr>
  <mc:AlternateContent xmlns:mc="http://schemas.openxmlformats.org/markup-compatibility/2006">
    <mc:Choice xmlns:p14="http://schemas.microsoft.com/office/powerpoint/2010/main" Requires="p14">
      <p:transition spd="med" p14:dur="700" advTm="5000">
        <p:fade/>
      </p:transition>
    </mc:Choice>
    <mc:Fallback>
      <p:transition spd="med" advTm="500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Freeform 5"/>
          <p:cNvSpPr>
            <a:spLocks/>
          </p:cNvSpPr>
          <p:nvPr/>
        </p:nvSpPr>
        <p:spPr bwMode="auto">
          <a:xfrm>
            <a:off x="1231054" y="1755155"/>
            <a:ext cx="402062" cy="399945"/>
          </a:xfrm>
          <a:custGeom>
            <a:avLst/>
            <a:gdLst>
              <a:gd name="T0" fmla="*/ 101 w 117"/>
              <a:gd name="T1" fmla="*/ 42 h 117"/>
              <a:gd name="T2" fmla="*/ 101 w 117"/>
              <a:gd name="T3" fmla="*/ 5 h 117"/>
              <a:gd name="T4" fmla="*/ 80 w 117"/>
              <a:gd name="T5" fmla="*/ 5 h 117"/>
              <a:gd name="T6" fmla="*/ 80 w 117"/>
              <a:gd name="T7" fmla="*/ 21 h 117"/>
              <a:gd name="T8" fmla="*/ 58 w 117"/>
              <a:gd name="T9" fmla="*/ 0 h 117"/>
              <a:gd name="T10" fmla="*/ 0 w 117"/>
              <a:gd name="T11" fmla="*/ 58 h 117"/>
              <a:gd name="T12" fmla="*/ 10 w 117"/>
              <a:gd name="T13" fmla="*/ 58 h 117"/>
              <a:gd name="T14" fmla="*/ 10 w 117"/>
              <a:gd name="T15" fmla="*/ 117 h 117"/>
              <a:gd name="T16" fmla="*/ 42 w 117"/>
              <a:gd name="T17" fmla="*/ 117 h 117"/>
              <a:gd name="T18" fmla="*/ 42 w 117"/>
              <a:gd name="T19" fmla="*/ 69 h 117"/>
              <a:gd name="T20" fmla="*/ 74 w 117"/>
              <a:gd name="T21" fmla="*/ 69 h 117"/>
              <a:gd name="T22" fmla="*/ 74 w 117"/>
              <a:gd name="T23" fmla="*/ 117 h 117"/>
              <a:gd name="T24" fmla="*/ 106 w 117"/>
              <a:gd name="T25" fmla="*/ 117 h 117"/>
              <a:gd name="T26" fmla="*/ 106 w 117"/>
              <a:gd name="T27" fmla="*/ 58 h 117"/>
              <a:gd name="T28" fmla="*/ 117 w 117"/>
              <a:gd name="T29" fmla="*/ 58 h 117"/>
              <a:gd name="T30" fmla="*/ 101 w 117"/>
              <a:gd name="T31" fmla="*/ 4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17">
                <a:moveTo>
                  <a:pt x="101" y="42"/>
                </a:moveTo>
                <a:lnTo>
                  <a:pt x="101" y="5"/>
                </a:lnTo>
                <a:lnTo>
                  <a:pt x="80" y="5"/>
                </a:lnTo>
                <a:lnTo>
                  <a:pt x="80" y="21"/>
                </a:lnTo>
                <a:lnTo>
                  <a:pt x="58" y="0"/>
                </a:lnTo>
                <a:lnTo>
                  <a:pt x="0" y="58"/>
                </a:lnTo>
                <a:lnTo>
                  <a:pt x="10" y="58"/>
                </a:lnTo>
                <a:lnTo>
                  <a:pt x="10" y="117"/>
                </a:lnTo>
                <a:lnTo>
                  <a:pt x="42" y="117"/>
                </a:lnTo>
                <a:lnTo>
                  <a:pt x="42" y="69"/>
                </a:lnTo>
                <a:lnTo>
                  <a:pt x="74" y="69"/>
                </a:lnTo>
                <a:lnTo>
                  <a:pt x="74" y="117"/>
                </a:lnTo>
                <a:lnTo>
                  <a:pt x="106" y="117"/>
                </a:lnTo>
                <a:lnTo>
                  <a:pt x="106" y="58"/>
                </a:lnTo>
                <a:lnTo>
                  <a:pt x="117" y="58"/>
                </a:lnTo>
                <a:lnTo>
                  <a:pt x="101" y="42"/>
                </a:lnTo>
                <a:close/>
              </a:path>
            </a:pathLst>
          </a:cu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353" name="Rectangle 6"/>
          <p:cNvSpPr>
            <a:spLocks noChangeArrowheads="1"/>
          </p:cNvSpPr>
          <p:nvPr/>
        </p:nvSpPr>
        <p:spPr bwMode="auto">
          <a:xfrm>
            <a:off x="1396111" y="2006973"/>
            <a:ext cx="71948" cy="148128"/>
          </a:xfrm>
          <a:prstGeom prst="rect">
            <a:avLst/>
          </a:pr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354" name="Rectangle 7"/>
          <p:cNvSpPr>
            <a:spLocks noChangeArrowheads="1"/>
          </p:cNvSpPr>
          <p:nvPr/>
        </p:nvSpPr>
        <p:spPr bwMode="auto">
          <a:xfrm>
            <a:off x="1396111" y="2006973"/>
            <a:ext cx="71948" cy="148128"/>
          </a:xfrm>
          <a:prstGeom prst="rect">
            <a:avLst/>
          </a:pr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355" name="Rectangle 8"/>
          <p:cNvSpPr>
            <a:spLocks noChangeArrowheads="1"/>
          </p:cNvSpPr>
          <p:nvPr/>
        </p:nvSpPr>
        <p:spPr bwMode="auto">
          <a:xfrm>
            <a:off x="1396111" y="2006973"/>
            <a:ext cx="71948" cy="148128"/>
          </a:xfrm>
          <a:prstGeom prst="rect">
            <a:avLst/>
          </a:pr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356" name="Rectangle 9"/>
          <p:cNvSpPr>
            <a:spLocks noChangeArrowheads="1"/>
          </p:cNvSpPr>
          <p:nvPr/>
        </p:nvSpPr>
        <p:spPr bwMode="auto">
          <a:xfrm>
            <a:off x="1396111" y="2006973"/>
            <a:ext cx="71948" cy="148128"/>
          </a:xfrm>
          <a:prstGeom prst="rect">
            <a:avLst/>
          </a:pr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357" name="Freeform 10"/>
          <p:cNvSpPr>
            <a:spLocks/>
          </p:cNvSpPr>
          <p:nvPr/>
        </p:nvSpPr>
        <p:spPr bwMode="auto">
          <a:xfrm>
            <a:off x="2111357" y="5801168"/>
            <a:ext cx="448616" cy="448616"/>
          </a:xfrm>
          <a:custGeom>
            <a:avLst/>
            <a:gdLst>
              <a:gd name="T0" fmla="*/ 114 w 131"/>
              <a:gd name="T1" fmla="*/ 48 h 131"/>
              <a:gd name="T2" fmla="*/ 114 w 131"/>
              <a:gd name="T3" fmla="*/ 6 h 131"/>
              <a:gd name="T4" fmla="*/ 90 w 131"/>
              <a:gd name="T5" fmla="*/ 6 h 131"/>
              <a:gd name="T6" fmla="*/ 90 w 131"/>
              <a:gd name="T7" fmla="*/ 24 h 131"/>
              <a:gd name="T8" fmla="*/ 66 w 131"/>
              <a:gd name="T9" fmla="*/ 0 h 131"/>
              <a:gd name="T10" fmla="*/ 0 w 131"/>
              <a:gd name="T11" fmla="*/ 66 h 131"/>
              <a:gd name="T12" fmla="*/ 12 w 131"/>
              <a:gd name="T13" fmla="*/ 66 h 131"/>
              <a:gd name="T14" fmla="*/ 12 w 131"/>
              <a:gd name="T15" fmla="*/ 131 h 131"/>
              <a:gd name="T16" fmla="*/ 48 w 131"/>
              <a:gd name="T17" fmla="*/ 131 h 131"/>
              <a:gd name="T18" fmla="*/ 48 w 131"/>
              <a:gd name="T19" fmla="*/ 78 h 131"/>
              <a:gd name="T20" fmla="*/ 83 w 131"/>
              <a:gd name="T21" fmla="*/ 78 h 131"/>
              <a:gd name="T22" fmla="*/ 83 w 131"/>
              <a:gd name="T23" fmla="*/ 131 h 131"/>
              <a:gd name="T24" fmla="*/ 120 w 131"/>
              <a:gd name="T25" fmla="*/ 131 h 131"/>
              <a:gd name="T26" fmla="*/ 120 w 131"/>
              <a:gd name="T27" fmla="*/ 66 h 131"/>
              <a:gd name="T28" fmla="*/ 131 w 131"/>
              <a:gd name="T29" fmla="*/ 66 h 131"/>
              <a:gd name="T30" fmla="*/ 114 w 131"/>
              <a:gd name="T31" fmla="*/ 48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1" h="131">
                <a:moveTo>
                  <a:pt x="114" y="48"/>
                </a:moveTo>
                <a:lnTo>
                  <a:pt x="114" y="6"/>
                </a:lnTo>
                <a:lnTo>
                  <a:pt x="90" y="6"/>
                </a:lnTo>
                <a:lnTo>
                  <a:pt x="90" y="24"/>
                </a:lnTo>
                <a:lnTo>
                  <a:pt x="66" y="0"/>
                </a:lnTo>
                <a:lnTo>
                  <a:pt x="0" y="66"/>
                </a:lnTo>
                <a:lnTo>
                  <a:pt x="12" y="66"/>
                </a:lnTo>
                <a:lnTo>
                  <a:pt x="12" y="131"/>
                </a:lnTo>
                <a:lnTo>
                  <a:pt x="48" y="131"/>
                </a:lnTo>
                <a:lnTo>
                  <a:pt x="48" y="78"/>
                </a:lnTo>
                <a:lnTo>
                  <a:pt x="83" y="78"/>
                </a:lnTo>
                <a:lnTo>
                  <a:pt x="83" y="131"/>
                </a:lnTo>
                <a:lnTo>
                  <a:pt x="120" y="131"/>
                </a:lnTo>
                <a:lnTo>
                  <a:pt x="120" y="66"/>
                </a:lnTo>
                <a:lnTo>
                  <a:pt x="131" y="66"/>
                </a:lnTo>
                <a:lnTo>
                  <a:pt x="114" y="48"/>
                </a:lnTo>
                <a:close/>
              </a:path>
            </a:pathLst>
          </a:cu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358" name="Rectangle 11"/>
          <p:cNvSpPr>
            <a:spLocks noChangeArrowheads="1"/>
          </p:cNvSpPr>
          <p:nvPr/>
        </p:nvSpPr>
        <p:spPr bwMode="auto">
          <a:xfrm>
            <a:off x="2293343" y="6088960"/>
            <a:ext cx="82528" cy="160825"/>
          </a:xfrm>
          <a:prstGeom prst="rect">
            <a:avLst/>
          </a:pr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359" name="Rectangle 12"/>
          <p:cNvSpPr>
            <a:spLocks noChangeArrowheads="1"/>
          </p:cNvSpPr>
          <p:nvPr/>
        </p:nvSpPr>
        <p:spPr bwMode="auto">
          <a:xfrm>
            <a:off x="2293343" y="6088960"/>
            <a:ext cx="82528" cy="160825"/>
          </a:xfrm>
          <a:prstGeom prst="rect">
            <a:avLst/>
          </a:pr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360" name="Rectangle 13"/>
          <p:cNvSpPr>
            <a:spLocks noChangeArrowheads="1"/>
          </p:cNvSpPr>
          <p:nvPr/>
        </p:nvSpPr>
        <p:spPr bwMode="auto">
          <a:xfrm>
            <a:off x="2293343" y="6088960"/>
            <a:ext cx="82528" cy="160825"/>
          </a:xfrm>
          <a:prstGeom prst="rect">
            <a:avLst/>
          </a:pr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361" name="Rectangle 14"/>
          <p:cNvSpPr>
            <a:spLocks noChangeArrowheads="1"/>
          </p:cNvSpPr>
          <p:nvPr/>
        </p:nvSpPr>
        <p:spPr bwMode="auto">
          <a:xfrm>
            <a:off x="2293343" y="6088960"/>
            <a:ext cx="82528" cy="160825"/>
          </a:xfrm>
          <a:prstGeom prst="rect">
            <a:avLst/>
          </a:pr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362" name="Freeform 15"/>
          <p:cNvSpPr>
            <a:spLocks noEditPoints="1"/>
          </p:cNvSpPr>
          <p:nvPr/>
        </p:nvSpPr>
        <p:spPr bwMode="auto">
          <a:xfrm>
            <a:off x="2115590" y="1763620"/>
            <a:ext cx="399945" cy="402062"/>
          </a:xfrm>
          <a:custGeom>
            <a:avLst/>
            <a:gdLst>
              <a:gd name="T0" fmla="*/ 108 w 132"/>
              <a:gd name="T1" fmla="*/ 0 h 132"/>
              <a:gd name="T2" fmla="*/ 24 w 132"/>
              <a:gd name="T3" fmla="*/ 0 h 132"/>
              <a:gd name="T4" fmla="*/ 0 w 132"/>
              <a:gd name="T5" fmla="*/ 24 h 132"/>
              <a:gd name="T6" fmla="*/ 0 w 132"/>
              <a:gd name="T7" fmla="*/ 108 h 132"/>
              <a:gd name="T8" fmla="*/ 24 w 132"/>
              <a:gd name="T9" fmla="*/ 132 h 132"/>
              <a:gd name="T10" fmla="*/ 108 w 132"/>
              <a:gd name="T11" fmla="*/ 132 h 132"/>
              <a:gd name="T12" fmla="*/ 132 w 132"/>
              <a:gd name="T13" fmla="*/ 108 h 132"/>
              <a:gd name="T14" fmla="*/ 132 w 132"/>
              <a:gd name="T15" fmla="*/ 24 h 132"/>
              <a:gd name="T16" fmla="*/ 108 w 132"/>
              <a:gd name="T17" fmla="*/ 0 h 132"/>
              <a:gd name="T18" fmla="*/ 108 w 132"/>
              <a:gd name="T19" fmla="*/ 78 h 132"/>
              <a:gd name="T20" fmla="*/ 78 w 132"/>
              <a:gd name="T21" fmla="*/ 78 h 132"/>
              <a:gd name="T22" fmla="*/ 78 w 132"/>
              <a:gd name="T23" fmla="*/ 108 h 132"/>
              <a:gd name="T24" fmla="*/ 54 w 132"/>
              <a:gd name="T25" fmla="*/ 108 h 132"/>
              <a:gd name="T26" fmla="*/ 54 w 132"/>
              <a:gd name="T27" fmla="*/ 78 h 132"/>
              <a:gd name="T28" fmla="*/ 24 w 132"/>
              <a:gd name="T29" fmla="*/ 78 h 132"/>
              <a:gd name="T30" fmla="*/ 24 w 132"/>
              <a:gd name="T31" fmla="*/ 54 h 132"/>
              <a:gd name="T32" fmla="*/ 54 w 132"/>
              <a:gd name="T33" fmla="*/ 54 h 132"/>
              <a:gd name="T34" fmla="*/ 54 w 132"/>
              <a:gd name="T35" fmla="*/ 24 h 132"/>
              <a:gd name="T36" fmla="*/ 78 w 132"/>
              <a:gd name="T37" fmla="*/ 24 h 132"/>
              <a:gd name="T38" fmla="*/ 78 w 132"/>
              <a:gd name="T39" fmla="*/ 54 h 132"/>
              <a:gd name="T40" fmla="*/ 108 w 132"/>
              <a:gd name="T41" fmla="*/ 54 h 132"/>
              <a:gd name="T42" fmla="*/ 108 w 132"/>
              <a:gd name="T43" fmla="*/ 7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2" h="132">
                <a:moveTo>
                  <a:pt x="108" y="0"/>
                </a:moveTo>
                <a:cubicBezTo>
                  <a:pt x="24" y="0"/>
                  <a:pt x="24" y="0"/>
                  <a:pt x="24" y="0"/>
                </a:cubicBezTo>
                <a:cubicBezTo>
                  <a:pt x="11" y="0"/>
                  <a:pt x="0" y="11"/>
                  <a:pt x="0" y="24"/>
                </a:cubicBezTo>
                <a:cubicBezTo>
                  <a:pt x="0" y="108"/>
                  <a:pt x="0" y="108"/>
                  <a:pt x="0" y="108"/>
                </a:cubicBezTo>
                <a:cubicBezTo>
                  <a:pt x="0" y="121"/>
                  <a:pt x="11" y="132"/>
                  <a:pt x="24" y="132"/>
                </a:cubicBezTo>
                <a:cubicBezTo>
                  <a:pt x="108" y="132"/>
                  <a:pt x="108" y="132"/>
                  <a:pt x="108" y="132"/>
                </a:cubicBezTo>
                <a:cubicBezTo>
                  <a:pt x="121" y="132"/>
                  <a:pt x="132" y="121"/>
                  <a:pt x="132" y="108"/>
                </a:cubicBezTo>
                <a:cubicBezTo>
                  <a:pt x="132" y="24"/>
                  <a:pt x="132" y="24"/>
                  <a:pt x="132" y="24"/>
                </a:cubicBezTo>
                <a:cubicBezTo>
                  <a:pt x="132" y="11"/>
                  <a:pt x="121" y="0"/>
                  <a:pt x="108" y="0"/>
                </a:cubicBezTo>
                <a:moveTo>
                  <a:pt x="108" y="78"/>
                </a:moveTo>
                <a:cubicBezTo>
                  <a:pt x="78" y="78"/>
                  <a:pt x="78" y="78"/>
                  <a:pt x="78" y="78"/>
                </a:cubicBezTo>
                <a:cubicBezTo>
                  <a:pt x="78" y="108"/>
                  <a:pt x="78" y="108"/>
                  <a:pt x="78" y="108"/>
                </a:cubicBezTo>
                <a:cubicBezTo>
                  <a:pt x="54" y="108"/>
                  <a:pt x="54" y="108"/>
                  <a:pt x="54" y="108"/>
                </a:cubicBezTo>
                <a:cubicBezTo>
                  <a:pt x="54" y="78"/>
                  <a:pt x="54" y="78"/>
                  <a:pt x="54" y="78"/>
                </a:cubicBezTo>
                <a:cubicBezTo>
                  <a:pt x="24" y="78"/>
                  <a:pt x="24" y="78"/>
                  <a:pt x="24" y="78"/>
                </a:cubicBezTo>
                <a:cubicBezTo>
                  <a:pt x="24" y="54"/>
                  <a:pt x="24" y="54"/>
                  <a:pt x="24" y="54"/>
                </a:cubicBezTo>
                <a:cubicBezTo>
                  <a:pt x="54" y="54"/>
                  <a:pt x="54" y="54"/>
                  <a:pt x="54" y="54"/>
                </a:cubicBezTo>
                <a:cubicBezTo>
                  <a:pt x="54" y="24"/>
                  <a:pt x="54" y="24"/>
                  <a:pt x="54" y="24"/>
                </a:cubicBezTo>
                <a:cubicBezTo>
                  <a:pt x="78" y="24"/>
                  <a:pt x="78" y="24"/>
                  <a:pt x="78" y="24"/>
                </a:cubicBezTo>
                <a:cubicBezTo>
                  <a:pt x="78" y="54"/>
                  <a:pt x="78" y="54"/>
                  <a:pt x="78" y="54"/>
                </a:cubicBezTo>
                <a:cubicBezTo>
                  <a:pt x="108" y="54"/>
                  <a:pt x="108" y="54"/>
                  <a:pt x="108" y="54"/>
                </a:cubicBezTo>
                <a:lnTo>
                  <a:pt x="108" y="78"/>
                </a:lnTo>
                <a:close/>
              </a:path>
            </a:pathLst>
          </a:cu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363" name="Freeform 16"/>
          <p:cNvSpPr>
            <a:spLocks noEditPoints="1"/>
          </p:cNvSpPr>
          <p:nvPr/>
        </p:nvSpPr>
        <p:spPr bwMode="auto">
          <a:xfrm>
            <a:off x="2995893" y="1772083"/>
            <a:ext cx="438035" cy="433803"/>
          </a:xfrm>
          <a:custGeom>
            <a:avLst/>
            <a:gdLst>
              <a:gd name="T0" fmla="*/ 140 w 145"/>
              <a:gd name="T1" fmla="*/ 124 h 144"/>
              <a:gd name="T2" fmla="*/ 106 w 145"/>
              <a:gd name="T3" fmla="*/ 89 h 144"/>
              <a:gd name="T4" fmla="*/ 105 w 145"/>
              <a:gd name="T5" fmla="*/ 88 h 144"/>
              <a:gd name="T6" fmla="*/ 114 w 145"/>
              <a:gd name="T7" fmla="*/ 57 h 144"/>
              <a:gd name="T8" fmla="*/ 57 w 145"/>
              <a:gd name="T9" fmla="*/ 0 h 144"/>
              <a:gd name="T10" fmla="*/ 0 w 145"/>
              <a:gd name="T11" fmla="*/ 57 h 144"/>
              <a:gd name="T12" fmla="*/ 57 w 145"/>
              <a:gd name="T13" fmla="*/ 114 h 144"/>
              <a:gd name="T14" fmla="*/ 88 w 145"/>
              <a:gd name="T15" fmla="*/ 105 h 144"/>
              <a:gd name="T16" fmla="*/ 89 w 145"/>
              <a:gd name="T17" fmla="*/ 106 h 144"/>
              <a:gd name="T18" fmla="*/ 124 w 145"/>
              <a:gd name="T19" fmla="*/ 140 h 144"/>
              <a:gd name="T20" fmla="*/ 132 w 145"/>
              <a:gd name="T21" fmla="*/ 144 h 144"/>
              <a:gd name="T22" fmla="*/ 140 w 145"/>
              <a:gd name="T23" fmla="*/ 140 h 144"/>
              <a:gd name="T24" fmla="*/ 140 w 145"/>
              <a:gd name="T25" fmla="*/ 124 h 144"/>
              <a:gd name="T26" fmla="*/ 57 w 145"/>
              <a:gd name="T27" fmla="*/ 96 h 144"/>
              <a:gd name="T28" fmla="*/ 18 w 145"/>
              <a:gd name="T29" fmla="*/ 57 h 144"/>
              <a:gd name="T30" fmla="*/ 57 w 145"/>
              <a:gd name="T31" fmla="*/ 18 h 144"/>
              <a:gd name="T32" fmla="*/ 96 w 145"/>
              <a:gd name="T33" fmla="*/ 57 h 144"/>
              <a:gd name="T34" fmla="*/ 57 w 145"/>
              <a:gd name="T35" fmla="*/ 9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5" h="144">
                <a:moveTo>
                  <a:pt x="140" y="124"/>
                </a:moveTo>
                <a:cubicBezTo>
                  <a:pt x="106" y="89"/>
                  <a:pt x="106" y="89"/>
                  <a:pt x="106" y="89"/>
                </a:cubicBezTo>
                <a:cubicBezTo>
                  <a:pt x="106" y="89"/>
                  <a:pt x="105" y="88"/>
                  <a:pt x="105" y="88"/>
                </a:cubicBezTo>
                <a:cubicBezTo>
                  <a:pt x="111" y="79"/>
                  <a:pt x="114" y="68"/>
                  <a:pt x="114" y="57"/>
                </a:cubicBezTo>
                <a:cubicBezTo>
                  <a:pt x="114" y="26"/>
                  <a:pt x="88" y="0"/>
                  <a:pt x="57" y="0"/>
                </a:cubicBezTo>
                <a:cubicBezTo>
                  <a:pt x="26" y="0"/>
                  <a:pt x="0" y="26"/>
                  <a:pt x="0" y="57"/>
                </a:cubicBezTo>
                <a:cubicBezTo>
                  <a:pt x="0" y="88"/>
                  <a:pt x="26" y="114"/>
                  <a:pt x="57" y="114"/>
                </a:cubicBezTo>
                <a:cubicBezTo>
                  <a:pt x="68" y="114"/>
                  <a:pt x="79" y="111"/>
                  <a:pt x="88" y="105"/>
                </a:cubicBezTo>
                <a:cubicBezTo>
                  <a:pt x="88" y="105"/>
                  <a:pt x="89" y="106"/>
                  <a:pt x="89" y="106"/>
                </a:cubicBezTo>
                <a:cubicBezTo>
                  <a:pt x="124" y="140"/>
                  <a:pt x="124" y="140"/>
                  <a:pt x="124" y="140"/>
                </a:cubicBezTo>
                <a:cubicBezTo>
                  <a:pt x="126" y="143"/>
                  <a:pt x="129" y="144"/>
                  <a:pt x="132" y="144"/>
                </a:cubicBezTo>
                <a:cubicBezTo>
                  <a:pt x="135" y="144"/>
                  <a:pt x="138" y="143"/>
                  <a:pt x="140" y="140"/>
                </a:cubicBezTo>
                <a:cubicBezTo>
                  <a:pt x="145" y="136"/>
                  <a:pt x="145" y="128"/>
                  <a:pt x="140" y="124"/>
                </a:cubicBezTo>
                <a:moveTo>
                  <a:pt x="57" y="96"/>
                </a:moveTo>
                <a:cubicBezTo>
                  <a:pt x="36" y="96"/>
                  <a:pt x="18" y="78"/>
                  <a:pt x="18" y="57"/>
                </a:cubicBezTo>
                <a:cubicBezTo>
                  <a:pt x="18" y="35"/>
                  <a:pt x="36" y="18"/>
                  <a:pt x="57" y="18"/>
                </a:cubicBezTo>
                <a:cubicBezTo>
                  <a:pt x="78" y="18"/>
                  <a:pt x="96" y="35"/>
                  <a:pt x="96" y="57"/>
                </a:cubicBezTo>
                <a:cubicBezTo>
                  <a:pt x="96" y="78"/>
                  <a:pt x="78" y="96"/>
                  <a:pt x="57" y="96"/>
                </a:cubicBezTo>
              </a:path>
            </a:pathLst>
          </a:cu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364" name="Freeform 17"/>
          <p:cNvSpPr>
            <a:spLocks noEditPoints="1"/>
          </p:cNvSpPr>
          <p:nvPr/>
        </p:nvSpPr>
        <p:spPr bwMode="auto">
          <a:xfrm>
            <a:off x="3916402" y="1729762"/>
            <a:ext cx="292024" cy="474010"/>
          </a:xfrm>
          <a:custGeom>
            <a:avLst/>
            <a:gdLst>
              <a:gd name="T0" fmla="*/ 96 w 96"/>
              <a:gd name="T1" fmla="*/ 48 h 156"/>
              <a:gd name="T2" fmla="*/ 48 w 96"/>
              <a:gd name="T3" fmla="*/ 0 h 156"/>
              <a:gd name="T4" fmla="*/ 0 w 96"/>
              <a:gd name="T5" fmla="*/ 48 h 156"/>
              <a:gd name="T6" fmla="*/ 6 w 96"/>
              <a:gd name="T7" fmla="*/ 72 h 156"/>
              <a:gd name="T8" fmla="*/ 6 w 96"/>
              <a:gd name="T9" fmla="*/ 72 h 156"/>
              <a:gd name="T10" fmla="*/ 48 w 96"/>
              <a:gd name="T11" fmla="*/ 156 h 156"/>
              <a:gd name="T12" fmla="*/ 90 w 96"/>
              <a:gd name="T13" fmla="*/ 72 h 156"/>
              <a:gd name="T14" fmla="*/ 90 w 96"/>
              <a:gd name="T15" fmla="*/ 72 h 156"/>
              <a:gd name="T16" fmla="*/ 96 w 96"/>
              <a:gd name="T17" fmla="*/ 48 h 156"/>
              <a:gd name="T18" fmla="*/ 48 w 96"/>
              <a:gd name="T19" fmla="*/ 72 h 156"/>
              <a:gd name="T20" fmla="*/ 24 w 96"/>
              <a:gd name="T21" fmla="*/ 48 h 156"/>
              <a:gd name="T22" fmla="*/ 48 w 96"/>
              <a:gd name="T23" fmla="*/ 24 h 156"/>
              <a:gd name="T24" fmla="*/ 72 w 96"/>
              <a:gd name="T25" fmla="*/ 48 h 156"/>
              <a:gd name="T26" fmla="*/ 48 w 96"/>
              <a:gd name="T27" fmla="*/ 7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156">
                <a:moveTo>
                  <a:pt x="96" y="48"/>
                </a:moveTo>
                <a:cubicBezTo>
                  <a:pt x="96" y="21"/>
                  <a:pt x="75" y="0"/>
                  <a:pt x="48" y="0"/>
                </a:cubicBezTo>
                <a:cubicBezTo>
                  <a:pt x="21" y="0"/>
                  <a:pt x="0" y="21"/>
                  <a:pt x="0" y="48"/>
                </a:cubicBezTo>
                <a:cubicBezTo>
                  <a:pt x="0" y="57"/>
                  <a:pt x="2" y="65"/>
                  <a:pt x="6" y="72"/>
                </a:cubicBezTo>
                <a:cubicBezTo>
                  <a:pt x="6" y="72"/>
                  <a:pt x="6" y="72"/>
                  <a:pt x="6" y="72"/>
                </a:cubicBezTo>
                <a:cubicBezTo>
                  <a:pt x="48" y="156"/>
                  <a:pt x="48" y="156"/>
                  <a:pt x="48" y="156"/>
                </a:cubicBezTo>
                <a:cubicBezTo>
                  <a:pt x="90" y="72"/>
                  <a:pt x="90" y="72"/>
                  <a:pt x="90" y="72"/>
                </a:cubicBezTo>
                <a:cubicBezTo>
                  <a:pt x="90" y="72"/>
                  <a:pt x="90" y="72"/>
                  <a:pt x="90" y="72"/>
                </a:cubicBezTo>
                <a:cubicBezTo>
                  <a:pt x="94" y="65"/>
                  <a:pt x="96" y="57"/>
                  <a:pt x="96" y="48"/>
                </a:cubicBezTo>
                <a:moveTo>
                  <a:pt x="48" y="72"/>
                </a:moveTo>
                <a:cubicBezTo>
                  <a:pt x="35" y="72"/>
                  <a:pt x="24" y="61"/>
                  <a:pt x="24" y="48"/>
                </a:cubicBezTo>
                <a:cubicBezTo>
                  <a:pt x="24" y="35"/>
                  <a:pt x="35" y="24"/>
                  <a:pt x="48" y="24"/>
                </a:cubicBezTo>
                <a:cubicBezTo>
                  <a:pt x="61" y="24"/>
                  <a:pt x="72" y="35"/>
                  <a:pt x="72" y="48"/>
                </a:cubicBezTo>
                <a:cubicBezTo>
                  <a:pt x="72" y="61"/>
                  <a:pt x="61" y="72"/>
                  <a:pt x="48" y="72"/>
                </a:cubicBezTo>
              </a:path>
            </a:pathLst>
          </a:cu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365" name="Freeform 18"/>
          <p:cNvSpPr>
            <a:spLocks/>
          </p:cNvSpPr>
          <p:nvPr/>
        </p:nvSpPr>
        <p:spPr bwMode="auto">
          <a:xfrm>
            <a:off x="4671856" y="1801710"/>
            <a:ext cx="433803" cy="402062"/>
          </a:xfrm>
          <a:custGeom>
            <a:avLst/>
            <a:gdLst>
              <a:gd name="T0" fmla="*/ 108 w 144"/>
              <a:gd name="T1" fmla="*/ 0 h 132"/>
              <a:gd name="T2" fmla="*/ 36 w 144"/>
              <a:gd name="T3" fmla="*/ 0 h 132"/>
              <a:gd name="T4" fmla="*/ 0 w 144"/>
              <a:gd name="T5" fmla="*/ 36 h 132"/>
              <a:gd name="T6" fmla="*/ 0 w 144"/>
              <a:gd name="T7" fmla="*/ 60 h 132"/>
              <a:gd name="T8" fmla="*/ 36 w 144"/>
              <a:gd name="T9" fmla="*/ 96 h 132"/>
              <a:gd name="T10" fmla="*/ 42 w 144"/>
              <a:gd name="T11" fmla="*/ 96 h 132"/>
              <a:gd name="T12" fmla="*/ 42 w 144"/>
              <a:gd name="T13" fmla="*/ 132 h 132"/>
              <a:gd name="T14" fmla="*/ 83 w 144"/>
              <a:gd name="T15" fmla="*/ 96 h 132"/>
              <a:gd name="T16" fmla="*/ 108 w 144"/>
              <a:gd name="T17" fmla="*/ 96 h 132"/>
              <a:gd name="T18" fmla="*/ 144 w 144"/>
              <a:gd name="T19" fmla="*/ 60 h 132"/>
              <a:gd name="T20" fmla="*/ 144 w 144"/>
              <a:gd name="T21" fmla="*/ 36 h 132"/>
              <a:gd name="T22" fmla="*/ 108 w 144"/>
              <a:gd name="T2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32">
                <a:moveTo>
                  <a:pt x="108" y="0"/>
                </a:moveTo>
                <a:cubicBezTo>
                  <a:pt x="36" y="0"/>
                  <a:pt x="36" y="0"/>
                  <a:pt x="36" y="0"/>
                </a:cubicBezTo>
                <a:cubicBezTo>
                  <a:pt x="16" y="0"/>
                  <a:pt x="0" y="16"/>
                  <a:pt x="0" y="36"/>
                </a:cubicBezTo>
                <a:cubicBezTo>
                  <a:pt x="0" y="60"/>
                  <a:pt x="0" y="60"/>
                  <a:pt x="0" y="60"/>
                </a:cubicBezTo>
                <a:cubicBezTo>
                  <a:pt x="0" y="80"/>
                  <a:pt x="16" y="96"/>
                  <a:pt x="36" y="96"/>
                </a:cubicBezTo>
                <a:cubicBezTo>
                  <a:pt x="42" y="96"/>
                  <a:pt x="42" y="96"/>
                  <a:pt x="42" y="96"/>
                </a:cubicBezTo>
                <a:cubicBezTo>
                  <a:pt x="42" y="132"/>
                  <a:pt x="42" y="132"/>
                  <a:pt x="42" y="132"/>
                </a:cubicBezTo>
                <a:cubicBezTo>
                  <a:pt x="83" y="96"/>
                  <a:pt x="83" y="96"/>
                  <a:pt x="83" y="96"/>
                </a:cubicBezTo>
                <a:cubicBezTo>
                  <a:pt x="108" y="96"/>
                  <a:pt x="108" y="96"/>
                  <a:pt x="108" y="96"/>
                </a:cubicBezTo>
                <a:cubicBezTo>
                  <a:pt x="128" y="96"/>
                  <a:pt x="144" y="80"/>
                  <a:pt x="144" y="60"/>
                </a:cubicBezTo>
                <a:cubicBezTo>
                  <a:pt x="144" y="36"/>
                  <a:pt x="144" y="36"/>
                  <a:pt x="144" y="36"/>
                </a:cubicBezTo>
                <a:cubicBezTo>
                  <a:pt x="144" y="16"/>
                  <a:pt x="128" y="0"/>
                  <a:pt x="108" y="0"/>
                </a:cubicBezTo>
              </a:path>
            </a:pathLst>
          </a:cu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366" name="Freeform 19"/>
          <p:cNvSpPr>
            <a:spLocks noEditPoints="1"/>
          </p:cNvSpPr>
          <p:nvPr/>
        </p:nvSpPr>
        <p:spPr bwMode="auto">
          <a:xfrm>
            <a:off x="5497141" y="1801710"/>
            <a:ext cx="433803" cy="402062"/>
          </a:xfrm>
          <a:custGeom>
            <a:avLst/>
            <a:gdLst>
              <a:gd name="T0" fmla="*/ 108 w 144"/>
              <a:gd name="T1" fmla="*/ 0 h 132"/>
              <a:gd name="T2" fmla="*/ 36 w 144"/>
              <a:gd name="T3" fmla="*/ 0 h 132"/>
              <a:gd name="T4" fmla="*/ 0 w 144"/>
              <a:gd name="T5" fmla="*/ 36 h 132"/>
              <a:gd name="T6" fmla="*/ 0 w 144"/>
              <a:gd name="T7" fmla="*/ 60 h 132"/>
              <a:gd name="T8" fmla="*/ 36 w 144"/>
              <a:gd name="T9" fmla="*/ 96 h 132"/>
              <a:gd name="T10" fmla="*/ 42 w 144"/>
              <a:gd name="T11" fmla="*/ 96 h 132"/>
              <a:gd name="T12" fmla="*/ 42 w 144"/>
              <a:gd name="T13" fmla="*/ 132 h 132"/>
              <a:gd name="T14" fmla="*/ 83 w 144"/>
              <a:gd name="T15" fmla="*/ 96 h 132"/>
              <a:gd name="T16" fmla="*/ 108 w 144"/>
              <a:gd name="T17" fmla="*/ 96 h 132"/>
              <a:gd name="T18" fmla="*/ 144 w 144"/>
              <a:gd name="T19" fmla="*/ 60 h 132"/>
              <a:gd name="T20" fmla="*/ 144 w 144"/>
              <a:gd name="T21" fmla="*/ 36 h 132"/>
              <a:gd name="T22" fmla="*/ 108 w 144"/>
              <a:gd name="T23" fmla="*/ 0 h 132"/>
              <a:gd name="T24" fmla="*/ 36 w 144"/>
              <a:gd name="T25" fmla="*/ 60 h 132"/>
              <a:gd name="T26" fmla="*/ 24 w 144"/>
              <a:gd name="T27" fmla="*/ 48 h 132"/>
              <a:gd name="T28" fmla="*/ 36 w 144"/>
              <a:gd name="T29" fmla="*/ 36 h 132"/>
              <a:gd name="T30" fmla="*/ 48 w 144"/>
              <a:gd name="T31" fmla="*/ 48 h 132"/>
              <a:gd name="T32" fmla="*/ 36 w 144"/>
              <a:gd name="T33" fmla="*/ 60 h 132"/>
              <a:gd name="T34" fmla="*/ 72 w 144"/>
              <a:gd name="T35" fmla="*/ 60 h 132"/>
              <a:gd name="T36" fmla="*/ 60 w 144"/>
              <a:gd name="T37" fmla="*/ 48 h 132"/>
              <a:gd name="T38" fmla="*/ 72 w 144"/>
              <a:gd name="T39" fmla="*/ 36 h 132"/>
              <a:gd name="T40" fmla="*/ 84 w 144"/>
              <a:gd name="T41" fmla="*/ 48 h 132"/>
              <a:gd name="T42" fmla="*/ 72 w 144"/>
              <a:gd name="T43" fmla="*/ 60 h 132"/>
              <a:gd name="T44" fmla="*/ 108 w 144"/>
              <a:gd name="T45" fmla="*/ 60 h 132"/>
              <a:gd name="T46" fmla="*/ 96 w 144"/>
              <a:gd name="T47" fmla="*/ 48 h 132"/>
              <a:gd name="T48" fmla="*/ 108 w 144"/>
              <a:gd name="T49" fmla="*/ 36 h 132"/>
              <a:gd name="T50" fmla="*/ 120 w 144"/>
              <a:gd name="T51" fmla="*/ 48 h 132"/>
              <a:gd name="T52" fmla="*/ 108 w 144"/>
              <a:gd name="T53" fmla="*/ 6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4" h="132">
                <a:moveTo>
                  <a:pt x="108" y="0"/>
                </a:moveTo>
                <a:cubicBezTo>
                  <a:pt x="36" y="0"/>
                  <a:pt x="36" y="0"/>
                  <a:pt x="36" y="0"/>
                </a:cubicBezTo>
                <a:cubicBezTo>
                  <a:pt x="16" y="0"/>
                  <a:pt x="0" y="16"/>
                  <a:pt x="0" y="36"/>
                </a:cubicBezTo>
                <a:cubicBezTo>
                  <a:pt x="0" y="60"/>
                  <a:pt x="0" y="60"/>
                  <a:pt x="0" y="60"/>
                </a:cubicBezTo>
                <a:cubicBezTo>
                  <a:pt x="0" y="80"/>
                  <a:pt x="16" y="96"/>
                  <a:pt x="36" y="96"/>
                </a:cubicBezTo>
                <a:cubicBezTo>
                  <a:pt x="42" y="96"/>
                  <a:pt x="42" y="96"/>
                  <a:pt x="42" y="96"/>
                </a:cubicBezTo>
                <a:cubicBezTo>
                  <a:pt x="42" y="132"/>
                  <a:pt x="42" y="132"/>
                  <a:pt x="42" y="132"/>
                </a:cubicBezTo>
                <a:cubicBezTo>
                  <a:pt x="83" y="96"/>
                  <a:pt x="83" y="96"/>
                  <a:pt x="83" y="96"/>
                </a:cubicBezTo>
                <a:cubicBezTo>
                  <a:pt x="108" y="96"/>
                  <a:pt x="108" y="96"/>
                  <a:pt x="108" y="96"/>
                </a:cubicBezTo>
                <a:cubicBezTo>
                  <a:pt x="128" y="96"/>
                  <a:pt x="144" y="80"/>
                  <a:pt x="144" y="60"/>
                </a:cubicBezTo>
                <a:cubicBezTo>
                  <a:pt x="144" y="36"/>
                  <a:pt x="144" y="36"/>
                  <a:pt x="144" y="36"/>
                </a:cubicBezTo>
                <a:cubicBezTo>
                  <a:pt x="144" y="16"/>
                  <a:pt x="128" y="0"/>
                  <a:pt x="108" y="0"/>
                </a:cubicBezTo>
                <a:moveTo>
                  <a:pt x="36" y="60"/>
                </a:moveTo>
                <a:cubicBezTo>
                  <a:pt x="29" y="60"/>
                  <a:pt x="24" y="55"/>
                  <a:pt x="24" y="48"/>
                </a:cubicBezTo>
                <a:cubicBezTo>
                  <a:pt x="24" y="41"/>
                  <a:pt x="29" y="36"/>
                  <a:pt x="36" y="36"/>
                </a:cubicBezTo>
                <a:cubicBezTo>
                  <a:pt x="43" y="36"/>
                  <a:pt x="48" y="41"/>
                  <a:pt x="48" y="48"/>
                </a:cubicBezTo>
                <a:cubicBezTo>
                  <a:pt x="48" y="55"/>
                  <a:pt x="43" y="60"/>
                  <a:pt x="36" y="60"/>
                </a:cubicBezTo>
                <a:moveTo>
                  <a:pt x="72" y="60"/>
                </a:moveTo>
                <a:cubicBezTo>
                  <a:pt x="65" y="60"/>
                  <a:pt x="60" y="55"/>
                  <a:pt x="60" y="48"/>
                </a:cubicBezTo>
                <a:cubicBezTo>
                  <a:pt x="60" y="41"/>
                  <a:pt x="65" y="36"/>
                  <a:pt x="72" y="36"/>
                </a:cubicBezTo>
                <a:cubicBezTo>
                  <a:pt x="79" y="36"/>
                  <a:pt x="84" y="41"/>
                  <a:pt x="84" y="48"/>
                </a:cubicBezTo>
                <a:cubicBezTo>
                  <a:pt x="84" y="55"/>
                  <a:pt x="79" y="60"/>
                  <a:pt x="72" y="60"/>
                </a:cubicBezTo>
                <a:moveTo>
                  <a:pt x="108" y="60"/>
                </a:moveTo>
                <a:cubicBezTo>
                  <a:pt x="101" y="60"/>
                  <a:pt x="96" y="55"/>
                  <a:pt x="96" y="48"/>
                </a:cubicBezTo>
                <a:cubicBezTo>
                  <a:pt x="96" y="41"/>
                  <a:pt x="101" y="36"/>
                  <a:pt x="108" y="36"/>
                </a:cubicBezTo>
                <a:cubicBezTo>
                  <a:pt x="115" y="36"/>
                  <a:pt x="120" y="41"/>
                  <a:pt x="120" y="48"/>
                </a:cubicBezTo>
                <a:cubicBezTo>
                  <a:pt x="120" y="55"/>
                  <a:pt x="115" y="60"/>
                  <a:pt x="108" y="60"/>
                </a:cubicBezTo>
              </a:path>
            </a:pathLst>
          </a:cu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367" name="Freeform 20"/>
          <p:cNvSpPr>
            <a:spLocks noEditPoints="1"/>
          </p:cNvSpPr>
          <p:nvPr/>
        </p:nvSpPr>
        <p:spPr bwMode="auto">
          <a:xfrm>
            <a:off x="6538271" y="1691670"/>
            <a:ext cx="188334" cy="152360"/>
          </a:xfrm>
          <a:custGeom>
            <a:avLst/>
            <a:gdLst>
              <a:gd name="T0" fmla="*/ 39 w 62"/>
              <a:gd name="T1" fmla="*/ 12 h 50"/>
              <a:gd name="T2" fmla="*/ 39 w 62"/>
              <a:gd name="T3" fmla="*/ 12 h 50"/>
              <a:gd name="T4" fmla="*/ 45 w 62"/>
              <a:gd name="T5" fmla="*/ 14 h 50"/>
              <a:gd name="T6" fmla="*/ 46 w 62"/>
              <a:gd name="T7" fmla="*/ 18 h 50"/>
              <a:gd name="T8" fmla="*/ 40 w 62"/>
              <a:gd name="T9" fmla="*/ 29 h 50"/>
              <a:gd name="T10" fmla="*/ 20 w 62"/>
              <a:gd name="T11" fmla="*/ 38 h 50"/>
              <a:gd name="T12" fmla="*/ 17 w 62"/>
              <a:gd name="T13" fmla="*/ 38 h 50"/>
              <a:gd name="T14" fmla="*/ 17 w 62"/>
              <a:gd name="T15" fmla="*/ 38 h 50"/>
              <a:gd name="T16" fmla="*/ 26 w 62"/>
              <a:gd name="T17" fmla="*/ 18 h 50"/>
              <a:gd name="T18" fmla="*/ 39 w 62"/>
              <a:gd name="T19" fmla="*/ 12 h 50"/>
              <a:gd name="T20" fmla="*/ 39 w 62"/>
              <a:gd name="T21" fmla="*/ 0 h 50"/>
              <a:gd name="T22" fmla="*/ 17 w 62"/>
              <a:gd name="T23" fmla="*/ 9 h 50"/>
              <a:gd name="T24" fmla="*/ 8 w 62"/>
              <a:gd name="T25" fmla="*/ 47 h 50"/>
              <a:gd name="T26" fmla="*/ 20 w 62"/>
              <a:gd name="T27" fmla="*/ 50 h 50"/>
              <a:gd name="T28" fmla="*/ 49 w 62"/>
              <a:gd name="T29" fmla="*/ 38 h 50"/>
              <a:gd name="T30" fmla="*/ 53 w 62"/>
              <a:gd name="T31" fmla="*/ 5 h 50"/>
              <a:gd name="T32" fmla="*/ 39 w 62"/>
              <a:gd name="T33"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 h="50">
                <a:moveTo>
                  <a:pt x="39" y="12"/>
                </a:moveTo>
                <a:cubicBezTo>
                  <a:pt x="39" y="12"/>
                  <a:pt x="39" y="12"/>
                  <a:pt x="39" y="12"/>
                </a:cubicBezTo>
                <a:cubicBezTo>
                  <a:pt x="41" y="12"/>
                  <a:pt x="43" y="12"/>
                  <a:pt x="45" y="14"/>
                </a:cubicBezTo>
                <a:cubicBezTo>
                  <a:pt x="45" y="14"/>
                  <a:pt x="46" y="15"/>
                  <a:pt x="46" y="18"/>
                </a:cubicBezTo>
                <a:cubicBezTo>
                  <a:pt x="46" y="21"/>
                  <a:pt x="45" y="25"/>
                  <a:pt x="40" y="29"/>
                </a:cubicBezTo>
                <a:cubicBezTo>
                  <a:pt x="35" y="34"/>
                  <a:pt x="26" y="38"/>
                  <a:pt x="20" y="38"/>
                </a:cubicBezTo>
                <a:cubicBezTo>
                  <a:pt x="18" y="38"/>
                  <a:pt x="17" y="38"/>
                  <a:pt x="17" y="38"/>
                </a:cubicBezTo>
                <a:cubicBezTo>
                  <a:pt x="17" y="38"/>
                  <a:pt x="17" y="38"/>
                  <a:pt x="17" y="38"/>
                </a:cubicBezTo>
                <a:cubicBezTo>
                  <a:pt x="16" y="35"/>
                  <a:pt x="18" y="25"/>
                  <a:pt x="26" y="18"/>
                </a:cubicBezTo>
                <a:cubicBezTo>
                  <a:pt x="30" y="14"/>
                  <a:pt x="35" y="12"/>
                  <a:pt x="39" y="12"/>
                </a:cubicBezTo>
                <a:moveTo>
                  <a:pt x="39" y="0"/>
                </a:moveTo>
                <a:cubicBezTo>
                  <a:pt x="32" y="0"/>
                  <a:pt x="24" y="3"/>
                  <a:pt x="17" y="9"/>
                </a:cubicBezTo>
                <a:cubicBezTo>
                  <a:pt x="6" y="19"/>
                  <a:pt x="0" y="38"/>
                  <a:pt x="8" y="47"/>
                </a:cubicBezTo>
                <a:cubicBezTo>
                  <a:pt x="11" y="49"/>
                  <a:pt x="15" y="50"/>
                  <a:pt x="20" y="50"/>
                </a:cubicBezTo>
                <a:cubicBezTo>
                  <a:pt x="29" y="50"/>
                  <a:pt x="41" y="45"/>
                  <a:pt x="49" y="38"/>
                </a:cubicBezTo>
                <a:cubicBezTo>
                  <a:pt x="60" y="28"/>
                  <a:pt x="62" y="13"/>
                  <a:pt x="53" y="5"/>
                </a:cubicBezTo>
                <a:cubicBezTo>
                  <a:pt x="50" y="1"/>
                  <a:pt x="45" y="0"/>
                  <a:pt x="39" y="0"/>
                </a:cubicBezTo>
              </a:path>
            </a:pathLst>
          </a:cu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368" name="Freeform 21"/>
          <p:cNvSpPr>
            <a:spLocks noEditPoints="1"/>
          </p:cNvSpPr>
          <p:nvPr/>
        </p:nvSpPr>
        <p:spPr bwMode="auto">
          <a:xfrm>
            <a:off x="6396489" y="1691670"/>
            <a:ext cx="188335" cy="152360"/>
          </a:xfrm>
          <a:custGeom>
            <a:avLst/>
            <a:gdLst>
              <a:gd name="T0" fmla="*/ 23 w 62"/>
              <a:gd name="T1" fmla="*/ 12 h 50"/>
              <a:gd name="T2" fmla="*/ 36 w 62"/>
              <a:gd name="T3" fmla="*/ 18 h 50"/>
              <a:gd name="T4" fmla="*/ 45 w 62"/>
              <a:gd name="T5" fmla="*/ 38 h 50"/>
              <a:gd name="T6" fmla="*/ 42 w 62"/>
              <a:gd name="T7" fmla="*/ 38 h 50"/>
              <a:gd name="T8" fmla="*/ 22 w 62"/>
              <a:gd name="T9" fmla="*/ 29 h 50"/>
              <a:gd name="T10" fmla="*/ 16 w 62"/>
              <a:gd name="T11" fmla="*/ 18 h 50"/>
              <a:gd name="T12" fmla="*/ 17 w 62"/>
              <a:gd name="T13" fmla="*/ 14 h 50"/>
              <a:gd name="T14" fmla="*/ 23 w 62"/>
              <a:gd name="T15" fmla="*/ 12 h 50"/>
              <a:gd name="T16" fmla="*/ 23 w 62"/>
              <a:gd name="T17" fmla="*/ 0 h 50"/>
              <a:gd name="T18" fmla="*/ 9 w 62"/>
              <a:gd name="T19" fmla="*/ 5 h 50"/>
              <a:gd name="T20" fmla="*/ 13 w 62"/>
              <a:gd name="T21" fmla="*/ 38 h 50"/>
              <a:gd name="T22" fmla="*/ 42 w 62"/>
              <a:gd name="T23" fmla="*/ 50 h 50"/>
              <a:gd name="T24" fmla="*/ 54 w 62"/>
              <a:gd name="T25" fmla="*/ 47 h 50"/>
              <a:gd name="T26" fmla="*/ 45 w 62"/>
              <a:gd name="T27" fmla="*/ 9 h 50"/>
              <a:gd name="T28" fmla="*/ 23 w 62"/>
              <a:gd name="T2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 h="50">
                <a:moveTo>
                  <a:pt x="23" y="12"/>
                </a:moveTo>
                <a:cubicBezTo>
                  <a:pt x="27" y="12"/>
                  <a:pt x="32" y="14"/>
                  <a:pt x="36" y="18"/>
                </a:cubicBezTo>
                <a:cubicBezTo>
                  <a:pt x="44" y="25"/>
                  <a:pt x="46" y="35"/>
                  <a:pt x="45" y="38"/>
                </a:cubicBezTo>
                <a:cubicBezTo>
                  <a:pt x="45" y="38"/>
                  <a:pt x="45" y="38"/>
                  <a:pt x="42" y="38"/>
                </a:cubicBezTo>
                <a:cubicBezTo>
                  <a:pt x="36" y="38"/>
                  <a:pt x="27" y="34"/>
                  <a:pt x="22" y="29"/>
                </a:cubicBezTo>
                <a:cubicBezTo>
                  <a:pt x="17" y="25"/>
                  <a:pt x="16" y="21"/>
                  <a:pt x="16" y="18"/>
                </a:cubicBezTo>
                <a:cubicBezTo>
                  <a:pt x="16" y="15"/>
                  <a:pt x="17" y="14"/>
                  <a:pt x="17" y="14"/>
                </a:cubicBezTo>
                <a:cubicBezTo>
                  <a:pt x="19" y="12"/>
                  <a:pt x="21" y="12"/>
                  <a:pt x="23" y="12"/>
                </a:cubicBezTo>
                <a:moveTo>
                  <a:pt x="23" y="0"/>
                </a:moveTo>
                <a:cubicBezTo>
                  <a:pt x="17" y="0"/>
                  <a:pt x="12" y="1"/>
                  <a:pt x="9" y="5"/>
                </a:cubicBezTo>
                <a:cubicBezTo>
                  <a:pt x="0" y="13"/>
                  <a:pt x="2" y="28"/>
                  <a:pt x="13" y="38"/>
                </a:cubicBezTo>
                <a:cubicBezTo>
                  <a:pt x="21" y="45"/>
                  <a:pt x="33" y="50"/>
                  <a:pt x="42" y="50"/>
                </a:cubicBezTo>
                <a:cubicBezTo>
                  <a:pt x="47" y="50"/>
                  <a:pt x="51" y="49"/>
                  <a:pt x="54" y="47"/>
                </a:cubicBezTo>
                <a:cubicBezTo>
                  <a:pt x="62" y="38"/>
                  <a:pt x="56" y="19"/>
                  <a:pt x="45" y="9"/>
                </a:cubicBezTo>
                <a:cubicBezTo>
                  <a:pt x="38" y="3"/>
                  <a:pt x="30" y="0"/>
                  <a:pt x="23" y="0"/>
                </a:cubicBezTo>
              </a:path>
            </a:pathLst>
          </a:cu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369" name="Freeform 22"/>
          <p:cNvSpPr>
            <a:spLocks/>
          </p:cNvSpPr>
          <p:nvPr/>
        </p:nvSpPr>
        <p:spPr bwMode="auto">
          <a:xfrm>
            <a:off x="6582709" y="1827103"/>
            <a:ext cx="198915" cy="162941"/>
          </a:xfrm>
          <a:custGeom>
            <a:avLst/>
            <a:gdLst>
              <a:gd name="T0" fmla="*/ 66 w 66"/>
              <a:gd name="T1" fmla="*/ 54 h 54"/>
              <a:gd name="T2" fmla="*/ 66 w 66"/>
              <a:gd name="T3" fmla="*/ 12 h 54"/>
              <a:gd name="T4" fmla="*/ 54 w 66"/>
              <a:gd name="T5" fmla="*/ 0 h 54"/>
              <a:gd name="T6" fmla="*/ 0 w 66"/>
              <a:gd name="T7" fmla="*/ 0 h 54"/>
              <a:gd name="T8" fmla="*/ 0 w 66"/>
              <a:gd name="T9" fmla="*/ 54 h 54"/>
              <a:gd name="T10" fmla="*/ 66 w 66"/>
              <a:gd name="T11" fmla="*/ 54 h 54"/>
            </a:gdLst>
            <a:ahLst/>
            <a:cxnLst>
              <a:cxn ang="0">
                <a:pos x="T0" y="T1"/>
              </a:cxn>
              <a:cxn ang="0">
                <a:pos x="T2" y="T3"/>
              </a:cxn>
              <a:cxn ang="0">
                <a:pos x="T4" y="T5"/>
              </a:cxn>
              <a:cxn ang="0">
                <a:pos x="T6" y="T7"/>
              </a:cxn>
              <a:cxn ang="0">
                <a:pos x="T8" y="T9"/>
              </a:cxn>
              <a:cxn ang="0">
                <a:pos x="T10" y="T11"/>
              </a:cxn>
            </a:cxnLst>
            <a:rect l="0" t="0" r="r" b="b"/>
            <a:pathLst>
              <a:path w="66" h="54">
                <a:moveTo>
                  <a:pt x="66" y="54"/>
                </a:moveTo>
                <a:cubicBezTo>
                  <a:pt x="66" y="12"/>
                  <a:pt x="66" y="12"/>
                  <a:pt x="66" y="12"/>
                </a:cubicBezTo>
                <a:cubicBezTo>
                  <a:pt x="66" y="6"/>
                  <a:pt x="61" y="0"/>
                  <a:pt x="54" y="0"/>
                </a:cubicBezTo>
                <a:cubicBezTo>
                  <a:pt x="0" y="0"/>
                  <a:pt x="0" y="0"/>
                  <a:pt x="0" y="0"/>
                </a:cubicBezTo>
                <a:cubicBezTo>
                  <a:pt x="0" y="54"/>
                  <a:pt x="0" y="54"/>
                  <a:pt x="0" y="54"/>
                </a:cubicBezTo>
                <a:lnTo>
                  <a:pt x="66" y="54"/>
                </a:lnTo>
                <a:close/>
              </a:path>
            </a:pathLst>
          </a:cu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370" name="Freeform 23"/>
          <p:cNvSpPr>
            <a:spLocks/>
          </p:cNvSpPr>
          <p:nvPr/>
        </p:nvSpPr>
        <p:spPr bwMode="auto">
          <a:xfrm>
            <a:off x="6582709" y="2023900"/>
            <a:ext cx="198915" cy="165057"/>
          </a:xfrm>
          <a:custGeom>
            <a:avLst/>
            <a:gdLst>
              <a:gd name="T0" fmla="*/ 0 w 66"/>
              <a:gd name="T1" fmla="*/ 0 h 54"/>
              <a:gd name="T2" fmla="*/ 0 w 66"/>
              <a:gd name="T3" fmla="*/ 54 h 54"/>
              <a:gd name="T4" fmla="*/ 54 w 66"/>
              <a:gd name="T5" fmla="*/ 54 h 54"/>
              <a:gd name="T6" fmla="*/ 66 w 66"/>
              <a:gd name="T7" fmla="*/ 42 h 54"/>
              <a:gd name="T8" fmla="*/ 66 w 66"/>
              <a:gd name="T9" fmla="*/ 0 h 54"/>
              <a:gd name="T10" fmla="*/ 0 w 66"/>
              <a:gd name="T11" fmla="*/ 0 h 54"/>
            </a:gdLst>
            <a:ahLst/>
            <a:cxnLst>
              <a:cxn ang="0">
                <a:pos x="T0" y="T1"/>
              </a:cxn>
              <a:cxn ang="0">
                <a:pos x="T2" y="T3"/>
              </a:cxn>
              <a:cxn ang="0">
                <a:pos x="T4" y="T5"/>
              </a:cxn>
              <a:cxn ang="0">
                <a:pos x="T6" y="T7"/>
              </a:cxn>
              <a:cxn ang="0">
                <a:pos x="T8" y="T9"/>
              </a:cxn>
              <a:cxn ang="0">
                <a:pos x="T10" y="T11"/>
              </a:cxn>
            </a:cxnLst>
            <a:rect l="0" t="0" r="r" b="b"/>
            <a:pathLst>
              <a:path w="66" h="54">
                <a:moveTo>
                  <a:pt x="0" y="0"/>
                </a:moveTo>
                <a:cubicBezTo>
                  <a:pt x="0" y="54"/>
                  <a:pt x="0" y="54"/>
                  <a:pt x="0" y="54"/>
                </a:cubicBezTo>
                <a:cubicBezTo>
                  <a:pt x="54" y="54"/>
                  <a:pt x="54" y="54"/>
                  <a:pt x="54" y="54"/>
                </a:cubicBezTo>
                <a:cubicBezTo>
                  <a:pt x="61" y="54"/>
                  <a:pt x="66" y="49"/>
                  <a:pt x="66" y="42"/>
                </a:cubicBezTo>
                <a:cubicBezTo>
                  <a:pt x="66" y="0"/>
                  <a:pt x="66" y="0"/>
                  <a:pt x="66" y="0"/>
                </a:cubicBezTo>
                <a:lnTo>
                  <a:pt x="0" y="0"/>
                </a:lnTo>
                <a:close/>
              </a:path>
            </a:pathLst>
          </a:cu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371" name="Freeform 24"/>
          <p:cNvSpPr>
            <a:spLocks/>
          </p:cNvSpPr>
          <p:nvPr/>
        </p:nvSpPr>
        <p:spPr bwMode="auto">
          <a:xfrm>
            <a:off x="6345704" y="1827103"/>
            <a:ext cx="198915" cy="162941"/>
          </a:xfrm>
          <a:custGeom>
            <a:avLst/>
            <a:gdLst>
              <a:gd name="T0" fmla="*/ 66 w 66"/>
              <a:gd name="T1" fmla="*/ 54 h 54"/>
              <a:gd name="T2" fmla="*/ 66 w 66"/>
              <a:gd name="T3" fmla="*/ 0 h 54"/>
              <a:gd name="T4" fmla="*/ 12 w 66"/>
              <a:gd name="T5" fmla="*/ 0 h 54"/>
              <a:gd name="T6" fmla="*/ 0 w 66"/>
              <a:gd name="T7" fmla="*/ 12 h 54"/>
              <a:gd name="T8" fmla="*/ 0 w 66"/>
              <a:gd name="T9" fmla="*/ 54 h 54"/>
              <a:gd name="T10" fmla="*/ 66 w 66"/>
              <a:gd name="T11" fmla="*/ 54 h 54"/>
            </a:gdLst>
            <a:ahLst/>
            <a:cxnLst>
              <a:cxn ang="0">
                <a:pos x="T0" y="T1"/>
              </a:cxn>
              <a:cxn ang="0">
                <a:pos x="T2" y="T3"/>
              </a:cxn>
              <a:cxn ang="0">
                <a:pos x="T4" y="T5"/>
              </a:cxn>
              <a:cxn ang="0">
                <a:pos x="T6" y="T7"/>
              </a:cxn>
              <a:cxn ang="0">
                <a:pos x="T8" y="T9"/>
              </a:cxn>
              <a:cxn ang="0">
                <a:pos x="T10" y="T11"/>
              </a:cxn>
            </a:cxnLst>
            <a:rect l="0" t="0" r="r" b="b"/>
            <a:pathLst>
              <a:path w="66" h="54">
                <a:moveTo>
                  <a:pt x="66" y="54"/>
                </a:moveTo>
                <a:cubicBezTo>
                  <a:pt x="66" y="0"/>
                  <a:pt x="66" y="0"/>
                  <a:pt x="66" y="0"/>
                </a:cubicBezTo>
                <a:cubicBezTo>
                  <a:pt x="12" y="0"/>
                  <a:pt x="12" y="0"/>
                  <a:pt x="12" y="0"/>
                </a:cubicBezTo>
                <a:cubicBezTo>
                  <a:pt x="5" y="0"/>
                  <a:pt x="0" y="6"/>
                  <a:pt x="0" y="12"/>
                </a:cubicBezTo>
                <a:cubicBezTo>
                  <a:pt x="0" y="54"/>
                  <a:pt x="0" y="54"/>
                  <a:pt x="0" y="54"/>
                </a:cubicBezTo>
                <a:lnTo>
                  <a:pt x="66" y="54"/>
                </a:lnTo>
                <a:close/>
              </a:path>
            </a:pathLst>
          </a:cu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372" name="Freeform 25"/>
          <p:cNvSpPr>
            <a:spLocks/>
          </p:cNvSpPr>
          <p:nvPr/>
        </p:nvSpPr>
        <p:spPr bwMode="auto">
          <a:xfrm>
            <a:off x="6345704" y="2023900"/>
            <a:ext cx="198915" cy="165057"/>
          </a:xfrm>
          <a:custGeom>
            <a:avLst/>
            <a:gdLst>
              <a:gd name="T0" fmla="*/ 0 w 66"/>
              <a:gd name="T1" fmla="*/ 0 h 54"/>
              <a:gd name="T2" fmla="*/ 0 w 66"/>
              <a:gd name="T3" fmla="*/ 42 h 54"/>
              <a:gd name="T4" fmla="*/ 12 w 66"/>
              <a:gd name="T5" fmla="*/ 54 h 54"/>
              <a:gd name="T6" fmla="*/ 66 w 66"/>
              <a:gd name="T7" fmla="*/ 54 h 54"/>
              <a:gd name="T8" fmla="*/ 66 w 66"/>
              <a:gd name="T9" fmla="*/ 0 h 54"/>
              <a:gd name="T10" fmla="*/ 0 w 66"/>
              <a:gd name="T11" fmla="*/ 0 h 54"/>
            </a:gdLst>
            <a:ahLst/>
            <a:cxnLst>
              <a:cxn ang="0">
                <a:pos x="T0" y="T1"/>
              </a:cxn>
              <a:cxn ang="0">
                <a:pos x="T2" y="T3"/>
              </a:cxn>
              <a:cxn ang="0">
                <a:pos x="T4" y="T5"/>
              </a:cxn>
              <a:cxn ang="0">
                <a:pos x="T6" y="T7"/>
              </a:cxn>
              <a:cxn ang="0">
                <a:pos x="T8" y="T9"/>
              </a:cxn>
              <a:cxn ang="0">
                <a:pos x="T10" y="T11"/>
              </a:cxn>
            </a:cxnLst>
            <a:rect l="0" t="0" r="r" b="b"/>
            <a:pathLst>
              <a:path w="66" h="54">
                <a:moveTo>
                  <a:pt x="0" y="0"/>
                </a:moveTo>
                <a:cubicBezTo>
                  <a:pt x="0" y="42"/>
                  <a:pt x="0" y="42"/>
                  <a:pt x="0" y="42"/>
                </a:cubicBezTo>
                <a:cubicBezTo>
                  <a:pt x="0" y="49"/>
                  <a:pt x="5" y="54"/>
                  <a:pt x="12" y="54"/>
                </a:cubicBezTo>
                <a:cubicBezTo>
                  <a:pt x="66" y="54"/>
                  <a:pt x="66" y="54"/>
                  <a:pt x="66" y="54"/>
                </a:cubicBezTo>
                <a:cubicBezTo>
                  <a:pt x="66" y="0"/>
                  <a:pt x="66" y="0"/>
                  <a:pt x="66" y="0"/>
                </a:cubicBezTo>
                <a:lnTo>
                  <a:pt x="0" y="0"/>
                </a:lnTo>
                <a:close/>
              </a:path>
            </a:pathLst>
          </a:cu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373" name="Freeform 26"/>
          <p:cNvSpPr>
            <a:spLocks/>
          </p:cNvSpPr>
          <p:nvPr/>
        </p:nvSpPr>
        <p:spPr bwMode="auto">
          <a:xfrm>
            <a:off x="7321232" y="1994276"/>
            <a:ext cx="190450" cy="232772"/>
          </a:xfrm>
          <a:custGeom>
            <a:avLst/>
            <a:gdLst>
              <a:gd name="T0" fmla="*/ 0 w 55"/>
              <a:gd name="T1" fmla="*/ 68 h 68"/>
              <a:gd name="T2" fmla="*/ 24 w 55"/>
              <a:gd name="T3" fmla="*/ 33 h 68"/>
              <a:gd name="T4" fmla="*/ 1 w 55"/>
              <a:gd name="T5" fmla="*/ 20 h 68"/>
              <a:gd name="T6" fmla="*/ 28 w 55"/>
              <a:gd name="T7" fmla="*/ 0 h 68"/>
              <a:gd name="T8" fmla="*/ 28 w 55"/>
              <a:gd name="T9" fmla="*/ 0 h 68"/>
              <a:gd name="T10" fmla="*/ 44 w 55"/>
              <a:gd name="T11" fmla="*/ 15 h 68"/>
              <a:gd name="T12" fmla="*/ 32 w 55"/>
              <a:gd name="T13" fmla="*/ 20 h 68"/>
              <a:gd name="T14" fmla="*/ 55 w 55"/>
              <a:gd name="T15" fmla="*/ 33 h 68"/>
              <a:gd name="T16" fmla="*/ 0 w 55"/>
              <a:gd name="T17"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68">
                <a:moveTo>
                  <a:pt x="0" y="68"/>
                </a:moveTo>
                <a:lnTo>
                  <a:pt x="24" y="33"/>
                </a:lnTo>
                <a:lnTo>
                  <a:pt x="1" y="20"/>
                </a:lnTo>
                <a:lnTo>
                  <a:pt x="28" y="0"/>
                </a:lnTo>
                <a:lnTo>
                  <a:pt x="28" y="0"/>
                </a:lnTo>
                <a:lnTo>
                  <a:pt x="44" y="15"/>
                </a:lnTo>
                <a:lnTo>
                  <a:pt x="32" y="20"/>
                </a:lnTo>
                <a:lnTo>
                  <a:pt x="55" y="33"/>
                </a:lnTo>
                <a:lnTo>
                  <a:pt x="0" y="68"/>
                </a:lnTo>
                <a:close/>
              </a:path>
            </a:pathLst>
          </a:cu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374" name="Freeform 27"/>
          <p:cNvSpPr>
            <a:spLocks/>
          </p:cNvSpPr>
          <p:nvPr/>
        </p:nvSpPr>
        <p:spPr bwMode="auto">
          <a:xfrm>
            <a:off x="7204847" y="1755155"/>
            <a:ext cx="435919" cy="283559"/>
          </a:xfrm>
          <a:custGeom>
            <a:avLst/>
            <a:gdLst>
              <a:gd name="T0" fmla="*/ 119 w 144"/>
              <a:gd name="T1" fmla="*/ 44 h 94"/>
              <a:gd name="T2" fmla="*/ 118 w 144"/>
              <a:gd name="T3" fmla="*/ 44 h 94"/>
              <a:gd name="T4" fmla="*/ 119 w 144"/>
              <a:gd name="T5" fmla="*/ 37 h 94"/>
              <a:gd name="T6" fmla="*/ 81 w 144"/>
              <a:gd name="T7" fmla="*/ 0 h 94"/>
              <a:gd name="T8" fmla="*/ 45 w 144"/>
              <a:gd name="T9" fmla="*/ 27 h 94"/>
              <a:gd name="T10" fmla="*/ 34 w 144"/>
              <a:gd name="T11" fmla="*/ 25 h 94"/>
              <a:gd name="T12" fmla="*/ 0 w 144"/>
              <a:gd name="T13" fmla="*/ 59 h 94"/>
              <a:gd name="T14" fmla="*/ 0 w 144"/>
              <a:gd name="T15" fmla="*/ 69 h 94"/>
              <a:gd name="T16" fmla="*/ 25 w 144"/>
              <a:gd name="T17" fmla="*/ 94 h 94"/>
              <a:gd name="T18" fmla="*/ 34 w 144"/>
              <a:gd name="T19" fmla="*/ 94 h 94"/>
              <a:gd name="T20" fmla="*/ 34 w 144"/>
              <a:gd name="T21" fmla="*/ 94 h 94"/>
              <a:gd name="T22" fmla="*/ 35 w 144"/>
              <a:gd name="T23" fmla="*/ 94 h 94"/>
              <a:gd name="T24" fmla="*/ 38 w 144"/>
              <a:gd name="T25" fmla="*/ 94 h 94"/>
              <a:gd name="T26" fmla="*/ 64 w 144"/>
              <a:gd name="T27" fmla="*/ 74 h 94"/>
              <a:gd name="T28" fmla="*/ 76 w 144"/>
              <a:gd name="T29" fmla="*/ 75 h 94"/>
              <a:gd name="T30" fmla="*/ 94 w 144"/>
              <a:gd name="T31" fmla="*/ 93 h 94"/>
              <a:gd name="T32" fmla="*/ 94 w 144"/>
              <a:gd name="T33" fmla="*/ 94 h 94"/>
              <a:gd name="T34" fmla="*/ 119 w 144"/>
              <a:gd name="T35" fmla="*/ 94 h 94"/>
              <a:gd name="T36" fmla="*/ 144 w 144"/>
              <a:gd name="T37" fmla="*/ 69 h 94"/>
              <a:gd name="T38" fmla="*/ 119 w 144"/>
              <a:gd name="T39" fmla="*/ 4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4" h="94">
                <a:moveTo>
                  <a:pt x="119" y="44"/>
                </a:moveTo>
                <a:cubicBezTo>
                  <a:pt x="118" y="44"/>
                  <a:pt x="118" y="44"/>
                  <a:pt x="118" y="44"/>
                </a:cubicBezTo>
                <a:cubicBezTo>
                  <a:pt x="119" y="42"/>
                  <a:pt x="119" y="40"/>
                  <a:pt x="119" y="37"/>
                </a:cubicBezTo>
                <a:cubicBezTo>
                  <a:pt x="119" y="17"/>
                  <a:pt x="102" y="0"/>
                  <a:pt x="81" y="0"/>
                </a:cubicBezTo>
                <a:cubicBezTo>
                  <a:pt x="64" y="0"/>
                  <a:pt x="50" y="11"/>
                  <a:pt x="45" y="27"/>
                </a:cubicBezTo>
                <a:cubicBezTo>
                  <a:pt x="42" y="26"/>
                  <a:pt x="38" y="25"/>
                  <a:pt x="34" y="25"/>
                </a:cubicBezTo>
                <a:cubicBezTo>
                  <a:pt x="15" y="25"/>
                  <a:pt x="0" y="40"/>
                  <a:pt x="0" y="59"/>
                </a:cubicBezTo>
                <a:cubicBezTo>
                  <a:pt x="0" y="69"/>
                  <a:pt x="0" y="69"/>
                  <a:pt x="0" y="69"/>
                </a:cubicBezTo>
                <a:cubicBezTo>
                  <a:pt x="0" y="82"/>
                  <a:pt x="11" y="94"/>
                  <a:pt x="25" y="94"/>
                </a:cubicBezTo>
                <a:cubicBezTo>
                  <a:pt x="34" y="94"/>
                  <a:pt x="34" y="94"/>
                  <a:pt x="34" y="94"/>
                </a:cubicBezTo>
                <a:cubicBezTo>
                  <a:pt x="34" y="94"/>
                  <a:pt x="34" y="94"/>
                  <a:pt x="34" y="94"/>
                </a:cubicBezTo>
                <a:cubicBezTo>
                  <a:pt x="34" y="94"/>
                  <a:pt x="35" y="94"/>
                  <a:pt x="35" y="94"/>
                </a:cubicBezTo>
                <a:cubicBezTo>
                  <a:pt x="38" y="94"/>
                  <a:pt x="38" y="94"/>
                  <a:pt x="38" y="94"/>
                </a:cubicBezTo>
                <a:cubicBezTo>
                  <a:pt x="64" y="74"/>
                  <a:pt x="64" y="74"/>
                  <a:pt x="64" y="74"/>
                </a:cubicBezTo>
                <a:cubicBezTo>
                  <a:pt x="67" y="71"/>
                  <a:pt x="73" y="72"/>
                  <a:pt x="76" y="75"/>
                </a:cubicBezTo>
                <a:cubicBezTo>
                  <a:pt x="94" y="93"/>
                  <a:pt x="94" y="93"/>
                  <a:pt x="94" y="93"/>
                </a:cubicBezTo>
                <a:cubicBezTo>
                  <a:pt x="94" y="93"/>
                  <a:pt x="94" y="93"/>
                  <a:pt x="94" y="94"/>
                </a:cubicBezTo>
                <a:cubicBezTo>
                  <a:pt x="119" y="94"/>
                  <a:pt x="119" y="94"/>
                  <a:pt x="119" y="94"/>
                </a:cubicBezTo>
                <a:cubicBezTo>
                  <a:pt x="133" y="94"/>
                  <a:pt x="144" y="82"/>
                  <a:pt x="144" y="69"/>
                </a:cubicBezTo>
                <a:cubicBezTo>
                  <a:pt x="144" y="55"/>
                  <a:pt x="133" y="44"/>
                  <a:pt x="119" y="44"/>
                </a:cubicBezTo>
              </a:path>
            </a:pathLst>
          </a:cu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375" name="Freeform 28"/>
          <p:cNvSpPr>
            <a:spLocks noEditPoints="1"/>
          </p:cNvSpPr>
          <p:nvPr/>
        </p:nvSpPr>
        <p:spPr bwMode="auto">
          <a:xfrm>
            <a:off x="8066106" y="1746692"/>
            <a:ext cx="438035" cy="435919"/>
          </a:xfrm>
          <a:custGeom>
            <a:avLst/>
            <a:gdLst>
              <a:gd name="T0" fmla="*/ 132 w 144"/>
              <a:gd name="T1" fmla="*/ 61 h 144"/>
              <a:gd name="T2" fmla="*/ 121 w 144"/>
              <a:gd name="T3" fmla="*/ 46 h 144"/>
              <a:gd name="T4" fmla="*/ 127 w 144"/>
              <a:gd name="T5" fmla="*/ 33 h 144"/>
              <a:gd name="T6" fmla="*/ 119 w 144"/>
              <a:gd name="T7" fmla="*/ 17 h 144"/>
              <a:gd name="T8" fmla="*/ 106 w 144"/>
              <a:gd name="T9" fmla="*/ 22 h 144"/>
              <a:gd name="T10" fmla="*/ 88 w 144"/>
              <a:gd name="T11" fmla="*/ 19 h 144"/>
              <a:gd name="T12" fmla="*/ 83 w 144"/>
              <a:gd name="T13" fmla="*/ 6 h 144"/>
              <a:gd name="T14" fmla="*/ 66 w 144"/>
              <a:gd name="T15" fmla="*/ 0 h 144"/>
              <a:gd name="T16" fmla="*/ 61 w 144"/>
              <a:gd name="T17" fmla="*/ 12 h 144"/>
              <a:gd name="T18" fmla="*/ 46 w 144"/>
              <a:gd name="T19" fmla="*/ 23 h 144"/>
              <a:gd name="T20" fmla="*/ 33 w 144"/>
              <a:gd name="T21" fmla="*/ 17 h 144"/>
              <a:gd name="T22" fmla="*/ 17 w 144"/>
              <a:gd name="T23" fmla="*/ 25 h 144"/>
              <a:gd name="T24" fmla="*/ 22 w 144"/>
              <a:gd name="T25" fmla="*/ 38 h 144"/>
              <a:gd name="T26" fmla="*/ 19 w 144"/>
              <a:gd name="T27" fmla="*/ 56 h 144"/>
              <a:gd name="T28" fmla="*/ 6 w 144"/>
              <a:gd name="T29" fmla="*/ 61 h 144"/>
              <a:gd name="T30" fmla="*/ 0 w 144"/>
              <a:gd name="T31" fmla="*/ 78 h 144"/>
              <a:gd name="T32" fmla="*/ 12 w 144"/>
              <a:gd name="T33" fmla="*/ 83 h 144"/>
              <a:gd name="T34" fmla="*/ 23 w 144"/>
              <a:gd name="T35" fmla="*/ 98 h 144"/>
              <a:gd name="T36" fmla="*/ 17 w 144"/>
              <a:gd name="T37" fmla="*/ 111 h 144"/>
              <a:gd name="T38" fmla="*/ 25 w 144"/>
              <a:gd name="T39" fmla="*/ 127 h 144"/>
              <a:gd name="T40" fmla="*/ 38 w 144"/>
              <a:gd name="T41" fmla="*/ 122 h 144"/>
              <a:gd name="T42" fmla="*/ 56 w 144"/>
              <a:gd name="T43" fmla="*/ 125 h 144"/>
              <a:gd name="T44" fmla="*/ 61 w 144"/>
              <a:gd name="T45" fmla="*/ 138 h 144"/>
              <a:gd name="T46" fmla="*/ 78 w 144"/>
              <a:gd name="T47" fmla="*/ 144 h 144"/>
              <a:gd name="T48" fmla="*/ 83 w 144"/>
              <a:gd name="T49" fmla="*/ 132 h 144"/>
              <a:gd name="T50" fmla="*/ 98 w 144"/>
              <a:gd name="T51" fmla="*/ 121 h 144"/>
              <a:gd name="T52" fmla="*/ 111 w 144"/>
              <a:gd name="T53" fmla="*/ 127 h 144"/>
              <a:gd name="T54" fmla="*/ 127 w 144"/>
              <a:gd name="T55" fmla="*/ 119 h 144"/>
              <a:gd name="T56" fmla="*/ 122 w 144"/>
              <a:gd name="T57" fmla="*/ 106 h 144"/>
              <a:gd name="T58" fmla="*/ 125 w 144"/>
              <a:gd name="T59" fmla="*/ 88 h 144"/>
              <a:gd name="T60" fmla="*/ 138 w 144"/>
              <a:gd name="T61" fmla="*/ 83 h 144"/>
              <a:gd name="T62" fmla="*/ 144 w 144"/>
              <a:gd name="T63" fmla="*/ 66 h 144"/>
              <a:gd name="T64" fmla="*/ 100 w 144"/>
              <a:gd name="T65" fmla="*/ 72 h 144"/>
              <a:gd name="T66" fmla="*/ 44 w 144"/>
              <a:gd name="T67" fmla="*/ 72 h 144"/>
              <a:gd name="T68" fmla="*/ 100 w 144"/>
              <a:gd name="T69" fmla="*/ 7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4" h="144">
                <a:moveTo>
                  <a:pt x="138" y="61"/>
                </a:moveTo>
                <a:cubicBezTo>
                  <a:pt x="132" y="61"/>
                  <a:pt x="132" y="61"/>
                  <a:pt x="132" y="61"/>
                </a:cubicBezTo>
                <a:cubicBezTo>
                  <a:pt x="129" y="61"/>
                  <a:pt x="126" y="59"/>
                  <a:pt x="125" y="56"/>
                </a:cubicBezTo>
                <a:cubicBezTo>
                  <a:pt x="121" y="46"/>
                  <a:pt x="121" y="46"/>
                  <a:pt x="121" y="46"/>
                </a:cubicBezTo>
                <a:cubicBezTo>
                  <a:pt x="119" y="44"/>
                  <a:pt x="120" y="40"/>
                  <a:pt x="122" y="38"/>
                </a:cubicBezTo>
                <a:cubicBezTo>
                  <a:pt x="127" y="33"/>
                  <a:pt x="127" y="33"/>
                  <a:pt x="127" y="33"/>
                </a:cubicBezTo>
                <a:cubicBezTo>
                  <a:pt x="129" y="31"/>
                  <a:pt x="129" y="27"/>
                  <a:pt x="127" y="25"/>
                </a:cubicBezTo>
                <a:cubicBezTo>
                  <a:pt x="119" y="17"/>
                  <a:pt x="119" y="17"/>
                  <a:pt x="119" y="17"/>
                </a:cubicBezTo>
                <a:cubicBezTo>
                  <a:pt x="117" y="15"/>
                  <a:pt x="113" y="15"/>
                  <a:pt x="111" y="17"/>
                </a:cubicBezTo>
                <a:cubicBezTo>
                  <a:pt x="106" y="22"/>
                  <a:pt x="106" y="22"/>
                  <a:pt x="106" y="22"/>
                </a:cubicBezTo>
                <a:cubicBezTo>
                  <a:pt x="104" y="24"/>
                  <a:pt x="100" y="25"/>
                  <a:pt x="98" y="23"/>
                </a:cubicBezTo>
                <a:cubicBezTo>
                  <a:pt x="88" y="19"/>
                  <a:pt x="88" y="19"/>
                  <a:pt x="88" y="19"/>
                </a:cubicBezTo>
                <a:cubicBezTo>
                  <a:pt x="85" y="18"/>
                  <a:pt x="83" y="15"/>
                  <a:pt x="83" y="12"/>
                </a:cubicBezTo>
                <a:cubicBezTo>
                  <a:pt x="83" y="6"/>
                  <a:pt x="83" y="6"/>
                  <a:pt x="83" y="6"/>
                </a:cubicBezTo>
                <a:cubicBezTo>
                  <a:pt x="83" y="2"/>
                  <a:pt x="81" y="0"/>
                  <a:pt x="78" y="0"/>
                </a:cubicBezTo>
                <a:cubicBezTo>
                  <a:pt x="66" y="0"/>
                  <a:pt x="66" y="0"/>
                  <a:pt x="66" y="0"/>
                </a:cubicBezTo>
                <a:cubicBezTo>
                  <a:pt x="63" y="0"/>
                  <a:pt x="61" y="2"/>
                  <a:pt x="61" y="6"/>
                </a:cubicBezTo>
                <a:cubicBezTo>
                  <a:pt x="61" y="12"/>
                  <a:pt x="61" y="12"/>
                  <a:pt x="61" y="12"/>
                </a:cubicBezTo>
                <a:cubicBezTo>
                  <a:pt x="61" y="15"/>
                  <a:pt x="59" y="18"/>
                  <a:pt x="56" y="19"/>
                </a:cubicBezTo>
                <a:cubicBezTo>
                  <a:pt x="46" y="23"/>
                  <a:pt x="46" y="23"/>
                  <a:pt x="46" y="23"/>
                </a:cubicBezTo>
                <a:cubicBezTo>
                  <a:pt x="44" y="25"/>
                  <a:pt x="40" y="24"/>
                  <a:pt x="38" y="22"/>
                </a:cubicBezTo>
                <a:cubicBezTo>
                  <a:pt x="33" y="17"/>
                  <a:pt x="33" y="17"/>
                  <a:pt x="33" y="17"/>
                </a:cubicBezTo>
                <a:cubicBezTo>
                  <a:pt x="31" y="15"/>
                  <a:pt x="27" y="15"/>
                  <a:pt x="25" y="17"/>
                </a:cubicBezTo>
                <a:cubicBezTo>
                  <a:pt x="17" y="25"/>
                  <a:pt x="17" y="25"/>
                  <a:pt x="17" y="25"/>
                </a:cubicBezTo>
                <a:cubicBezTo>
                  <a:pt x="15" y="27"/>
                  <a:pt x="15" y="31"/>
                  <a:pt x="17" y="33"/>
                </a:cubicBezTo>
                <a:cubicBezTo>
                  <a:pt x="22" y="38"/>
                  <a:pt x="22" y="38"/>
                  <a:pt x="22" y="38"/>
                </a:cubicBezTo>
                <a:cubicBezTo>
                  <a:pt x="24" y="40"/>
                  <a:pt x="25" y="44"/>
                  <a:pt x="23" y="46"/>
                </a:cubicBezTo>
                <a:cubicBezTo>
                  <a:pt x="19" y="56"/>
                  <a:pt x="19" y="56"/>
                  <a:pt x="19" y="56"/>
                </a:cubicBezTo>
                <a:cubicBezTo>
                  <a:pt x="18" y="59"/>
                  <a:pt x="15" y="61"/>
                  <a:pt x="12" y="61"/>
                </a:cubicBezTo>
                <a:cubicBezTo>
                  <a:pt x="6" y="61"/>
                  <a:pt x="6" y="61"/>
                  <a:pt x="6" y="61"/>
                </a:cubicBezTo>
                <a:cubicBezTo>
                  <a:pt x="2" y="61"/>
                  <a:pt x="0" y="63"/>
                  <a:pt x="0" y="66"/>
                </a:cubicBezTo>
                <a:cubicBezTo>
                  <a:pt x="0" y="78"/>
                  <a:pt x="0" y="78"/>
                  <a:pt x="0" y="78"/>
                </a:cubicBezTo>
                <a:cubicBezTo>
                  <a:pt x="0" y="81"/>
                  <a:pt x="2" y="83"/>
                  <a:pt x="6" y="83"/>
                </a:cubicBezTo>
                <a:cubicBezTo>
                  <a:pt x="12" y="83"/>
                  <a:pt x="12" y="83"/>
                  <a:pt x="12" y="83"/>
                </a:cubicBezTo>
                <a:cubicBezTo>
                  <a:pt x="15" y="83"/>
                  <a:pt x="18" y="85"/>
                  <a:pt x="19" y="88"/>
                </a:cubicBezTo>
                <a:cubicBezTo>
                  <a:pt x="23" y="98"/>
                  <a:pt x="23" y="98"/>
                  <a:pt x="23" y="98"/>
                </a:cubicBezTo>
                <a:cubicBezTo>
                  <a:pt x="25" y="100"/>
                  <a:pt x="24" y="104"/>
                  <a:pt x="22" y="106"/>
                </a:cubicBezTo>
                <a:cubicBezTo>
                  <a:pt x="17" y="111"/>
                  <a:pt x="17" y="111"/>
                  <a:pt x="17" y="111"/>
                </a:cubicBezTo>
                <a:cubicBezTo>
                  <a:pt x="15" y="113"/>
                  <a:pt x="15" y="117"/>
                  <a:pt x="17" y="119"/>
                </a:cubicBezTo>
                <a:cubicBezTo>
                  <a:pt x="25" y="127"/>
                  <a:pt x="25" y="127"/>
                  <a:pt x="25" y="127"/>
                </a:cubicBezTo>
                <a:cubicBezTo>
                  <a:pt x="27" y="129"/>
                  <a:pt x="31" y="129"/>
                  <a:pt x="33" y="127"/>
                </a:cubicBezTo>
                <a:cubicBezTo>
                  <a:pt x="38" y="122"/>
                  <a:pt x="38" y="122"/>
                  <a:pt x="38" y="122"/>
                </a:cubicBezTo>
                <a:cubicBezTo>
                  <a:pt x="40" y="120"/>
                  <a:pt x="44" y="119"/>
                  <a:pt x="46" y="121"/>
                </a:cubicBezTo>
                <a:cubicBezTo>
                  <a:pt x="56" y="125"/>
                  <a:pt x="56" y="125"/>
                  <a:pt x="56" y="125"/>
                </a:cubicBezTo>
                <a:cubicBezTo>
                  <a:pt x="59" y="126"/>
                  <a:pt x="61" y="129"/>
                  <a:pt x="61" y="132"/>
                </a:cubicBezTo>
                <a:cubicBezTo>
                  <a:pt x="61" y="138"/>
                  <a:pt x="61" y="138"/>
                  <a:pt x="61" y="138"/>
                </a:cubicBezTo>
                <a:cubicBezTo>
                  <a:pt x="61" y="142"/>
                  <a:pt x="63" y="144"/>
                  <a:pt x="66" y="144"/>
                </a:cubicBezTo>
                <a:cubicBezTo>
                  <a:pt x="78" y="144"/>
                  <a:pt x="78" y="144"/>
                  <a:pt x="78" y="144"/>
                </a:cubicBezTo>
                <a:cubicBezTo>
                  <a:pt x="81" y="144"/>
                  <a:pt x="83" y="142"/>
                  <a:pt x="83" y="138"/>
                </a:cubicBezTo>
                <a:cubicBezTo>
                  <a:pt x="83" y="132"/>
                  <a:pt x="83" y="132"/>
                  <a:pt x="83" y="132"/>
                </a:cubicBezTo>
                <a:cubicBezTo>
                  <a:pt x="83" y="129"/>
                  <a:pt x="85" y="126"/>
                  <a:pt x="88" y="125"/>
                </a:cubicBezTo>
                <a:cubicBezTo>
                  <a:pt x="98" y="121"/>
                  <a:pt x="98" y="121"/>
                  <a:pt x="98" y="121"/>
                </a:cubicBezTo>
                <a:cubicBezTo>
                  <a:pt x="100" y="119"/>
                  <a:pt x="104" y="120"/>
                  <a:pt x="106" y="122"/>
                </a:cubicBezTo>
                <a:cubicBezTo>
                  <a:pt x="111" y="127"/>
                  <a:pt x="111" y="127"/>
                  <a:pt x="111" y="127"/>
                </a:cubicBezTo>
                <a:cubicBezTo>
                  <a:pt x="113" y="129"/>
                  <a:pt x="117" y="129"/>
                  <a:pt x="119" y="127"/>
                </a:cubicBezTo>
                <a:cubicBezTo>
                  <a:pt x="127" y="119"/>
                  <a:pt x="127" y="119"/>
                  <a:pt x="127" y="119"/>
                </a:cubicBezTo>
                <a:cubicBezTo>
                  <a:pt x="129" y="117"/>
                  <a:pt x="129" y="113"/>
                  <a:pt x="127" y="111"/>
                </a:cubicBezTo>
                <a:cubicBezTo>
                  <a:pt x="122" y="106"/>
                  <a:pt x="122" y="106"/>
                  <a:pt x="122" y="106"/>
                </a:cubicBezTo>
                <a:cubicBezTo>
                  <a:pt x="120" y="104"/>
                  <a:pt x="119" y="100"/>
                  <a:pt x="121" y="98"/>
                </a:cubicBezTo>
                <a:cubicBezTo>
                  <a:pt x="125" y="88"/>
                  <a:pt x="125" y="88"/>
                  <a:pt x="125" y="88"/>
                </a:cubicBezTo>
                <a:cubicBezTo>
                  <a:pt x="126" y="85"/>
                  <a:pt x="129" y="83"/>
                  <a:pt x="132" y="83"/>
                </a:cubicBezTo>
                <a:cubicBezTo>
                  <a:pt x="138" y="83"/>
                  <a:pt x="138" y="83"/>
                  <a:pt x="138" y="83"/>
                </a:cubicBezTo>
                <a:cubicBezTo>
                  <a:pt x="142" y="83"/>
                  <a:pt x="144" y="81"/>
                  <a:pt x="144" y="78"/>
                </a:cubicBezTo>
                <a:cubicBezTo>
                  <a:pt x="144" y="66"/>
                  <a:pt x="144" y="66"/>
                  <a:pt x="144" y="66"/>
                </a:cubicBezTo>
                <a:cubicBezTo>
                  <a:pt x="144" y="63"/>
                  <a:pt x="142" y="61"/>
                  <a:pt x="138" y="61"/>
                </a:cubicBezTo>
                <a:moveTo>
                  <a:pt x="100" y="72"/>
                </a:moveTo>
                <a:cubicBezTo>
                  <a:pt x="100" y="87"/>
                  <a:pt x="87" y="100"/>
                  <a:pt x="72" y="100"/>
                </a:cubicBezTo>
                <a:cubicBezTo>
                  <a:pt x="57" y="100"/>
                  <a:pt x="44" y="87"/>
                  <a:pt x="44" y="72"/>
                </a:cubicBezTo>
                <a:cubicBezTo>
                  <a:pt x="44" y="57"/>
                  <a:pt x="57" y="44"/>
                  <a:pt x="72" y="44"/>
                </a:cubicBezTo>
                <a:cubicBezTo>
                  <a:pt x="87" y="44"/>
                  <a:pt x="100" y="57"/>
                  <a:pt x="100" y="72"/>
                </a:cubicBezTo>
              </a:path>
            </a:pathLst>
          </a:cu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376" name="Freeform 29"/>
          <p:cNvSpPr>
            <a:spLocks noEditPoints="1"/>
          </p:cNvSpPr>
          <p:nvPr/>
        </p:nvSpPr>
        <p:spPr bwMode="auto">
          <a:xfrm>
            <a:off x="8935829" y="1723413"/>
            <a:ext cx="363972" cy="363972"/>
          </a:xfrm>
          <a:custGeom>
            <a:avLst/>
            <a:gdLst>
              <a:gd name="T0" fmla="*/ 114 w 120"/>
              <a:gd name="T1" fmla="*/ 70 h 120"/>
              <a:gd name="T2" fmla="*/ 120 w 120"/>
              <a:gd name="T3" fmla="*/ 64 h 120"/>
              <a:gd name="T4" fmla="*/ 120 w 120"/>
              <a:gd name="T5" fmla="*/ 56 h 120"/>
              <a:gd name="T6" fmla="*/ 114 w 120"/>
              <a:gd name="T7" fmla="*/ 50 h 120"/>
              <a:gd name="T8" fmla="*/ 110 w 120"/>
              <a:gd name="T9" fmla="*/ 50 h 120"/>
              <a:gd name="T10" fmla="*/ 102 w 120"/>
              <a:gd name="T11" fmla="*/ 45 h 120"/>
              <a:gd name="T12" fmla="*/ 102 w 120"/>
              <a:gd name="T13" fmla="*/ 32 h 120"/>
              <a:gd name="T14" fmla="*/ 105 w 120"/>
              <a:gd name="T15" fmla="*/ 29 h 120"/>
              <a:gd name="T16" fmla="*/ 105 w 120"/>
              <a:gd name="T17" fmla="*/ 20 h 120"/>
              <a:gd name="T18" fmla="*/ 100 w 120"/>
              <a:gd name="T19" fmla="*/ 15 h 120"/>
              <a:gd name="T20" fmla="*/ 91 w 120"/>
              <a:gd name="T21" fmla="*/ 15 h 120"/>
              <a:gd name="T22" fmla="*/ 88 w 120"/>
              <a:gd name="T23" fmla="*/ 18 h 120"/>
              <a:gd name="T24" fmla="*/ 79 w 120"/>
              <a:gd name="T25" fmla="*/ 20 h 120"/>
              <a:gd name="T26" fmla="*/ 70 w 120"/>
              <a:gd name="T27" fmla="*/ 10 h 120"/>
              <a:gd name="T28" fmla="*/ 70 w 120"/>
              <a:gd name="T29" fmla="*/ 6 h 120"/>
              <a:gd name="T30" fmla="*/ 64 w 120"/>
              <a:gd name="T31" fmla="*/ 0 h 120"/>
              <a:gd name="T32" fmla="*/ 56 w 120"/>
              <a:gd name="T33" fmla="*/ 0 h 120"/>
              <a:gd name="T34" fmla="*/ 50 w 120"/>
              <a:gd name="T35" fmla="*/ 6 h 120"/>
              <a:gd name="T36" fmla="*/ 50 w 120"/>
              <a:gd name="T37" fmla="*/ 10 h 120"/>
              <a:gd name="T38" fmla="*/ 45 w 120"/>
              <a:gd name="T39" fmla="*/ 18 h 120"/>
              <a:gd name="T40" fmla="*/ 32 w 120"/>
              <a:gd name="T41" fmla="*/ 18 h 120"/>
              <a:gd name="T42" fmla="*/ 29 w 120"/>
              <a:gd name="T43" fmla="*/ 15 h 120"/>
              <a:gd name="T44" fmla="*/ 20 w 120"/>
              <a:gd name="T45" fmla="*/ 15 h 120"/>
              <a:gd name="T46" fmla="*/ 15 w 120"/>
              <a:gd name="T47" fmla="*/ 20 h 120"/>
              <a:gd name="T48" fmla="*/ 15 w 120"/>
              <a:gd name="T49" fmla="*/ 29 h 120"/>
              <a:gd name="T50" fmla="*/ 18 w 120"/>
              <a:gd name="T51" fmla="*/ 32 h 120"/>
              <a:gd name="T52" fmla="*/ 20 w 120"/>
              <a:gd name="T53" fmla="*/ 41 h 120"/>
              <a:gd name="T54" fmla="*/ 10 w 120"/>
              <a:gd name="T55" fmla="*/ 50 h 120"/>
              <a:gd name="T56" fmla="*/ 6 w 120"/>
              <a:gd name="T57" fmla="*/ 50 h 120"/>
              <a:gd name="T58" fmla="*/ 0 w 120"/>
              <a:gd name="T59" fmla="*/ 56 h 120"/>
              <a:gd name="T60" fmla="*/ 0 w 120"/>
              <a:gd name="T61" fmla="*/ 64 h 120"/>
              <a:gd name="T62" fmla="*/ 6 w 120"/>
              <a:gd name="T63" fmla="*/ 70 h 120"/>
              <a:gd name="T64" fmla="*/ 10 w 120"/>
              <a:gd name="T65" fmla="*/ 70 h 120"/>
              <a:gd name="T66" fmla="*/ 18 w 120"/>
              <a:gd name="T67" fmla="*/ 75 h 120"/>
              <a:gd name="T68" fmla="*/ 18 w 120"/>
              <a:gd name="T69" fmla="*/ 88 h 120"/>
              <a:gd name="T70" fmla="*/ 15 w 120"/>
              <a:gd name="T71" fmla="*/ 91 h 120"/>
              <a:gd name="T72" fmla="*/ 15 w 120"/>
              <a:gd name="T73" fmla="*/ 100 h 120"/>
              <a:gd name="T74" fmla="*/ 20 w 120"/>
              <a:gd name="T75" fmla="*/ 105 h 120"/>
              <a:gd name="T76" fmla="*/ 29 w 120"/>
              <a:gd name="T77" fmla="*/ 105 h 120"/>
              <a:gd name="T78" fmla="*/ 32 w 120"/>
              <a:gd name="T79" fmla="*/ 102 h 120"/>
              <a:gd name="T80" fmla="*/ 41 w 120"/>
              <a:gd name="T81" fmla="*/ 100 h 120"/>
              <a:gd name="T82" fmla="*/ 50 w 120"/>
              <a:gd name="T83" fmla="*/ 110 h 120"/>
              <a:gd name="T84" fmla="*/ 50 w 120"/>
              <a:gd name="T85" fmla="*/ 114 h 120"/>
              <a:gd name="T86" fmla="*/ 56 w 120"/>
              <a:gd name="T87" fmla="*/ 120 h 120"/>
              <a:gd name="T88" fmla="*/ 64 w 120"/>
              <a:gd name="T89" fmla="*/ 120 h 120"/>
              <a:gd name="T90" fmla="*/ 70 w 120"/>
              <a:gd name="T91" fmla="*/ 114 h 120"/>
              <a:gd name="T92" fmla="*/ 70 w 120"/>
              <a:gd name="T93" fmla="*/ 110 h 120"/>
              <a:gd name="T94" fmla="*/ 75 w 120"/>
              <a:gd name="T95" fmla="*/ 102 h 120"/>
              <a:gd name="T96" fmla="*/ 88 w 120"/>
              <a:gd name="T97" fmla="*/ 102 h 120"/>
              <a:gd name="T98" fmla="*/ 91 w 120"/>
              <a:gd name="T99" fmla="*/ 105 h 120"/>
              <a:gd name="T100" fmla="*/ 100 w 120"/>
              <a:gd name="T101" fmla="*/ 105 h 120"/>
              <a:gd name="T102" fmla="*/ 105 w 120"/>
              <a:gd name="T103" fmla="*/ 100 h 120"/>
              <a:gd name="T104" fmla="*/ 105 w 120"/>
              <a:gd name="T105" fmla="*/ 91 h 120"/>
              <a:gd name="T106" fmla="*/ 102 w 120"/>
              <a:gd name="T107" fmla="*/ 88 h 120"/>
              <a:gd name="T108" fmla="*/ 100 w 120"/>
              <a:gd name="T109" fmla="*/ 79 h 120"/>
              <a:gd name="T110" fmla="*/ 110 w 120"/>
              <a:gd name="T111" fmla="*/ 70 h 120"/>
              <a:gd name="T112" fmla="*/ 114 w 120"/>
              <a:gd name="T113" fmla="*/ 70 h 120"/>
              <a:gd name="T114" fmla="*/ 60 w 120"/>
              <a:gd name="T115" fmla="*/ 86 h 120"/>
              <a:gd name="T116" fmla="*/ 34 w 120"/>
              <a:gd name="T117" fmla="*/ 60 h 120"/>
              <a:gd name="T118" fmla="*/ 60 w 120"/>
              <a:gd name="T119" fmla="*/ 34 h 120"/>
              <a:gd name="T120" fmla="*/ 86 w 120"/>
              <a:gd name="T121" fmla="*/ 60 h 120"/>
              <a:gd name="T122" fmla="*/ 60 w 120"/>
              <a:gd name="T123" fmla="*/ 8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0" h="120">
                <a:moveTo>
                  <a:pt x="114" y="70"/>
                </a:moveTo>
                <a:cubicBezTo>
                  <a:pt x="117" y="70"/>
                  <a:pt x="120" y="67"/>
                  <a:pt x="120" y="64"/>
                </a:cubicBezTo>
                <a:cubicBezTo>
                  <a:pt x="120" y="56"/>
                  <a:pt x="120" y="56"/>
                  <a:pt x="120" y="56"/>
                </a:cubicBezTo>
                <a:cubicBezTo>
                  <a:pt x="120" y="53"/>
                  <a:pt x="117" y="50"/>
                  <a:pt x="114" y="50"/>
                </a:cubicBezTo>
                <a:cubicBezTo>
                  <a:pt x="110" y="50"/>
                  <a:pt x="110" y="50"/>
                  <a:pt x="110" y="50"/>
                </a:cubicBezTo>
                <a:cubicBezTo>
                  <a:pt x="107" y="50"/>
                  <a:pt x="103" y="48"/>
                  <a:pt x="102" y="45"/>
                </a:cubicBezTo>
                <a:cubicBezTo>
                  <a:pt x="101" y="42"/>
                  <a:pt x="100" y="34"/>
                  <a:pt x="102" y="32"/>
                </a:cubicBezTo>
                <a:cubicBezTo>
                  <a:pt x="105" y="29"/>
                  <a:pt x="105" y="29"/>
                  <a:pt x="105" y="29"/>
                </a:cubicBezTo>
                <a:cubicBezTo>
                  <a:pt x="108" y="27"/>
                  <a:pt x="108" y="23"/>
                  <a:pt x="105" y="20"/>
                </a:cubicBezTo>
                <a:cubicBezTo>
                  <a:pt x="100" y="15"/>
                  <a:pt x="100" y="15"/>
                  <a:pt x="100" y="15"/>
                </a:cubicBezTo>
                <a:cubicBezTo>
                  <a:pt x="97" y="12"/>
                  <a:pt x="93" y="12"/>
                  <a:pt x="91" y="15"/>
                </a:cubicBezTo>
                <a:cubicBezTo>
                  <a:pt x="88" y="18"/>
                  <a:pt x="88" y="18"/>
                  <a:pt x="88" y="18"/>
                </a:cubicBezTo>
                <a:cubicBezTo>
                  <a:pt x="86" y="20"/>
                  <a:pt x="82" y="21"/>
                  <a:pt x="79" y="20"/>
                </a:cubicBezTo>
                <a:cubicBezTo>
                  <a:pt x="77" y="18"/>
                  <a:pt x="70" y="13"/>
                  <a:pt x="70" y="10"/>
                </a:cubicBezTo>
                <a:cubicBezTo>
                  <a:pt x="70" y="6"/>
                  <a:pt x="70" y="6"/>
                  <a:pt x="70" y="6"/>
                </a:cubicBezTo>
                <a:cubicBezTo>
                  <a:pt x="70" y="3"/>
                  <a:pt x="67" y="0"/>
                  <a:pt x="64" y="0"/>
                </a:cubicBezTo>
                <a:cubicBezTo>
                  <a:pt x="56" y="0"/>
                  <a:pt x="56" y="0"/>
                  <a:pt x="56" y="0"/>
                </a:cubicBezTo>
                <a:cubicBezTo>
                  <a:pt x="53" y="0"/>
                  <a:pt x="50" y="3"/>
                  <a:pt x="50" y="6"/>
                </a:cubicBezTo>
                <a:cubicBezTo>
                  <a:pt x="50" y="10"/>
                  <a:pt x="50" y="10"/>
                  <a:pt x="50" y="10"/>
                </a:cubicBezTo>
                <a:cubicBezTo>
                  <a:pt x="50" y="13"/>
                  <a:pt x="48" y="17"/>
                  <a:pt x="45" y="18"/>
                </a:cubicBezTo>
                <a:cubicBezTo>
                  <a:pt x="42" y="19"/>
                  <a:pt x="34" y="20"/>
                  <a:pt x="32" y="18"/>
                </a:cubicBezTo>
                <a:cubicBezTo>
                  <a:pt x="29" y="15"/>
                  <a:pt x="29" y="15"/>
                  <a:pt x="29" y="15"/>
                </a:cubicBezTo>
                <a:cubicBezTo>
                  <a:pt x="27" y="12"/>
                  <a:pt x="23" y="12"/>
                  <a:pt x="20" y="15"/>
                </a:cubicBezTo>
                <a:cubicBezTo>
                  <a:pt x="15" y="20"/>
                  <a:pt x="15" y="20"/>
                  <a:pt x="15" y="20"/>
                </a:cubicBezTo>
                <a:cubicBezTo>
                  <a:pt x="12" y="23"/>
                  <a:pt x="12" y="27"/>
                  <a:pt x="15" y="29"/>
                </a:cubicBezTo>
                <a:cubicBezTo>
                  <a:pt x="18" y="32"/>
                  <a:pt x="18" y="32"/>
                  <a:pt x="18" y="32"/>
                </a:cubicBezTo>
                <a:cubicBezTo>
                  <a:pt x="20" y="34"/>
                  <a:pt x="21" y="38"/>
                  <a:pt x="20" y="41"/>
                </a:cubicBezTo>
                <a:cubicBezTo>
                  <a:pt x="18" y="43"/>
                  <a:pt x="13" y="50"/>
                  <a:pt x="10" y="50"/>
                </a:cubicBezTo>
                <a:cubicBezTo>
                  <a:pt x="6" y="50"/>
                  <a:pt x="6" y="50"/>
                  <a:pt x="6" y="50"/>
                </a:cubicBezTo>
                <a:cubicBezTo>
                  <a:pt x="3" y="50"/>
                  <a:pt x="0" y="53"/>
                  <a:pt x="0" y="56"/>
                </a:cubicBezTo>
                <a:cubicBezTo>
                  <a:pt x="0" y="64"/>
                  <a:pt x="0" y="64"/>
                  <a:pt x="0" y="64"/>
                </a:cubicBezTo>
                <a:cubicBezTo>
                  <a:pt x="0" y="67"/>
                  <a:pt x="3" y="70"/>
                  <a:pt x="6" y="70"/>
                </a:cubicBezTo>
                <a:cubicBezTo>
                  <a:pt x="10" y="70"/>
                  <a:pt x="10" y="70"/>
                  <a:pt x="10" y="70"/>
                </a:cubicBezTo>
                <a:cubicBezTo>
                  <a:pt x="13" y="70"/>
                  <a:pt x="17" y="72"/>
                  <a:pt x="18" y="75"/>
                </a:cubicBezTo>
                <a:cubicBezTo>
                  <a:pt x="19" y="78"/>
                  <a:pt x="20" y="86"/>
                  <a:pt x="18" y="88"/>
                </a:cubicBezTo>
                <a:cubicBezTo>
                  <a:pt x="15" y="91"/>
                  <a:pt x="15" y="91"/>
                  <a:pt x="15" y="91"/>
                </a:cubicBezTo>
                <a:cubicBezTo>
                  <a:pt x="12" y="93"/>
                  <a:pt x="12" y="97"/>
                  <a:pt x="15" y="100"/>
                </a:cubicBezTo>
                <a:cubicBezTo>
                  <a:pt x="20" y="105"/>
                  <a:pt x="20" y="105"/>
                  <a:pt x="20" y="105"/>
                </a:cubicBezTo>
                <a:cubicBezTo>
                  <a:pt x="23" y="108"/>
                  <a:pt x="27" y="108"/>
                  <a:pt x="29" y="105"/>
                </a:cubicBezTo>
                <a:cubicBezTo>
                  <a:pt x="32" y="102"/>
                  <a:pt x="32" y="102"/>
                  <a:pt x="32" y="102"/>
                </a:cubicBezTo>
                <a:cubicBezTo>
                  <a:pt x="34" y="100"/>
                  <a:pt x="38" y="99"/>
                  <a:pt x="41" y="100"/>
                </a:cubicBezTo>
                <a:cubicBezTo>
                  <a:pt x="43" y="102"/>
                  <a:pt x="50" y="107"/>
                  <a:pt x="50" y="110"/>
                </a:cubicBezTo>
                <a:cubicBezTo>
                  <a:pt x="50" y="114"/>
                  <a:pt x="50" y="114"/>
                  <a:pt x="50" y="114"/>
                </a:cubicBezTo>
                <a:cubicBezTo>
                  <a:pt x="50" y="117"/>
                  <a:pt x="53" y="120"/>
                  <a:pt x="56" y="120"/>
                </a:cubicBezTo>
                <a:cubicBezTo>
                  <a:pt x="64" y="120"/>
                  <a:pt x="64" y="120"/>
                  <a:pt x="64" y="120"/>
                </a:cubicBezTo>
                <a:cubicBezTo>
                  <a:pt x="67" y="120"/>
                  <a:pt x="70" y="117"/>
                  <a:pt x="70" y="114"/>
                </a:cubicBezTo>
                <a:cubicBezTo>
                  <a:pt x="70" y="110"/>
                  <a:pt x="70" y="110"/>
                  <a:pt x="70" y="110"/>
                </a:cubicBezTo>
                <a:cubicBezTo>
                  <a:pt x="70" y="107"/>
                  <a:pt x="72" y="103"/>
                  <a:pt x="75" y="102"/>
                </a:cubicBezTo>
                <a:cubicBezTo>
                  <a:pt x="78" y="101"/>
                  <a:pt x="86" y="100"/>
                  <a:pt x="88" y="102"/>
                </a:cubicBezTo>
                <a:cubicBezTo>
                  <a:pt x="91" y="105"/>
                  <a:pt x="91" y="105"/>
                  <a:pt x="91" y="105"/>
                </a:cubicBezTo>
                <a:cubicBezTo>
                  <a:pt x="93" y="108"/>
                  <a:pt x="97" y="108"/>
                  <a:pt x="100" y="105"/>
                </a:cubicBezTo>
                <a:cubicBezTo>
                  <a:pt x="105" y="100"/>
                  <a:pt x="105" y="100"/>
                  <a:pt x="105" y="100"/>
                </a:cubicBezTo>
                <a:cubicBezTo>
                  <a:pt x="108" y="97"/>
                  <a:pt x="108" y="93"/>
                  <a:pt x="105" y="91"/>
                </a:cubicBezTo>
                <a:cubicBezTo>
                  <a:pt x="102" y="88"/>
                  <a:pt x="102" y="88"/>
                  <a:pt x="102" y="88"/>
                </a:cubicBezTo>
                <a:cubicBezTo>
                  <a:pt x="100" y="86"/>
                  <a:pt x="99" y="82"/>
                  <a:pt x="100" y="79"/>
                </a:cubicBezTo>
                <a:cubicBezTo>
                  <a:pt x="102" y="77"/>
                  <a:pt x="107" y="70"/>
                  <a:pt x="110" y="70"/>
                </a:cubicBezTo>
                <a:lnTo>
                  <a:pt x="114" y="70"/>
                </a:lnTo>
                <a:close/>
                <a:moveTo>
                  <a:pt x="60" y="86"/>
                </a:moveTo>
                <a:cubicBezTo>
                  <a:pt x="46" y="86"/>
                  <a:pt x="34" y="74"/>
                  <a:pt x="34" y="60"/>
                </a:cubicBezTo>
                <a:cubicBezTo>
                  <a:pt x="34" y="46"/>
                  <a:pt x="46" y="34"/>
                  <a:pt x="60" y="34"/>
                </a:cubicBezTo>
                <a:cubicBezTo>
                  <a:pt x="74" y="34"/>
                  <a:pt x="86" y="46"/>
                  <a:pt x="86" y="60"/>
                </a:cubicBezTo>
                <a:cubicBezTo>
                  <a:pt x="86" y="74"/>
                  <a:pt x="74" y="86"/>
                  <a:pt x="60" y="86"/>
                </a:cubicBezTo>
              </a:path>
            </a:pathLst>
          </a:cu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377" name="Freeform 30"/>
          <p:cNvSpPr>
            <a:spLocks noEditPoints="1"/>
          </p:cNvSpPr>
          <p:nvPr/>
        </p:nvSpPr>
        <p:spPr bwMode="auto">
          <a:xfrm>
            <a:off x="9227853" y="2049295"/>
            <a:ext cx="179870" cy="184103"/>
          </a:xfrm>
          <a:custGeom>
            <a:avLst/>
            <a:gdLst>
              <a:gd name="T0" fmla="*/ 57 w 60"/>
              <a:gd name="T1" fmla="*/ 35 h 60"/>
              <a:gd name="T2" fmla="*/ 60 w 60"/>
              <a:gd name="T3" fmla="*/ 32 h 60"/>
              <a:gd name="T4" fmla="*/ 60 w 60"/>
              <a:gd name="T5" fmla="*/ 28 h 60"/>
              <a:gd name="T6" fmla="*/ 57 w 60"/>
              <a:gd name="T7" fmla="*/ 25 h 60"/>
              <a:gd name="T8" fmla="*/ 55 w 60"/>
              <a:gd name="T9" fmla="*/ 25 h 60"/>
              <a:gd name="T10" fmla="*/ 51 w 60"/>
              <a:gd name="T11" fmla="*/ 23 h 60"/>
              <a:gd name="T12" fmla="*/ 51 w 60"/>
              <a:gd name="T13" fmla="*/ 16 h 60"/>
              <a:gd name="T14" fmla="*/ 53 w 60"/>
              <a:gd name="T15" fmla="*/ 14 h 60"/>
              <a:gd name="T16" fmla="*/ 53 w 60"/>
              <a:gd name="T17" fmla="*/ 10 h 60"/>
              <a:gd name="T18" fmla="*/ 50 w 60"/>
              <a:gd name="T19" fmla="*/ 7 h 60"/>
              <a:gd name="T20" fmla="*/ 46 w 60"/>
              <a:gd name="T21" fmla="*/ 7 h 60"/>
              <a:gd name="T22" fmla="*/ 44 w 60"/>
              <a:gd name="T23" fmla="*/ 9 h 60"/>
              <a:gd name="T24" fmla="*/ 40 w 60"/>
              <a:gd name="T25" fmla="*/ 10 h 60"/>
              <a:gd name="T26" fmla="*/ 35 w 60"/>
              <a:gd name="T27" fmla="*/ 5 h 60"/>
              <a:gd name="T28" fmla="*/ 35 w 60"/>
              <a:gd name="T29" fmla="*/ 3 h 60"/>
              <a:gd name="T30" fmla="*/ 32 w 60"/>
              <a:gd name="T31" fmla="*/ 0 h 60"/>
              <a:gd name="T32" fmla="*/ 28 w 60"/>
              <a:gd name="T33" fmla="*/ 0 h 60"/>
              <a:gd name="T34" fmla="*/ 25 w 60"/>
              <a:gd name="T35" fmla="*/ 3 h 60"/>
              <a:gd name="T36" fmla="*/ 25 w 60"/>
              <a:gd name="T37" fmla="*/ 5 h 60"/>
              <a:gd name="T38" fmla="*/ 23 w 60"/>
              <a:gd name="T39" fmla="*/ 9 h 60"/>
              <a:gd name="T40" fmla="*/ 16 w 60"/>
              <a:gd name="T41" fmla="*/ 9 h 60"/>
              <a:gd name="T42" fmla="*/ 14 w 60"/>
              <a:gd name="T43" fmla="*/ 7 h 60"/>
              <a:gd name="T44" fmla="*/ 10 w 60"/>
              <a:gd name="T45" fmla="*/ 7 h 60"/>
              <a:gd name="T46" fmla="*/ 7 w 60"/>
              <a:gd name="T47" fmla="*/ 10 h 60"/>
              <a:gd name="T48" fmla="*/ 7 w 60"/>
              <a:gd name="T49" fmla="*/ 14 h 60"/>
              <a:gd name="T50" fmla="*/ 9 w 60"/>
              <a:gd name="T51" fmla="*/ 16 h 60"/>
              <a:gd name="T52" fmla="*/ 10 w 60"/>
              <a:gd name="T53" fmla="*/ 20 h 60"/>
              <a:gd name="T54" fmla="*/ 5 w 60"/>
              <a:gd name="T55" fmla="*/ 25 h 60"/>
              <a:gd name="T56" fmla="*/ 3 w 60"/>
              <a:gd name="T57" fmla="*/ 25 h 60"/>
              <a:gd name="T58" fmla="*/ 0 w 60"/>
              <a:gd name="T59" fmla="*/ 28 h 60"/>
              <a:gd name="T60" fmla="*/ 0 w 60"/>
              <a:gd name="T61" fmla="*/ 32 h 60"/>
              <a:gd name="T62" fmla="*/ 3 w 60"/>
              <a:gd name="T63" fmla="*/ 35 h 60"/>
              <a:gd name="T64" fmla="*/ 5 w 60"/>
              <a:gd name="T65" fmla="*/ 35 h 60"/>
              <a:gd name="T66" fmla="*/ 9 w 60"/>
              <a:gd name="T67" fmla="*/ 37 h 60"/>
              <a:gd name="T68" fmla="*/ 9 w 60"/>
              <a:gd name="T69" fmla="*/ 44 h 60"/>
              <a:gd name="T70" fmla="*/ 7 w 60"/>
              <a:gd name="T71" fmla="*/ 46 h 60"/>
              <a:gd name="T72" fmla="*/ 7 w 60"/>
              <a:gd name="T73" fmla="*/ 50 h 60"/>
              <a:gd name="T74" fmla="*/ 10 w 60"/>
              <a:gd name="T75" fmla="*/ 53 h 60"/>
              <a:gd name="T76" fmla="*/ 14 w 60"/>
              <a:gd name="T77" fmla="*/ 53 h 60"/>
              <a:gd name="T78" fmla="*/ 16 w 60"/>
              <a:gd name="T79" fmla="*/ 51 h 60"/>
              <a:gd name="T80" fmla="*/ 20 w 60"/>
              <a:gd name="T81" fmla="*/ 50 h 60"/>
              <a:gd name="T82" fmla="*/ 25 w 60"/>
              <a:gd name="T83" fmla="*/ 55 h 60"/>
              <a:gd name="T84" fmla="*/ 25 w 60"/>
              <a:gd name="T85" fmla="*/ 57 h 60"/>
              <a:gd name="T86" fmla="*/ 28 w 60"/>
              <a:gd name="T87" fmla="*/ 60 h 60"/>
              <a:gd name="T88" fmla="*/ 32 w 60"/>
              <a:gd name="T89" fmla="*/ 60 h 60"/>
              <a:gd name="T90" fmla="*/ 35 w 60"/>
              <a:gd name="T91" fmla="*/ 57 h 60"/>
              <a:gd name="T92" fmla="*/ 35 w 60"/>
              <a:gd name="T93" fmla="*/ 55 h 60"/>
              <a:gd name="T94" fmla="*/ 37 w 60"/>
              <a:gd name="T95" fmla="*/ 51 h 60"/>
              <a:gd name="T96" fmla="*/ 44 w 60"/>
              <a:gd name="T97" fmla="*/ 51 h 60"/>
              <a:gd name="T98" fmla="*/ 46 w 60"/>
              <a:gd name="T99" fmla="*/ 53 h 60"/>
              <a:gd name="T100" fmla="*/ 50 w 60"/>
              <a:gd name="T101" fmla="*/ 53 h 60"/>
              <a:gd name="T102" fmla="*/ 53 w 60"/>
              <a:gd name="T103" fmla="*/ 50 h 60"/>
              <a:gd name="T104" fmla="*/ 53 w 60"/>
              <a:gd name="T105" fmla="*/ 46 h 60"/>
              <a:gd name="T106" fmla="*/ 51 w 60"/>
              <a:gd name="T107" fmla="*/ 44 h 60"/>
              <a:gd name="T108" fmla="*/ 50 w 60"/>
              <a:gd name="T109" fmla="*/ 40 h 60"/>
              <a:gd name="T110" fmla="*/ 55 w 60"/>
              <a:gd name="T111" fmla="*/ 35 h 60"/>
              <a:gd name="T112" fmla="*/ 57 w 60"/>
              <a:gd name="T113" fmla="*/ 35 h 60"/>
              <a:gd name="T114" fmla="*/ 40 w 60"/>
              <a:gd name="T115" fmla="*/ 30 h 60"/>
              <a:gd name="T116" fmla="*/ 30 w 60"/>
              <a:gd name="T117" fmla="*/ 40 h 60"/>
              <a:gd name="T118" fmla="*/ 20 w 60"/>
              <a:gd name="T119" fmla="*/ 30 h 60"/>
              <a:gd name="T120" fmla="*/ 30 w 60"/>
              <a:gd name="T121" fmla="*/ 20 h 60"/>
              <a:gd name="T122" fmla="*/ 40 w 60"/>
              <a:gd name="T123"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 h="60">
                <a:moveTo>
                  <a:pt x="57" y="35"/>
                </a:moveTo>
                <a:cubicBezTo>
                  <a:pt x="59" y="35"/>
                  <a:pt x="60" y="34"/>
                  <a:pt x="60" y="32"/>
                </a:cubicBezTo>
                <a:cubicBezTo>
                  <a:pt x="60" y="28"/>
                  <a:pt x="60" y="28"/>
                  <a:pt x="60" y="28"/>
                </a:cubicBezTo>
                <a:cubicBezTo>
                  <a:pt x="60" y="26"/>
                  <a:pt x="59" y="25"/>
                  <a:pt x="57" y="25"/>
                </a:cubicBezTo>
                <a:cubicBezTo>
                  <a:pt x="55" y="25"/>
                  <a:pt x="55" y="25"/>
                  <a:pt x="55" y="25"/>
                </a:cubicBezTo>
                <a:cubicBezTo>
                  <a:pt x="53" y="25"/>
                  <a:pt x="52" y="24"/>
                  <a:pt x="51" y="23"/>
                </a:cubicBezTo>
                <a:cubicBezTo>
                  <a:pt x="51" y="21"/>
                  <a:pt x="50" y="17"/>
                  <a:pt x="51" y="16"/>
                </a:cubicBezTo>
                <a:cubicBezTo>
                  <a:pt x="53" y="14"/>
                  <a:pt x="53" y="14"/>
                  <a:pt x="53" y="14"/>
                </a:cubicBezTo>
                <a:cubicBezTo>
                  <a:pt x="54" y="13"/>
                  <a:pt x="54" y="11"/>
                  <a:pt x="53" y="10"/>
                </a:cubicBezTo>
                <a:cubicBezTo>
                  <a:pt x="50" y="7"/>
                  <a:pt x="50" y="7"/>
                  <a:pt x="50" y="7"/>
                </a:cubicBezTo>
                <a:cubicBezTo>
                  <a:pt x="49" y="6"/>
                  <a:pt x="47" y="6"/>
                  <a:pt x="46" y="7"/>
                </a:cubicBezTo>
                <a:cubicBezTo>
                  <a:pt x="44" y="9"/>
                  <a:pt x="44" y="9"/>
                  <a:pt x="44" y="9"/>
                </a:cubicBezTo>
                <a:cubicBezTo>
                  <a:pt x="43" y="10"/>
                  <a:pt x="41" y="10"/>
                  <a:pt x="40" y="10"/>
                </a:cubicBezTo>
                <a:cubicBezTo>
                  <a:pt x="39" y="9"/>
                  <a:pt x="35" y="7"/>
                  <a:pt x="35" y="5"/>
                </a:cubicBezTo>
                <a:cubicBezTo>
                  <a:pt x="35" y="3"/>
                  <a:pt x="35" y="3"/>
                  <a:pt x="35" y="3"/>
                </a:cubicBezTo>
                <a:cubicBezTo>
                  <a:pt x="35" y="1"/>
                  <a:pt x="34" y="0"/>
                  <a:pt x="32" y="0"/>
                </a:cubicBezTo>
                <a:cubicBezTo>
                  <a:pt x="28" y="0"/>
                  <a:pt x="28" y="0"/>
                  <a:pt x="28" y="0"/>
                </a:cubicBezTo>
                <a:cubicBezTo>
                  <a:pt x="26" y="0"/>
                  <a:pt x="25" y="1"/>
                  <a:pt x="25" y="3"/>
                </a:cubicBezTo>
                <a:cubicBezTo>
                  <a:pt x="25" y="5"/>
                  <a:pt x="25" y="5"/>
                  <a:pt x="25" y="5"/>
                </a:cubicBezTo>
                <a:cubicBezTo>
                  <a:pt x="25" y="7"/>
                  <a:pt x="24" y="8"/>
                  <a:pt x="23" y="9"/>
                </a:cubicBezTo>
                <a:cubicBezTo>
                  <a:pt x="21" y="9"/>
                  <a:pt x="17" y="10"/>
                  <a:pt x="16" y="9"/>
                </a:cubicBezTo>
                <a:cubicBezTo>
                  <a:pt x="14" y="7"/>
                  <a:pt x="14" y="7"/>
                  <a:pt x="14" y="7"/>
                </a:cubicBezTo>
                <a:cubicBezTo>
                  <a:pt x="13" y="6"/>
                  <a:pt x="11" y="6"/>
                  <a:pt x="10" y="7"/>
                </a:cubicBezTo>
                <a:cubicBezTo>
                  <a:pt x="7" y="10"/>
                  <a:pt x="7" y="10"/>
                  <a:pt x="7" y="10"/>
                </a:cubicBezTo>
                <a:cubicBezTo>
                  <a:pt x="6" y="11"/>
                  <a:pt x="6" y="13"/>
                  <a:pt x="7" y="14"/>
                </a:cubicBezTo>
                <a:cubicBezTo>
                  <a:pt x="9" y="16"/>
                  <a:pt x="9" y="16"/>
                  <a:pt x="9" y="16"/>
                </a:cubicBezTo>
                <a:cubicBezTo>
                  <a:pt x="10" y="17"/>
                  <a:pt x="10" y="19"/>
                  <a:pt x="10" y="20"/>
                </a:cubicBezTo>
                <a:cubicBezTo>
                  <a:pt x="9" y="21"/>
                  <a:pt x="7" y="25"/>
                  <a:pt x="5" y="25"/>
                </a:cubicBezTo>
                <a:cubicBezTo>
                  <a:pt x="3" y="25"/>
                  <a:pt x="3" y="25"/>
                  <a:pt x="3" y="25"/>
                </a:cubicBezTo>
                <a:cubicBezTo>
                  <a:pt x="1" y="25"/>
                  <a:pt x="0" y="26"/>
                  <a:pt x="0" y="28"/>
                </a:cubicBezTo>
                <a:cubicBezTo>
                  <a:pt x="0" y="32"/>
                  <a:pt x="0" y="32"/>
                  <a:pt x="0" y="32"/>
                </a:cubicBezTo>
                <a:cubicBezTo>
                  <a:pt x="0" y="34"/>
                  <a:pt x="1" y="35"/>
                  <a:pt x="3" y="35"/>
                </a:cubicBezTo>
                <a:cubicBezTo>
                  <a:pt x="5" y="35"/>
                  <a:pt x="5" y="35"/>
                  <a:pt x="5" y="35"/>
                </a:cubicBezTo>
                <a:cubicBezTo>
                  <a:pt x="7" y="35"/>
                  <a:pt x="8" y="36"/>
                  <a:pt x="9" y="37"/>
                </a:cubicBezTo>
                <a:cubicBezTo>
                  <a:pt x="9" y="39"/>
                  <a:pt x="10" y="43"/>
                  <a:pt x="9" y="44"/>
                </a:cubicBezTo>
                <a:cubicBezTo>
                  <a:pt x="7" y="46"/>
                  <a:pt x="7" y="46"/>
                  <a:pt x="7" y="46"/>
                </a:cubicBezTo>
                <a:cubicBezTo>
                  <a:pt x="6" y="47"/>
                  <a:pt x="6" y="49"/>
                  <a:pt x="7" y="50"/>
                </a:cubicBezTo>
                <a:cubicBezTo>
                  <a:pt x="10" y="53"/>
                  <a:pt x="10" y="53"/>
                  <a:pt x="10" y="53"/>
                </a:cubicBezTo>
                <a:cubicBezTo>
                  <a:pt x="11" y="54"/>
                  <a:pt x="13" y="54"/>
                  <a:pt x="14" y="53"/>
                </a:cubicBezTo>
                <a:cubicBezTo>
                  <a:pt x="16" y="51"/>
                  <a:pt x="16" y="51"/>
                  <a:pt x="16" y="51"/>
                </a:cubicBezTo>
                <a:cubicBezTo>
                  <a:pt x="17" y="50"/>
                  <a:pt x="19" y="50"/>
                  <a:pt x="20" y="50"/>
                </a:cubicBezTo>
                <a:cubicBezTo>
                  <a:pt x="21" y="51"/>
                  <a:pt x="25" y="53"/>
                  <a:pt x="25" y="55"/>
                </a:cubicBezTo>
                <a:cubicBezTo>
                  <a:pt x="25" y="57"/>
                  <a:pt x="25" y="57"/>
                  <a:pt x="25" y="57"/>
                </a:cubicBezTo>
                <a:cubicBezTo>
                  <a:pt x="25" y="59"/>
                  <a:pt x="26" y="60"/>
                  <a:pt x="28" y="60"/>
                </a:cubicBezTo>
                <a:cubicBezTo>
                  <a:pt x="32" y="60"/>
                  <a:pt x="32" y="60"/>
                  <a:pt x="32" y="60"/>
                </a:cubicBezTo>
                <a:cubicBezTo>
                  <a:pt x="34" y="60"/>
                  <a:pt x="35" y="59"/>
                  <a:pt x="35" y="57"/>
                </a:cubicBezTo>
                <a:cubicBezTo>
                  <a:pt x="35" y="55"/>
                  <a:pt x="35" y="55"/>
                  <a:pt x="35" y="55"/>
                </a:cubicBezTo>
                <a:cubicBezTo>
                  <a:pt x="35" y="53"/>
                  <a:pt x="36" y="52"/>
                  <a:pt x="37" y="51"/>
                </a:cubicBezTo>
                <a:cubicBezTo>
                  <a:pt x="39" y="51"/>
                  <a:pt x="43" y="50"/>
                  <a:pt x="44" y="51"/>
                </a:cubicBezTo>
                <a:cubicBezTo>
                  <a:pt x="46" y="53"/>
                  <a:pt x="46" y="53"/>
                  <a:pt x="46" y="53"/>
                </a:cubicBezTo>
                <a:cubicBezTo>
                  <a:pt x="47" y="54"/>
                  <a:pt x="49" y="54"/>
                  <a:pt x="50" y="53"/>
                </a:cubicBezTo>
                <a:cubicBezTo>
                  <a:pt x="53" y="50"/>
                  <a:pt x="53" y="50"/>
                  <a:pt x="53" y="50"/>
                </a:cubicBezTo>
                <a:cubicBezTo>
                  <a:pt x="54" y="49"/>
                  <a:pt x="54" y="47"/>
                  <a:pt x="53" y="46"/>
                </a:cubicBezTo>
                <a:cubicBezTo>
                  <a:pt x="51" y="44"/>
                  <a:pt x="51" y="44"/>
                  <a:pt x="51" y="44"/>
                </a:cubicBezTo>
                <a:cubicBezTo>
                  <a:pt x="50" y="43"/>
                  <a:pt x="50" y="41"/>
                  <a:pt x="50" y="40"/>
                </a:cubicBezTo>
                <a:cubicBezTo>
                  <a:pt x="51" y="39"/>
                  <a:pt x="53" y="35"/>
                  <a:pt x="55" y="35"/>
                </a:cubicBezTo>
                <a:lnTo>
                  <a:pt x="57" y="35"/>
                </a:lnTo>
                <a:close/>
                <a:moveTo>
                  <a:pt x="40" y="30"/>
                </a:moveTo>
                <a:cubicBezTo>
                  <a:pt x="40" y="36"/>
                  <a:pt x="36" y="40"/>
                  <a:pt x="30" y="40"/>
                </a:cubicBezTo>
                <a:cubicBezTo>
                  <a:pt x="24" y="40"/>
                  <a:pt x="20" y="36"/>
                  <a:pt x="20" y="30"/>
                </a:cubicBezTo>
                <a:cubicBezTo>
                  <a:pt x="20" y="24"/>
                  <a:pt x="24" y="20"/>
                  <a:pt x="30" y="20"/>
                </a:cubicBezTo>
                <a:cubicBezTo>
                  <a:pt x="36" y="20"/>
                  <a:pt x="40" y="24"/>
                  <a:pt x="40" y="30"/>
                </a:cubicBezTo>
              </a:path>
            </a:pathLst>
          </a:cu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378" name="Freeform 31"/>
          <p:cNvSpPr>
            <a:spLocks/>
          </p:cNvSpPr>
          <p:nvPr/>
        </p:nvSpPr>
        <p:spPr bwMode="auto">
          <a:xfrm>
            <a:off x="9837294" y="1744574"/>
            <a:ext cx="438037" cy="433804"/>
          </a:xfrm>
          <a:custGeom>
            <a:avLst/>
            <a:gdLst>
              <a:gd name="T0" fmla="*/ 72 w 144"/>
              <a:gd name="T1" fmla="*/ 36 h 144"/>
              <a:gd name="T2" fmla="*/ 0 w 144"/>
              <a:gd name="T3" fmla="*/ 61 h 144"/>
              <a:gd name="T4" fmla="*/ 42 w 144"/>
              <a:gd name="T5" fmla="*/ 120 h 144"/>
              <a:gd name="T6" fmla="*/ 72 w 144"/>
              <a:gd name="T7" fmla="*/ 144 h 144"/>
              <a:gd name="T8" fmla="*/ 102 w 144"/>
              <a:gd name="T9" fmla="*/ 120 h 144"/>
              <a:gd name="T10" fmla="*/ 144 w 144"/>
              <a:gd name="T11" fmla="*/ 60 h 144"/>
              <a:gd name="T12" fmla="*/ 72 w 144"/>
              <a:gd name="T13" fmla="*/ 36 h 144"/>
            </a:gdLst>
            <a:ahLst/>
            <a:cxnLst>
              <a:cxn ang="0">
                <a:pos x="T0" y="T1"/>
              </a:cxn>
              <a:cxn ang="0">
                <a:pos x="T2" y="T3"/>
              </a:cxn>
              <a:cxn ang="0">
                <a:pos x="T4" y="T5"/>
              </a:cxn>
              <a:cxn ang="0">
                <a:pos x="T6" y="T7"/>
              </a:cxn>
              <a:cxn ang="0">
                <a:pos x="T8" y="T9"/>
              </a:cxn>
              <a:cxn ang="0">
                <a:pos x="T10" y="T11"/>
              </a:cxn>
              <a:cxn ang="0">
                <a:pos x="T12" y="T13"/>
              </a:cxn>
            </a:cxnLst>
            <a:rect l="0" t="0" r="r" b="b"/>
            <a:pathLst>
              <a:path w="144" h="144">
                <a:moveTo>
                  <a:pt x="72" y="36"/>
                </a:moveTo>
                <a:cubicBezTo>
                  <a:pt x="48" y="0"/>
                  <a:pt x="0" y="21"/>
                  <a:pt x="0" y="61"/>
                </a:cubicBezTo>
                <a:cubicBezTo>
                  <a:pt x="0" y="87"/>
                  <a:pt x="24" y="106"/>
                  <a:pt x="42" y="120"/>
                </a:cubicBezTo>
                <a:cubicBezTo>
                  <a:pt x="61" y="135"/>
                  <a:pt x="66" y="138"/>
                  <a:pt x="72" y="144"/>
                </a:cubicBezTo>
                <a:cubicBezTo>
                  <a:pt x="78" y="138"/>
                  <a:pt x="83" y="135"/>
                  <a:pt x="102" y="120"/>
                </a:cubicBezTo>
                <a:cubicBezTo>
                  <a:pt x="120" y="106"/>
                  <a:pt x="144" y="87"/>
                  <a:pt x="144" y="60"/>
                </a:cubicBezTo>
                <a:cubicBezTo>
                  <a:pt x="144" y="21"/>
                  <a:pt x="96" y="0"/>
                  <a:pt x="72" y="36"/>
                </a:cubicBezTo>
              </a:path>
            </a:pathLst>
          </a:cu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379" name="Freeform 32"/>
          <p:cNvSpPr>
            <a:spLocks noEditPoints="1"/>
          </p:cNvSpPr>
          <p:nvPr/>
        </p:nvSpPr>
        <p:spPr bwMode="auto">
          <a:xfrm>
            <a:off x="10772618" y="1729762"/>
            <a:ext cx="217960" cy="474010"/>
          </a:xfrm>
          <a:custGeom>
            <a:avLst/>
            <a:gdLst>
              <a:gd name="T0" fmla="*/ 72 w 72"/>
              <a:gd name="T1" fmla="*/ 108 h 156"/>
              <a:gd name="T2" fmla="*/ 72 w 72"/>
              <a:gd name="T3" fmla="*/ 96 h 156"/>
              <a:gd name="T4" fmla="*/ 54 w 72"/>
              <a:gd name="T5" fmla="*/ 96 h 156"/>
              <a:gd name="T6" fmla="*/ 48 w 72"/>
              <a:gd name="T7" fmla="*/ 102 h 156"/>
              <a:gd name="T8" fmla="*/ 36 w 72"/>
              <a:gd name="T9" fmla="*/ 102 h 156"/>
              <a:gd name="T10" fmla="*/ 36 w 72"/>
              <a:gd name="T11" fmla="*/ 52 h 156"/>
              <a:gd name="T12" fmla="*/ 54 w 72"/>
              <a:gd name="T13" fmla="*/ 27 h 156"/>
              <a:gd name="T14" fmla="*/ 27 w 72"/>
              <a:gd name="T15" fmla="*/ 0 h 156"/>
              <a:gd name="T16" fmla="*/ 0 w 72"/>
              <a:gd name="T17" fmla="*/ 27 h 156"/>
              <a:gd name="T18" fmla="*/ 18 w 72"/>
              <a:gd name="T19" fmla="*/ 52 h 156"/>
              <a:gd name="T20" fmla="*/ 18 w 72"/>
              <a:gd name="T21" fmla="*/ 147 h 156"/>
              <a:gd name="T22" fmla="*/ 27 w 72"/>
              <a:gd name="T23" fmla="*/ 156 h 156"/>
              <a:gd name="T24" fmla="*/ 36 w 72"/>
              <a:gd name="T25" fmla="*/ 147 h 156"/>
              <a:gd name="T26" fmla="*/ 36 w 72"/>
              <a:gd name="T27" fmla="*/ 132 h 156"/>
              <a:gd name="T28" fmla="*/ 48 w 72"/>
              <a:gd name="T29" fmla="*/ 132 h 156"/>
              <a:gd name="T30" fmla="*/ 54 w 72"/>
              <a:gd name="T31" fmla="*/ 138 h 156"/>
              <a:gd name="T32" fmla="*/ 72 w 72"/>
              <a:gd name="T33" fmla="*/ 138 h 156"/>
              <a:gd name="T34" fmla="*/ 72 w 72"/>
              <a:gd name="T35" fmla="*/ 126 h 156"/>
              <a:gd name="T36" fmla="*/ 60 w 72"/>
              <a:gd name="T37" fmla="*/ 126 h 156"/>
              <a:gd name="T38" fmla="*/ 60 w 72"/>
              <a:gd name="T39" fmla="*/ 108 h 156"/>
              <a:gd name="T40" fmla="*/ 72 w 72"/>
              <a:gd name="T41" fmla="*/ 108 h 156"/>
              <a:gd name="T42" fmla="*/ 27 w 72"/>
              <a:gd name="T43" fmla="*/ 18 h 156"/>
              <a:gd name="T44" fmla="*/ 36 w 72"/>
              <a:gd name="T45" fmla="*/ 27 h 156"/>
              <a:gd name="T46" fmla="*/ 27 w 72"/>
              <a:gd name="T47" fmla="*/ 36 h 156"/>
              <a:gd name="T48" fmla="*/ 18 w 72"/>
              <a:gd name="T49" fmla="*/ 27 h 156"/>
              <a:gd name="T50" fmla="*/ 27 w 72"/>
              <a:gd name="T51"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2" h="156">
                <a:moveTo>
                  <a:pt x="72" y="108"/>
                </a:moveTo>
                <a:cubicBezTo>
                  <a:pt x="72" y="96"/>
                  <a:pt x="72" y="96"/>
                  <a:pt x="72" y="96"/>
                </a:cubicBezTo>
                <a:cubicBezTo>
                  <a:pt x="54" y="96"/>
                  <a:pt x="54" y="96"/>
                  <a:pt x="54" y="96"/>
                </a:cubicBezTo>
                <a:cubicBezTo>
                  <a:pt x="48" y="96"/>
                  <a:pt x="48" y="102"/>
                  <a:pt x="48" y="102"/>
                </a:cubicBezTo>
                <a:cubicBezTo>
                  <a:pt x="36" y="102"/>
                  <a:pt x="36" y="102"/>
                  <a:pt x="36" y="102"/>
                </a:cubicBezTo>
                <a:cubicBezTo>
                  <a:pt x="36" y="52"/>
                  <a:pt x="36" y="52"/>
                  <a:pt x="36" y="52"/>
                </a:cubicBezTo>
                <a:cubicBezTo>
                  <a:pt x="46" y="49"/>
                  <a:pt x="54" y="39"/>
                  <a:pt x="54" y="27"/>
                </a:cubicBezTo>
                <a:cubicBezTo>
                  <a:pt x="54" y="12"/>
                  <a:pt x="42" y="0"/>
                  <a:pt x="27" y="0"/>
                </a:cubicBezTo>
                <a:cubicBezTo>
                  <a:pt x="12" y="0"/>
                  <a:pt x="0" y="12"/>
                  <a:pt x="0" y="27"/>
                </a:cubicBezTo>
                <a:cubicBezTo>
                  <a:pt x="0" y="39"/>
                  <a:pt x="8" y="49"/>
                  <a:pt x="18" y="52"/>
                </a:cubicBezTo>
                <a:cubicBezTo>
                  <a:pt x="18" y="147"/>
                  <a:pt x="18" y="147"/>
                  <a:pt x="18" y="147"/>
                </a:cubicBezTo>
                <a:cubicBezTo>
                  <a:pt x="18" y="152"/>
                  <a:pt x="22" y="156"/>
                  <a:pt x="27" y="156"/>
                </a:cubicBezTo>
                <a:cubicBezTo>
                  <a:pt x="32" y="156"/>
                  <a:pt x="36" y="152"/>
                  <a:pt x="36" y="147"/>
                </a:cubicBezTo>
                <a:cubicBezTo>
                  <a:pt x="36" y="132"/>
                  <a:pt x="36" y="132"/>
                  <a:pt x="36" y="132"/>
                </a:cubicBezTo>
                <a:cubicBezTo>
                  <a:pt x="48" y="132"/>
                  <a:pt x="48" y="132"/>
                  <a:pt x="48" y="132"/>
                </a:cubicBezTo>
                <a:cubicBezTo>
                  <a:pt x="48" y="132"/>
                  <a:pt x="48" y="138"/>
                  <a:pt x="54" y="138"/>
                </a:cubicBezTo>
                <a:cubicBezTo>
                  <a:pt x="72" y="138"/>
                  <a:pt x="72" y="138"/>
                  <a:pt x="72" y="138"/>
                </a:cubicBezTo>
                <a:cubicBezTo>
                  <a:pt x="72" y="126"/>
                  <a:pt x="72" y="126"/>
                  <a:pt x="72" y="126"/>
                </a:cubicBezTo>
                <a:cubicBezTo>
                  <a:pt x="60" y="126"/>
                  <a:pt x="60" y="126"/>
                  <a:pt x="60" y="126"/>
                </a:cubicBezTo>
                <a:cubicBezTo>
                  <a:pt x="60" y="108"/>
                  <a:pt x="60" y="108"/>
                  <a:pt x="60" y="108"/>
                </a:cubicBezTo>
                <a:lnTo>
                  <a:pt x="72" y="108"/>
                </a:lnTo>
                <a:close/>
                <a:moveTo>
                  <a:pt x="27" y="18"/>
                </a:moveTo>
                <a:cubicBezTo>
                  <a:pt x="32" y="18"/>
                  <a:pt x="36" y="22"/>
                  <a:pt x="36" y="27"/>
                </a:cubicBezTo>
                <a:cubicBezTo>
                  <a:pt x="36" y="32"/>
                  <a:pt x="32" y="36"/>
                  <a:pt x="27" y="36"/>
                </a:cubicBezTo>
                <a:cubicBezTo>
                  <a:pt x="22" y="36"/>
                  <a:pt x="18" y="32"/>
                  <a:pt x="18" y="27"/>
                </a:cubicBezTo>
                <a:cubicBezTo>
                  <a:pt x="18" y="22"/>
                  <a:pt x="22" y="18"/>
                  <a:pt x="27" y="18"/>
                </a:cubicBezTo>
              </a:path>
            </a:pathLst>
          </a:cu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380" name="Freeform 33"/>
          <p:cNvSpPr>
            <a:spLocks noEditPoints="1"/>
          </p:cNvSpPr>
          <p:nvPr/>
        </p:nvSpPr>
        <p:spPr bwMode="auto">
          <a:xfrm>
            <a:off x="1237400" y="2548699"/>
            <a:ext cx="363972" cy="435919"/>
          </a:xfrm>
          <a:custGeom>
            <a:avLst/>
            <a:gdLst>
              <a:gd name="T0" fmla="*/ 102 w 120"/>
              <a:gd name="T1" fmla="*/ 60 h 144"/>
              <a:gd name="T2" fmla="*/ 102 w 120"/>
              <a:gd name="T3" fmla="*/ 42 h 144"/>
              <a:gd name="T4" fmla="*/ 60 w 120"/>
              <a:gd name="T5" fmla="*/ 0 h 144"/>
              <a:gd name="T6" fmla="*/ 18 w 120"/>
              <a:gd name="T7" fmla="*/ 42 h 144"/>
              <a:gd name="T8" fmla="*/ 18 w 120"/>
              <a:gd name="T9" fmla="*/ 60 h 144"/>
              <a:gd name="T10" fmla="*/ 0 w 120"/>
              <a:gd name="T11" fmla="*/ 60 h 144"/>
              <a:gd name="T12" fmla="*/ 0 w 120"/>
              <a:gd name="T13" fmla="*/ 144 h 144"/>
              <a:gd name="T14" fmla="*/ 120 w 120"/>
              <a:gd name="T15" fmla="*/ 144 h 144"/>
              <a:gd name="T16" fmla="*/ 120 w 120"/>
              <a:gd name="T17" fmla="*/ 60 h 144"/>
              <a:gd name="T18" fmla="*/ 102 w 120"/>
              <a:gd name="T19" fmla="*/ 60 h 144"/>
              <a:gd name="T20" fmla="*/ 66 w 120"/>
              <a:gd name="T21" fmla="*/ 106 h 144"/>
              <a:gd name="T22" fmla="*/ 66 w 120"/>
              <a:gd name="T23" fmla="*/ 126 h 144"/>
              <a:gd name="T24" fmla="*/ 54 w 120"/>
              <a:gd name="T25" fmla="*/ 126 h 144"/>
              <a:gd name="T26" fmla="*/ 54 w 120"/>
              <a:gd name="T27" fmla="*/ 106 h 144"/>
              <a:gd name="T28" fmla="*/ 48 w 120"/>
              <a:gd name="T29" fmla="*/ 96 h 144"/>
              <a:gd name="T30" fmla="*/ 60 w 120"/>
              <a:gd name="T31" fmla="*/ 84 h 144"/>
              <a:gd name="T32" fmla="*/ 72 w 120"/>
              <a:gd name="T33" fmla="*/ 96 h 144"/>
              <a:gd name="T34" fmla="*/ 66 w 120"/>
              <a:gd name="T35" fmla="*/ 106 h 144"/>
              <a:gd name="T36" fmla="*/ 90 w 120"/>
              <a:gd name="T37" fmla="*/ 60 h 144"/>
              <a:gd name="T38" fmla="*/ 30 w 120"/>
              <a:gd name="T39" fmla="*/ 60 h 144"/>
              <a:gd name="T40" fmla="*/ 30 w 120"/>
              <a:gd name="T41" fmla="*/ 42 h 144"/>
              <a:gd name="T42" fmla="*/ 60 w 120"/>
              <a:gd name="T43" fmla="*/ 12 h 144"/>
              <a:gd name="T44" fmla="*/ 90 w 120"/>
              <a:gd name="T45" fmla="*/ 42 h 144"/>
              <a:gd name="T46" fmla="*/ 90 w 120"/>
              <a:gd name="T47" fmla="*/ 6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0" h="144">
                <a:moveTo>
                  <a:pt x="102" y="60"/>
                </a:moveTo>
                <a:cubicBezTo>
                  <a:pt x="102" y="42"/>
                  <a:pt x="102" y="42"/>
                  <a:pt x="102" y="42"/>
                </a:cubicBezTo>
                <a:cubicBezTo>
                  <a:pt x="102" y="42"/>
                  <a:pt x="102" y="0"/>
                  <a:pt x="60" y="0"/>
                </a:cubicBezTo>
                <a:cubicBezTo>
                  <a:pt x="18" y="0"/>
                  <a:pt x="18" y="42"/>
                  <a:pt x="18" y="42"/>
                </a:cubicBezTo>
                <a:cubicBezTo>
                  <a:pt x="18" y="60"/>
                  <a:pt x="18" y="60"/>
                  <a:pt x="18" y="60"/>
                </a:cubicBezTo>
                <a:cubicBezTo>
                  <a:pt x="0" y="60"/>
                  <a:pt x="0" y="60"/>
                  <a:pt x="0" y="60"/>
                </a:cubicBezTo>
                <a:cubicBezTo>
                  <a:pt x="0" y="144"/>
                  <a:pt x="0" y="144"/>
                  <a:pt x="0" y="144"/>
                </a:cubicBezTo>
                <a:cubicBezTo>
                  <a:pt x="120" y="144"/>
                  <a:pt x="120" y="144"/>
                  <a:pt x="120" y="144"/>
                </a:cubicBezTo>
                <a:cubicBezTo>
                  <a:pt x="120" y="60"/>
                  <a:pt x="120" y="60"/>
                  <a:pt x="120" y="60"/>
                </a:cubicBezTo>
                <a:lnTo>
                  <a:pt x="102" y="60"/>
                </a:lnTo>
                <a:close/>
                <a:moveTo>
                  <a:pt x="66" y="106"/>
                </a:moveTo>
                <a:cubicBezTo>
                  <a:pt x="66" y="126"/>
                  <a:pt x="66" y="126"/>
                  <a:pt x="66" y="126"/>
                </a:cubicBezTo>
                <a:cubicBezTo>
                  <a:pt x="54" y="126"/>
                  <a:pt x="54" y="126"/>
                  <a:pt x="54" y="126"/>
                </a:cubicBezTo>
                <a:cubicBezTo>
                  <a:pt x="54" y="106"/>
                  <a:pt x="54" y="106"/>
                  <a:pt x="54" y="106"/>
                </a:cubicBezTo>
                <a:cubicBezTo>
                  <a:pt x="50" y="104"/>
                  <a:pt x="48" y="100"/>
                  <a:pt x="48" y="96"/>
                </a:cubicBezTo>
                <a:cubicBezTo>
                  <a:pt x="48" y="89"/>
                  <a:pt x="53" y="84"/>
                  <a:pt x="60" y="84"/>
                </a:cubicBezTo>
                <a:cubicBezTo>
                  <a:pt x="67" y="84"/>
                  <a:pt x="72" y="89"/>
                  <a:pt x="72" y="96"/>
                </a:cubicBezTo>
                <a:cubicBezTo>
                  <a:pt x="72" y="100"/>
                  <a:pt x="70" y="104"/>
                  <a:pt x="66" y="106"/>
                </a:cubicBezTo>
                <a:moveTo>
                  <a:pt x="90" y="60"/>
                </a:moveTo>
                <a:cubicBezTo>
                  <a:pt x="30" y="60"/>
                  <a:pt x="30" y="60"/>
                  <a:pt x="30" y="60"/>
                </a:cubicBezTo>
                <a:cubicBezTo>
                  <a:pt x="30" y="42"/>
                  <a:pt x="30" y="42"/>
                  <a:pt x="30" y="42"/>
                </a:cubicBezTo>
                <a:cubicBezTo>
                  <a:pt x="30" y="37"/>
                  <a:pt x="32" y="12"/>
                  <a:pt x="60" y="12"/>
                </a:cubicBezTo>
                <a:cubicBezTo>
                  <a:pt x="88" y="12"/>
                  <a:pt x="90" y="37"/>
                  <a:pt x="90" y="42"/>
                </a:cubicBezTo>
                <a:lnTo>
                  <a:pt x="90" y="60"/>
                </a:lnTo>
                <a:close/>
              </a:path>
            </a:pathLst>
          </a:cu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381" name="Freeform 34"/>
          <p:cNvSpPr>
            <a:spLocks/>
          </p:cNvSpPr>
          <p:nvPr/>
        </p:nvSpPr>
        <p:spPr bwMode="auto">
          <a:xfrm>
            <a:off x="2132519" y="2538117"/>
            <a:ext cx="416874" cy="465546"/>
          </a:xfrm>
          <a:custGeom>
            <a:avLst/>
            <a:gdLst>
              <a:gd name="T0" fmla="*/ 129 w 138"/>
              <a:gd name="T1" fmla="*/ 75 h 153"/>
              <a:gd name="T2" fmla="*/ 120 w 138"/>
              <a:gd name="T3" fmla="*/ 84 h 153"/>
              <a:gd name="T4" fmla="*/ 69 w 138"/>
              <a:gd name="T5" fmla="*/ 135 h 153"/>
              <a:gd name="T6" fmla="*/ 18 w 138"/>
              <a:gd name="T7" fmla="*/ 84 h 153"/>
              <a:gd name="T8" fmla="*/ 69 w 138"/>
              <a:gd name="T9" fmla="*/ 33 h 153"/>
              <a:gd name="T10" fmla="*/ 69 w 138"/>
              <a:gd name="T11" fmla="*/ 33 h 153"/>
              <a:gd name="T12" fmla="*/ 69 w 138"/>
              <a:gd name="T13" fmla="*/ 48 h 153"/>
              <a:gd name="T14" fmla="*/ 105 w 138"/>
              <a:gd name="T15" fmla="*/ 24 h 153"/>
              <a:gd name="T16" fmla="*/ 69 w 138"/>
              <a:gd name="T17" fmla="*/ 0 h 153"/>
              <a:gd name="T18" fmla="*/ 69 w 138"/>
              <a:gd name="T19" fmla="*/ 15 h 153"/>
              <a:gd name="T20" fmla="*/ 69 w 138"/>
              <a:gd name="T21" fmla="*/ 15 h 153"/>
              <a:gd name="T22" fmla="*/ 0 w 138"/>
              <a:gd name="T23" fmla="*/ 84 h 153"/>
              <a:gd name="T24" fmla="*/ 69 w 138"/>
              <a:gd name="T25" fmla="*/ 153 h 153"/>
              <a:gd name="T26" fmla="*/ 138 w 138"/>
              <a:gd name="T27" fmla="*/ 84 h 153"/>
              <a:gd name="T28" fmla="*/ 129 w 138"/>
              <a:gd name="T29" fmla="*/ 75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8" h="153">
                <a:moveTo>
                  <a:pt x="129" y="75"/>
                </a:moveTo>
                <a:cubicBezTo>
                  <a:pt x="124" y="75"/>
                  <a:pt x="120" y="80"/>
                  <a:pt x="120" y="84"/>
                </a:cubicBezTo>
                <a:cubicBezTo>
                  <a:pt x="120" y="113"/>
                  <a:pt x="97" y="135"/>
                  <a:pt x="69" y="135"/>
                </a:cubicBezTo>
                <a:cubicBezTo>
                  <a:pt x="41" y="135"/>
                  <a:pt x="18" y="113"/>
                  <a:pt x="18" y="84"/>
                </a:cubicBezTo>
                <a:cubicBezTo>
                  <a:pt x="18" y="56"/>
                  <a:pt x="41" y="33"/>
                  <a:pt x="69" y="33"/>
                </a:cubicBezTo>
                <a:cubicBezTo>
                  <a:pt x="69" y="33"/>
                  <a:pt x="69" y="33"/>
                  <a:pt x="69" y="33"/>
                </a:cubicBezTo>
                <a:cubicBezTo>
                  <a:pt x="69" y="48"/>
                  <a:pt x="69" y="48"/>
                  <a:pt x="69" y="48"/>
                </a:cubicBezTo>
                <a:cubicBezTo>
                  <a:pt x="105" y="24"/>
                  <a:pt x="105" y="24"/>
                  <a:pt x="105" y="24"/>
                </a:cubicBezTo>
                <a:cubicBezTo>
                  <a:pt x="69" y="0"/>
                  <a:pt x="69" y="0"/>
                  <a:pt x="69" y="0"/>
                </a:cubicBezTo>
                <a:cubicBezTo>
                  <a:pt x="69" y="15"/>
                  <a:pt x="69" y="15"/>
                  <a:pt x="69" y="15"/>
                </a:cubicBezTo>
                <a:cubicBezTo>
                  <a:pt x="69" y="15"/>
                  <a:pt x="69" y="15"/>
                  <a:pt x="69" y="15"/>
                </a:cubicBezTo>
                <a:cubicBezTo>
                  <a:pt x="31" y="15"/>
                  <a:pt x="0" y="46"/>
                  <a:pt x="0" y="84"/>
                </a:cubicBezTo>
                <a:cubicBezTo>
                  <a:pt x="0" y="123"/>
                  <a:pt x="31" y="153"/>
                  <a:pt x="69" y="153"/>
                </a:cubicBezTo>
                <a:cubicBezTo>
                  <a:pt x="107" y="153"/>
                  <a:pt x="138" y="123"/>
                  <a:pt x="138" y="84"/>
                </a:cubicBezTo>
                <a:cubicBezTo>
                  <a:pt x="138" y="80"/>
                  <a:pt x="134" y="75"/>
                  <a:pt x="129" y="75"/>
                </a:cubicBezTo>
              </a:path>
            </a:pathLst>
          </a:cu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382" name="Freeform 35"/>
          <p:cNvSpPr>
            <a:spLocks/>
          </p:cNvSpPr>
          <p:nvPr/>
        </p:nvSpPr>
        <p:spPr bwMode="auto">
          <a:xfrm>
            <a:off x="2930291" y="2675665"/>
            <a:ext cx="418991" cy="336463"/>
          </a:xfrm>
          <a:custGeom>
            <a:avLst/>
            <a:gdLst>
              <a:gd name="T0" fmla="*/ 123 w 138"/>
              <a:gd name="T1" fmla="*/ 83 h 111"/>
              <a:gd name="T2" fmla="*/ 89 w 138"/>
              <a:gd name="T3" fmla="*/ 93 h 111"/>
              <a:gd name="T4" fmla="*/ 85 w 138"/>
              <a:gd name="T5" fmla="*/ 93 h 111"/>
              <a:gd name="T6" fmla="*/ 83 w 138"/>
              <a:gd name="T7" fmla="*/ 92 h 111"/>
              <a:gd name="T8" fmla="*/ 79 w 138"/>
              <a:gd name="T9" fmla="*/ 92 h 111"/>
              <a:gd name="T10" fmla="*/ 77 w 138"/>
              <a:gd name="T11" fmla="*/ 91 h 111"/>
              <a:gd name="T12" fmla="*/ 74 w 138"/>
              <a:gd name="T13" fmla="*/ 91 h 111"/>
              <a:gd name="T14" fmla="*/ 72 w 138"/>
              <a:gd name="T15" fmla="*/ 90 h 111"/>
              <a:gd name="T16" fmla="*/ 68 w 138"/>
              <a:gd name="T17" fmla="*/ 89 h 111"/>
              <a:gd name="T18" fmla="*/ 67 w 138"/>
              <a:gd name="T19" fmla="*/ 88 h 111"/>
              <a:gd name="T20" fmla="*/ 63 w 138"/>
              <a:gd name="T21" fmla="*/ 86 h 111"/>
              <a:gd name="T22" fmla="*/ 63 w 138"/>
              <a:gd name="T23" fmla="*/ 86 h 111"/>
              <a:gd name="T24" fmla="*/ 50 w 138"/>
              <a:gd name="T25" fmla="*/ 76 h 111"/>
              <a:gd name="T26" fmla="*/ 50 w 138"/>
              <a:gd name="T27" fmla="*/ 76 h 111"/>
              <a:gd name="T28" fmla="*/ 46 w 138"/>
              <a:gd name="T29" fmla="*/ 72 h 111"/>
              <a:gd name="T30" fmla="*/ 45 w 138"/>
              <a:gd name="T31" fmla="*/ 71 h 111"/>
              <a:gd name="T32" fmla="*/ 33 w 138"/>
              <a:gd name="T33" fmla="*/ 36 h 111"/>
              <a:gd name="T34" fmla="*/ 48 w 138"/>
              <a:gd name="T35" fmla="*/ 36 h 111"/>
              <a:gd name="T36" fmla="*/ 24 w 138"/>
              <a:gd name="T37" fmla="*/ 0 h 111"/>
              <a:gd name="T38" fmla="*/ 0 w 138"/>
              <a:gd name="T39" fmla="*/ 36 h 111"/>
              <a:gd name="T40" fmla="*/ 15 w 138"/>
              <a:gd name="T41" fmla="*/ 36 h 111"/>
              <a:gd name="T42" fmla="*/ 28 w 138"/>
              <a:gd name="T43" fmla="*/ 78 h 111"/>
              <a:gd name="T44" fmla="*/ 29 w 138"/>
              <a:gd name="T45" fmla="*/ 79 h 111"/>
              <a:gd name="T46" fmla="*/ 31 w 138"/>
              <a:gd name="T47" fmla="*/ 83 h 111"/>
              <a:gd name="T48" fmla="*/ 32 w 138"/>
              <a:gd name="T49" fmla="*/ 84 h 111"/>
              <a:gd name="T50" fmla="*/ 37 w 138"/>
              <a:gd name="T51" fmla="*/ 89 h 111"/>
              <a:gd name="T52" fmla="*/ 37 w 138"/>
              <a:gd name="T53" fmla="*/ 89 h 111"/>
              <a:gd name="T54" fmla="*/ 54 w 138"/>
              <a:gd name="T55" fmla="*/ 102 h 111"/>
              <a:gd name="T56" fmla="*/ 54 w 138"/>
              <a:gd name="T57" fmla="*/ 102 h 111"/>
              <a:gd name="T58" fmla="*/ 60 w 138"/>
              <a:gd name="T59" fmla="*/ 105 h 111"/>
              <a:gd name="T60" fmla="*/ 61 w 138"/>
              <a:gd name="T61" fmla="*/ 105 h 111"/>
              <a:gd name="T62" fmla="*/ 66 w 138"/>
              <a:gd name="T63" fmla="*/ 107 h 111"/>
              <a:gd name="T64" fmla="*/ 68 w 138"/>
              <a:gd name="T65" fmla="*/ 108 h 111"/>
              <a:gd name="T66" fmla="*/ 73 w 138"/>
              <a:gd name="T67" fmla="*/ 109 h 111"/>
              <a:gd name="T68" fmla="*/ 76 w 138"/>
              <a:gd name="T69" fmla="*/ 110 h 111"/>
              <a:gd name="T70" fmla="*/ 77 w 138"/>
              <a:gd name="T71" fmla="*/ 110 h 111"/>
              <a:gd name="T72" fmla="*/ 81 w 138"/>
              <a:gd name="T73" fmla="*/ 110 h 111"/>
              <a:gd name="T74" fmla="*/ 83 w 138"/>
              <a:gd name="T75" fmla="*/ 111 h 111"/>
              <a:gd name="T76" fmla="*/ 90 w 138"/>
              <a:gd name="T77" fmla="*/ 111 h 111"/>
              <a:gd name="T78" fmla="*/ 133 w 138"/>
              <a:gd name="T79" fmla="*/ 97 h 111"/>
              <a:gd name="T80" fmla="*/ 135 w 138"/>
              <a:gd name="T81" fmla="*/ 85 h 111"/>
              <a:gd name="T82" fmla="*/ 123 w 138"/>
              <a:gd name="T83" fmla="*/ 8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8" h="111">
                <a:moveTo>
                  <a:pt x="123" y="83"/>
                </a:moveTo>
                <a:cubicBezTo>
                  <a:pt x="113" y="90"/>
                  <a:pt x="101" y="93"/>
                  <a:pt x="89" y="93"/>
                </a:cubicBezTo>
                <a:cubicBezTo>
                  <a:pt x="88" y="93"/>
                  <a:pt x="86" y="93"/>
                  <a:pt x="85" y="93"/>
                </a:cubicBezTo>
                <a:cubicBezTo>
                  <a:pt x="84" y="93"/>
                  <a:pt x="83" y="93"/>
                  <a:pt x="83" y="92"/>
                </a:cubicBezTo>
                <a:cubicBezTo>
                  <a:pt x="82" y="92"/>
                  <a:pt x="80" y="92"/>
                  <a:pt x="79" y="92"/>
                </a:cubicBezTo>
                <a:cubicBezTo>
                  <a:pt x="78" y="92"/>
                  <a:pt x="78" y="92"/>
                  <a:pt x="77" y="91"/>
                </a:cubicBezTo>
                <a:cubicBezTo>
                  <a:pt x="76" y="91"/>
                  <a:pt x="75" y="91"/>
                  <a:pt x="74" y="91"/>
                </a:cubicBezTo>
                <a:cubicBezTo>
                  <a:pt x="73" y="90"/>
                  <a:pt x="72" y="90"/>
                  <a:pt x="72" y="90"/>
                </a:cubicBezTo>
                <a:cubicBezTo>
                  <a:pt x="71" y="90"/>
                  <a:pt x="69" y="89"/>
                  <a:pt x="68" y="89"/>
                </a:cubicBezTo>
                <a:cubicBezTo>
                  <a:pt x="68" y="88"/>
                  <a:pt x="68" y="88"/>
                  <a:pt x="67" y="88"/>
                </a:cubicBezTo>
                <a:cubicBezTo>
                  <a:pt x="66" y="88"/>
                  <a:pt x="64" y="87"/>
                  <a:pt x="63" y="86"/>
                </a:cubicBezTo>
                <a:cubicBezTo>
                  <a:pt x="63" y="86"/>
                  <a:pt x="63" y="86"/>
                  <a:pt x="63" y="86"/>
                </a:cubicBezTo>
                <a:cubicBezTo>
                  <a:pt x="58" y="83"/>
                  <a:pt x="54" y="80"/>
                  <a:pt x="50" y="76"/>
                </a:cubicBezTo>
                <a:cubicBezTo>
                  <a:pt x="50" y="76"/>
                  <a:pt x="50" y="76"/>
                  <a:pt x="50" y="76"/>
                </a:cubicBezTo>
                <a:cubicBezTo>
                  <a:pt x="48" y="75"/>
                  <a:pt x="47" y="74"/>
                  <a:pt x="46" y="72"/>
                </a:cubicBezTo>
                <a:cubicBezTo>
                  <a:pt x="46" y="72"/>
                  <a:pt x="46" y="72"/>
                  <a:pt x="45" y="71"/>
                </a:cubicBezTo>
                <a:cubicBezTo>
                  <a:pt x="38" y="62"/>
                  <a:pt x="33" y="49"/>
                  <a:pt x="33" y="36"/>
                </a:cubicBezTo>
                <a:cubicBezTo>
                  <a:pt x="48" y="36"/>
                  <a:pt x="48" y="36"/>
                  <a:pt x="48" y="36"/>
                </a:cubicBezTo>
                <a:cubicBezTo>
                  <a:pt x="24" y="0"/>
                  <a:pt x="24" y="0"/>
                  <a:pt x="24" y="0"/>
                </a:cubicBezTo>
                <a:cubicBezTo>
                  <a:pt x="0" y="36"/>
                  <a:pt x="0" y="36"/>
                  <a:pt x="0" y="36"/>
                </a:cubicBezTo>
                <a:cubicBezTo>
                  <a:pt x="15" y="36"/>
                  <a:pt x="15" y="36"/>
                  <a:pt x="15" y="36"/>
                </a:cubicBezTo>
                <a:cubicBezTo>
                  <a:pt x="15" y="52"/>
                  <a:pt x="20" y="66"/>
                  <a:pt x="28" y="78"/>
                </a:cubicBezTo>
                <a:cubicBezTo>
                  <a:pt x="28" y="79"/>
                  <a:pt x="28" y="79"/>
                  <a:pt x="29" y="79"/>
                </a:cubicBezTo>
                <a:cubicBezTo>
                  <a:pt x="29" y="80"/>
                  <a:pt x="30" y="81"/>
                  <a:pt x="31" y="83"/>
                </a:cubicBezTo>
                <a:cubicBezTo>
                  <a:pt x="32" y="83"/>
                  <a:pt x="32" y="83"/>
                  <a:pt x="32" y="84"/>
                </a:cubicBezTo>
                <a:cubicBezTo>
                  <a:pt x="34" y="86"/>
                  <a:pt x="35" y="87"/>
                  <a:pt x="37" y="89"/>
                </a:cubicBezTo>
                <a:cubicBezTo>
                  <a:pt x="37" y="89"/>
                  <a:pt x="37" y="89"/>
                  <a:pt x="37" y="89"/>
                </a:cubicBezTo>
                <a:cubicBezTo>
                  <a:pt x="42" y="94"/>
                  <a:pt x="48" y="98"/>
                  <a:pt x="54" y="102"/>
                </a:cubicBezTo>
                <a:cubicBezTo>
                  <a:pt x="54" y="102"/>
                  <a:pt x="54" y="102"/>
                  <a:pt x="54" y="102"/>
                </a:cubicBezTo>
                <a:cubicBezTo>
                  <a:pt x="56" y="103"/>
                  <a:pt x="58" y="104"/>
                  <a:pt x="60" y="105"/>
                </a:cubicBezTo>
                <a:cubicBezTo>
                  <a:pt x="60" y="105"/>
                  <a:pt x="61" y="105"/>
                  <a:pt x="61" y="105"/>
                </a:cubicBezTo>
                <a:cubicBezTo>
                  <a:pt x="63" y="106"/>
                  <a:pt x="64" y="106"/>
                  <a:pt x="66" y="107"/>
                </a:cubicBezTo>
                <a:cubicBezTo>
                  <a:pt x="67" y="107"/>
                  <a:pt x="68" y="108"/>
                  <a:pt x="68" y="108"/>
                </a:cubicBezTo>
                <a:cubicBezTo>
                  <a:pt x="70" y="108"/>
                  <a:pt x="71" y="109"/>
                  <a:pt x="73" y="109"/>
                </a:cubicBezTo>
                <a:cubicBezTo>
                  <a:pt x="74" y="109"/>
                  <a:pt x="75" y="109"/>
                  <a:pt x="76" y="110"/>
                </a:cubicBezTo>
                <a:cubicBezTo>
                  <a:pt x="76" y="110"/>
                  <a:pt x="77" y="110"/>
                  <a:pt x="77" y="110"/>
                </a:cubicBezTo>
                <a:cubicBezTo>
                  <a:pt x="78" y="110"/>
                  <a:pt x="80" y="110"/>
                  <a:pt x="81" y="110"/>
                </a:cubicBezTo>
                <a:cubicBezTo>
                  <a:pt x="82" y="110"/>
                  <a:pt x="82" y="111"/>
                  <a:pt x="83" y="111"/>
                </a:cubicBezTo>
                <a:cubicBezTo>
                  <a:pt x="85" y="111"/>
                  <a:pt x="88" y="111"/>
                  <a:pt x="90" y="111"/>
                </a:cubicBezTo>
                <a:cubicBezTo>
                  <a:pt x="105" y="111"/>
                  <a:pt x="120" y="106"/>
                  <a:pt x="133" y="97"/>
                </a:cubicBezTo>
                <a:cubicBezTo>
                  <a:pt x="137" y="95"/>
                  <a:pt x="138" y="89"/>
                  <a:pt x="135" y="85"/>
                </a:cubicBezTo>
                <a:cubicBezTo>
                  <a:pt x="132" y="81"/>
                  <a:pt x="127" y="80"/>
                  <a:pt x="123" y="83"/>
                </a:cubicBezTo>
              </a:path>
            </a:pathLst>
          </a:cu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383" name="Freeform 36"/>
          <p:cNvSpPr>
            <a:spLocks/>
          </p:cNvSpPr>
          <p:nvPr/>
        </p:nvSpPr>
        <p:spPr bwMode="auto">
          <a:xfrm>
            <a:off x="3057258" y="2555047"/>
            <a:ext cx="418991" cy="340694"/>
          </a:xfrm>
          <a:custGeom>
            <a:avLst/>
            <a:gdLst>
              <a:gd name="T0" fmla="*/ 123 w 138"/>
              <a:gd name="T1" fmla="*/ 75 h 111"/>
              <a:gd name="T2" fmla="*/ 110 w 138"/>
              <a:gd name="T3" fmla="*/ 33 h 111"/>
              <a:gd name="T4" fmla="*/ 109 w 138"/>
              <a:gd name="T5" fmla="*/ 32 h 111"/>
              <a:gd name="T6" fmla="*/ 106 w 138"/>
              <a:gd name="T7" fmla="*/ 28 h 111"/>
              <a:gd name="T8" fmla="*/ 106 w 138"/>
              <a:gd name="T9" fmla="*/ 27 h 111"/>
              <a:gd name="T10" fmla="*/ 78 w 138"/>
              <a:gd name="T11" fmla="*/ 6 h 111"/>
              <a:gd name="T12" fmla="*/ 77 w 138"/>
              <a:gd name="T13" fmla="*/ 6 h 111"/>
              <a:gd name="T14" fmla="*/ 72 w 138"/>
              <a:gd name="T15" fmla="*/ 4 h 111"/>
              <a:gd name="T16" fmla="*/ 70 w 138"/>
              <a:gd name="T17" fmla="*/ 3 h 111"/>
              <a:gd name="T18" fmla="*/ 65 w 138"/>
              <a:gd name="T19" fmla="*/ 2 h 111"/>
              <a:gd name="T20" fmla="*/ 62 w 138"/>
              <a:gd name="T21" fmla="*/ 1 h 111"/>
              <a:gd name="T22" fmla="*/ 61 w 138"/>
              <a:gd name="T23" fmla="*/ 1 h 111"/>
              <a:gd name="T24" fmla="*/ 57 w 138"/>
              <a:gd name="T25" fmla="*/ 1 h 111"/>
              <a:gd name="T26" fmla="*/ 55 w 138"/>
              <a:gd name="T27" fmla="*/ 0 h 111"/>
              <a:gd name="T28" fmla="*/ 49 w 138"/>
              <a:gd name="T29" fmla="*/ 0 h 111"/>
              <a:gd name="T30" fmla="*/ 48 w 138"/>
              <a:gd name="T31" fmla="*/ 0 h 111"/>
              <a:gd name="T32" fmla="*/ 48 w 138"/>
              <a:gd name="T33" fmla="*/ 0 h 111"/>
              <a:gd name="T34" fmla="*/ 5 w 138"/>
              <a:gd name="T35" fmla="*/ 14 h 111"/>
              <a:gd name="T36" fmla="*/ 3 w 138"/>
              <a:gd name="T37" fmla="*/ 26 h 111"/>
              <a:gd name="T38" fmla="*/ 15 w 138"/>
              <a:gd name="T39" fmla="*/ 28 h 111"/>
              <a:gd name="T40" fmla="*/ 48 w 138"/>
              <a:gd name="T41" fmla="*/ 18 h 111"/>
              <a:gd name="T42" fmla="*/ 53 w 138"/>
              <a:gd name="T43" fmla="*/ 18 h 111"/>
              <a:gd name="T44" fmla="*/ 55 w 138"/>
              <a:gd name="T45" fmla="*/ 18 h 111"/>
              <a:gd name="T46" fmla="*/ 59 w 138"/>
              <a:gd name="T47" fmla="*/ 19 h 111"/>
              <a:gd name="T48" fmla="*/ 61 w 138"/>
              <a:gd name="T49" fmla="*/ 19 h 111"/>
              <a:gd name="T50" fmla="*/ 65 w 138"/>
              <a:gd name="T51" fmla="*/ 20 h 111"/>
              <a:gd name="T52" fmla="*/ 66 w 138"/>
              <a:gd name="T53" fmla="*/ 21 h 111"/>
              <a:gd name="T54" fmla="*/ 70 w 138"/>
              <a:gd name="T55" fmla="*/ 22 h 111"/>
              <a:gd name="T56" fmla="*/ 70 w 138"/>
              <a:gd name="T57" fmla="*/ 23 h 111"/>
              <a:gd name="T58" fmla="*/ 92 w 138"/>
              <a:gd name="T59" fmla="*/ 39 h 111"/>
              <a:gd name="T60" fmla="*/ 92 w 138"/>
              <a:gd name="T61" fmla="*/ 39 h 111"/>
              <a:gd name="T62" fmla="*/ 105 w 138"/>
              <a:gd name="T63" fmla="*/ 75 h 111"/>
              <a:gd name="T64" fmla="*/ 90 w 138"/>
              <a:gd name="T65" fmla="*/ 75 h 111"/>
              <a:gd name="T66" fmla="*/ 114 w 138"/>
              <a:gd name="T67" fmla="*/ 111 h 111"/>
              <a:gd name="T68" fmla="*/ 138 w 138"/>
              <a:gd name="T69" fmla="*/ 75 h 111"/>
              <a:gd name="T70" fmla="*/ 123 w 138"/>
              <a:gd name="T71" fmla="*/ 75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8" h="111">
                <a:moveTo>
                  <a:pt x="123" y="75"/>
                </a:moveTo>
                <a:cubicBezTo>
                  <a:pt x="123" y="59"/>
                  <a:pt x="118" y="45"/>
                  <a:pt x="110" y="33"/>
                </a:cubicBezTo>
                <a:cubicBezTo>
                  <a:pt x="110" y="32"/>
                  <a:pt x="110" y="32"/>
                  <a:pt x="109" y="32"/>
                </a:cubicBezTo>
                <a:cubicBezTo>
                  <a:pt x="108" y="30"/>
                  <a:pt x="107" y="29"/>
                  <a:pt x="106" y="28"/>
                </a:cubicBezTo>
                <a:cubicBezTo>
                  <a:pt x="106" y="28"/>
                  <a:pt x="106" y="27"/>
                  <a:pt x="106" y="27"/>
                </a:cubicBezTo>
                <a:cubicBezTo>
                  <a:pt x="98" y="18"/>
                  <a:pt x="89" y="11"/>
                  <a:pt x="78" y="6"/>
                </a:cubicBezTo>
                <a:cubicBezTo>
                  <a:pt x="77" y="6"/>
                  <a:pt x="77" y="6"/>
                  <a:pt x="77" y="6"/>
                </a:cubicBezTo>
                <a:cubicBezTo>
                  <a:pt x="75" y="5"/>
                  <a:pt x="73" y="4"/>
                  <a:pt x="72" y="4"/>
                </a:cubicBezTo>
                <a:cubicBezTo>
                  <a:pt x="71" y="4"/>
                  <a:pt x="70" y="3"/>
                  <a:pt x="70" y="3"/>
                </a:cubicBezTo>
                <a:cubicBezTo>
                  <a:pt x="68" y="3"/>
                  <a:pt x="67" y="2"/>
                  <a:pt x="65" y="2"/>
                </a:cubicBezTo>
                <a:cubicBezTo>
                  <a:pt x="64" y="2"/>
                  <a:pt x="63" y="2"/>
                  <a:pt x="62" y="1"/>
                </a:cubicBezTo>
                <a:cubicBezTo>
                  <a:pt x="62" y="1"/>
                  <a:pt x="61" y="1"/>
                  <a:pt x="61" y="1"/>
                </a:cubicBezTo>
                <a:cubicBezTo>
                  <a:pt x="60" y="1"/>
                  <a:pt x="59" y="1"/>
                  <a:pt x="57" y="1"/>
                </a:cubicBezTo>
                <a:cubicBezTo>
                  <a:pt x="57" y="1"/>
                  <a:pt x="56" y="0"/>
                  <a:pt x="55" y="0"/>
                </a:cubicBezTo>
                <a:cubicBezTo>
                  <a:pt x="53" y="0"/>
                  <a:pt x="51" y="0"/>
                  <a:pt x="49" y="0"/>
                </a:cubicBezTo>
                <a:cubicBezTo>
                  <a:pt x="49" y="0"/>
                  <a:pt x="48" y="0"/>
                  <a:pt x="48" y="0"/>
                </a:cubicBezTo>
                <a:cubicBezTo>
                  <a:pt x="48" y="0"/>
                  <a:pt x="48" y="0"/>
                  <a:pt x="48" y="0"/>
                </a:cubicBezTo>
                <a:cubicBezTo>
                  <a:pt x="33" y="0"/>
                  <a:pt x="18" y="5"/>
                  <a:pt x="5" y="14"/>
                </a:cubicBezTo>
                <a:cubicBezTo>
                  <a:pt x="1" y="16"/>
                  <a:pt x="0" y="22"/>
                  <a:pt x="3" y="26"/>
                </a:cubicBezTo>
                <a:cubicBezTo>
                  <a:pt x="6" y="30"/>
                  <a:pt x="11" y="31"/>
                  <a:pt x="15" y="28"/>
                </a:cubicBezTo>
                <a:cubicBezTo>
                  <a:pt x="25" y="21"/>
                  <a:pt x="37" y="18"/>
                  <a:pt x="48" y="18"/>
                </a:cubicBezTo>
                <a:cubicBezTo>
                  <a:pt x="50" y="18"/>
                  <a:pt x="52" y="18"/>
                  <a:pt x="53" y="18"/>
                </a:cubicBezTo>
                <a:cubicBezTo>
                  <a:pt x="54" y="18"/>
                  <a:pt x="54" y="18"/>
                  <a:pt x="55" y="18"/>
                </a:cubicBezTo>
                <a:cubicBezTo>
                  <a:pt x="56" y="19"/>
                  <a:pt x="58" y="19"/>
                  <a:pt x="59" y="19"/>
                </a:cubicBezTo>
                <a:cubicBezTo>
                  <a:pt x="60" y="19"/>
                  <a:pt x="60" y="19"/>
                  <a:pt x="61" y="19"/>
                </a:cubicBezTo>
                <a:cubicBezTo>
                  <a:pt x="62" y="20"/>
                  <a:pt x="63" y="20"/>
                  <a:pt x="65" y="20"/>
                </a:cubicBezTo>
                <a:cubicBezTo>
                  <a:pt x="65" y="21"/>
                  <a:pt x="65" y="21"/>
                  <a:pt x="66" y="21"/>
                </a:cubicBezTo>
                <a:cubicBezTo>
                  <a:pt x="67" y="21"/>
                  <a:pt x="69" y="22"/>
                  <a:pt x="70" y="22"/>
                </a:cubicBezTo>
                <a:cubicBezTo>
                  <a:pt x="70" y="22"/>
                  <a:pt x="70" y="23"/>
                  <a:pt x="70" y="23"/>
                </a:cubicBezTo>
                <a:cubicBezTo>
                  <a:pt x="79" y="26"/>
                  <a:pt x="86" y="32"/>
                  <a:pt x="92" y="39"/>
                </a:cubicBezTo>
                <a:cubicBezTo>
                  <a:pt x="92" y="39"/>
                  <a:pt x="92" y="39"/>
                  <a:pt x="92" y="39"/>
                </a:cubicBezTo>
                <a:cubicBezTo>
                  <a:pt x="100" y="49"/>
                  <a:pt x="105" y="61"/>
                  <a:pt x="105" y="75"/>
                </a:cubicBezTo>
                <a:cubicBezTo>
                  <a:pt x="90" y="75"/>
                  <a:pt x="90" y="75"/>
                  <a:pt x="90" y="75"/>
                </a:cubicBezTo>
                <a:cubicBezTo>
                  <a:pt x="114" y="111"/>
                  <a:pt x="114" y="111"/>
                  <a:pt x="114" y="111"/>
                </a:cubicBezTo>
                <a:cubicBezTo>
                  <a:pt x="138" y="75"/>
                  <a:pt x="138" y="75"/>
                  <a:pt x="138" y="75"/>
                </a:cubicBezTo>
                <a:lnTo>
                  <a:pt x="123" y="75"/>
                </a:lnTo>
                <a:close/>
              </a:path>
            </a:pathLst>
          </a:cu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384" name="Freeform 37"/>
          <p:cNvSpPr>
            <a:spLocks/>
          </p:cNvSpPr>
          <p:nvPr/>
        </p:nvSpPr>
        <p:spPr bwMode="auto">
          <a:xfrm>
            <a:off x="3780971" y="2593137"/>
            <a:ext cx="565004" cy="385133"/>
          </a:xfrm>
          <a:custGeom>
            <a:avLst/>
            <a:gdLst>
              <a:gd name="T0" fmla="*/ 135 w 186"/>
              <a:gd name="T1" fmla="*/ 9 h 126"/>
              <a:gd name="T2" fmla="*/ 84 w 186"/>
              <a:gd name="T3" fmla="*/ 57 h 126"/>
              <a:gd name="T4" fmla="*/ 84 w 186"/>
              <a:gd name="T5" fmla="*/ 57 h 126"/>
              <a:gd name="T6" fmla="*/ 84 w 186"/>
              <a:gd name="T7" fmla="*/ 60 h 126"/>
              <a:gd name="T8" fmla="*/ 84 w 186"/>
              <a:gd name="T9" fmla="*/ 66 h 126"/>
              <a:gd name="T10" fmla="*/ 51 w 186"/>
              <a:gd name="T11" fmla="*/ 99 h 126"/>
              <a:gd name="T12" fmla="*/ 18 w 186"/>
              <a:gd name="T13" fmla="*/ 66 h 126"/>
              <a:gd name="T14" fmla="*/ 51 w 186"/>
              <a:gd name="T15" fmla="*/ 33 h 126"/>
              <a:gd name="T16" fmla="*/ 51 w 186"/>
              <a:gd name="T17" fmla="*/ 48 h 126"/>
              <a:gd name="T18" fmla="*/ 87 w 186"/>
              <a:gd name="T19" fmla="*/ 24 h 126"/>
              <a:gd name="T20" fmla="*/ 51 w 186"/>
              <a:gd name="T21" fmla="*/ 0 h 126"/>
              <a:gd name="T22" fmla="*/ 51 w 186"/>
              <a:gd name="T23" fmla="*/ 15 h 126"/>
              <a:gd name="T24" fmla="*/ 0 w 186"/>
              <a:gd name="T25" fmla="*/ 66 h 126"/>
              <a:gd name="T26" fmla="*/ 51 w 186"/>
              <a:gd name="T27" fmla="*/ 117 h 126"/>
              <a:gd name="T28" fmla="*/ 102 w 186"/>
              <a:gd name="T29" fmla="*/ 69 h 126"/>
              <a:gd name="T30" fmla="*/ 102 w 186"/>
              <a:gd name="T31" fmla="*/ 69 h 126"/>
              <a:gd name="T32" fmla="*/ 102 w 186"/>
              <a:gd name="T33" fmla="*/ 66 h 126"/>
              <a:gd name="T34" fmla="*/ 102 w 186"/>
              <a:gd name="T35" fmla="*/ 60 h 126"/>
              <a:gd name="T36" fmla="*/ 135 w 186"/>
              <a:gd name="T37" fmla="*/ 27 h 126"/>
              <a:gd name="T38" fmla="*/ 168 w 186"/>
              <a:gd name="T39" fmla="*/ 60 h 126"/>
              <a:gd name="T40" fmla="*/ 135 w 186"/>
              <a:gd name="T41" fmla="*/ 93 h 126"/>
              <a:gd name="T42" fmla="*/ 135 w 186"/>
              <a:gd name="T43" fmla="*/ 78 h 126"/>
              <a:gd name="T44" fmla="*/ 99 w 186"/>
              <a:gd name="T45" fmla="*/ 102 h 126"/>
              <a:gd name="T46" fmla="*/ 135 w 186"/>
              <a:gd name="T47" fmla="*/ 126 h 126"/>
              <a:gd name="T48" fmla="*/ 135 w 186"/>
              <a:gd name="T49" fmla="*/ 111 h 126"/>
              <a:gd name="T50" fmla="*/ 186 w 186"/>
              <a:gd name="T51" fmla="*/ 60 h 126"/>
              <a:gd name="T52" fmla="*/ 135 w 186"/>
              <a:gd name="T53" fmla="*/ 9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6" h="126">
                <a:moveTo>
                  <a:pt x="135" y="9"/>
                </a:moveTo>
                <a:cubicBezTo>
                  <a:pt x="108" y="9"/>
                  <a:pt x="86" y="30"/>
                  <a:pt x="84" y="57"/>
                </a:cubicBezTo>
                <a:cubicBezTo>
                  <a:pt x="84" y="57"/>
                  <a:pt x="84" y="57"/>
                  <a:pt x="84" y="57"/>
                </a:cubicBezTo>
                <a:cubicBezTo>
                  <a:pt x="84" y="60"/>
                  <a:pt x="84" y="60"/>
                  <a:pt x="84" y="60"/>
                </a:cubicBezTo>
                <a:cubicBezTo>
                  <a:pt x="84" y="66"/>
                  <a:pt x="84" y="66"/>
                  <a:pt x="84" y="66"/>
                </a:cubicBezTo>
                <a:cubicBezTo>
                  <a:pt x="84" y="84"/>
                  <a:pt x="69" y="99"/>
                  <a:pt x="51" y="99"/>
                </a:cubicBezTo>
                <a:cubicBezTo>
                  <a:pt x="33" y="99"/>
                  <a:pt x="18" y="84"/>
                  <a:pt x="18" y="66"/>
                </a:cubicBezTo>
                <a:cubicBezTo>
                  <a:pt x="18" y="48"/>
                  <a:pt x="33" y="33"/>
                  <a:pt x="51" y="33"/>
                </a:cubicBezTo>
                <a:cubicBezTo>
                  <a:pt x="51" y="48"/>
                  <a:pt x="51" y="48"/>
                  <a:pt x="51" y="48"/>
                </a:cubicBezTo>
                <a:cubicBezTo>
                  <a:pt x="87" y="24"/>
                  <a:pt x="87" y="24"/>
                  <a:pt x="87" y="24"/>
                </a:cubicBezTo>
                <a:cubicBezTo>
                  <a:pt x="51" y="0"/>
                  <a:pt x="51" y="0"/>
                  <a:pt x="51" y="0"/>
                </a:cubicBezTo>
                <a:cubicBezTo>
                  <a:pt x="51" y="15"/>
                  <a:pt x="51" y="15"/>
                  <a:pt x="51" y="15"/>
                </a:cubicBezTo>
                <a:cubicBezTo>
                  <a:pt x="23" y="15"/>
                  <a:pt x="0" y="38"/>
                  <a:pt x="0" y="66"/>
                </a:cubicBezTo>
                <a:cubicBezTo>
                  <a:pt x="0" y="94"/>
                  <a:pt x="23" y="117"/>
                  <a:pt x="51" y="117"/>
                </a:cubicBezTo>
                <a:cubicBezTo>
                  <a:pt x="78" y="117"/>
                  <a:pt x="100" y="96"/>
                  <a:pt x="102" y="69"/>
                </a:cubicBezTo>
                <a:cubicBezTo>
                  <a:pt x="102" y="69"/>
                  <a:pt x="102" y="69"/>
                  <a:pt x="102" y="69"/>
                </a:cubicBezTo>
                <a:cubicBezTo>
                  <a:pt x="102" y="66"/>
                  <a:pt x="102" y="66"/>
                  <a:pt x="102" y="66"/>
                </a:cubicBezTo>
                <a:cubicBezTo>
                  <a:pt x="102" y="60"/>
                  <a:pt x="102" y="60"/>
                  <a:pt x="102" y="60"/>
                </a:cubicBezTo>
                <a:cubicBezTo>
                  <a:pt x="102" y="42"/>
                  <a:pt x="117" y="27"/>
                  <a:pt x="135" y="27"/>
                </a:cubicBezTo>
                <a:cubicBezTo>
                  <a:pt x="153" y="27"/>
                  <a:pt x="168" y="42"/>
                  <a:pt x="168" y="60"/>
                </a:cubicBezTo>
                <a:cubicBezTo>
                  <a:pt x="168" y="78"/>
                  <a:pt x="153" y="93"/>
                  <a:pt x="135" y="93"/>
                </a:cubicBezTo>
                <a:cubicBezTo>
                  <a:pt x="135" y="78"/>
                  <a:pt x="135" y="78"/>
                  <a:pt x="135" y="78"/>
                </a:cubicBezTo>
                <a:cubicBezTo>
                  <a:pt x="99" y="102"/>
                  <a:pt x="99" y="102"/>
                  <a:pt x="99" y="102"/>
                </a:cubicBezTo>
                <a:cubicBezTo>
                  <a:pt x="135" y="126"/>
                  <a:pt x="135" y="126"/>
                  <a:pt x="135" y="126"/>
                </a:cubicBezTo>
                <a:cubicBezTo>
                  <a:pt x="135" y="111"/>
                  <a:pt x="135" y="111"/>
                  <a:pt x="135" y="111"/>
                </a:cubicBezTo>
                <a:cubicBezTo>
                  <a:pt x="163" y="111"/>
                  <a:pt x="186" y="88"/>
                  <a:pt x="186" y="60"/>
                </a:cubicBezTo>
                <a:cubicBezTo>
                  <a:pt x="186" y="32"/>
                  <a:pt x="163" y="9"/>
                  <a:pt x="135" y="9"/>
                </a:cubicBezTo>
              </a:path>
            </a:pathLst>
          </a:cu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385" name="Freeform 38"/>
          <p:cNvSpPr>
            <a:spLocks/>
          </p:cNvSpPr>
          <p:nvPr/>
        </p:nvSpPr>
        <p:spPr bwMode="auto">
          <a:xfrm>
            <a:off x="4616836" y="2637573"/>
            <a:ext cx="571351" cy="292024"/>
          </a:xfrm>
          <a:custGeom>
            <a:avLst/>
            <a:gdLst>
              <a:gd name="T0" fmla="*/ 189 w 189"/>
              <a:gd name="T1" fmla="*/ 57 h 96"/>
              <a:gd name="T2" fmla="*/ 153 w 189"/>
              <a:gd name="T3" fmla="*/ 33 h 96"/>
              <a:gd name="T4" fmla="*/ 153 w 189"/>
              <a:gd name="T5" fmla="*/ 48 h 96"/>
              <a:gd name="T6" fmla="*/ 152 w 189"/>
              <a:gd name="T7" fmla="*/ 48 h 96"/>
              <a:gd name="T8" fmla="*/ 140 w 189"/>
              <a:gd name="T9" fmla="*/ 48 h 96"/>
              <a:gd name="T10" fmla="*/ 137 w 189"/>
              <a:gd name="T11" fmla="*/ 45 h 96"/>
              <a:gd name="T12" fmla="*/ 137 w 189"/>
              <a:gd name="T13" fmla="*/ 21 h 96"/>
              <a:gd name="T14" fmla="*/ 116 w 189"/>
              <a:gd name="T15" fmla="*/ 0 h 96"/>
              <a:gd name="T16" fmla="*/ 95 w 189"/>
              <a:gd name="T17" fmla="*/ 21 h 96"/>
              <a:gd name="T18" fmla="*/ 95 w 189"/>
              <a:gd name="T19" fmla="*/ 75 h 96"/>
              <a:gd name="T20" fmla="*/ 92 w 189"/>
              <a:gd name="T21" fmla="*/ 78 h 96"/>
              <a:gd name="T22" fmla="*/ 89 w 189"/>
              <a:gd name="T23" fmla="*/ 75 h 96"/>
              <a:gd name="T24" fmla="*/ 89 w 189"/>
              <a:gd name="T25" fmla="*/ 21 h 96"/>
              <a:gd name="T26" fmla="*/ 69 w 189"/>
              <a:gd name="T27" fmla="*/ 0 h 96"/>
              <a:gd name="T28" fmla="*/ 48 w 189"/>
              <a:gd name="T29" fmla="*/ 21 h 96"/>
              <a:gd name="T30" fmla="*/ 48 w 189"/>
              <a:gd name="T31" fmla="*/ 75 h 96"/>
              <a:gd name="T32" fmla="*/ 45 w 189"/>
              <a:gd name="T33" fmla="*/ 78 h 96"/>
              <a:gd name="T34" fmla="*/ 42 w 189"/>
              <a:gd name="T35" fmla="*/ 75 h 96"/>
              <a:gd name="T36" fmla="*/ 42 w 189"/>
              <a:gd name="T37" fmla="*/ 45 h 96"/>
              <a:gd name="T38" fmla="*/ 20 w 189"/>
              <a:gd name="T39" fmla="*/ 24 h 96"/>
              <a:gd name="T40" fmla="*/ 9 w 189"/>
              <a:gd name="T41" fmla="*/ 24 h 96"/>
              <a:gd name="T42" fmla="*/ 0 w 189"/>
              <a:gd name="T43" fmla="*/ 33 h 96"/>
              <a:gd name="T44" fmla="*/ 9 w 189"/>
              <a:gd name="T45" fmla="*/ 42 h 96"/>
              <a:gd name="T46" fmla="*/ 20 w 189"/>
              <a:gd name="T47" fmla="*/ 42 h 96"/>
              <a:gd name="T48" fmla="*/ 24 w 189"/>
              <a:gd name="T49" fmla="*/ 45 h 96"/>
              <a:gd name="T50" fmla="*/ 24 w 189"/>
              <a:gd name="T51" fmla="*/ 75 h 96"/>
              <a:gd name="T52" fmla="*/ 45 w 189"/>
              <a:gd name="T53" fmla="*/ 96 h 96"/>
              <a:gd name="T54" fmla="*/ 66 w 189"/>
              <a:gd name="T55" fmla="*/ 75 h 96"/>
              <a:gd name="T56" fmla="*/ 65 w 189"/>
              <a:gd name="T57" fmla="*/ 21 h 96"/>
              <a:gd name="T58" fmla="*/ 69 w 189"/>
              <a:gd name="T59" fmla="*/ 18 h 96"/>
              <a:gd name="T60" fmla="*/ 72 w 189"/>
              <a:gd name="T61" fmla="*/ 21 h 96"/>
              <a:gd name="T62" fmla="*/ 72 w 189"/>
              <a:gd name="T63" fmla="*/ 75 h 96"/>
              <a:gd name="T64" fmla="*/ 92 w 189"/>
              <a:gd name="T65" fmla="*/ 96 h 96"/>
              <a:gd name="T66" fmla="*/ 113 w 189"/>
              <a:gd name="T67" fmla="*/ 75 h 96"/>
              <a:gd name="T68" fmla="*/ 113 w 189"/>
              <a:gd name="T69" fmla="*/ 21 h 96"/>
              <a:gd name="T70" fmla="*/ 116 w 189"/>
              <a:gd name="T71" fmla="*/ 18 h 96"/>
              <a:gd name="T72" fmla="*/ 119 w 189"/>
              <a:gd name="T73" fmla="*/ 21 h 96"/>
              <a:gd name="T74" fmla="*/ 119 w 189"/>
              <a:gd name="T75" fmla="*/ 45 h 96"/>
              <a:gd name="T76" fmla="*/ 140 w 189"/>
              <a:gd name="T77" fmla="*/ 66 h 96"/>
              <a:gd name="T78" fmla="*/ 152 w 189"/>
              <a:gd name="T79" fmla="*/ 66 h 96"/>
              <a:gd name="T80" fmla="*/ 153 w 189"/>
              <a:gd name="T81" fmla="*/ 66 h 96"/>
              <a:gd name="T82" fmla="*/ 153 w 189"/>
              <a:gd name="T83" fmla="*/ 81 h 96"/>
              <a:gd name="T84" fmla="*/ 189 w 189"/>
              <a:gd name="T85" fmla="*/ 57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9" h="96">
                <a:moveTo>
                  <a:pt x="189" y="57"/>
                </a:moveTo>
                <a:cubicBezTo>
                  <a:pt x="153" y="33"/>
                  <a:pt x="153" y="33"/>
                  <a:pt x="153" y="33"/>
                </a:cubicBezTo>
                <a:cubicBezTo>
                  <a:pt x="153" y="48"/>
                  <a:pt x="153" y="48"/>
                  <a:pt x="153" y="48"/>
                </a:cubicBezTo>
                <a:cubicBezTo>
                  <a:pt x="152" y="48"/>
                  <a:pt x="152" y="48"/>
                  <a:pt x="152" y="48"/>
                </a:cubicBezTo>
                <a:cubicBezTo>
                  <a:pt x="140" y="48"/>
                  <a:pt x="140" y="48"/>
                  <a:pt x="140" y="48"/>
                </a:cubicBezTo>
                <a:cubicBezTo>
                  <a:pt x="139" y="48"/>
                  <a:pt x="138" y="48"/>
                  <a:pt x="137" y="45"/>
                </a:cubicBezTo>
                <a:cubicBezTo>
                  <a:pt x="137" y="21"/>
                  <a:pt x="137" y="21"/>
                  <a:pt x="137" y="21"/>
                </a:cubicBezTo>
                <a:cubicBezTo>
                  <a:pt x="137" y="13"/>
                  <a:pt x="132" y="0"/>
                  <a:pt x="116" y="0"/>
                </a:cubicBezTo>
                <a:cubicBezTo>
                  <a:pt x="101" y="0"/>
                  <a:pt x="95" y="13"/>
                  <a:pt x="95" y="21"/>
                </a:cubicBezTo>
                <a:cubicBezTo>
                  <a:pt x="95" y="75"/>
                  <a:pt x="95" y="75"/>
                  <a:pt x="95" y="75"/>
                </a:cubicBezTo>
                <a:cubicBezTo>
                  <a:pt x="95" y="78"/>
                  <a:pt x="94" y="78"/>
                  <a:pt x="92" y="78"/>
                </a:cubicBezTo>
                <a:cubicBezTo>
                  <a:pt x="91" y="78"/>
                  <a:pt x="90" y="78"/>
                  <a:pt x="89" y="75"/>
                </a:cubicBezTo>
                <a:cubicBezTo>
                  <a:pt x="89" y="21"/>
                  <a:pt x="89" y="21"/>
                  <a:pt x="89" y="21"/>
                </a:cubicBezTo>
                <a:cubicBezTo>
                  <a:pt x="89" y="13"/>
                  <a:pt x="84" y="0"/>
                  <a:pt x="69" y="0"/>
                </a:cubicBezTo>
                <a:cubicBezTo>
                  <a:pt x="53" y="0"/>
                  <a:pt x="48" y="13"/>
                  <a:pt x="48" y="21"/>
                </a:cubicBezTo>
                <a:cubicBezTo>
                  <a:pt x="48" y="75"/>
                  <a:pt x="48" y="75"/>
                  <a:pt x="48" y="75"/>
                </a:cubicBezTo>
                <a:cubicBezTo>
                  <a:pt x="47" y="78"/>
                  <a:pt x="46" y="78"/>
                  <a:pt x="45" y="78"/>
                </a:cubicBezTo>
                <a:cubicBezTo>
                  <a:pt x="43" y="78"/>
                  <a:pt x="42" y="78"/>
                  <a:pt x="42" y="75"/>
                </a:cubicBezTo>
                <a:cubicBezTo>
                  <a:pt x="42" y="45"/>
                  <a:pt x="42" y="45"/>
                  <a:pt x="42" y="45"/>
                </a:cubicBezTo>
                <a:cubicBezTo>
                  <a:pt x="42" y="30"/>
                  <a:pt x="29" y="24"/>
                  <a:pt x="20" y="24"/>
                </a:cubicBezTo>
                <a:cubicBezTo>
                  <a:pt x="9" y="24"/>
                  <a:pt x="9" y="24"/>
                  <a:pt x="9" y="24"/>
                </a:cubicBezTo>
                <a:cubicBezTo>
                  <a:pt x="4" y="24"/>
                  <a:pt x="0" y="28"/>
                  <a:pt x="0" y="33"/>
                </a:cubicBezTo>
                <a:cubicBezTo>
                  <a:pt x="0" y="38"/>
                  <a:pt x="4" y="42"/>
                  <a:pt x="9" y="42"/>
                </a:cubicBezTo>
                <a:cubicBezTo>
                  <a:pt x="20" y="42"/>
                  <a:pt x="20" y="42"/>
                  <a:pt x="20" y="42"/>
                </a:cubicBezTo>
                <a:cubicBezTo>
                  <a:pt x="24" y="42"/>
                  <a:pt x="24" y="44"/>
                  <a:pt x="24" y="45"/>
                </a:cubicBezTo>
                <a:cubicBezTo>
                  <a:pt x="24" y="75"/>
                  <a:pt x="24" y="75"/>
                  <a:pt x="24" y="75"/>
                </a:cubicBezTo>
                <a:cubicBezTo>
                  <a:pt x="24" y="83"/>
                  <a:pt x="29" y="96"/>
                  <a:pt x="45" y="96"/>
                </a:cubicBezTo>
                <a:cubicBezTo>
                  <a:pt x="60" y="96"/>
                  <a:pt x="66" y="83"/>
                  <a:pt x="66" y="75"/>
                </a:cubicBezTo>
                <a:cubicBezTo>
                  <a:pt x="65" y="21"/>
                  <a:pt x="65" y="21"/>
                  <a:pt x="65" y="21"/>
                </a:cubicBezTo>
                <a:cubicBezTo>
                  <a:pt x="66" y="18"/>
                  <a:pt x="67" y="18"/>
                  <a:pt x="69" y="18"/>
                </a:cubicBezTo>
                <a:cubicBezTo>
                  <a:pt x="70" y="18"/>
                  <a:pt x="71" y="18"/>
                  <a:pt x="72" y="21"/>
                </a:cubicBezTo>
                <a:cubicBezTo>
                  <a:pt x="72" y="75"/>
                  <a:pt x="72" y="75"/>
                  <a:pt x="72" y="75"/>
                </a:cubicBezTo>
                <a:cubicBezTo>
                  <a:pt x="72" y="83"/>
                  <a:pt x="77" y="96"/>
                  <a:pt x="92" y="96"/>
                </a:cubicBezTo>
                <a:cubicBezTo>
                  <a:pt x="108" y="96"/>
                  <a:pt x="113" y="83"/>
                  <a:pt x="113" y="75"/>
                </a:cubicBezTo>
                <a:cubicBezTo>
                  <a:pt x="113" y="21"/>
                  <a:pt x="113" y="21"/>
                  <a:pt x="113" y="21"/>
                </a:cubicBezTo>
                <a:cubicBezTo>
                  <a:pt x="114" y="18"/>
                  <a:pt x="115" y="18"/>
                  <a:pt x="116" y="18"/>
                </a:cubicBezTo>
                <a:cubicBezTo>
                  <a:pt x="118" y="18"/>
                  <a:pt x="119" y="18"/>
                  <a:pt x="119" y="21"/>
                </a:cubicBezTo>
                <a:cubicBezTo>
                  <a:pt x="119" y="45"/>
                  <a:pt x="119" y="45"/>
                  <a:pt x="119" y="45"/>
                </a:cubicBezTo>
                <a:cubicBezTo>
                  <a:pt x="119" y="53"/>
                  <a:pt x="125" y="66"/>
                  <a:pt x="140" y="66"/>
                </a:cubicBezTo>
                <a:cubicBezTo>
                  <a:pt x="152" y="66"/>
                  <a:pt x="152" y="66"/>
                  <a:pt x="152" y="66"/>
                </a:cubicBezTo>
                <a:cubicBezTo>
                  <a:pt x="152" y="66"/>
                  <a:pt x="152" y="66"/>
                  <a:pt x="153" y="66"/>
                </a:cubicBezTo>
                <a:cubicBezTo>
                  <a:pt x="153" y="81"/>
                  <a:pt x="153" y="81"/>
                  <a:pt x="153" y="81"/>
                </a:cubicBezTo>
                <a:lnTo>
                  <a:pt x="189" y="57"/>
                </a:lnTo>
                <a:close/>
              </a:path>
            </a:pathLst>
          </a:cu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386" name="Freeform 39"/>
          <p:cNvSpPr>
            <a:spLocks/>
          </p:cNvSpPr>
          <p:nvPr/>
        </p:nvSpPr>
        <p:spPr bwMode="auto">
          <a:xfrm>
            <a:off x="5708754" y="2813214"/>
            <a:ext cx="270862" cy="156592"/>
          </a:xfrm>
          <a:custGeom>
            <a:avLst/>
            <a:gdLst>
              <a:gd name="T0" fmla="*/ 90 w 90"/>
              <a:gd name="T1" fmla="*/ 28 h 52"/>
              <a:gd name="T2" fmla="*/ 54 w 90"/>
              <a:gd name="T3" fmla="*/ 4 h 52"/>
              <a:gd name="T4" fmla="*/ 54 w 90"/>
              <a:gd name="T5" fmla="*/ 19 h 52"/>
              <a:gd name="T6" fmla="*/ 53 w 90"/>
              <a:gd name="T7" fmla="*/ 19 h 52"/>
              <a:gd name="T8" fmla="*/ 28 w 90"/>
              <a:gd name="T9" fmla="*/ 19 h 52"/>
              <a:gd name="T10" fmla="*/ 12 w 90"/>
              <a:gd name="T11" fmla="*/ 0 h 52"/>
              <a:gd name="T12" fmla="*/ 0 w 90"/>
              <a:gd name="T13" fmla="*/ 14 h 52"/>
              <a:gd name="T14" fmla="*/ 17 w 90"/>
              <a:gd name="T15" fmla="*/ 34 h 52"/>
              <a:gd name="T16" fmla="*/ 24 w 90"/>
              <a:gd name="T17" fmla="*/ 37 h 52"/>
              <a:gd name="T18" fmla="*/ 53 w 90"/>
              <a:gd name="T19" fmla="*/ 37 h 52"/>
              <a:gd name="T20" fmla="*/ 54 w 90"/>
              <a:gd name="T21" fmla="*/ 37 h 52"/>
              <a:gd name="T22" fmla="*/ 54 w 90"/>
              <a:gd name="T23" fmla="*/ 52 h 52"/>
              <a:gd name="T24" fmla="*/ 90 w 90"/>
              <a:gd name="T25" fmla="*/ 2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52">
                <a:moveTo>
                  <a:pt x="90" y="28"/>
                </a:moveTo>
                <a:cubicBezTo>
                  <a:pt x="54" y="4"/>
                  <a:pt x="54" y="4"/>
                  <a:pt x="54" y="4"/>
                </a:cubicBezTo>
                <a:cubicBezTo>
                  <a:pt x="54" y="19"/>
                  <a:pt x="54" y="19"/>
                  <a:pt x="54" y="19"/>
                </a:cubicBezTo>
                <a:cubicBezTo>
                  <a:pt x="53" y="19"/>
                  <a:pt x="53" y="19"/>
                  <a:pt x="53" y="19"/>
                </a:cubicBezTo>
                <a:cubicBezTo>
                  <a:pt x="28" y="19"/>
                  <a:pt x="28" y="19"/>
                  <a:pt x="28" y="19"/>
                </a:cubicBezTo>
                <a:cubicBezTo>
                  <a:pt x="12" y="0"/>
                  <a:pt x="12" y="0"/>
                  <a:pt x="12" y="0"/>
                </a:cubicBezTo>
                <a:cubicBezTo>
                  <a:pt x="0" y="14"/>
                  <a:pt x="0" y="14"/>
                  <a:pt x="0" y="14"/>
                </a:cubicBezTo>
                <a:cubicBezTo>
                  <a:pt x="17" y="34"/>
                  <a:pt x="17" y="34"/>
                  <a:pt x="17" y="34"/>
                </a:cubicBezTo>
                <a:cubicBezTo>
                  <a:pt x="18" y="36"/>
                  <a:pt x="21" y="37"/>
                  <a:pt x="24" y="37"/>
                </a:cubicBezTo>
                <a:cubicBezTo>
                  <a:pt x="53" y="37"/>
                  <a:pt x="53" y="37"/>
                  <a:pt x="53" y="37"/>
                </a:cubicBezTo>
                <a:cubicBezTo>
                  <a:pt x="54" y="37"/>
                  <a:pt x="54" y="37"/>
                  <a:pt x="54" y="37"/>
                </a:cubicBezTo>
                <a:cubicBezTo>
                  <a:pt x="54" y="52"/>
                  <a:pt x="54" y="52"/>
                  <a:pt x="54" y="52"/>
                </a:cubicBezTo>
                <a:lnTo>
                  <a:pt x="90" y="28"/>
                </a:lnTo>
                <a:close/>
              </a:path>
            </a:pathLst>
          </a:cu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387" name="Freeform 40"/>
          <p:cNvSpPr>
            <a:spLocks/>
          </p:cNvSpPr>
          <p:nvPr/>
        </p:nvSpPr>
        <p:spPr bwMode="auto">
          <a:xfrm>
            <a:off x="5499257" y="2669317"/>
            <a:ext cx="186219" cy="112154"/>
          </a:xfrm>
          <a:custGeom>
            <a:avLst/>
            <a:gdLst>
              <a:gd name="T0" fmla="*/ 39 w 62"/>
              <a:gd name="T1" fmla="*/ 0 h 37"/>
              <a:gd name="T2" fmla="*/ 9 w 62"/>
              <a:gd name="T3" fmla="*/ 0 h 37"/>
              <a:gd name="T4" fmla="*/ 0 w 62"/>
              <a:gd name="T5" fmla="*/ 9 h 37"/>
              <a:gd name="T6" fmla="*/ 9 w 62"/>
              <a:gd name="T7" fmla="*/ 18 h 37"/>
              <a:gd name="T8" fmla="*/ 34 w 62"/>
              <a:gd name="T9" fmla="*/ 18 h 37"/>
              <a:gd name="T10" fmla="*/ 50 w 62"/>
              <a:gd name="T11" fmla="*/ 37 h 37"/>
              <a:gd name="T12" fmla="*/ 62 w 62"/>
              <a:gd name="T13" fmla="*/ 23 h 37"/>
              <a:gd name="T14" fmla="*/ 45 w 62"/>
              <a:gd name="T15" fmla="*/ 3 h 37"/>
              <a:gd name="T16" fmla="*/ 39 w 62"/>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7">
                <a:moveTo>
                  <a:pt x="39" y="0"/>
                </a:moveTo>
                <a:cubicBezTo>
                  <a:pt x="9" y="0"/>
                  <a:pt x="9" y="0"/>
                  <a:pt x="9" y="0"/>
                </a:cubicBezTo>
                <a:cubicBezTo>
                  <a:pt x="4" y="0"/>
                  <a:pt x="0" y="4"/>
                  <a:pt x="0" y="9"/>
                </a:cubicBezTo>
                <a:cubicBezTo>
                  <a:pt x="0" y="14"/>
                  <a:pt x="4" y="18"/>
                  <a:pt x="9" y="18"/>
                </a:cubicBezTo>
                <a:cubicBezTo>
                  <a:pt x="34" y="18"/>
                  <a:pt x="34" y="18"/>
                  <a:pt x="34" y="18"/>
                </a:cubicBezTo>
                <a:cubicBezTo>
                  <a:pt x="50" y="37"/>
                  <a:pt x="50" y="37"/>
                  <a:pt x="50" y="37"/>
                </a:cubicBezTo>
                <a:cubicBezTo>
                  <a:pt x="62" y="23"/>
                  <a:pt x="62" y="23"/>
                  <a:pt x="62" y="23"/>
                </a:cubicBezTo>
                <a:cubicBezTo>
                  <a:pt x="45" y="3"/>
                  <a:pt x="45" y="3"/>
                  <a:pt x="45" y="3"/>
                </a:cubicBezTo>
                <a:cubicBezTo>
                  <a:pt x="44" y="1"/>
                  <a:pt x="41" y="0"/>
                  <a:pt x="39" y="0"/>
                </a:cubicBezTo>
              </a:path>
            </a:pathLst>
          </a:cu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388" name="Freeform 41"/>
          <p:cNvSpPr>
            <a:spLocks/>
          </p:cNvSpPr>
          <p:nvPr/>
        </p:nvSpPr>
        <p:spPr bwMode="auto">
          <a:xfrm>
            <a:off x="5497140" y="2624878"/>
            <a:ext cx="482474" cy="300489"/>
          </a:xfrm>
          <a:custGeom>
            <a:avLst/>
            <a:gdLst>
              <a:gd name="T0" fmla="*/ 160 w 160"/>
              <a:gd name="T1" fmla="*/ 24 h 99"/>
              <a:gd name="T2" fmla="*/ 124 w 160"/>
              <a:gd name="T3" fmla="*/ 0 h 99"/>
              <a:gd name="T4" fmla="*/ 124 w 160"/>
              <a:gd name="T5" fmla="*/ 15 h 99"/>
              <a:gd name="T6" fmla="*/ 123 w 160"/>
              <a:gd name="T7" fmla="*/ 15 h 99"/>
              <a:gd name="T8" fmla="*/ 94 w 160"/>
              <a:gd name="T9" fmla="*/ 15 h 99"/>
              <a:gd name="T10" fmla="*/ 87 w 160"/>
              <a:gd name="T11" fmla="*/ 18 h 99"/>
              <a:gd name="T12" fmla="*/ 35 w 160"/>
              <a:gd name="T13" fmla="*/ 81 h 99"/>
              <a:gd name="T14" fmla="*/ 9 w 160"/>
              <a:gd name="T15" fmla="*/ 81 h 99"/>
              <a:gd name="T16" fmla="*/ 0 w 160"/>
              <a:gd name="T17" fmla="*/ 90 h 99"/>
              <a:gd name="T18" fmla="*/ 9 w 160"/>
              <a:gd name="T19" fmla="*/ 99 h 99"/>
              <a:gd name="T20" fmla="*/ 40 w 160"/>
              <a:gd name="T21" fmla="*/ 99 h 99"/>
              <a:gd name="T22" fmla="*/ 46 w 160"/>
              <a:gd name="T23" fmla="*/ 96 h 99"/>
              <a:gd name="T24" fmla="*/ 98 w 160"/>
              <a:gd name="T25" fmla="*/ 33 h 99"/>
              <a:gd name="T26" fmla="*/ 123 w 160"/>
              <a:gd name="T27" fmla="*/ 33 h 99"/>
              <a:gd name="T28" fmla="*/ 124 w 160"/>
              <a:gd name="T29" fmla="*/ 33 h 99"/>
              <a:gd name="T30" fmla="*/ 124 w 160"/>
              <a:gd name="T31" fmla="*/ 48 h 99"/>
              <a:gd name="T32" fmla="*/ 160 w 160"/>
              <a:gd name="T33" fmla="*/ 2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0" h="99">
                <a:moveTo>
                  <a:pt x="160" y="24"/>
                </a:moveTo>
                <a:cubicBezTo>
                  <a:pt x="124" y="0"/>
                  <a:pt x="124" y="0"/>
                  <a:pt x="124" y="0"/>
                </a:cubicBezTo>
                <a:cubicBezTo>
                  <a:pt x="124" y="15"/>
                  <a:pt x="124" y="15"/>
                  <a:pt x="124" y="15"/>
                </a:cubicBezTo>
                <a:cubicBezTo>
                  <a:pt x="123" y="15"/>
                  <a:pt x="123" y="15"/>
                  <a:pt x="123" y="15"/>
                </a:cubicBezTo>
                <a:cubicBezTo>
                  <a:pt x="94" y="15"/>
                  <a:pt x="94" y="15"/>
                  <a:pt x="94" y="15"/>
                </a:cubicBezTo>
                <a:cubicBezTo>
                  <a:pt x="91" y="15"/>
                  <a:pt x="88" y="16"/>
                  <a:pt x="87" y="18"/>
                </a:cubicBezTo>
                <a:cubicBezTo>
                  <a:pt x="35" y="81"/>
                  <a:pt x="35" y="81"/>
                  <a:pt x="35" y="81"/>
                </a:cubicBezTo>
                <a:cubicBezTo>
                  <a:pt x="9" y="81"/>
                  <a:pt x="9" y="81"/>
                  <a:pt x="9" y="81"/>
                </a:cubicBezTo>
                <a:cubicBezTo>
                  <a:pt x="5" y="81"/>
                  <a:pt x="0" y="85"/>
                  <a:pt x="0" y="90"/>
                </a:cubicBezTo>
                <a:cubicBezTo>
                  <a:pt x="0" y="95"/>
                  <a:pt x="5" y="99"/>
                  <a:pt x="9" y="99"/>
                </a:cubicBezTo>
                <a:cubicBezTo>
                  <a:pt x="40" y="99"/>
                  <a:pt x="40" y="99"/>
                  <a:pt x="40" y="99"/>
                </a:cubicBezTo>
                <a:cubicBezTo>
                  <a:pt x="42" y="99"/>
                  <a:pt x="45" y="98"/>
                  <a:pt x="46" y="96"/>
                </a:cubicBezTo>
                <a:cubicBezTo>
                  <a:pt x="98" y="33"/>
                  <a:pt x="98" y="33"/>
                  <a:pt x="98" y="33"/>
                </a:cubicBezTo>
                <a:cubicBezTo>
                  <a:pt x="123" y="33"/>
                  <a:pt x="123" y="33"/>
                  <a:pt x="123" y="33"/>
                </a:cubicBezTo>
                <a:cubicBezTo>
                  <a:pt x="124" y="33"/>
                  <a:pt x="124" y="33"/>
                  <a:pt x="124" y="33"/>
                </a:cubicBezTo>
                <a:cubicBezTo>
                  <a:pt x="124" y="48"/>
                  <a:pt x="124" y="48"/>
                  <a:pt x="124" y="48"/>
                </a:cubicBezTo>
                <a:lnTo>
                  <a:pt x="160" y="24"/>
                </a:lnTo>
                <a:close/>
              </a:path>
            </a:pathLst>
          </a:cu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389" name="Freeform 42"/>
          <p:cNvSpPr>
            <a:spLocks noEditPoints="1"/>
          </p:cNvSpPr>
          <p:nvPr/>
        </p:nvSpPr>
        <p:spPr bwMode="auto">
          <a:xfrm>
            <a:off x="6301265" y="2542349"/>
            <a:ext cx="520564" cy="520564"/>
          </a:xfrm>
          <a:custGeom>
            <a:avLst/>
            <a:gdLst>
              <a:gd name="T0" fmla="*/ 86 w 172"/>
              <a:gd name="T1" fmla="*/ 21 h 172"/>
              <a:gd name="T2" fmla="*/ 151 w 172"/>
              <a:gd name="T3" fmla="*/ 86 h 172"/>
              <a:gd name="T4" fmla="*/ 86 w 172"/>
              <a:gd name="T5" fmla="*/ 151 h 172"/>
              <a:gd name="T6" fmla="*/ 21 w 172"/>
              <a:gd name="T7" fmla="*/ 86 h 172"/>
              <a:gd name="T8" fmla="*/ 86 w 172"/>
              <a:gd name="T9" fmla="*/ 21 h 172"/>
              <a:gd name="T10" fmla="*/ 86 w 172"/>
              <a:gd name="T11" fmla="*/ 0 h 172"/>
              <a:gd name="T12" fmla="*/ 0 w 172"/>
              <a:gd name="T13" fmla="*/ 86 h 172"/>
              <a:gd name="T14" fmla="*/ 86 w 172"/>
              <a:gd name="T15" fmla="*/ 172 h 172"/>
              <a:gd name="T16" fmla="*/ 172 w 172"/>
              <a:gd name="T17" fmla="*/ 86 h 172"/>
              <a:gd name="T18" fmla="*/ 86 w 172"/>
              <a:gd name="T19"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 h="172">
                <a:moveTo>
                  <a:pt x="86" y="21"/>
                </a:moveTo>
                <a:cubicBezTo>
                  <a:pt x="122" y="21"/>
                  <a:pt x="151" y="50"/>
                  <a:pt x="151" y="86"/>
                </a:cubicBezTo>
                <a:cubicBezTo>
                  <a:pt x="151" y="122"/>
                  <a:pt x="122" y="151"/>
                  <a:pt x="86" y="151"/>
                </a:cubicBezTo>
                <a:cubicBezTo>
                  <a:pt x="50" y="151"/>
                  <a:pt x="21" y="122"/>
                  <a:pt x="21" y="86"/>
                </a:cubicBezTo>
                <a:cubicBezTo>
                  <a:pt x="21" y="50"/>
                  <a:pt x="50" y="21"/>
                  <a:pt x="86" y="21"/>
                </a:cubicBezTo>
                <a:moveTo>
                  <a:pt x="86" y="0"/>
                </a:moveTo>
                <a:cubicBezTo>
                  <a:pt x="38" y="0"/>
                  <a:pt x="0" y="38"/>
                  <a:pt x="0" y="86"/>
                </a:cubicBezTo>
                <a:cubicBezTo>
                  <a:pt x="0" y="134"/>
                  <a:pt x="38" y="172"/>
                  <a:pt x="86" y="172"/>
                </a:cubicBezTo>
                <a:cubicBezTo>
                  <a:pt x="134" y="172"/>
                  <a:pt x="172" y="134"/>
                  <a:pt x="172" y="86"/>
                </a:cubicBezTo>
                <a:cubicBezTo>
                  <a:pt x="172" y="38"/>
                  <a:pt x="134" y="0"/>
                  <a:pt x="86" y="0"/>
                </a:cubicBezTo>
              </a:path>
            </a:pathLst>
          </a:cu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390" name="Freeform 43"/>
          <p:cNvSpPr>
            <a:spLocks/>
          </p:cNvSpPr>
          <p:nvPr/>
        </p:nvSpPr>
        <p:spPr bwMode="auto">
          <a:xfrm>
            <a:off x="6531922" y="2637575"/>
            <a:ext cx="129083" cy="260283"/>
          </a:xfrm>
          <a:custGeom>
            <a:avLst/>
            <a:gdLst>
              <a:gd name="T0" fmla="*/ 33 w 44"/>
              <a:gd name="T1" fmla="*/ 86 h 86"/>
              <a:gd name="T2" fmla="*/ 25 w 44"/>
              <a:gd name="T3" fmla="*/ 83 h 86"/>
              <a:gd name="T4" fmla="*/ 3 w 44"/>
              <a:gd name="T5" fmla="*/ 62 h 86"/>
              <a:gd name="T6" fmla="*/ 0 w 44"/>
              <a:gd name="T7" fmla="*/ 54 h 86"/>
              <a:gd name="T8" fmla="*/ 0 w 44"/>
              <a:gd name="T9" fmla="*/ 54 h 86"/>
              <a:gd name="T10" fmla="*/ 0 w 44"/>
              <a:gd name="T11" fmla="*/ 54 h 86"/>
              <a:gd name="T12" fmla="*/ 0 w 44"/>
              <a:gd name="T13" fmla="*/ 11 h 86"/>
              <a:gd name="T14" fmla="*/ 11 w 44"/>
              <a:gd name="T15" fmla="*/ 0 h 86"/>
              <a:gd name="T16" fmla="*/ 22 w 44"/>
              <a:gd name="T17" fmla="*/ 11 h 86"/>
              <a:gd name="T18" fmla="*/ 22 w 44"/>
              <a:gd name="T19" fmla="*/ 50 h 86"/>
              <a:gd name="T20" fmla="*/ 40 w 44"/>
              <a:gd name="T21" fmla="*/ 68 h 86"/>
              <a:gd name="T22" fmla="*/ 40 w 44"/>
              <a:gd name="T23" fmla="*/ 83 h 86"/>
              <a:gd name="T24" fmla="*/ 33 w 44"/>
              <a:gd name="T2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6">
                <a:moveTo>
                  <a:pt x="33" y="86"/>
                </a:moveTo>
                <a:cubicBezTo>
                  <a:pt x="30" y="86"/>
                  <a:pt x="27" y="85"/>
                  <a:pt x="25" y="83"/>
                </a:cubicBezTo>
                <a:cubicBezTo>
                  <a:pt x="3" y="62"/>
                  <a:pt x="3" y="62"/>
                  <a:pt x="3" y="62"/>
                </a:cubicBezTo>
                <a:cubicBezTo>
                  <a:pt x="1" y="60"/>
                  <a:pt x="0" y="57"/>
                  <a:pt x="0" y="54"/>
                </a:cubicBezTo>
                <a:cubicBezTo>
                  <a:pt x="0" y="54"/>
                  <a:pt x="0" y="54"/>
                  <a:pt x="0" y="54"/>
                </a:cubicBezTo>
                <a:cubicBezTo>
                  <a:pt x="0" y="54"/>
                  <a:pt x="0" y="54"/>
                  <a:pt x="0" y="54"/>
                </a:cubicBezTo>
                <a:cubicBezTo>
                  <a:pt x="0" y="11"/>
                  <a:pt x="0" y="11"/>
                  <a:pt x="0" y="11"/>
                </a:cubicBezTo>
                <a:cubicBezTo>
                  <a:pt x="0" y="5"/>
                  <a:pt x="5" y="0"/>
                  <a:pt x="11" y="0"/>
                </a:cubicBezTo>
                <a:cubicBezTo>
                  <a:pt x="17" y="0"/>
                  <a:pt x="22" y="5"/>
                  <a:pt x="22" y="11"/>
                </a:cubicBezTo>
                <a:cubicBezTo>
                  <a:pt x="22" y="50"/>
                  <a:pt x="22" y="50"/>
                  <a:pt x="22" y="50"/>
                </a:cubicBezTo>
                <a:cubicBezTo>
                  <a:pt x="40" y="68"/>
                  <a:pt x="40" y="68"/>
                  <a:pt x="40" y="68"/>
                </a:cubicBezTo>
                <a:cubicBezTo>
                  <a:pt x="44" y="72"/>
                  <a:pt x="44" y="79"/>
                  <a:pt x="40" y="83"/>
                </a:cubicBezTo>
                <a:cubicBezTo>
                  <a:pt x="38" y="85"/>
                  <a:pt x="35" y="86"/>
                  <a:pt x="33" y="86"/>
                </a:cubicBezTo>
              </a:path>
            </a:pathLst>
          </a:cu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391" name="Freeform 44"/>
          <p:cNvSpPr>
            <a:spLocks noEditPoints="1"/>
          </p:cNvSpPr>
          <p:nvPr/>
        </p:nvSpPr>
        <p:spPr bwMode="auto">
          <a:xfrm>
            <a:off x="7158292" y="2536001"/>
            <a:ext cx="509984" cy="509984"/>
          </a:xfrm>
          <a:custGeom>
            <a:avLst/>
            <a:gdLst>
              <a:gd name="T0" fmla="*/ 84 w 168"/>
              <a:gd name="T1" fmla="*/ 0 h 168"/>
              <a:gd name="T2" fmla="*/ 0 w 168"/>
              <a:gd name="T3" fmla="*/ 84 h 168"/>
              <a:gd name="T4" fmla="*/ 6 w 168"/>
              <a:gd name="T5" fmla="*/ 114 h 168"/>
              <a:gd name="T6" fmla="*/ 9 w 168"/>
              <a:gd name="T7" fmla="*/ 121 h 168"/>
              <a:gd name="T8" fmla="*/ 38 w 168"/>
              <a:gd name="T9" fmla="*/ 154 h 168"/>
              <a:gd name="T10" fmla="*/ 44 w 168"/>
              <a:gd name="T11" fmla="*/ 158 h 168"/>
              <a:gd name="T12" fmla="*/ 84 w 168"/>
              <a:gd name="T13" fmla="*/ 168 h 168"/>
              <a:gd name="T14" fmla="*/ 124 w 168"/>
              <a:gd name="T15" fmla="*/ 158 h 168"/>
              <a:gd name="T16" fmla="*/ 130 w 168"/>
              <a:gd name="T17" fmla="*/ 154 h 168"/>
              <a:gd name="T18" fmla="*/ 159 w 168"/>
              <a:gd name="T19" fmla="*/ 121 h 168"/>
              <a:gd name="T20" fmla="*/ 162 w 168"/>
              <a:gd name="T21" fmla="*/ 114 h 168"/>
              <a:gd name="T22" fmla="*/ 168 w 168"/>
              <a:gd name="T23" fmla="*/ 84 h 168"/>
              <a:gd name="T24" fmla="*/ 84 w 168"/>
              <a:gd name="T25" fmla="*/ 0 h 168"/>
              <a:gd name="T26" fmla="*/ 49 w 168"/>
              <a:gd name="T27" fmla="*/ 147 h 168"/>
              <a:gd name="T28" fmla="*/ 18 w 168"/>
              <a:gd name="T29" fmla="*/ 112 h 168"/>
              <a:gd name="T30" fmla="*/ 30 w 168"/>
              <a:gd name="T31" fmla="*/ 108 h 168"/>
              <a:gd name="T32" fmla="*/ 54 w 168"/>
              <a:gd name="T33" fmla="*/ 132 h 168"/>
              <a:gd name="T34" fmla="*/ 49 w 168"/>
              <a:gd name="T35" fmla="*/ 147 h 168"/>
              <a:gd name="T36" fmla="*/ 119 w 168"/>
              <a:gd name="T37" fmla="*/ 147 h 168"/>
              <a:gd name="T38" fmla="*/ 114 w 168"/>
              <a:gd name="T39" fmla="*/ 132 h 168"/>
              <a:gd name="T40" fmla="*/ 138 w 168"/>
              <a:gd name="T41" fmla="*/ 108 h 168"/>
              <a:gd name="T42" fmla="*/ 150 w 168"/>
              <a:gd name="T43" fmla="*/ 112 h 168"/>
              <a:gd name="T44" fmla="*/ 119 w 168"/>
              <a:gd name="T45" fmla="*/ 147 h 168"/>
              <a:gd name="T46" fmla="*/ 153 w 168"/>
              <a:gd name="T47" fmla="*/ 106 h 168"/>
              <a:gd name="T48" fmla="*/ 138 w 168"/>
              <a:gd name="T49" fmla="*/ 102 h 168"/>
              <a:gd name="T50" fmla="*/ 108 w 168"/>
              <a:gd name="T51" fmla="*/ 132 h 168"/>
              <a:gd name="T52" fmla="*/ 114 w 168"/>
              <a:gd name="T53" fmla="*/ 149 h 168"/>
              <a:gd name="T54" fmla="*/ 84 w 168"/>
              <a:gd name="T55" fmla="*/ 156 h 168"/>
              <a:gd name="T56" fmla="*/ 54 w 168"/>
              <a:gd name="T57" fmla="*/ 149 h 168"/>
              <a:gd name="T58" fmla="*/ 60 w 168"/>
              <a:gd name="T59" fmla="*/ 132 h 168"/>
              <a:gd name="T60" fmla="*/ 30 w 168"/>
              <a:gd name="T61" fmla="*/ 102 h 168"/>
              <a:gd name="T62" fmla="*/ 15 w 168"/>
              <a:gd name="T63" fmla="*/ 106 h 168"/>
              <a:gd name="T64" fmla="*/ 12 w 168"/>
              <a:gd name="T65" fmla="*/ 84 h 168"/>
              <a:gd name="T66" fmla="*/ 84 w 168"/>
              <a:gd name="T67" fmla="*/ 12 h 168"/>
              <a:gd name="T68" fmla="*/ 156 w 168"/>
              <a:gd name="T69" fmla="*/ 84 h 168"/>
              <a:gd name="T70" fmla="*/ 153 w 168"/>
              <a:gd name="T71" fmla="*/ 10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8" h="168">
                <a:moveTo>
                  <a:pt x="84" y="0"/>
                </a:moveTo>
                <a:cubicBezTo>
                  <a:pt x="38" y="0"/>
                  <a:pt x="0" y="38"/>
                  <a:pt x="0" y="84"/>
                </a:cubicBezTo>
                <a:cubicBezTo>
                  <a:pt x="0" y="95"/>
                  <a:pt x="2" y="105"/>
                  <a:pt x="6" y="114"/>
                </a:cubicBezTo>
                <a:cubicBezTo>
                  <a:pt x="7" y="117"/>
                  <a:pt x="8" y="119"/>
                  <a:pt x="9" y="121"/>
                </a:cubicBezTo>
                <a:cubicBezTo>
                  <a:pt x="15" y="135"/>
                  <a:pt x="26" y="146"/>
                  <a:pt x="38" y="154"/>
                </a:cubicBezTo>
                <a:cubicBezTo>
                  <a:pt x="40" y="156"/>
                  <a:pt x="42" y="157"/>
                  <a:pt x="44" y="158"/>
                </a:cubicBezTo>
                <a:cubicBezTo>
                  <a:pt x="56" y="164"/>
                  <a:pt x="70" y="168"/>
                  <a:pt x="84" y="168"/>
                </a:cubicBezTo>
                <a:cubicBezTo>
                  <a:pt x="98" y="168"/>
                  <a:pt x="112" y="164"/>
                  <a:pt x="124" y="158"/>
                </a:cubicBezTo>
                <a:cubicBezTo>
                  <a:pt x="126" y="157"/>
                  <a:pt x="128" y="156"/>
                  <a:pt x="130" y="154"/>
                </a:cubicBezTo>
                <a:cubicBezTo>
                  <a:pt x="142" y="146"/>
                  <a:pt x="153" y="135"/>
                  <a:pt x="159" y="121"/>
                </a:cubicBezTo>
                <a:cubicBezTo>
                  <a:pt x="160" y="119"/>
                  <a:pt x="161" y="117"/>
                  <a:pt x="162" y="114"/>
                </a:cubicBezTo>
                <a:cubicBezTo>
                  <a:pt x="166" y="105"/>
                  <a:pt x="168" y="95"/>
                  <a:pt x="168" y="84"/>
                </a:cubicBezTo>
                <a:cubicBezTo>
                  <a:pt x="168" y="38"/>
                  <a:pt x="130" y="0"/>
                  <a:pt x="84" y="0"/>
                </a:cubicBezTo>
                <a:moveTo>
                  <a:pt x="49" y="147"/>
                </a:moveTo>
                <a:cubicBezTo>
                  <a:pt x="35" y="139"/>
                  <a:pt x="24" y="127"/>
                  <a:pt x="18" y="112"/>
                </a:cubicBezTo>
                <a:cubicBezTo>
                  <a:pt x="21" y="109"/>
                  <a:pt x="25" y="108"/>
                  <a:pt x="30" y="108"/>
                </a:cubicBezTo>
                <a:cubicBezTo>
                  <a:pt x="43" y="108"/>
                  <a:pt x="54" y="119"/>
                  <a:pt x="54" y="132"/>
                </a:cubicBezTo>
                <a:cubicBezTo>
                  <a:pt x="54" y="138"/>
                  <a:pt x="52" y="143"/>
                  <a:pt x="49" y="147"/>
                </a:cubicBezTo>
                <a:moveTo>
                  <a:pt x="119" y="147"/>
                </a:moveTo>
                <a:cubicBezTo>
                  <a:pt x="116" y="143"/>
                  <a:pt x="114" y="138"/>
                  <a:pt x="114" y="132"/>
                </a:cubicBezTo>
                <a:cubicBezTo>
                  <a:pt x="114" y="119"/>
                  <a:pt x="125" y="108"/>
                  <a:pt x="138" y="108"/>
                </a:cubicBezTo>
                <a:cubicBezTo>
                  <a:pt x="143" y="108"/>
                  <a:pt x="147" y="109"/>
                  <a:pt x="150" y="112"/>
                </a:cubicBezTo>
                <a:cubicBezTo>
                  <a:pt x="144" y="127"/>
                  <a:pt x="133" y="139"/>
                  <a:pt x="119" y="147"/>
                </a:cubicBezTo>
                <a:moveTo>
                  <a:pt x="153" y="106"/>
                </a:moveTo>
                <a:cubicBezTo>
                  <a:pt x="148" y="103"/>
                  <a:pt x="143" y="102"/>
                  <a:pt x="138" y="102"/>
                </a:cubicBezTo>
                <a:cubicBezTo>
                  <a:pt x="121" y="102"/>
                  <a:pt x="108" y="115"/>
                  <a:pt x="108" y="132"/>
                </a:cubicBezTo>
                <a:cubicBezTo>
                  <a:pt x="108" y="139"/>
                  <a:pt x="110" y="145"/>
                  <a:pt x="114" y="149"/>
                </a:cubicBezTo>
                <a:cubicBezTo>
                  <a:pt x="105" y="154"/>
                  <a:pt x="95" y="156"/>
                  <a:pt x="84" y="156"/>
                </a:cubicBezTo>
                <a:cubicBezTo>
                  <a:pt x="73" y="156"/>
                  <a:pt x="63" y="154"/>
                  <a:pt x="54" y="149"/>
                </a:cubicBezTo>
                <a:cubicBezTo>
                  <a:pt x="58" y="145"/>
                  <a:pt x="60" y="139"/>
                  <a:pt x="60" y="132"/>
                </a:cubicBezTo>
                <a:cubicBezTo>
                  <a:pt x="60" y="115"/>
                  <a:pt x="47" y="102"/>
                  <a:pt x="30" y="102"/>
                </a:cubicBezTo>
                <a:cubicBezTo>
                  <a:pt x="25" y="102"/>
                  <a:pt x="20" y="103"/>
                  <a:pt x="15" y="106"/>
                </a:cubicBezTo>
                <a:cubicBezTo>
                  <a:pt x="13" y="99"/>
                  <a:pt x="12" y="92"/>
                  <a:pt x="12" y="84"/>
                </a:cubicBezTo>
                <a:cubicBezTo>
                  <a:pt x="12" y="44"/>
                  <a:pt x="44" y="12"/>
                  <a:pt x="84" y="12"/>
                </a:cubicBezTo>
                <a:cubicBezTo>
                  <a:pt x="124" y="12"/>
                  <a:pt x="156" y="44"/>
                  <a:pt x="156" y="84"/>
                </a:cubicBezTo>
                <a:cubicBezTo>
                  <a:pt x="156" y="92"/>
                  <a:pt x="155" y="99"/>
                  <a:pt x="153" y="106"/>
                </a:cubicBezTo>
              </a:path>
            </a:pathLst>
          </a:cu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392" name="Oval 45"/>
          <p:cNvSpPr>
            <a:spLocks noChangeArrowheads="1"/>
          </p:cNvSpPr>
          <p:nvPr/>
        </p:nvSpPr>
        <p:spPr bwMode="auto">
          <a:xfrm>
            <a:off x="7393182" y="2607947"/>
            <a:ext cx="35974" cy="35975"/>
          </a:xfrm>
          <a:prstGeom prst="ellipse">
            <a:avLst/>
          </a:pr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393" name="Freeform 46"/>
          <p:cNvSpPr>
            <a:spLocks/>
          </p:cNvSpPr>
          <p:nvPr/>
        </p:nvSpPr>
        <p:spPr bwMode="auto">
          <a:xfrm>
            <a:off x="7473592" y="2626994"/>
            <a:ext cx="40206" cy="42322"/>
          </a:xfrm>
          <a:custGeom>
            <a:avLst/>
            <a:gdLst>
              <a:gd name="T0" fmla="*/ 10 w 14"/>
              <a:gd name="T1" fmla="*/ 2 h 14"/>
              <a:gd name="T2" fmla="*/ 2 w 14"/>
              <a:gd name="T3" fmla="*/ 4 h 14"/>
              <a:gd name="T4" fmla="*/ 4 w 14"/>
              <a:gd name="T5" fmla="*/ 12 h 14"/>
              <a:gd name="T6" fmla="*/ 12 w 14"/>
              <a:gd name="T7" fmla="*/ 10 h 14"/>
              <a:gd name="T8" fmla="*/ 10 w 14"/>
              <a:gd name="T9" fmla="*/ 2 h 14"/>
            </a:gdLst>
            <a:ahLst/>
            <a:cxnLst>
              <a:cxn ang="0">
                <a:pos x="T0" y="T1"/>
              </a:cxn>
              <a:cxn ang="0">
                <a:pos x="T2" y="T3"/>
              </a:cxn>
              <a:cxn ang="0">
                <a:pos x="T4" y="T5"/>
              </a:cxn>
              <a:cxn ang="0">
                <a:pos x="T6" y="T7"/>
              </a:cxn>
              <a:cxn ang="0">
                <a:pos x="T8" y="T9"/>
              </a:cxn>
            </a:cxnLst>
            <a:rect l="0" t="0" r="r" b="b"/>
            <a:pathLst>
              <a:path w="14" h="14">
                <a:moveTo>
                  <a:pt x="10" y="2"/>
                </a:moveTo>
                <a:cubicBezTo>
                  <a:pt x="7" y="0"/>
                  <a:pt x="3" y="1"/>
                  <a:pt x="2" y="4"/>
                </a:cubicBezTo>
                <a:cubicBezTo>
                  <a:pt x="0" y="7"/>
                  <a:pt x="1" y="11"/>
                  <a:pt x="4" y="12"/>
                </a:cubicBezTo>
                <a:cubicBezTo>
                  <a:pt x="7" y="14"/>
                  <a:pt x="11" y="13"/>
                  <a:pt x="12" y="10"/>
                </a:cubicBezTo>
                <a:cubicBezTo>
                  <a:pt x="14" y="7"/>
                  <a:pt x="13" y="4"/>
                  <a:pt x="10" y="2"/>
                </a:cubicBezTo>
              </a:path>
            </a:pathLst>
          </a:cu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394" name="Freeform 47"/>
          <p:cNvSpPr>
            <a:spLocks/>
          </p:cNvSpPr>
          <p:nvPr/>
        </p:nvSpPr>
        <p:spPr bwMode="auto">
          <a:xfrm>
            <a:off x="7534961" y="2686247"/>
            <a:ext cx="40207" cy="44437"/>
          </a:xfrm>
          <a:custGeom>
            <a:avLst/>
            <a:gdLst>
              <a:gd name="T0" fmla="*/ 4 w 14"/>
              <a:gd name="T1" fmla="*/ 2 h 14"/>
              <a:gd name="T2" fmla="*/ 2 w 14"/>
              <a:gd name="T3" fmla="*/ 10 h 14"/>
              <a:gd name="T4" fmla="*/ 10 w 14"/>
              <a:gd name="T5" fmla="*/ 12 h 14"/>
              <a:gd name="T6" fmla="*/ 12 w 14"/>
              <a:gd name="T7" fmla="*/ 4 h 14"/>
              <a:gd name="T8" fmla="*/ 4 w 14"/>
              <a:gd name="T9" fmla="*/ 2 h 14"/>
            </a:gdLst>
            <a:ahLst/>
            <a:cxnLst>
              <a:cxn ang="0">
                <a:pos x="T0" y="T1"/>
              </a:cxn>
              <a:cxn ang="0">
                <a:pos x="T2" y="T3"/>
              </a:cxn>
              <a:cxn ang="0">
                <a:pos x="T4" y="T5"/>
              </a:cxn>
              <a:cxn ang="0">
                <a:pos x="T6" y="T7"/>
              </a:cxn>
              <a:cxn ang="0">
                <a:pos x="T8" y="T9"/>
              </a:cxn>
            </a:cxnLst>
            <a:rect l="0" t="0" r="r" b="b"/>
            <a:pathLst>
              <a:path w="14" h="14">
                <a:moveTo>
                  <a:pt x="4" y="2"/>
                </a:moveTo>
                <a:cubicBezTo>
                  <a:pt x="1" y="3"/>
                  <a:pt x="0" y="7"/>
                  <a:pt x="2" y="10"/>
                </a:cubicBezTo>
                <a:cubicBezTo>
                  <a:pt x="3" y="13"/>
                  <a:pt x="7" y="14"/>
                  <a:pt x="10" y="12"/>
                </a:cubicBezTo>
                <a:cubicBezTo>
                  <a:pt x="13" y="11"/>
                  <a:pt x="14" y="7"/>
                  <a:pt x="12" y="4"/>
                </a:cubicBezTo>
                <a:cubicBezTo>
                  <a:pt x="10" y="1"/>
                  <a:pt x="7" y="0"/>
                  <a:pt x="4" y="2"/>
                </a:cubicBezTo>
              </a:path>
            </a:pathLst>
          </a:cu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395" name="Oval 48"/>
          <p:cNvSpPr>
            <a:spLocks noChangeArrowheads="1"/>
          </p:cNvSpPr>
          <p:nvPr/>
        </p:nvSpPr>
        <p:spPr bwMode="auto">
          <a:xfrm>
            <a:off x="7558238" y="2770889"/>
            <a:ext cx="33858" cy="38090"/>
          </a:xfrm>
          <a:prstGeom prst="ellipse">
            <a:avLst/>
          </a:pr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396" name="Freeform 49"/>
          <p:cNvSpPr>
            <a:spLocks/>
          </p:cNvSpPr>
          <p:nvPr/>
        </p:nvSpPr>
        <p:spPr bwMode="auto">
          <a:xfrm>
            <a:off x="7308535" y="2626994"/>
            <a:ext cx="40206" cy="42322"/>
          </a:xfrm>
          <a:custGeom>
            <a:avLst/>
            <a:gdLst>
              <a:gd name="T0" fmla="*/ 12 w 14"/>
              <a:gd name="T1" fmla="*/ 4 h 14"/>
              <a:gd name="T2" fmla="*/ 4 w 14"/>
              <a:gd name="T3" fmla="*/ 2 h 14"/>
              <a:gd name="T4" fmla="*/ 2 w 14"/>
              <a:gd name="T5" fmla="*/ 10 h 14"/>
              <a:gd name="T6" fmla="*/ 10 w 14"/>
              <a:gd name="T7" fmla="*/ 12 h 14"/>
              <a:gd name="T8" fmla="*/ 12 w 14"/>
              <a:gd name="T9" fmla="*/ 4 h 14"/>
            </a:gdLst>
            <a:ahLst/>
            <a:cxnLst>
              <a:cxn ang="0">
                <a:pos x="T0" y="T1"/>
              </a:cxn>
              <a:cxn ang="0">
                <a:pos x="T2" y="T3"/>
              </a:cxn>
              <a:cxn ang="0">
                <a:pos x="T4" y="T5"/>
              </a:cxn>
              <a:cxn ang="0">
                <a:pos x="T6" y="T7"/>
              </a:cxn>
              <a:cxn ang="0">
                <a:pos x="T8" y="T9"/>
              </a:cxn>
            </a:cxnLst>
            <a:rect l="0" t="0" r="r" b="b"/>
            <a:pathLst>
              <a:path w="14" h="14">
                <a:moveTo>
                  <a:pt x="12" y="4"/>
                </a:moveTo>
                <a:cubicBezTo>
                  <a:pt x="11" y="1"/>
                  <a:pt x="7" y="0"/>
                  <a:pt x="4" y="2"/>
                </a:cubicBezTo>
                <a:cubicBezTo>
                  <a:pt x="1" y="4"/>
                  <a:pt x="0" y="7"/>
                  <a:pt x="2" y="10"/>
                </a:cubicBezTo>
                <a:cubicBezTo>
                  <a:pt x="3" y="13"/>
                  <a:pt x="7" y="14"/>
                  <a:pt x="10" y="12"/>
                </a:cubicBezTo>
                <a:cubicBezTo>
                  <a:pt x="13" y="11"/>
                  <a:pt x="14" y="7"/>
                  <a:pt x="12" y="4"/>
                </a:cubicBezTo>
              </a:path>
            </a:pathLst>
          </a:cu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397" name="Freeform 50"/>
          <p:cNvSpPr>
            <a:spLocks/>
          </p:cNvSpPr>
          <p:nvPr/>
        </p:nvSpPr>
        <p:spPr bwMode="auto">
          <a:xfrm>
            <a:off x="7247169" y="2686247"/>
            <a:ext cx="44439" cy="44437"/>
          </a:xfrm>
          <a:custGeom>
            <a:avLst/>
            <a:gdLst>
              <a:gd name="T0" fmla="*/ 10 w 14"/>
              <a:gd name="T1" fmla="*/ 2 h 14"/>
              <a:gd name="T2" fmla="*/ 2 w 14"/>
              <a:gd name="T3" fmla="*/ 4 h 14"/>
              <a:gd name="T4" fmla="*/ 4 w 14"/>
              <a:gd name="T5" fmla="*/ 12 h 14"/>
              <a:gd name="T6" fmla="*/ 12 w 14"/>
              <a:gd name="T7" fmla="*/ 10 h 14"/>
              <a:gd name="T8" fmla="*/ 10 w 14"/>
              <a:gd name="T9" fmla="*/ 2 h 14"/>
            </a:gdLst>
            <a:ahLst/>
            <a:cxnLst>
              <a:cxn ang="0">
                <a:pos x="T0" y="T1"/>
              </a:cxn>
              <a:cxn ang="0">
                <a:pos x="T2" y="T3"/>
              </a:cxn>
              <a:cxn ang="0">
                <a:pos x="T4" y="T5"/>
              </a:cxn>
              <a:cxn ang="0">
                <a:pos x="T6" y="T7"/>
              </a:cxn>
              <a:cxn ang="0">
                <a:pos x="T8" y="T9"/>
              </a:cxn>
            </a:cxnLst>
            <a:rect l="0" t="0" r="r" b="b"/>
            <a:pathLst>
              <a:path w="14" h="14">
                <a:moveTo>
                  <a:pt x="10" y="2"/>
                </a:moveTo>
                <a:cubicBezTo>
                  <a:pt x="7" y="0"/>
                  <a:pt x="4" y="1"/>
                  <a:pt x="2" y="4"/>
                </a:cubicBezTo>
                <a:cubicBezTo>
                  <a:pt x="0" y="7"/>
                  <a:pt x="1" y="11"/>
                  <a:pt x="4" y="12"/>
                </a:cubicBezTo>
                <a:cubicBezTo>
                  <a:pt x="7" y="14"/>
                  <a:pt x="11" y="13"/>
                  <a:pt x="12" y="10"/>
                </a:cubicBezTo>
                <a:cubicBezTo>
                  <a:pt x="14" y="7"/>
                  <a:pt x="13" y="3"/>
                  <a:pt x="10" y="2"/>
                </a:cubicBezTo>
              </a:path>
            </a:pathLst>
          </a:cu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398" name="Oval 51"/>
          <p:cNvSpPr>
            <a:spLocks noChangeArrowheads="1"/>
          </p:cNvSpPr>
          <p:nvPr/>
        </p:nvSpPr>
        <p:spPr bwMode="auto">
          <a:xfrm>
            <a:off x="7230239" y="2770889"/>
            <a:ext cx="38090" cy="38090"/>
          </a:xfrm>
          <a:prstGeom prst="ellipse">
            <a:avLst/>
          </a:pr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399" name="Freeform 52"/>
          <p:cNvSpPr>
            <a:spLocks/>
          </p:cNvSpPr>
          <p:nvPr/>
        </p:nvSpPr>
        <p:spPr bwMode="auto">
          <a:xfrm>
            <a:off x="7342395" y="2703174"/>
            <a:ext cx="105805" cy="139664"/>
          </a:xfrm>
          <a:custGeom>
            <a:avLst/>
            <a:gdLst>
              <a:gd name="T0" fmla="*/ 24 w 35"/>
              <a:gd name="T1" fmla="*/ 23 h 47"/>
              <a:gd name="T2" fmla="*/ 0 w 35"/>
              <a:gd name="T3" fmla="*/ 0 h 47"/>
              <a:gd name="T4" fmla="*/ 12 w 35"/>
              <a:gd name="T5" fmla="*/ 31 h 47"/>
              <a:gd name="T6" fmla="*/ 11 w 35"/>
              <a:gd name="T7" fmla="*/ 35 h 47"/>
              <a:gd name="T8" fmla="*/ 23 w 35"/>
              <a:gd name="T9" fmla="*/ 47 h 47"/>
              <a:gd name="T10" fmla="*/ 29 w 35"/>
              <a:gd name="T11" fmla="*/ 45 h 47"/>
              <a:gd name="T12" fmla="*/ 30 w 35"/>
              <a:gd name="T13" fmla="*/ 45 h 47"/>
              <a:gd name="T14" fmla="*/ 30 w 35"/>
              <a:gd name="T15" fmla="*/ 45 h 47"/>
              <a:gd name="T16" fmla="*/ 35 w 35"/>
              <a:gd name="T17" fmla="*/ 35 h 47"/>
              <a:gd name="T18" fmla="*/ 24 w 35"/>
              <a:gd name="T19" fmla="*/ 2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47">
                <a:moveTo>
                  <a:pt x="24" y="23"/>
                </a:moveTo>
                <a:cubicBezTo>
                  <a:pt x="14" y="11"/>
                  <a:pt x="0" y="0"/>
                  <a:pt x="0" y="0"/>
                </a:cubicBezTo>
                <a:cubicBezTo>
                  <a:pt x="0" y="0"/>
                  <a:pt x="5" y="18"/>
                  <a:pt x="12" y="31"/>
                </a:cubicBezTo>
                <a:cubicBezTo>
                  <a:pt x="11" y="33"/>
                  <a:pt x="11" y="34"/>
                  <a:pt x="11" y="35"/>
                </a:cubicBezTo>
                <a:cubicBezTo>
                  <a:pt x="11" y="42"/>
                  <a:pt x="16" y="47"/>
                  <a:pt x="23" y="47"/>
                </a:cubicBezTo>
                <a:cubicBezTo>
                  <a:pt x="25" y="47"/>
                  <a:pt x="27" y="46"/>
                  <a:pt x="29" y="45"/>
                </a:cubicBezTo>
                <a:cubicBezTo>
                  <a:pt x="29" y="45"/>
                  <a:pt x="30" y="45"/>
                  <a:pt x="30" y="45"/>
                </a:cubicBezTo>
                <a:cubicBezTo>
                  <a:pt x="30" y="45"/>
                  <a:pt x="30" y="45"/>
                  <a:pt x="30" y="45"/>
                </a:cubicBezTo>
                <a:cubicBezTo>
                  <a:pt x="33" y="43"/>
                  <a:pt x="35" y="39"/>
                  <a:pt x="35" y="35"/>
                </a:cubicBezTo>
                <a:cubicBezTo>
                  <a:pt x="35" y="29"/>
                  <a:pt x="30" y="24"/>
                  <a:pt x="24" y="23"/>
                </a:cubicBezTo>
              </a:path>
            </a:pathLst>
          </a:cu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400" name="Freeform 53"/>
          <p:cNvSpPr>
            <a:spLocks noEditPoints="1"/>
          </p:cNvSpPr>
          <p:nvPr/>
        </p:nvSpPr>
        <p:spPr bwMode="auto">
          <a:xfrm>
            <a:off x="8011087" y="2514840"/>
            <a:ext cx="550190" cy="552307"/>
          </a:xfrm>
          <a:custGeom>
            <a:avLst/>
            <a:gdLst>
              <a:gd name="T0" fmla="*/ 91 w 182"/>
              <a:gd name="T1" fmla="*/ 0 h 182"/>
              <a:gd name="T2" fmla="*/ 0 w 182"/>
              <a:gd name="T3" fmla="*/ 91 h 182"/>
              <a:gd name="T4" fmla="*/ 91 w 182"/>
              <a:gd name="T5" fmla="*/ 182 h 182"/>
              <a:gd name="T6" fmla="*/ 182 w 182"/>
              <a:gd name="T7" fmla="*/ 91 h 182"/>
              <a:gd name="T8" fmla="*/ 91 w 182"/>
              <a:gd name="T9" fmla="*/ 0 h 182"/>
              <a:gd name="T10" fmla="*/ 91 w 182"/>
              <a:gd name="T11" fmla="*/ 161 h 182"/>
              <a:gd name="T12" fmla="*/ 21 w 182"/>
              <a:gd name="T13" fmla="*/ 91 h 182"/>
              <a:gd name="T14" fmla="*/ 91 w 182"/>
              <a:gd name="T15" fmla="*/ 21 h 182"/>
              <a:gd name="T16" fmla="*/ 161 w 182"/>
              <a:gd name="T17" fmla="*/ 91 h 182"/>
              <a:gd name="T18" fmla="*/ 91 w 182"/>
              <a:gd name="T19" fmla="*/ 16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2" h="182">
                <a:moveTo>
                  <a:pt x="91" y="0"/>
                </a:moveTo>
                <a:cubicBezTo>
                  <a:pt x="41" y="0"/>
                  <a:pt x="0" y="41"/>
                  <a:pt x="0" y="91"/>
                </a:cubicBezTo>
                <a:cubicBezTo>
                  <a:pt x="0" y="141"/>
                  <a:pt x="41" y="182"/>
                  <a:pt x="91" y="182"/>
                </a:cubicBezTo>
                <a:cubicBezTo>
                  <a:pt x="141" y="182"/>
                  <a:pt x="182" y="141"/>
                  <a:pt x="182" y="91"/>
                </a:cubicBezTo>
                <a:cubicBezTo>
                  <a:pt x="182" y="41"/>
                  <a:pt x="141" y="0"/>
                  <a:pt x="91" y="0"/>
                </a:cubicBezTo>
                <a:moveTo>
                  <a:pt x="91" y="161"/>
                </a:moveTo>
                <a:cubicBezTo>
                  <a:pt x="52" y="161"/>
                  <a:pt x="21" y="130"/>
                  <a:pt x="21" y="91"/>
                </a:cubicBezTo>
                <a:cubicBezTo>
                  <a:pt x="21" y="52"/>
                  <a:pt x="52" y="21"/>
                  <a:pt x="91" y="21"/>
                </a:cubicBezTo>
                <a:cubicBezTo>
                  <a:pt x="130" y="21"/>
                  <a:pt x="161" y="52"/>
                  <a:pt x="161" y="91"/>
                </a:cubicBezTo>
                <a:cubicBezTo>
                  <a:pt x="161" y="130"/>
                  <a:pt x="130" y="161"/>
                  <a:pt x="91" y="161"/>
                </a:cubicBezTo>
              </a:path>
            </a:pathLst>
          </a:cu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401" name="Freeform 54"/>
          <p:cNvSpPr>
            <a:spLocks noEditPoints="1"/>
          </p:cNvSpPr>
          <p:nvPr/>
        </p:nvSpPr>
        <p:spPr bwMode="auto">
          <a:xfrm>
            <a:off x="8165563" y="2669315"/>
            <a:ext cx="243354" cy="243353"/>
          </a:xfrm>
          <a:custGeom>
            <a:avLst/>
            <a:gdLst>
              <a:gd name="T0" fmla="*/ 0 w 71"/>
              <a:gd name="T1" fmla="*/ 71 h 71"/>
              <a:gd name="T2" fmla="*/ 48 w 71"/>
              <a:gd name="T3" fmla="*/ 49 h 71"/>
              <a:gd name="T4" fmla="*/ 71 w 71"/>
              <a:gd name="T5" fmla="*/ 0 h 71"/>
              <a:gd name="T6" fmla="*/ 22 w 71"/>
              <a:gd name="T7" fmla="*/ 22 h 71"/>
              <a:gd name="T8" fmla="*/ 0 w 71"/>
              <a:gd name="T9" fmla="*/ 71 h 71"/>
              <a:gd name="T10" fmla="*/ 44 w 71"/>
              <a:gd name="T11" fmla="*/ 44 h 71"/>
              <a:gd name="T12" fmla="*/ 9 w 71"/>
              <a:gd name="T13" fmla="*/ 62 h 71"/>
              <a:gd name="T14" fmla="*/ 26 w 71"/>
              <a:gd name="T15" fmla="*/ 27 h 71"/>
              <a:gd name="T16" fmla="*/ 44 w 71"/>
              <a:gd name="T17" fmla="*/ 4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71">
                <a:moveTo>
                  <a:pt x="0" y="71"/>
                </a:moveTo>
                <a:lnTo>
                  <a:pt x="48" y="49"/>
                </a:lnTo>
                <a:lnTo>
                  <a:pt x="71" y="0"/>
                </a:lnTo>
                <a:lnTo>
                  <a:pt x="22" y="22"/>
                </a:lnTo>
                <a:lnTo>
                  <a:pt x="0" y="71"/>
                </a:lnTo>
                <a:close/>
                <a:moveTo>
                  <a:pt x="44" y="44"/>
                </a:moveTo>
                <a:lnTo>
                  <a:pt x="9" y="62"/>
                </a:lnTo>
                <a:lnTo>
                  <a:pt x="26" y="27"/>
                </a:lnTo>
                <a:lnTo>
                  <a:pt x="44" y="44"/>
                </a:lnTo>
                <a:close/>
              </a:path>
            </a:pathLst>
          </a:cu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402" name="Freeform 55"/>
          <p:cNvSpPr>
            <a:spLocks noEditPoints="1"/>
          </p:cNvSpPr>
          <p:nvPr/>
        </p:nvSpPr>
        <p:spPr bwMode="auto">
          <a:xfrm>
            <a:off x="8916785" y="2582555"/>
            <a:ext cx="435919" cy="440152"/>
          </a:xfrm>
          <a:custGeom>
            <a:avLst/>
            <a:gdLst>
              <a:gd name="T0" fmla="*/ 72 w 144"/>
              <a:gd name="T1" fmla="*/ 0 h 144"/>
              <a:gd name="T2" fmla="*/ 0 w 144"/>
              <a:gd name="T3" fmla="*/ 72 h 144"/>
              <a:gd name="T4" fmla="*/ 72 w 144"/>
              <a:gd name="T5" fmla="*/ 144 h 144"/>
              <a:gd name="T6" fmla="*/ 144 w 144"/>
              <a:gd name="T7" fmla="*/ 72 h 144"/>
              <a:gd name="T8" fmla="*/ 72 w 144"/>
              <a:gd name="T9" fmla="*/ 0 h 144"/>
              <a:gd name="T10" fmla="*/ 79 w 144"/>
              <a:gd name="T11" fmla="*/ 129 h 144"/>
              <a:gd name="T12" fmla="*/ 79 w 144"/>
              <a:gd name="T13" fmla="*/ 108 h 144"/>
              <a:gd name="T14" fmla="*/ 65 w 144"/>
              <a:gd name="T15" fmla="*/ 108 h 144"/>
              <a:gd name="T16" fmla="*/ 65 w 144"/>
              <a:gd name="T17" fmla="*/ 129 h 144"/>
              <a:gd name="T18" fmla="*/ 15 w 144"/>
              <a:gd name="T19" fmla="*/ 79 h 144"/>
              <a:gd name="T20" fmla="*/ 36 w 144"/>
              <a:gd name="T21" fmla="*/ 79 h 144"/>
              <a:gd name="T22" fmla="*/ 36 w 144"/>
              <a:gd name="T23" fmla="*/ 65 h 144"/>
              <a:gd name="T24" fmla="*/ 15 w 144"/>
              <a:gd name="T25" fmla="*/ 65 h 144"/>
              <a:gd name="T26" fmla="*/ 65 w 144"/>
              <a:gd name="T27" fmla="*/ 15 h 144"/>
              <a:gd name="T28" fmla="*/ 65 w 144"/>
              <a:gd name="T29" fmla="*/ 36 h 144"/>
              <a:gd name="T30" fmla="*/ 79 w 144"/>
              <a:gd name="T31" fmla="*/ 36 h 144"/>
              <a:gd name="T32" fmla="*/ 79 w 144"/>
              <a:gd name="T33" fmla="*/ 15 h 144"/>
              <a:gd name="T34" fmla="*/ 129 w 144"/>
              <a:gd name="T35" fmla="*/ 65 h 144"/>
              <a:gd name="T36" fmla="*/ 108 w 144"/>
              <a:gd name="T37" fmla="*/ 65 h 144"/>
              <a:gd name="T38" fmla="*/ 108 w 144"/>
              <a:gd name="T39" fmla="*/ 79 h 144"/>
              <a:gd name="T40" fmla="*/ 129 w 144"/>
              <a:gd name="T41" fmla="*/ 79 h 144"/>
              <a:gd name="T42" fmla="*/ 79 w 144"/>
              <a:gd name="T43" fmla="*/ 12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 h="144">
                <a:moveTo>
                  <a:pt x="72" y="0"/>
                </a:moveTo>
                <a:cubicBezTo>
                  <a:pt x="32" y="0"/>
                  <a:pt x="0" y="32"/>
                  <a:pt x="0" y="72"/>
                </a:cubicBezTo>
                <a:cubicBezTo>
                  <a:pt x="0" y="112"/>
                  <a:pt x="32" y="144"/>
                  <a:pt x="72" y="144"/>
                </a:cubicBezTo>
                <a:cubicBezTo>
                  <a:pt x="112" y="144"/>
                  <a:pt x="144" y="112"/>
                  <a:pt x="144" y="72"/>
                </a:cubicBezTo>
                <a:cubicBezTo>
                  <a:pt x="144" y="32"/>
                  <a:pt x="112" y="0"/>
                  <a:pt x="72" y="0"/>
                </a:cubicBezTo>
                <a:moveTo>
                  <a:pt x="79" y="129"/>
                </a:moveTo>
                <a:cubicBezTo>
                  <a:pt x="79" y="108"/>
                  <a:pt x="79" y="108"/>
                  <a:pt x="79" y="108"/>
                </a:cubicBezTo>
                <a:cubicBezTo>
                  <a:pt x="65" y="108"/>
                  <a:pt x="65" y="108"/>
                  <a:pt x="65" y="108"/>
                </a:cubicBezTo>
                <a:cubicBezTo>
                  <a:pt x="65" y="129"/>
                  <a:pt x="65" y="129"/>
                  <a:pt x="65" y="129"/>
                </a:cubicBezTo>
                <a:cubicBezTo>
                  <a:pt x="39" y="126"/>
                  <a:pt x="18" y="105"/>
                  <a:pt x="15" y="79"/>
                </a:cubicBezTo>
                <a:cubicBezTo>
                  <a:pt x="36" y="79"/>
                  <a:pt x="36" y="79"/>
                  <a:pt x="36" y="79"/>
                </a:cubicBezTo>
                <a:cubicBezTo>
                  <a:pt x="36" y="65"/>
                  <a:pt x="36" y="65"/>
                  <a:pt x="36" y="65"/>
                </a:cubicBezTo>
                <a:cubicBezTo>
                  <a:pt x="15" y="65"/>
                  <a:pt x="15" y="65"/>
                  <a:pt x="15" y="65"/>
                </a:cubicBezTo>
                <a:cubicBezTo>
                  <a:pt x="18" y="39"/>
                  <a:pt x="39" y="18"/>
                  <a:pt x="65" y="15"/>
                </a:cubicBezTo>
                <a:cubicBezTo>
                  <a:pt x="65" y="36"/>
                  <a:pt x="65" y="36"/>
                  <a:pt x="65" y="36"/>
                </a:cubicBezTo>
                <a:cubicBezTo>
                  <a:pt x="79" y="36"/>
                  <a:pt x="79" y="36"/>
                  <a:pt x="79" y="36"/>
                </a:cubicBezTo>
                <a:cubicBezTo>
                  <a:pt x="79" y="15"/>
                  <a:pt x="79" y="15"/>
                  <a:pt x="79" y="15"/>
                </a:cubicBezTo>
                <a:cubicBezTo>
                  <a:pt x="105" y="18"/>
                  <a:pt x="126" y="39"/>
                  <a:pt x="129" y="65"/>
                </a:cubicBezTo>
                <a:cubicBezTo>
                  <a:pt x="108" y="65"/>
                  <a:pt x="108" y="65"/>
                  <a:pt x="108" y="65"/>
                </a:cubicBezTo>
                <a:cubicBezTo>
                  <a:pt x="108" y="79"/>
                  <a:pt x="108" y="79"/>
                  <a:pt x="108" y="79"/>
                </a:cubicBezTo>
                <a:cubicBezTo>
                  <a:pt x="129" y="79"/>
                  <a:pt x="129" y="79"/>
                  <a:pt x="129" y="79"/>
                </a:cubicBezTo>
                <a:cubicBezTo>
                  <a:pt x="126" y="105"/>
                  <a:pt x="105" y="126"/>
                  <a:pt x="79" y="129"/>
                </a:cubicBezTo>
              </a:path>
            </a:pathLst>
          </a:cu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403" name="Freeform 56"/>
          <p:cNvSpPr>
            <a:spLocks/>
          </p:cNvSpPr>
          <p:nvPr/>
        </p:nvSpPr>
        <p:spPr bwMode="auto">
          <a:xfrm>
            <a:off x="9930404" y="2703175"/>
            <a:ext cx="82530" cy="194682"/>
          </a:xfrm>
          <a:custGeom>
            <a:avLst/>
            <a:gdLst>
              <a:gd name="T0" fmla="*/ 21 w 28"/>
              <a:gd name="T1" fmla="*/ 31 h 65"/>
              <a:gd name="T2" fmla="*/ 21 w 28"/>
              <a:gd name="T3" fmla="*/ 0 h 65"/>
              <a:gd name="T4" fmla="*/ 7 w 28"/>
              <a:gd name="T5" fmla="*/ 0 h 65"/>
              <a:gd name="T6" fmla="*/ 7 w 28"/>
              <a:gd name="T7" fmla="*/ 31 h 65"/>
              <a:gd name="T8" fmla="*/ 0 w 28"/>
              <a:gd name="T9" fmla="*/ 43 h 65"/>
              <a:gd name="T10" fmla="*/ 7 w 28"/>
              <a:gd name="T11" fmla="*/ 56 h 65"/>
              <a:gd name="T12" fmla="*/ 7 w 28"/>
              <a:gd name="T13" fmla="*/ 65 h 65"/>
              <a:gd name="T14" fmla="*/ 21 w 28"/>
              <a:gd name="T15" fmla="*/ 65 h 65"/>
              <a:gd name="T16" fmla="*/ 21 w 28"/>
              <a:gd name="T17" fmla="*/ 56 h 65"/>
              <a:gd name="T18" fmla="*/ 28 w 28"/>
              <a:gd name="T19" fmla="*/ 43 h 65"/>
              <a:gd name="T20" fmla="*/ 21 w 28"/>
              <a:gd name="T21" fmla="*/ 3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65">
                <a:moveTo>
                  <a:pt x="21" y="31"/>
                </a:moveTo>
                <a:cubicBezTo>
                  <a:pt x="21" y="0"/>
                  <a:pt x="21" y="0"/>
                  <a:pt x="21" y="0"/>
                </a:cubicBezTo>
                <a:cubicBezTo>
                  <a:pt x="7" y="0"/>
                  <a:pt x="7" y="0"/>
                  <a:pt x="7" y="0"/>
                </a:cubicBezTo>
                <a:cubicBezTo>
                  <a:pt x="7" y="31"/>
                  <a:pt x="7" y="31"/>
                  <a:pt x="7" y="31"/>
                </a:cubicBezTo>
                <a:cubicBezTo>
                  <a:pt x="3" y="33"/>
                  <a:pt x="0" y="38"/>
                  <a:pt x="0" y="43"/>
                </a:cubicBezTo>
                <a:cubicBezTo>
                  <a:pt x="0" y="49"/>
                  <a:pt x="3" y="53"/>
                  <a:pt x="7" y="56"/>
                </a:cubicBezTo>
                <a:cubicBezTo>
                  <a:pt x="7" y="65"/>
                  <a:pt x="7" y="65"/>
                  <a:pt x="7" y="65"/>
                </a:cubicBezTo>
                <a:cubicBezTo>
                  <a:pt x="21" y="65"/>
                  <a:pt x="21" y="65"/>
                  <a:pt x="21" y="65"/>
                </a:cubicBezTo>
                <a:cubicBezTo>
                  <a:pt x="21" y="56"/>
                  <a:pt x="21" y="56"/>
                  <a:pt x="21" y="56"/>
                </a:cubicBezTo>
                <a:cubicBezTo>
                  <a:pt x="25" y="53"/>
                  <a:pt x="28" y="49"/>
                  <a:pt x="28" y="43"/>
                </a:cubicBezTo>
                <a:cubicBezTo>
                  <a:pt x="28" y="38"/>
                  <a:pt x="25" y="33"/>
                  <a:pt x="21" y="31"/>
                </a:cubicBezTo>
              </a:path>
            </a:pathLst>
          </a:cu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404" name="Freeform 57"/>
          <p:cNvSpPr>
            <a:spLocks noEditPoints="1"/>
          </p:cNvSpPr>
          <p:nvPr/>
        </p:nvSpPr>
        <p:spPr bwMode="auto">
          <a:xfrm>
            <a:off x="9733605" y="2504259"/>
            <a:ext cx="478242" cy="571351"/>
          </a:xfrm>
          <a:custGeom>
            <a:avLst/>
            <a:gdLst>
              <a:gd name="T0" fmla="*/ 142 w 158"/>
              <a:gd name="T1" fmla="*/ 61 h 188"/>
              <a:gd name="T2" fmla="*/ 158 w 158"/>
              <a:gd name="T3" fmla="*/ 45 h 188"/>
              <a:gd name="T4" fmla="*/ 143 w 158"/>
              <a:gd name="T5" fmla="*/ 30 h 188"/>
              <a:gd name="T6" fmla="*/ 127 w 158"/>
              <a:gd name="T7" fmla="*/ 45 h 188"/>
              <a:gd name="T8" fmla="*/ 86 w 158"/>
              <a:gd name="T9" fmla="*/ 30 h 188"/>
              <a:gd name="T10" fmla="*/ 86 w 158"/>
              <a:gd name="T11" fmla="*/ 15 h 188"/>
              <a:gd name="T12" fmla="*/ 93 w 158"/>
              <a:gd name="T13" fmla="*/ 15 h 188"/>
              <a:gd name="T14" fmla="*/ 93 w 158"/>
              <a:gd name="T15" fmla="*/ 0 h 188"/>
              <a:gd name="T16" fmla="*/ 65 w 158"/>
              <a:gd name="T17" fmla="*/ 0 h 188"/>
              <a:gd name="T18" fmla="*/ 65 w 158"/>
              <a:gd name="T19" fmla="*/ 15 h 188"/>
              <a:gd name="T20" fmla="*/ 72 w 158"/>
              <a:gd name="T21" fmla="*/ 15 h 188"/>
              <a:gd name="T22" fmla="*/ 72 w 158"/>
              <a:gd name="T23" fmla="*/ 30 h 188"/>
              <a:gd name="T24" fmla="*/ 0 w 158"/>
              <a:gd name="T25" fmla="*/ 108 h 188"/>
              <a:gd name="T26" fmla="*/ 79 w 158"/>
              <a:gd name="T27" fmla="*/ 188 h 188"/>
              <a:gd name="T28" fmla="*/ 158 w 158"/>
              <a:gd name="T29" fmla="*/ 108 h 188"/>
              <a:gd name="T30" fmla="*/ 142 w 158"/>
              <a:gd name="T31" fmla="*/ 61 h 188"/>
              <a:gd name="T32" fmla="*/ 79 w 158"/>
              <a:gd name="T33" fmla="*/ 173 h 188"/>
              <a:gd name="T34" fmla="*/ 14 w 158"/>
              <a:gd name="T35" fmla="*/ 108 h 188"/>
              <a:gd name="T36" fmla="*/ 79 w 158"/>
              <a:gd name="T37" fmla="*/ 44 h 188"/>
              <a:gd name="T38" fmla="*/ 144 w 158"/>
              <a:gd name="T39" fmla="*/ 108 h 188"/>
              <a:gd name="T40" fmla="*/ 79 w 158"/>
              <a:gd name="T41" fmla="*/ 173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8" h="188">
                <a:moveTo>
                  <a:pt x="142" y="61"/>
                </a:moveTo>
                <a:cubicBezTo>
                  <a:pt x="158" y="45"/>
                  <a:pt x="158" y="45"/>
                  <a:pt x="158" y="45"/>
                </a:cubicBezTo>
                <a:cubicBezTo>
                  <a:pt x="143" y="30"/>
                  <a:pt x="143" y="30"/>
                  <a:pt x="143" y="30"/>
                </a:cubicBezTo>
                <a:cubicBezTo>
                  <a:pt x="127" y="45"/>
                  <a:pt x="127" y="45"/>
                  <a:pt x="127" y="45"/>
                </a:cubicBezTo>
                <a:cubicBezTo>
                  <a:pt x="115" y="37"/>
                  <a:pt x="101" y="31"/>
                  <a:pt x="86" y="30"/>
                </a:cubicBezTo>
                <a:cubicBezTo>
                  <a:pt x="86" y="15"/>
                  <a:pt x="86" y="15"/>
                  <a:pt x="86" y="15"/>
                </a:cubicBezTo>
                <a:cubicBezTo>
                  <a:pt x="93" y="15"/>
                  <a:pt x="93" y="15"/>
                  <a:pt x="93" y="15"/>
                </a:cubicBezTo>
                <a:cubicBezTo>
                  <a:pt x="93" y="0"/>
                  <a:pt x="93" y="0"/>
                  <a:pt x="93" y="0"/>
                </a:cubicBezTo>
                <a:cubicBezTo>
                  <a:pt x="65" y="0"/>
                  <a:pt x="65" y="0"/>
                  <a:pt x="65" y="0"/>
                </a:cubicBezTo>
                <a:cubicBezTo>
                  <a:pt x="65" y="15"/>
                  <a:pt x="65" y="15"/>
                  <a:pt x="65" y="15"/>
                </a:cubicBezTo>
                <a:cubicBezTo>
                  <a:pt x="72" y="15"/>
                  <a:pt x="72" y="15"/>
                  <a:pt x="72" y="15"/>
                </a:cubicBezTo>
                <a:cubicBezTo>
                  <a:pt x="72" y="30"/>
                  <a:pt x="72" y="30"/>
                  <a:pt x="72" y="30"/>
                </a:cubicBezTo>
                <a:cubicBezTo>
                  <a:pt x="31" y="33"/>
                  <a:pt x="0" y="67"/>
                  <a:pt x="0" y="108"/>
                </a:cubicBezTo>
                <a:cubicBezTo>
                  <a:pt x="0" y="152"/>
                  <a:pt x="35" y="188"/>
                  <a:pt x="79" y="188"/>
                </a:cubicBezTo>
                <a:cubicBezTo>
                  <a:pt x="123" y="188"/>
                  <a:pt x="158" y="152"/>
                  <a:pt x="158" y="108"/>
                </a:cubicBezTo>
                <a:cubicBezTo>
                  <a:pt x="158" y="90"/>
                  <a:pt x="152" y="74"/>
                  <a:pt x="142" y="61"/>
                </a:cubicBezTo>
                <a:moveTo>
                  <a:pt x="79" y="173"/>
                </a:moveTo>
                <a:cubicBezTo>
                  <a:pt x="43" y="173"/>
                  <a:pt x="14" y="144"/>
                  <a:pt x="14" y="108"/>
                </a:cubicBezTo>
                <a:cubicBezTo>
                  <a:pt x="14" y="73"/>
                  <a:pt x="43" y="44"/>
                  <a:pt x="79" y="44"/>
                </a:cubicBezTo>
                <a:cubicBezTo>
                  <a:pt x="115" y="44"/>
                  <a:pt x="144" y="73"/>
                  <a:pt x="144" y="108"/>
                </a:cubicBezTo>
                <a:cubicBezTo>
                  <a:pt x="144" y="144"/>
                  <a:pt x="115" y="173"/>
                  <a:pt x="79" y="173"/>
                </a:cubicBezTo>
              </a:path>
            </a:pathLst>
          </a:cu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405" name="Freeform 58"/>
          <p:cNvSpPr>
            <a:spLocks/>
          </p:cNvSpPr>
          <p:nvPr/>
        </p:nvSpPr>
        <p:spPr bwMode="auto">
          <a:xfrm>
            <a:off x="1328393" y="3361286"/>
            <a:ext cx="179869" cy="272980"/>
          </a:xfrm>
          <a:custGeom>
            <a:avLst/>
            <a:gdLst>
              <a:gd name="T0" fmla="*/ 37 w 53"/>
              <a:gd name="T1" fmla="*/ 48 h 80"/>
              <a:gd name="T2" fmla="*/ 37 w 53"/>
              <a:gd name="T3" fmla="*/ 0 h 80"/>
              <a:gd name="T4" fmla="*/ 16 w 53"/>
              <a:gd name="T5" fmla="*/ 0 h 80"/>
              <a:gd name="T6" fmla="*/ 16 w 53"/>
              <a:gd name="T7" fmla="*/ 48 h 80"/>
              <a:gd name="T8" fmla="*/ 0 w 53"/>
              <a:gd name="T9" fmla="*/ 48 h 80"/>
              <a:gd name="T10" fmla="*/ 27 w 53"/>
              <a:gd name="T11" fmla="*/ 80 h 80"/>
              <a:gd name="T12" fmla="*/ 53 w 53"/>
              <a:gd name="T13" fmla="*/ 48 h 80"/>
              <a:gd name="T14" fmla="*/ 37 w 53"/>
              <a:gd name="T15" fmla="*/ 48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80">
                <a:moveTo>
                  <a:pt x="37" y="48"/>
                </a:moveTo>
                <a:lnTo>
                  <a:pt x="37" y="0"/>
                </a:lnTo>
                <a:lnTo>
                  <a:pt x="16" y="0"/>
                </a:lnTo>
                <a:lnTo>
                  <a:pt x="16" y="48"/>
                </a:lnTo>
                <a:lnTo>
                  <a:pt x="0" y="48"/>
                </a:lnTo>
                <a:lnTo>
                  <a:pt x="27" y="80"/>
                </a:lnTo>
                <a:lnTo>
                  <a:pt x="53" y="48"/>
                </a:lnTo>
                <a:lnTo>
                  <a:pt x="37" y="48"/>
                </a:lnTo>
                <a:close/>
              </a:path>
            </a:pathLst>
          </a:cu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406" name="Freeform 59"/>
          <p:cNvSpPr>
            <a:spLocks/>
          </p:cNvSpPr>
          <p:nvPr/>
        </p:nvSpPr>
        <p:spPr bwMode="auto">
          <a:xfrm>
            <a:off x="1201426" y="3399376"/>
            <a:ext cx="433803" cy="399947"/>
          </a:xfrm>
          <a:custGeom>
            <a:avLst/>
            <a:gdLst>
              <a:gd name="T0" fmla="*/ 99 w 127"/>
              <a:gd name="T1" fmla="*/ 0 h 117"/>
              <a:gd name="T2" fmla="*/ 85 w 127"/>
              <a:gd name="T3" fmla="*/ 0 h 117"/>
              <a:gd name="T4" fmla="*/ 85 w 127"/>
              <a:gd name="T5" fmla="*/ 10 h 117"/>
              <a:gd name="T6" fmla="*/ 92 w 127"/>
              <a:gd name="T7" fmla="*/ 10 h 117"/>
              <a:gd name="T8" fmla="*/ 116 w 127"/>
              <a:gd name="T9" fmla="*/ 63 h 117"/>
              <a:gd name="T10" fmla="*/ 88 w 127"/>
              <a:gd name="T11" fmla="*/ 63 h 117"/>
              <a:gd name="T12" fmla="*/ 77 w 127"/>
              <a:gd name="T13" fmla="*/ 79 h 117"/>
              <a:gd name="T14" fmla="*/ 50 w 127"/>
              <a:gd name="T15" fmla="*/ 79 h 117"/>
              <a:gd name="T16" fmla="*/ 40 w 127"/>
              <a:gd name="T17" fmla="*/ 63 h 117"/>
              <a:gd name="T18" fmla="*/ 12 w 127"/>
              <a:gd name="T19" fmla="*/ 63 h 117"/>
              <a:gd name="T20" fmla="*/ 35 w 127"/>
              <a:gd name="T21" fmla="*/ 10 h 117"/>
              <a:gd name="T22" fmla="*/ 43 w 127"/>
              <a:gd name="T23" fmla="*/ 10 h 117"/>
              <a:gd name="T24" fmla="*/ 43 w 127"/>
              <a:gd name="T25" fmla="*/ 0 h 117"/>
              <a:gd name="T26" fmla="*/ 28 w 127"/>
              <a:gd name="T27" fmla="*/ 0 h 117"/>
              <a:gd name="T28" fmla="*/ 0 w 127"/>
              <a:gd name="T29" fmla="*/ 63 h 117"/>
              <a:gd name="T30" fmla="*/ 0 w 127"/>
              <a:gd name="T31" fmla="*/ 117 h 117"/>
              <a:gd name="T32" fmla="*/ 127 w 127"/>
              <a:gd name="T33" fmla="*/ 117 h 117"/>
              <a:gd name="T34" fmla="*/ 127 w 127"/>
              <a:gd name="T35" fmla="*/ 63 h 117"/>
              <a:gd name="T36" fmla="*/ 99 w 127"/>
              <a:gd name="T37"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117">
                <a:moveTo>
                  <a:pt x="99" y="0"/>
                </a:moveTo>
                <a:lnTo>
                  <a:pt x="85" y="0"/>
                </a:lnTo>
                <a:lnTo>
                  <a:pt x="85" y="10"/>
                </a:lnTo>
                <a:lnTo>
                  <a:pt x="92" y="10"/>
                </a:lnTo>
                <a:lnTo>
                  <a:pt x="116" y="63"/>
                </a:lnTo>
                <a:lnTo>
                  <a:pt x="88" y="63"/>
                </a:lnTo>
                <a:lnTo>
                  <a:pt x="77" y="79"/>
                </a:lnTo>
                <a:lnTo>
                  <a:pt x="50" y="79"/>
                </a:lnTo>
                <a:lnTo>
                  <a:pt x="40" y="63"/>
                </a:lnTo>
                <a:lnTo>
                  <a:pt x="12" y="63"/>
                </a:lnTo>
                <a:lnTo>
                  <a:pt x="35" y="10"/>
                </a:lnTo>
                <a:lnTo>
                  <a:pt x="43" y="10"/>
                </a:lnTo>
                <a:lnTo>
                  <a:pt x="43" y="0"/>
                </a:lnTo>
                <a:lnTo>
                  <a:pt x="28" y="0"/>
                </a:lnTo>
                <a:lnTo>
                  <a:pt x="0" y="63"/>
                </a:lnTo>
                <a:lnTo>
                  <a:pt x="0" y="117"/>
                </a:lnTo>
                <a:lnTo>
                  <a:pt x="127" y="117"/>
                </a:lnTo>
                <a:lnTo>
                  <a:pt x="127" y="63"/>
                </a:lnTo>
                <a:lnTo>
                  <a:pt x="99" y="0"/>
                </a:lnTo>
                <a:close/>
              </a:path>
            </a:pathLst>
          </a:cu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407" name="Freeform 60"/>
          <p:cNvSpPr>
            <a:spLocks/>
          </p:cNvSpPr>
          <p:nvPr/>
        </p:nvSpPr>
        <p:spPr bwMode="auto">
          <a:xfrm>
            <a:off x="2126167" y="3445931"/>
            <a:ext cx="406294" cy="169289"/>
          </a:xfrm>
          <a:custGeom>
            <a:avLst/>
            <a:gdLst>
              <a:gd name="T0" fmla="*/ 67 w 134"/>
              <a:gd name="T1" fmla="*/ 56 h 56"/>
              <a:gd name="T2" fmla="*/ 134 w 134"/>
              <a:gd name="T3" fmla="*/ 0 h 56"/>
              <a:gd name="T4" fmla="*/ 133 w 134"/>
              <a:gd name="T5" fmla="*/ 0 h 56"/>
              <a:gd name="T6" fmla="*/ 1 w 134"/>
              <a:gd name="T7" fmla="*/ 0 h 56"/>
              <a:gd name="T8" fmla="*/ 0 w 134"/>
              <a:gd name="T9" fmla="*/ 0 h 56"/>
              <a:gd name="T10" fmla="*/ 67 w 134"/>
              <a:gd name="T11" fmla="*/ 56 h 56"/>
            </a:gdLst>
            <a:ahLst/>
            <a:cxnLst>
              <a:cxn ang="0">
                <a:pos x="T0" y="T1"/>
              </a:cxn>
              <a:cxn ang="0">
                <a:pos x="T2" y="T3"/>
              </a:cxn>
              <a:cxn ang="0">
                <a:pos x="T4" y="T5"/>
              </a:cxn>
              <a:cxn ang="0">
                <a:pos x="T6" y="T7"/>
              </a:cxn>
              <a:cxn ang="0">
                <a:pos x="T8" y="T9"/>
              </a:cxn>
              <a:cxn ang="0">
                <a:pos x="T10" y="T11"/>
              </a:cxn>
            </a:cxnLst>
            <a:rect l="0" t="0" r="r" b="b"/>
            <a:pathLst>
              <a:path w="134" h="56">
                <a:moveTo>
                  <a:pt x="67" y="56"/>
                </a:moveTo>
                <a:cubicBezTo>
                  <a:pt x="134" y="0"/>
                  <a:pt x="134" y="0"/>
                  <a:pt x="134" y="0"/>
                </a:cubicBezTo>
                <a:cubicBezTo>
                  <a:pt x="134" y="0"/>
                  <a:pt x="133" y="0"/>
                  <a:pt x="133" y="0"/>
                </a:cubicBezTo>
                <a:cubicBezTo>
                  <a:pt x="1" y="0"/>
                  <a:pt x="1" y="0"/>
                  <a:pt x="1" y="0"/>
                </a:cubicBezTo>
                <a:cubicBezTo>
                  <a:pt x="1" y="0"/>
                  <a:pt x="0" y="0"/>
                  <a:pt x="0" y="0"/>
                </a:cubicBezTo>
                <a:lnTo>
                  <a:pt x="67" y="56"/>
                </a:lnTo>
                <a:close/>
              </a:path>
            </a:pathLst>
          </a:cu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408" name="Freeform 61"/>
          <p:cNvSpPr>
            <a:spLocks/>
          </p:cNvSpPr>
          <p:nvPr/>
        </p:nvSpPr>
        <p:spPr bwMode="auto">
          <a:xfrm>
            <a:off x="2403381" y="3456512"/>
            <a:ext cx="143896" cy="264514"/>
          </a:xfrm>
          <a:custGeom>
            <a:avLst/>
            <a:gdLst>
              <a:gd name="T0" fmla="*/ 48 w 48"/>
              <a:gd name="T1" fmla="*/ 2 h 87"/>
              <a:gd name="T2" fmla="*/ 48 w 48"/>
              <a:gd name="T3" fmla="*/ 0 h 87"/>
              <a:gd name="T4" fmla="*/ 0 w 48"/>
              <a:gd name="T5" fmla="*/ 40 h 87"/>
              <a:gd name="T6" fmla="*/ 48 w 48"/>
              <a:gd name="T7" fmla="*/ 87 h 87"/>
              <a:gd name="T8" fmla="*/ 48 w 48"/>
              <a:gd name="T9" fmla="*/ 86 h 87"/>
              <a:gd name="T10" fmla="*/ 48 w 48"/>
              <a:gd name="T11" fmla="*/ 2 h 87"/>
            </a:gdLst>
            <a:ahLst/>
            <a:cxnLst>
              <a:cxn ang="0">
                <a:pos x="T0" y="T1"/>
              </a:cxn>
              <a:cxn ang="0">
                <a:pos x="T2" y="T3"/>
              </a:cxn>
              <a:cxn ang="0">
                <a:pos x="T4" y="T5"/>
              </a:cxn>
              <a:cxn ang="0">
                <a:pos x="T6" y="T7"/>
              </a:cxn>
              <a:cxn ang="0">
                <a:pos x="T8" y="T9"/>
              </a:cxn>
              <a:cxn ang="0">
                <a:pos x="T10" y="T11"/>
              </a:cxn>
            </a:cxnLst>
            <a:rect l="0" t="0" r="r" b="b"/>
            <a:pathLst>
              <a:path w="48" h="87">
                <a:moveTo>
                  <a:pt x="48" y="2"/>
                </a:moveTo>
                <a:cubicBezTo>
                  <a:pt x="48" y="1"/>
                  <a:pt x="48" y="1"/>
                  <a:pt x="48" y="0"/>
                </a:cubicBezTo>
                <a:cubicBezTo>
                  <a:pt x="0" y="40"/>
                  <a:pt x="0" y="40"/>
                  <a:pt x="0" y="40"/>
                </a:cubicBezTo>
                <a:cubicBezTo>
                  <a:pt x="48" y="87"/>
                  <a:pt x="48" y="87"/>
                  <a:pt x="48" y="87"/>
                </a:cubicBezTo>
                <a:cubicBezTo>
                  <a:pt x="48" y="87"/>
                  <a:pt x="48" y="87"/>
                  <a:pt x="48" y="86"/>
                </a:cubicBezTo>
                <a:lnTo>
                  <a:pt x="48" y="2"/>
                </a:lnTo>
                <a:close/>
              </a:path>
            </a:pathLst>
          </a:cu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409" name="Freeform 62"/>
          <p:cNvSpPr>
            <a:spLocks/>
          </p:cNvSpPr>
          <p:nvPr/>
        </p:nvSpPr>
        <p:spPr bwMode="auto">
          <a:xfrm>
            <a:off x="2111357" y="3456512"/>
            <a:ext cx="143896" cy="264514"/>
          </a:xfrm>
          <a:custGeom>
            <a:avLst/>
            <a:gdLst>
              <a:gd name="T0" fmla="*/ 0 w 48"/>
              <a:gd name="T1" fmla="*/ 0 h 87"/>
              <a:gd name="T2" fmla="*/ 0 w 48"/>
              <a:gd name="T3" fmla="*/ 2 h 87"/>
              <a:gd name="T4" fmla="*/ 0 w 48"/>
              <a:gd name="T5" fmla="*/ 86 h 87"/>
              <a:gd name="T6" fmla="*/ 0 w 48"/>
              <a:gd name="T7" fmla="*/ 87 h 87"/>
              <a:gd name="T8" fmla="*/ 48 w 48"/>
              <a:gd name="T9" fmla="*/ 40 h 87"/>
              <a:gd name="T10" fmla="*/ 0 w 48"/>
              <a:gd name="T11" fmla="*/ 0 h 87"/>
            </a:gdLst>
            <a:ahLst/>
            <a:cxnLst>
              <a:cxn ang="0">
                <a:pos x="T0" y="T1"/>
              </a:cxn>
              <a:cxn ang="0">
                <a:pos x="T2" y="T3"/>
              </a:cxn>
              <a:cxn ang="0">
                <a:pos x="T4" y="T5"/>
              </a:cxn>
              <a:cxn ang="0">
                <a:pos x="T6" y="T7"/>
              </a:cxn>
              <a:cxn ang="0">
                <a:pos x="T8" y="T9"/>
              </a:cxn>
              <a:cxn ang="0">
                <a:pos x="T10" y="T11"/>
              </a:cxn>
            </a:cxnLst>
            <a:rect l="0" t="0" r="r" b="b"/>
            <a:pathLst>
              <a:path w="48" h="87">
                <a:moveTo>
                  <a:pt x="0" y="0"/>
                </a:moveTo>
                <a:cubicBezTo>
                  <a:pt x="0" y="1"/>
                  <a:pt x="0" y="1"/>
                  <a:pt x="0" y="2"/>
                </a:cubicBezTo>
                <a:cubicBezTo>
                  <a:pt x="0" y="86"/>
                  <a:pt x="0" y="86"/>
                  <a:pt x="0" y="86"/>
                </a:cubicBezTo>
                <a:cubicBezTo>
                  <a:pt x="0" y="87"/>
                  <a:pt x="0" y="87"/>
                  <a:pt x="0" y="87"/>
                </a:cubicBezTo>
                <a:cubicBezTo>
                  <a:pt x="48" y="40"/>
                  <a:pt x="48" y="40"/>
                  <a:pt x="48" y="40"/>
                </a:cubicBezTo>
                <a:lnTo>
                  <a:pt x="0" y="0"/>
                </a:lnTo>
                <a:close/>
              </a:path>
            </a:pathLst>
          </a:cu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410" name="Freeform 63"/>
          <p:cNvSpPr>
            <a:spLocks/>
          </p:cNvSpPr>
          <p:nvPr/>
        </p:nvSpPr>
        <p:spPr bwMode="auto">
          <a:xfrm>
            <a:off x="2126167" y="3589827"/>
            <a:ext cx="406294" cy="148128"/>
          </a:xfrm>
          <a:custGeom>
            <a:avLst/>
            <a:gdLst>
              <a:gd name="T0" fmla="*/ 86 w 134"/>
              <a:gd name="T1" fmla="*/ 0 h 48"/>
              <a:gd name="T2" fmla="*/ 69 w 134"/>
              <a:gd name="T3" fmla="*/ 14 h 48"/>
              <a:gd name="T4" fmla="*/ 67 w 134"/>
              <a:gd name="T5" fmla="*/ 15 h 48"/>
              <a:gd name="T6" fmla="*/ 65 w 134"/>
              <a:gd name="T7" fmla="*/ 14 h 48"/>
              <a:gd name="T8" fmla="*/ 48 w 134"/>
              <a:gd name="T9" fmla="*/ 0 h 48"/>
              <a:gd name="T10" fmla="*/ 0 w 134"/>
              <a:gd name="T11" fmla="*/ 48 h 48"/>
              <a:gd name="T12" fmla="*/ 1 w 134"/>
              <a:gd name="T13" fmla="*/ 48 h 48"/>
              <a:gd name="T14" fmla="*/ 133 w 134"/>
              <a:gd name="T15" fmla="*/ 48 h 48"/>
              <a:gd name="T16" fmla="*/ 134 w 134"/>
              <a:gd name="T17" fmla="*/ 48 h 48"/>
              <a:gd name="T18" fmla="*/ 86 w 134"/>
              <a:gd name="T1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4" h="48">
                <a:moveTo>
                  <a:pt x="86" y="0"/>
                </a:moveTo>
                <a:cubicBezTo>
                  <a:pt x="69" y="14"/>
                  <a:pt x="69" y="14"/>
                  <a:pt x="69" y="14"/>
                </a:cubicBezTo>
                <a:cubicBezTo>
                  <a:pt x="68" y="15"/>
                  <a:pt x="68" y="15"/>
                  <a:pt x="67" y="15"/>
                </a:cubicBezTo>
                <a:cubicBezTo>
                  <a:pt x="66" y="15"/>
                  <a:pt x="66" y="15"/>
                  <a:pt x="65" y="14"/>
                </a:cubicBezTo>
                <a:cubicBezTo>
                  <a:pt x="48" y="0"/>
                  <a:pt x="48" y="0"/>
                  <a:pt x="48" y="0"/>
                </a:cubicBezTo>
                <a:cubicBezTo>
                  <a:pt x="0" y="48"/>
                  <a:pt x="0" y="48"/>
                  <a:pt x="0" y="48"/>
                </a:cubicBezTo>
                <a:cubicBezTo>
                  <a:pt x="0" y="48"/>
                  <a:pt x="0" y="48"/>
                  <a:pt x="1" y="48"/>
                </a:cubicBezTo>
                <a:cubicBezTo>
                  <a:pt x="133" y="48"/>
                  <a:pt x="133" y="48"/>
                  <a:pt x="133" y="48"/>
                </a:cubicBezTo>
                <a:cubicBezTo>
                  <a:pt x="134" y="48"/>
                  <a:pt x="134" y="48"/>
                  <a:pt x="134" y="48"/>
                </a:cubicBezTo>
                <a:lnTo>
                  <a:pt x="86" y="0"/>
                </a:lnTo>
                <a:close/>
              </a:path>
            </a:pathLst>
          </a:cu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411" name="Freeform 64"/>
          <p:cNvSpPr>
            <a:spLocks noEditPoints="1"/>
          </p:cNvSpPr>
          <p:nvPr/>
        </p:nvSpPr>
        <p:spPr bwMode="auto">
          <a:xfrm>
            <a:off x="3063609" y="3395145"/>
            <a:ext cx="397829" cy="397829"/>
          </a:xfrm>
          <a:custGeom>
            <a:avLst/>
            <a:gdLst>
              <a:gd name="T0" fmla="*/ 123 w 131"/>
              <a:gd name="T1" fmla="*/ 72 h 131"/>
              <a:gd name="T2" fmla="*/ 51 w 131"/>
              <a:gd name="T3" fmla="*/ 0 h 131"/>
              <a:gd name="T4" fmla="*/ 0 w 131"/>
              <a:gd name="T5" fmla="*/ 0 h 131"/>
              <a:gd name="T6" fmla="*/ 0 w 131"/>
              <a:gd name="T7" fmla="*/ 51 h 131"/>
              <a:gd name="T8" fmla="*/ 72 w 131"/>
              <a:gd name="T9" fmla="*/ 123 h 131"/>
              <a:gd name="T10" fmla="*/ 89 w 131"/>
              <a:gd name="T11" fmla="*/ 123 h 131"/>
              <a:gd name="T12" fmla="*/ 123 w 131"/>
              <a:gd name="T13" fmla="*/ 89 h 131"/>
              <a:gd name="T14" fmla="*/ 123 w 131"/>
              <a:gd name="T15" fmla="*/ 72 h 131"/>
              <a:gd name="T16" fmla="*/ 34 w 131"/>
              <a:gd name="T17" fmla="*/ 34 h 131"/>
              <a:gd name="T18" fmla="*/ 17 w 131"/>
              <a:gd name="T19" fmla="*/ 34 h 131"/>
              <a:gd name="T20" fmla="*/ 17 w 131"/>
              <a:gd name="T21" fmla="*/ 17 h 131"/>
              <a:gd name="T22" fmla="*/ 34 w 131"/>
              <a:gd name="T23" fmla="*/ 17 h 131"/>
              <a:gd name="T24" fmla="*/ 34 w 131"/>
              <a:gd name="T25" fmla="*/ 3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31">
                <a:moveTo>
                  <a:pt x="123" y="72"/>
                </a:moveTo>
                <a:cubicBezTo>
                  <a:pt x="114" y="63"/>
                  <a:pt x="51" y="0"/>
                  <a:pt x="51" y="0"/>
                </a:cubicBezTo>
                <a:cubicBezTo>
                  <a:pt x="0" y="0"/>
                  <a:pt x="0" y="0"/>
                  <a:pt x="0" y="0"/>
                </a:cubicBezTo>
                <a:cubicBezTo>
                  <a:pt x="0" y="51"/>
                  <a:pt x="0" y="51"/>
                  <a:pt x="0" y="51"/>
                </a:cubicBezTo>
                <a:cubicBezTo>
                  <a:pt x="72" y="123"/>
                  <a:pt x="72" y="123"/>
                  <a:pt x="72" y="123"/>
                </a:cubicBezTo>
                <a:cubicBezTo>
                  <a:pt x="72" y="123"/>
                  <a:pt x="80" y="131"/>
                  <a:pt x="89" y="123"/>
                </a:cubicBezTo>
                <a:cubicBezTo>
                  <a:pt x="123" y="89"/>
                  <a:pt x="123" y="89"/>
                  <a:pt x="123" y="89"/>
                </a:cubicBezTo>
                <a:cubicBezTo>
                  <a:pt x="123" y="89"/>
                  <a:pt x="131" y="80"/>
                  <a:pt x="123" y="72"/>
                </a:cubicBezTo>
                <a:moveTo>
                  <a:pt x="34" y="34"/>
                </a:moveTo>
                <a:cubicBezTo>
                  <a:pt x="29" y="38"/>
                  <a:pt x="21" y="38"/>
                  <a:pt x="17" y="34"/>
                </a:cubicBezTo>
                <a:cubicBezTo>
                  <a:pt x="12" y="29"/>
                  <a:pt x="12" y="21"/>
                  <a:pt x="17" y="17"/>
                </a:cubicBezTo>
                <a:cubicBezTo>
                  <a:pt x="21" y="12"/>
                  <a:pt x="29" y="12"/>
                  <a:pt x="34" y="17"/>
                </a:cubicBezTo>
                <a:cubicBezTo>
                  <a:pt x="38" y="21"/>
                  <a:pt x="38" y="29"/>
                  <a:pt x="34" y="34"/>
                </a:cubicBezTo>
              </a:path>
            </a:pathLst>
          </a:cu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412" name="Oval 65"/>
          <p:cNvSpPr>
            <a:spLocks noChangeArrowheads="1"/>
          </p:cNvSpPr>
          <p:nvPr/>
        </p:nvSpPr>
        <p:spPr bwMode="auto">
          <a:xfrm>
            <a:off x="4043370" y="3549621"/>
            <a:ext cx="71948" cy="71948"/>
          </a:xfrm>
          <a:prstGeom prst="ellipse">
            <a:avLst/>
          </a:pr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413" name="Freeform 66"/>
          <p:cNvSpPr>
            <a:spLocks noEditPoints="1"/>
          </p:cNvSpPr>
          <p:nvPr/>
        </p:nvSpPr>
        <p:spPr bwMode="auto">
          <a:xfrm>
            <a:off x="3863499" y="3439582"/>
            <a:ext cx="433803" cy="292024"/>
          </a:xfrm>
          <a:custGeom>
            <a:avLst/>
            <a:gdLst>
              <a:gd name="T0" fmla="*/ 72 w 144"/>
              <a:gd name="T1" fmla="*/ 0 h 96"/>
              <a:gd name="T2" fmla="*/ 0 w 144"/>
              <a:gd name="T3" fmla="*/ 48 h 96"/>
              <a:gd name="T4" fmla="*/ 72 w 144"/>
              <a:gd name="T5" fmla="*/ 96 h 96"/>
              <a:gd name="T6" fmla="*/ 144 w 144"/>
              <a:gd name="T7" fmla="*/ 48 h 96"/>
              <a:gd name="T8" fmla="*/ 72 w 144"/>
              <a:gd name="T9" fmla="*/ 0 h 96"/>
              <a:gd name="T10" fmla="*/ 72 w 144"/>
              <a:gd name="T11" fmla="*/ 78 h 96"/>
              <a:gd name="T12" fmla="*/ 42 w 144"/>
              <a:gd name="T13" fmla="*/ 48 h 96"/>
              <a:gd name="T14" fmla="*/ 72 w 144"/>
              <a:gd name="T15" fmla="*/ 18 h 96"/>
              <a:gd name="T16" fmla="*/ 102 w 144"/>
              <a:gd name="T17" fmla="*/ 48 h 96"/>
              <a:gd name="T18" fmla="*/ 72 w 144"/>
              <a:gd name="T19" fmla="*/ 7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4" h="96">
                <a:moveTo>
                  <a:pt x="72" y="0"/>
                </a:moveTo>
                <a:cubicBezTo>
                  <a:pt x="32" y="0"/>
                  <a:pt x="0" y="48"/>
                  <a:pt x="0" y="48"/>
                </a:cubicBezTo>
                <a:cubicBezTo>
                  <a:pt x="0" y="48"/>
                  <a:pt x="32" y="96"/>
                  <a:pt x="72" y="96"/>
                </a:cubicBezTo>
                <a:cubicBezTo>
                  <a:pt x="112" y="96"/>
                  <a:pt x="144" y="48"/>
                  <a:pt x="144" y="48"/>
                </a:cubicBezTo>
                <a:cubicBezTo>
                  <a:pt x="144" y="48"/>
                  <a:pt x="112" y="0"/>
                  <a:pt x="72" y="0"/>
                </a:cubicBezTo>
                <a:moveTo>
                  <a:pt x="72" y="78"/>
                </a:moveTo>
                <a:cubicBezTo>
                  <a:pt x="55" y="78"/>
                  <a:pt x="42" y="65"/>
                  <a:pt x="42" y="48"/>
                </a:cubicBezTo>
                <a:cubicBezTo>
                  <a:pt x="42" y="31"/>
                  <a:pt x="55" y="18"/>
                  <a:pt x="72" y="18"/>
                </a:cubicBezTo>
                <a:cubicBezTo>
                  <a:pt x="89" y="18"/>
                  <a:pt x="102" y="31"/>
                  <a:pt x="102" y="48"/>
                </a:cubicBezTo>
                <a:cubicBezTo>
                  <a:pt x="102" y="65"/>
                  <a:pt x="89" y="78"/>
                  <a:pt x="72" y="78"/>
                </a:cubicBezTo>
              </a:path>
            </a:pathLst>
          </a:cu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414" name="Oval 67"/>
          <p:cNvSpPr>
            <a:spLocks noChangeArrowheads="1"/>
          </p:cNvSpPr>
          <p:nvPr/>
        </p:nvSpPr>
        <p:spPr bwMode="auto">
          <a:xfrm>
            <a:off x="4809404" y="3534806"/>
            <a:ext cx="71948" cy="76180"/>
          </a:xfrm>
          <a:prstGeom prst="ellipse">
            <a:avLst/>
          </a:pr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415" name="Freeform 68"/>
          <p:cNvSpPr>
            <a:spLocks noEditPoints="1"/>
          </p:cNvSpPr>
          <p:nvPr/>
        </p:nvSpPr>
        <p:spPr bwMode="auto">
          <a:xfrm>
            <a:off x="4699365" y="3429001"/>
            <a:ext cx="292024" cy="292024"/>
          </a:xfrm>
          <a:custGeom>
            <a:avLst/>
            <a:gdLst>
              <a:gd name="T0" fmla="*/ 48 w 96"/>
              <a:gd name="T1" fmla="*/ 18 h 96"/>
              <a:gd name="T2" fmla="*/ 78 w 96"/>
              <a:gd name="T3" fmla="*/ 48 h 96"/>
              <a:gd name="T4" fmla="*/ 48 w 96"/>
              <a:gd name="T5" fmla="*/ 78 h 96"/>
              <a:gd name="T6" fmla="*/ 18 w 96"/>
              <a:gd name="T7" fmla="*/ 48 h 96"/>
              <a:gd name="T8" fmla="*/ 48 w 96"/>
              <a:gd name="T9" fmla="*/ 18 h 96"/>
              <a:gd name="T10" fmla="*/ 48 w 96"/>
              <a:gd name="T11" fmla="*/ 0 h 96"/>
              <a:gd name="T12" fmla="*/ 0 w 96"/>
              <a:gd name="T13" fmla="*/ 48 h 96"/>
              <a:gd name="T14" fmla="*/ 48 w 96"/>
              <a:gd name="T15" fmla="*/ 96 h 96"/>
              <a:gd name="T16" fmla="*/ 96 w 96"/>
              <a:gd name="T17" fmla="*/ 48 h 96"/>
              <a:gd name="T18" fmla="*/ 48 w 96"/>
              <a:gd name="T19"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48" y="18"/>
                </a:moveTo>
                <a:cubicBezTo>
                  <a:pt x="65" y="18"/>
                  <a:pt x="78" y="31"/>
                  <a:pt x="78" y="48"/>
                </a:cubicBezTo>
                <a:cubicBezTo>
                  <a:pt x="78" y="65"/>
                  <a:pt x="65" y="78"/>
                  <a:pt x="48" y="78"/>
                </a:cubicBezTo>
                <a:cubicBezTo>
                  <a:pt x="31" y="78"/>
                  <a:pt x="18" y="65"/>
                  <a:pt x="18" y="48"/>
                </a:cubicBezTo>
                <a:cubicBezTo>
                  <a:pt x="18" y="31"/>
                  <a:pt x="31" y="18"/>
                  <a:pt x="48" y="18"/>
                </a:cubicBezTo>
                <a:moveTo>
                  <a:pt x="48" y="0"/>
                </a:moveTo>
                <a:cubicBezTo>
                  <a:pt x="21" y="0"/>
                  <a:pt x="0" y="21"/>
                  <a:pt x="0" y="48"/>
                </a:cubicBezTo>
                <a:cubicBezTo>
                  <a:pt x="0" y="75"/>
                  <a:pt x="21" y="96"/>
                  <a:pt x="48" y="96"/>
                </a:cubicBezTo>
                <a:cubicBezTo>
                  <a:pt x="75" y="96"/>
                  <a:pt x="96" y="75"/>
                  <a:pt x="96" y="48"/>
                </a:cubicBezTo>
                <a:cubicBezTo>
                  <a:pt x="96" y="21"/>
                  <a:pt x="75" y="0"/>
                  <a:pt x="48" y="0"/>
                </a:cubicBezTo>
              </a:path>
            </a:pathLst>
          </a:cu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416" name="Freeform 69"/>
          <p:cNvSpPr>
            <a:spLocks noEditPoints="1"/>
          </p:cNvSpPr>
          <p:nvPr/>
        </p:nvSpPr>
        <p:spPr bwMode="auto">
          <a:xfrm>
            <a:off x="4591443" y="3318962"/>
            <a:ext cx="509983" cy="507868"/>
          </a:xfrm>
          <a:custGeom>
            <a:avLst/>
            <a:gdLst>
              <a:gd name="T0" fmla="*/ 84 w 168"/>
              <a:gd name="T1" fmla="*/ 18 h 168"/>
              <a:gd name="T2" fmla="*/ 150 w 168"/>
              <a:gd name="T3" fmla="*/ 84 h 168"/>
              <a:gd name="T4" fmla="*/ 84 w 168"/>
              <a:gd name="T5" fmla="*/ 150 h 168"/>
              <a:gd name="T6" fmla="*/ 18 w 168"/>
              <a:gd name="T7" fmla="*/ 84 h 168"/>
              <a:gd name="T8" fmla="*/ 84 w 168"/>
              <a:gd name="T9" fmla="*/ 18 h 168"/>
              <a:gd name="T10" fmla="*/ 84 w 168"/>
              <a:gd name="T11" fmla="*/ 0 h 168"/>
              <a:gd name="T12" fmla="*/ 0 w 168"/>
              <a:gd name="T13" fmla="*/ 84 h 168"/>
              <a:gd name="T14" fmla="*/ 84 w 168"/>
              <a:gd name="T15" fmla="*/ 168 h 168"/>
              <a:gd name="T16" fmla="*/ 168 w 168"/>
              <a:gd name="T17" fmla="*/ 84 h 168"/>
              <a:gd name="T18" fmla="*/ 84 w 168"/>
              <a:gd name="T19"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 h="168">
                <a:moveTo>
                  <a:pt x="84" y="18"/>
                </a:moveTo>
                <a:cubicBezTo>
                  <a:pt x="120" y="18"/>
                  <a:pt x="150" y="48"/>
                  <a:pt x="150" y="84"/>
                </a:cubicBezTo>
                <a:cubicBezTo>
                  <a:pt x="150" y="120"/>
                  <a:pt x="120" y="150"/>
                  <a:pt x="84" y="150"/>
                </a:cubicBezTo>
                <a:cubicBezTo>
                  <a:pt x="48" y="150"/>
                  <a:pt x="18" y="120"/>
                  <a:pt x="18" y="84"/>
                </a:cubicBezTo>
                <a:cubicBezTo>
                  <a:pt x="18" y="48"/>
                  <a:pt x="48" y="18"/>
                  <a:pt x="84" y="18"/>
                </a:cubicBezTo>
                <a:moveTo>
                  <a:pt x="84" y="0"/>
                </a:moveTo>
                <a:cubicBezTo>
                  <a:pt x="38" y="0"/>
                  <a:pt x="0" y="38"/>
                  <a:pt x="0" y="84"/>
                </a:cubicBezTo>
                <a:cubicBezTo>
                  <a:pt x="0" y="130"/>
                  <a:pt x="38" y="168"/>
                  <a:pt x="84" y="168"/>
                </a:cubicBezTo>
                <a:cubicBezTo>
                  <a:pt x="130" y="168"/>
                  <a:pt x="168" y="130"/>
                  <a:pt x="168" y="84"/>
                </a:cubicBezTo>
                <a:cubicBezTo>
                  <a:pt x="168" y="38"/>
                  <a:pt x="130" y="0"/>
                  <a:pt x="84" y="0"/>
                </a:cubicBezTo>
              </a:path>
            </a:pathLst>
          </a:cu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417" name="Freeform 70"/>
          <p:cNvSpPr>
            <a:spLocks/>
          </p:cNvSpPr>
          <p:nvPr/>
        </p:nvSpPr>
        <p:spPr bwMode="auto">
          <a:xfrm>
            <a:off x="5495026" y="3350706"/>
            <a:ext cx="471894" cy="448616"/>
          </a:xfrm>
          <a:custGeom>
            <a:avLst/>
            <a:gdLst>
              <a:gd name="T0" fmla="*/ 69 w 138"/>
              <a:gd name="T1" fmla="*/ 0 h 131"/>
              <a:gd name="T2" fmla="*/ 86 w 138"/>
              <a:gd name="T3" fmla="*/ 48 h 131"/>
              <a:gd name="T4" fmla="*/ 138 w 138"/>
              <a:gd name="T5" fmla="*/ 49 h 131"/>
              <a:gd name="T6" fmla="*/ 96 w 138"/>
              <a:gd name="T7" fmla="*/ 81 h 131"/>
              <a:gd name="T8" fmla="*/ 111 w 138"/>
              <a:gd name="T9" fmla="*/ 131 h 131"/>
              <a:gd name="T10" fmla="*/ 69 w 138"/>
              <a:gd name="T11" fmla="*/ 101 h 131"/>
              <a:gd name="T12" fmla="*/ 26 w 138"/>
              <a:gd name="T13" fmla="*/ 131 h 131"/>
              <a:gd name="T14" fmla="*/ 41 w 138"/>
              <a:gd name="T15" fmla="*/ 81 h 131"/>
              <a:gd name="T16" fmla="*/ 0 w 138"/>
              <a:gd name="T17" fmla="*/ 49 h 131"/>
              <a:gd name="T18" fmla="*/ 52 w 138"/>
              <a:gd name="T19" fmla="*/ 48 h 131"/>
              <a:gd name="T20" fmla="*/ 69 w 138"/>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8" h="131">
                <a:moveTo>
                  <a:pt x="69" y="0"/>
                </a:moveTo>
                <a:lnTo>
                  <a:pt x="86" y="48"/>
                </a:lnTo>
                <a:lnTo>
                  <a:pt x="138" y="49"/>
                </a:lnTo>
                <a:lnTo>
                  <a:pt x="96" y="81"/>
                </a:lnTo>
                <a:lnTo>
                  <a:pt x="111" y="131"/>
                </a:lnTo>
                <a:lnTo>
                  <a:pt x="69" y="101"/>
                </a:lnTo>
                <a:lnTo>
                  <a:pt x="26" y="131"/>
                </a:lnTo>
                <a:lnTo>
                  <a:pt x="41" y="81"/>
                </a:lnTo>
                <a:lnTo>
                  <a:pt x="0" y="49"/>
                </a:lnTo>
                <a:lnTo>
                  <a:pt x="52" y="48"/>
                </a:lnTo>
                <a:lnTo>
                  <a:pt x="69" y="0"/>
                </a:lnTo>
                <a:close/>
              </a:path>
            </a:pathLst>
          </a:cu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418" name="Oval 71"/>
          <p:cNvSpPr>
            <a:spLocks noChangeArrowheads="1"/>
          </p:cNvSpPr>
          <p:nvPr/>
        </p:nvSpPr>
        <p:spPr bwMode="auto">
          <a:xfrm>
            <a:off x="6531920" y="3651195"/>
            <a:ext cx="86761" cy="86760"/>
          </a:xfrm>
          <a:prstGeom prst="ellipse">
            <a:avLst/>
          </a:pr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419" name="Freeform 72"/>
          <p:cNvSpPr>
            <a:spLocks noEditPoints="1"/>
          </p:cNvSpPr>
          <p:nvPr/>
        </p:nvSpPr>
        <p:spPr bwMode="auto">
          <a:xfrm>
            <a:off x="6430346" y="3329544"/>
            <a:ext cx="289909" cy="509983"/>
          </a:xfrm>
          <a:custGeom>
            <a:avLst/>
            <a:gdLst>
              <a:gd name="T0" fmla="*/ 84 w 96"/>
              <a:gd name="T1" fmla="*/ 0 h 168"/>
              <a:gd name="T2" fmla="*/ 12 w 96"/>
              <a:gd name="T3" fmla="*/ 0 h 168"/>
              <a:gd name="T4" fmla="*/ 0 w 96"/>
              <a:gd name="T5" fmla="*/ 12 h 168"/>
              <a:gd name="T6" fmla="*/ 0 w 96"/>
              <a:gd name="T7" fmla="*/ 156 h 168"/>
              <a:gd name="T8" fmla="*/ 12 w 96"/>
              <a:gd name="T9" fmla="*/ 168 h 168"/>
              <a:gd name="T10" fmla="*/ 84 w 96"/>
              <a:gd name="T11" fmla="*/ 168 h 168"/>
              <a:gd name="T12" fmla="*/ 96 w 96"/>
              <a:gd name="T13" fmla="*/ 156 h 168"/>
              <a:gd name="T14" fmla="*/ 96 w 96"/>
              <a:gd name="T15" fmla="*/ 12 h 168"/>
              <a:gd name="T16" fmla="*/ 84 w 96"/>
              <a:gd name="T17" fmla="*/ 0 h 168"/>
              <a:gd name="T18" fmla="*/ 48 w 96"/>
              <a:gd name="T19" fmla="*/ 156 h 168"/>
              <a:gd name="T20" fmla="*/ 12 w 96"/>
              <a:gd name="T21" fmla="*/ 120 h 168"/>
              <a:gd name="T22" fmla="*/ 48 w 96"/>
              <a:gd name="T23" fmla="*/ 84 h 168"/>
              <a:gd name="T24" fmla="*/ 84 w 96"/>
              <a:gd name="T25" fmla="*/ 120 h 168"/>
              <a:gd name="T26" fmla="*/ 48 w 96"/>
              <a:gd name="T27" fmla="*/ 156 h 168"/>
              <a:gd name="T28" fmla="*/ 84 w 96"/>
              <a:gd name="T29" fmla="*/ 64 h 168"/>
              <a:gd name="T30" fmla="*/ 76 w 96"/>
              <a:gd name="T31" fmla="*/ 72 h 168"/>
              <a:gd name="T32" fmla="*/ 20 w 96"/>
              <a:gd name="T33" fmla="*/ 72 h 168"/>
              <a:gd name="T34" fmla="*/ 12 w 96"/>
              <a:gd name="T35" fmla="*/ 64 h 168"/>
              <a:gd name="T36" fmla="*/ 12 w 96"/>
              <a:gd name="T37" fmla="*/ 20 h 168"/>
              <a:gd name="T38" fmla="*/ 20 w 96"/>
              <a:gd name="T39" fmla="*/ 12 h 168"/>
              <a:gd name="T40" fmla="*/ 76 w 96"/>
              <a:gd name="T41" fmla="*/ 12 h 168"/>
              <a:gd name="T42" fmla="*/ 84 w 96"/>
              <a:gd name="T43" fmla="*/ 20 h 168"/>
              <a:gd name="T44" fmla="*/ 84 w 96"/>
              <a:gd name="T45" fmla="*/ 6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 h="168">
                <a:moveTo>
                  <a:pt x="84" y="0"/>
                </a:moveTo>
                <a:cubicBezTo>
                  <a:pt x="12" y="0"/>
                  <a:pt x="12" y="0"/>
                  <a:pt x="12" y="0"/>
                </a:cubicBezTo>
                <a:cubicBezTo>
                  <a:pt x="5" y="0"/>
                  <a:pt x="0" y="5"/>
                  <a:pt x="0" y="12"/>
                </a:cubicBezTo>
                <a:cubicBezTo>
                  <a:pt x="0" y="156"/>
                  <a:pt x="0" y="156"/>
                  <a:pt x="0" y="156"/>
                </a:cubicBezTo>
                <a:cubicBezTo>
                  <a:pt x="0" y="163"/>
                  <a:pt x="5" y="168"/>
                  <a:pt x="12" y="168"/>
                </a:cubicBezTo>
                <a:cubicBezTo>
                  <a:pt x="84" y="168"/>
                  <a:pt x="84" y="168"/>
                  <a:pt x="84" y="168"/>
                </a:cubicBezTo>
                <a:cubicBezTo>
                  <a:pt x="91" y="168"/>
                  <a:pt x="96" y="163"/>
                  <a:pt x="96" y="156"/>
                </a:cubicBezTo>
                <a:cubicBezTo>
                  <a:pt x="96" y="12"/>
                  <a:pt x="96" y="12"/>
                  <a:pt x="96" y="12"/>
                </a:cubicBezTo>
                <a:cubicBezTo>
                  <a:pt x="96" y="5"/>
                  <a:pt x="91" y="0"/>
                  <a:pt x="84" y="0"/>
                </a:cubicBezTo>
                <a:moveTo>
                  <a:pt x="48" y="156"/>
                </a:moveTo>
                <a:cubicBezTo>
                  <a:pt x="28" y="156"/>
                  <a:pt x="12" y="140"/>
                  <a:pt x="12" y="120"/>
                </a:cubicBezTo>
                <a:cubicBezTo>
                  <a:pt x="12" y="100"/>
                  <a:pt x="28" y="84"/>
                  <a:pt x="48" y="84"/>
                </a:cubicBezTo>
                <a:cubicBezTo>
                  <a:pt x="68" y="84"/>
                  <a:pt x="84" y="100"/>
                  <a:pt x="84" y="120"/>
                </a:cubicBezTo>
                <a:cubicBezTo>
                  <a:pt x="84" y="140"/>
                  <a:pt x="68" y="156"/>
                  <a:pt x="48" y="156"/>
                </a:cubicBezTo>
                <a:moveTo>
                  <a:pt x="84" y="64"/>
                </a:moveTo>
                <a:cubicBezTo>
                  <a:pt x="84" y="68"/>
                  <a:pt x="80" y="72"/>
                  <a:pt x="76" y="72"/>
                </a:cubicBezTo>
                <a:cubicBezTo>
                  <a:pt x="20" y="72"/>
                  <a:pt x="20" y="72"/>
                  <a:pt x="20" y="72"/>
                </a:cubicBezTo>
                <a:cubicBezTo>
                  <a:pt x="16" y="72"/>
                  <a:pt x="12" y="68"/>
                  <a:pt x="12" y="64"/>
                </a:cubicBezTo>
                <a:cubicBezTo>
                  <a:pt x="12" y="20"/>
                  <a:pt x="12" y="20"/>
                  <a:pt x="12" y="20"/>
                </a:cubicBezTo>
                <a:cubicBezTo>
                  <a:pt x="12" y="16"/>
                  <a:pt x="16" y="12"/>
                  <a:pt x="20" y="12"/>
                </a:cubicBezTo>
                <a:cubicBezTo>
                  <a:pt x="76" y="12"/>
                  <a:pt x="76" y="12"/>
                  <a:pt x="76" y="12"/>
                </a:cubicBezTo>
                <a:cubicBezTo>
                  <a:pt x="80" y="12"/>
                  <a:pt x="84" y="16"/>
                  <a:pt x="84" y="20"/>
                </a:cubicBezTo>
                <a:lnTo>
                  <a:pt x="84" y="64"/>
                </a:lnTo>
                <a:close/>
              </a:path>
            </a:pathLst>
          </a:cu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420" name="Freeform 73"/>
          <p:cNvSpPr>
            <a:spLocks noEditPoints="1"/>
          </p:cNvSpPr>
          <p:nvPr/>
        </p:nvSpPr>
        <p:spPr bwMode="auto">
          <a:xfrm>
            <a:off x="7278910" y="3312615"/>
            <a:ext cx="292024" cy="545958"/>
          </a:xfrm>
          <a:custGeom>
            <a:avLst/>
            <a:gdLst>
              <a:gd name="T0" fmla="*/ 81 w 96"/>
              <a:gd name="T1" fmla="*/ 0 h 180"/>
              <a:gd name="T2" fmla="*/ 15 w 96"/>
              <a:gd name="T3" fmla="*/ 0 h 180"/>
              <a:gd name="T4" fmla="*/ 0 w 96"/>
              <a:gd name="T5" fmla="*/ 15 h 180"/>
              <a:gd name="T6" fmla="*/ 0 w 96"/>
              <a:gd name="T7" fmla="*/ 165 h 180"/>
              <a:gd name="T8" fmla="*/ 15 w 96"/>
              <a:gd name="T9" fmla="*/ 180 h 180"/>
              <a:gd name="T10" fmla="*/ 81 w 96"/>
              <a:gd name="T11" fmla="*/ 180 h 180"/>
              <a:gd name="T12" fmla="*/ 96 w 96"/>
              <a:gd name="T13" fmla="*/ 165 h 180"/>
              <a:gd name="T14" fmla="*/ 96 w 96"/>
              <a:gd name="T15" fmla="*/ 15 h 180"/>
              <a:gd name="T16" fmla="*/ 81 w 96"/>
              <a:gd name="T17" fmla="*/ 0 h 180"/>
              <a:gd name="T18" fmla="*/ 39 w 96"/>
              <a:gd name="T19" fmla="*/ 12 h 180"/>
              <a:gd name="T20" fmla="*/ 57 w 96"/>
              <a:gd name="T21" fmla="*/ 12 h 180"/>
              <a:gd name="T22" fmla="*/ 60 w 96"/>
              <a:gd name="T23" fmla="*/ 15 h 180"/>
              <a:gd name="T24" fmla="*/ 57 w 96"/>
              <a:gd name="T25" fmla="*/ 18 h 180"/>
              <a:gd name="T26" fmla="*/ 39 w 96"/>
              <a:gd name="T27" fmla="*/ 18 h 180"/>
              <a:gd name="T28" fmla="*/ 36 w 96"/>
              <a:gd name="T29" fmla="*/ 15 h 180"/>
              <a:gd name="T30" fmla="*/ 39 w 96"/>
              <a:gd name="T31" fmla="*/ 12 h 180"/>
              <a:gd name="T32" fmla="*/ 48 w 96"/>
              <a:gd name="T33" fmla="*/ 174 h 180"/>
              <a:gd name="T34" fmla="*/ 39 w 96"/>
              <a:gd name="T35" fmla="*/ 165 h 180"/>
              <a:gd name="T36" fmla="*/ 48 w 96"/>
              <a:gd name="T37" fmla="*/ 156 h 180"/>
              <a:gd name="T38" fmla="*/ 57 w 96"/>
              <a:gd name="T39" fmla="*/ 165 h 180"/>
              <a:gd name="T40" fmla="*/ 48 w 96"/>
              <a:gd name="T41" fmla="*/ 174 h 180"/>
              <a:gd name="T42" fmla="*/ 90 w 96"/>
              <a:gd name="T43" fmla="*/ 150 h 180"/>
              <a:gd name="T44" fmla="*/ 6 w 96"/>
              <a:gd name="T45" fmla="*/ 150 h 180"/>
              <a:gd name="T46" fmla="*/ 6 w 96"/>
              <a:gd name="T47" fmla="*/ 30 h 180"/>
              <a:gd name="T48" fmla="*/ 90 w 96"/>
              <a:gd name="T49" fmla="*/ 30 h 180"/>
              <a:gd name="T50" fmla="*/ 90 w 96"/>
              <a:gd name="T51" fmla="*/ 15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6" h="180">
                <a:moveTo>
                  <a:pt x="81" y="0"/>
                </a:moveTo>
                <a:cubicBezTo>
                  <a:pt x="15" y="0"/>
                  <a:pt x="15" y="0"/>
                  <a:pt x="15" y="0"/>
                </a:cubicBezTo>
                <a:cubicBezTo>
                  <a:pt x="7" y="0"/>
                  <a:pt x="0" y="7"/>
                  <a:pt x="0" y="15"/>
                </a:cubicBezTo>
                <a:cubicBezTo>
                  <a:pt x="0" y="165"/>
                  <a:pt x="0" y="165"/>
                  <a:pt x="0" y="165"/>
                </a:cubicBezTo>
                <a:cubicBezTo>
                  <a:pt x="0" y="173"/>
                  <a:pt x="7" y="180"/>
                  <a:pt x="15" y="180"/>
                </a:cubicBezTo>
                <a:cubicBezTo>
                  <a:pt x="81" y="180"/>
                  <a:pt x="81" y="180"/>
                  <a:pt x="81" y="180"/>
                </a:cubicBezTo>
                <a:cubicBezTo>
                  <a:pt x="89" y="180"/>
                  <a:pt x="96" y="173"/>
                  <a:pt x="96" y="165"/>
                </a:cubicBezTo>
                <a:cubicBezTo>
                  <a:pt x="96" y="15"/>
                  <a:pt x="96" y="15"/>
                  <a:pt x="96" y="15"/>
                </a:cubicBezTo>
                <a:cubicBezTo>
                  <a:pt x="96" y="7"/>
                  <a:pt x="89" y="0"/>
                  <a:pt x="81" y="0"/>
                </a:cubicBezTo>
                <a:moveTo>
                  <a:pt x="39" y="12"/>
                </a:moveTo>
                <a:cubicBezTo>
                  <a:pt x="57" y="12"/>
                  <a:pt x="57" y="12"/>
                  <a:pt x="57" y="12"/>
                </a:cubicBezTo>
                <a:cubicBezTo>
                  <a:pt x="59" y="12"/>
                  <a:pt x="60" y="13"/>
                  <a:pt x="60" y="15"/>
                </a:cubicBezTo>
                <a:cubicBezTo>
                  <a:pt x="60" y="17"/>
                  <a:pt x="59" y="18"/>
                  <a:pt x="57" y="18"/>
                </a:cubicBezTo>
                <a:cubicBezTo>
                  <a:pt x="39" y="18"/>
                  <a:pt x="39" y="18"/>
                  <a:pt x="39" y="18"/>
                </a:cubicBezTo>
                <a:cubicBezTo>
                  <a:pt x="37" y="18"/>
                  <a:pt x="36" y="17"/>
                  <a:pt x="36" y="15"/>
                </a:cubicBezTo>
                <a:cubicBezTo>
                  <a:pt x="36" y="13"/>
                  <a:pt x="37" y="12"/>
                  <a:pt x="39" y="12"/>
                </a:cubicBezTo>
                <a:moveTo>
                  <a:pt x="48" y="174"/>
                </a:moveTo>
                <a:cubicBezTo>
                  <a:pt x="43" y="174"/>
                  <a:pt x="39" y="170"/>
                  <a:pt x="39" y="165"/>
                </a:cubicBezTo>
                <a:cubicBezTo>
                  <a:pt x="39" y="160"/>
                  <a:pt x="43" y="156"/>
                  <a:pt x="48" y="156"/>
                </a:cubicBezTo>
                <a:cubicBezTo>
                  <a:pt x="53" y="156"/>
                  <a:pt x="57" y="160"/>
                  <a:pt x="57" y="165"/>
                </a:cubicBezTo>
                <a:cubicBezTo>
                  <a:pt x="57" y="170"/>
                  <a:pt x="53" y="174"/>
                  <a:pt x="48" y="174"/>
                </a:cubicBezTo>
                <a:moveTo>
                  <a:pt x="90" y="150"/>
                </a:moveTo>
                <a:cubicBezTo>
                  <a:pt x="6" y="150"/>
                  <a:pt x="6" y="150"/>
                  <a:pt x="6" y="150"/>
                </a:cubicBezTo>
                <a:cubicBezTo>
                  <a:pt x="6" y="30"/>
                  <a:pt x="6" y="30"/>
                  <a:pt x="6" y="30"/>
                </a:cubicBezTo>
                <a:cubicBezTo>
                  <a:pt x="90" y="30"/>
                  <a:pt x="90" y="30"/>
                  <a:pt x="90" y="30"/>
                </a:cubicBezTo>
                <a:lnTo>
                  <a:pt x="90" y="150"/>
                </a:lnTo>
                <a:close/>
              </a:path>
            </a:pathLst>
          </a:cu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421" name="Rectangle 74"/>
          <p:cNvSpPr>
            <a:spLocks noChangeArrowheads="1"/>
          </p:cNvSpPr>
          <p:nvPr/>
        </p:nvSpPr>
        <p:spPr bwMode="auto">
          <a:xfrm>
            <a:off x="1264909" y="4296607"/>
            <a:ext cx="330114" cy="162942"/>
          </a:xfrm>
          <a:prstGeom prst="rect">
            <a:avLst/>
          </a:pr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422" name="Rectangle 75"/>
          <p:cNvSpPr>
            <a:spLocks noChangeArrowheads="1"/>
          </p:cNvSpPr>
          <p:nvPr/>
        </p:nvSpPr>
        <p:spPr bwMode="auto">
          <a:xfrm>
            <a:off x="1264909" y="4296607"/>
            <a:ext cx="330114" cy="162942"/>
          </a:xfrm>
          <a:prstGeom prst="rect">
            <a:avLst/>
          </a:pr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423" name="Rectangle 76"/>
          <p:cNvSpPr>
            <a:spLocks noChangeArrowheads="1"/>
          </p:cNvSpPr>
          <p:nvPr/>
        </p:nvSpPr>
        <p:spPr bwMode="auto">
          <a:xfrm>
            <a:off x="1264909" y="4296607"/>
            <a:ext cx="330114" cy="162942"/>
          </a:xfrm>
          <a:prstGeom prst="rect">
            <a:avLst/>
          </a:pr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424" name="Rectangle 77"/>
          <p:cNvSpPr>
            <a:spLocks noChangeArrowheads="1"/>
          </p:cNvSpPr>
          <p:nvPr/>
        </p:nvSpPr>
        <p:spPr bwMode="auto">
          <a:xfrm>
            <a:off x="1264909" y="4296607"/>
            <a:ext cx="330114" cy="162942"/>
          </a:xfrm>
          <a:prstGeom prst="rect">
            <a:avLst/>
          </a:pr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425" name="Freeform 78"/>
          <p:cNvSpPr>
            <a:spLocks noEditPoints="1"/>
          </p:cNvSpPr>
          <p:nvPr/>
        </p:nvSpPr>
        <p:spPr bwMode="auto">
          <a:xfrm>
            <a:off x="1214125" y="4241591"/>
            <a:ext cx="435919" cy="361857"/>
          </a:xfrm>
          <a:custGeom>
            <a:avLst/>
            <a:gdLst>
              <a:gd name="T0" fmla="*/ 132 w 144"/>
              <a:gd name="T1" fmla="*/ 0 h 120"/>
              <a:gd name="T2" fmla="*/ 12 w 144"/>
              <a:gd name="T3" fmla="*/ 0 h 120"/>
              <a:gd name="T4" fmla="*/ 0 w 144"/>
              <a:gd name="T5" fmla="*/ 12 h 120"/>
              <a:gd name="T6" fmla="*/ 0 w 144"/>
              <a:gd name="T7" fmla="*/ 78 h 120"/>
              <a:gd name="T8" fmla="*/ 12 w 144"/>
              <a:gd name="T9" fmla="*/ 90 h 120"/>
              <a:gd name="T10" fmla="*/ 60 w 144"/>
              <a:gd name="T11" fmla="*/ 90 h 120"/>
              <a:gd name="T12" fmla="*/ 60 w 144"/>
              <a:gd name="T13" fmla="*/ 114 h 120"/>
              <a:gd name="T14" fmla="*/ 54 w 144"/>
              <a:gd name="T15" fmla="*/ 114 h 120"/>
              <a:gd name="T16" fmla="*/ 48 w 144"/>
              <a:gd name="T17" fmla="*/ 120 h 120"/>
              <a:gd name="T18" fmla="*/ 96 w 144"/>
              <a:gd name="T19" fmla="*/ 120 h 120"/>
              <a:gd name="T20" fmla="*/ 90 w 144"/>
              <a:gd name="T21" fmla="*/ 114 h 120"/>
              <a:gd name="T22" fmla="*/ 84 w 144"/>
              <a:gd name="T23" fmla="*/ 114 h 120"/>
              <a:gd name="T24" fmla="*/ 84 w 144"/>
              <a:gd name="T25" fmla="*/ 90 h 120"/>
              <a:gd name="T26" fmla="*/ 132 w 144"/>
              <a:gd name="T27" fmla="*/ 90 h 120"/>
              <a:gd name="T28" fmla="*/ 144 w 144"/>
              <a:gd name="T29" fmla="*/ 78 h 120"/>
              <a:gd name="T30" fmla="*/ 144 w 144"/>
              <a:gd name="T31" fmla="*/ 12 h 120"/>
              <a:gd name="T32" fmla="*/ 132 w 144"/>
              <a:gd name="T33" fmla="*/ 0 h 120"/>
              <a:gd name="T34" fmla="*/ 132 w 144"/>
              <a:gd name="T35" fmla="*/ 78 h 120"/>
              <a:gd name="T36" fmla="*/ 12 w 144"/>
              <a:gd name="T37" fmla="*/ 78 h 120"/>
              <a:gd name="T38" fmla="*/ 12 w 144"/>
              <a:gd name="T39" fmla="*/ 12 h 120"/>
              <a:gd name="T40" fmla="*/ 132 w 144"/>
              <a:gd name="T41" fmla="*/ 12 h 120"/>
              <a:gd name="T42" fmla="*/ 132 w 144"/>
              <a:gd name="T43" fmla="*/ 7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 h="120">
                <a:moveTo>
                  <a:pt x="132" y="0"/>
                </a:moveTo>
                <a:cubicBezTo>
                  <a:pt x="12" y="0"/>
                  <a:pt x="12" y="0"/>
                  <a:pt x="12" y="0"/>
                </a:cubicBezTo>
                <a:cubicBezTo>
                  <a:pt x="5" y="0"/>
                  <a:pt x="0" y="5"/>
                  <a:pt x="0" y="12"/>
                </a:cubicBezTo>
                <a:cubicBezTo>
                  <a:pt x="0" y="78"/>
                  <a:pt x="0" y="78"/>
                  <a:pt x="0" y="78"/>
                </a:cubicBezTo>
                <a:cubicBezTo>
                  <a:pt x="0" y="85"/>
                  <a:pt x="5" y="90"/>
                  <a:pt x="12" y="90"/>
                </a:cubicBezTo>
                <a:cubicBezTo>
                  <a:pt x="60" y="90"/>
                  <a:pt x="60" y="90"/>
                  <a:pt x="60" y="90"/>
                </a:cubicBezTo>
                <a:cubicBezTo>
                  <a:pt x="60" y="114"/>
                  <a:pt x="60" y="114"/>
                  <a:pt x="60" y="114"/>
                </a:cubicBezTo>
                <a:cubicBezTo>
                  <a:pt x="54" y="114"/>
                  <a:pt x="54" y="114"/>
                  <a:pt x="54" y="114"/>
                </a:cubicBezTo>
                <a:cubicBezTo>
                  <a:pt x="48" y="114"/>
                  <a:pt x="48" y="120"/>
                  <a:pt x="48" y="120"/>
                </a:cubicBezTo>
                <a:cubicBezTo>
                  <a:pt x="96" y="120"/>
                  <a:pt x="96" y="120"/>
                  <a:pt x="96" y="120"/>
                </a:cubicBezTo>
                <a:cubicBezTo>
                  <a:pt x="96" y="114"/>
                  <a:pt x="90" y="114"/>
                  <a:pt x="90" y="114"/>
                </a:cubicBezTo>
                <a:cubicBezTo>
                  <a:pt x="84" y="114"/>
                  <a:pt x="84" y="114"/>
                  <a:pt x="84" y="114"/>
                </a:cubicBezTo>
                <a:cubicBezTo>
                  <a:pt x="84" y="90"/>
                  <a:pt x="84" y="90"/>
                  <a:pt x="84" y="90"/>
                </a:cubicBezTo>
                <a:cubicBezTo>
                  <a:pt x="132" y="90"/>
                  <a:pt x="132" y="90"/>
                  <a:pt x="132" y="90"/>
                </a:cubicBezTo>
                <a:cubicBezTo>
                  <a:pt x="139" y="90"/>
                  <a:pt x="144" y="85"/>
                  <a:pt x="144" y="78"/>
                </a:cubicBezTo>
                <a:cubicBezTo>
                  <a:pt x="144" y="12"/>
                  <a:pt x="144" y="12"/>
                  <a:pt x="144" y="12"/>
                </a:cubicBezTo>
                <a:cubicBezTo>
                  <a:pt x="144" y="5"/>
                  <a:pt x="139" y="0"/>
                  <a:pt x="132" y="0"/>
                </a:cubicBezTo>
                <a:moveTo>
                  <a:pt x="132" y="78"/>
                </a:moveTo>
                <a:cubicBezTo>
                  <a:pt x="12" y="78"/>
                  <a:pt x="12" y="78"/>
                  <a:pt x="12" y="78"/>
                </a:cubicBezTo>
                <a:cubicBezTo>
                  <a:pt x="12" y="12"/>
                  <a:pt x="12" y="12"/>
                  <a:pt x="12" y="12"/>
                </a:cubicBezTo>
                <a:cubicBezTo>
                  <a:pt x="132" y="12"/>
                  <a:pt x="132" y="12"/>
                  <a:pt x="132" y="12"/>
                </a:cubicBezTo>
                <a:lnTo>
                  <a:pt x="132" y="78"/>
                </a:lnTo>
                <a:close/>
              </a:path>
            </a:pathLst>
          </a:cu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426" name="Freeform 79"/>
          <p:cNvSpPr>
            <a:spLocks noEditPoints="1"/>
          </p:cNvSpPr>
          <p:nvPr/>
        </p:nvSpPr>
        <p:spPr bwMode="auto">
          <a:xfrm>
            <a:off x="2056337" y="4275448"/>
            <a:ext cx="545958" cy="347043"/>
          </a:xfrm>
          <a:custGeom>
            <a:avLst/>
            <a:gdLst>
              <a:gd name="T0" fmla="*/ 168 w 180"/>
              <a:gd name="T1" fmla="*/ 0 h 114"/>
              <a:gd name="T2" fmla="*/ 12 w 180"/>
              <a:gd name="T3" fmla="*/ 0 h 114"/>
              <a:gd name="T4" fmla="*/ 0 w 180"/>
              <a:gd name="T5" fmla="*/ 12 h 114"/>
              <a:gd name="T6" fmla="*/ 0 w 180"/>
              <a:gd name="T7" fmla="*/ 90 h 114"/>
              <a:gd name="T8" fmla="*/ 12 w 180"/>
              <a:gd name="T9" fmla="*/ 102 h 114"/>
              <a:gd name="T10" fmla="*/ 78 w 180"/>
              <a:gd name="T11" fmla="*/ 102 h 114"/>
              <a:gd name="T12" fmla="*/ 78 w 180"/>
              <a:gd name="T13" fmla="*/ 108 h 114"/>
              <a:gd name="T14" fmla="*/ 66 w 180"/>
              <a:gd name="T15" fmla="*/ 108 h 114"/>
              <a:gd name="T16" fmla="*/ 60 w 180"/>
              <a:gd name="T17" fmla="*/ 114 h 114"/>
              <a:gd name="T18" fmla="*/ 120 w 180"/>
              <a:gd name="T19" fmla="*/ 114 h 114"/>
              <a:gd name="T20" fmla="*/ 114 w 180"/>
              <a:gd name="T21" fmla="*/ 108 h 114"/>
              <a:gd name="T22" fmla="*/ 102 w 180"/>
              <a:gd name="T23" fmla="*/ 108 h 114"/>
              <a:gd name="T24" fmla="*/ 102 w 180"/>
              <a:gd name="T25" fmla="*/ 102 h 114"/>
              <a:gd name="T26" fmla="*/ 168 w 180"/>
              <a:gd name="T27" fmla="*/ 102 h 114"/>
              <a:gd name="T28" fmla="*/ 180 w 180"/>
              <a:gd name="T29" fmla="*/ 90 h 114"/>
              <a:gd name="T30" fmla="*/ 180 w 180"/>
              <a:gd name="T31" fmla="*/ 12 h 114"/>
              <a:gd name="T32" fmla="*/ 168 w 180"/>
              <a:gd name="T33" fmla="*/ 0 h 114"/>
              <a:gd name="T34" fmla="*/ 174 w 180"/>
              <a:gd name="T35" fmla="*/ 90 h 114"/>
              <a:gd name="T36" fmla="*/ 168 w 180"/>
              <a:gd name="T37" fmla="*/ 96 h 114"/>
              <a:gd name="T38" fmla="*/ 12 w 180"/>
              <a:gd name="T39" fmla="*/ 96 h 114"/>
              <a:gd name="T40" fmla="*/ 6 w 180"/>
              <a:gd name="T41" fmla="*/ 90 h 114"/>
              <a:gd name="T42" fmla="*/ 6 w 180"/>
              <a:gd name="T43" fmla="*/ 12 h 114"/>
              <a:gd name="T44" fmla="*/ 12 w 180"/>
              <a:gd name="T45" fmla="*/ 6 h 114"/>
              <a:gd name="T46" fmla="*/ 168 w 180"/>
              <a:gd name="T47" fmla="*/ 6 h 114"/>
              <a:gd name="T48" fmla="*/ 174 w 180"/>
              <a:gd name="T49" fmla="*/ 12 h 114"/>
              <a:gd name="T50" fmla="*/ 174 w 180"/>
              <a:gd name="T51" fmla="*/ 9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0" h="114">
                <a:moveTo>
                  <a:pt x="168" y="0"/>
                </a:moveTo>
                <a:cubicBezTo>
                  <a:pt x="12" y="0"/>
                  <a:pt x="12" y="0"/>
                  <a:pt x="12" y="0"/>
                </a:cubicBezTo>
                <a:cubicBezTo>
                  <a:pt x="5" y="0"/>
                  <a:pt x="0" y="5"/>
                  <a:pt x="0" y="12"/>
                </a:cubicBezTo>
                <a:cubicBezTo>
                  <a:pt x="0" y="90"/>
                  <a:pt x="0" y="90"/>
                  <a:pt x="0" y="90"/>
                </a:cubicBezTo>
                <a:cubicBezTo>
                  <a:pt x="0" y="97"/>
                  <a:pt x="5" y="102"/>
                  <a:pt x="12" y="102"/>
                </a:cubicBezTo>
                <a:cubicBezTo>
                  <a:pt x="78" y="102"/>
                  <a:pt x="78" y="102"/>
                  <a:pt x="78" y="102"/>
                </a:cubicBezTo>
                <a:cubicBezTo>
                  <a:pt x="78" y="108"/>
                  <a:pt x="78" y="108"/>
                  <a:pt x="78" y="108"/>
                </a:cubicBezTo>
                <a:cubicBezTo>
                  <a:pt x="66" y="108"/>
                  <a:pt x="66" y="108"/>
                  <a:pt x="66" y="108"/>
                </a:cubicBezTo>
                <a:cubicBezTo>
                  <a:pt x="60" y="108"/>
                  <a:pt x="60" y="114"/>
                  <a:pt x="60" y="114"/>
                </a:cubicBezTo>
                <a:cubicBezTo>
                  <a:pt x="120" y="114"/>
                  <a:pt x="120" y="114"/>
                  <a:pt x="120" y="114"/>
                </a:cubicBezTo>
                <a:cubicBezTo>
                  <a:pt x="120" y="108"/>
                  <a:pt x="114" y="108"/>
                  <a:pt x="114" y="108"/>
                </a:cubicBezTo>
                <a:cubicBezTo>
                  <a:pt x="102" y="108"/>
                  <a:pt x="102" y="108"/>
                  <a:pt x="102" y="108"/>
                </a:cubicBezTo>
                <a:cubicBezTo>
                  <a:pt x="102" y="102"/>
                  <a:pt x="102" y="102"/>
                  <a:pt x="102" y="102"/>
                </a:cubicBezTo>
                <a:cubicBezTo>
                  <a:pt x="168" y="102"/>
                  <a:pt x="168" y="102"/>
                  <a:pt x="168" y="102"/>
                </a:cubicBezTo>
                <a:cubicBezTo>
                  <a:pt x="175" y="102"/>
                  <a:pt x="180" y="97"/>
                  <a:pt x="180" y="90"/>
                </a:cubicBezTo>
                <a:cubicBezTo>
                  <a:pt x="180" y="12"/>
                  <a:pt x="180" y="12"/>
                  <a:pt x="180" y="12"/>
                </a:cubicBezTo>
                <a:cubicBezTo>
                  <a:pt x="180" y="5"/>
                  <a:pt x="175" y="0"/>
                  <a:pt x="168" y="0"/>
                </a:cubicBezTo>
                <a:moveTo>
                  <a:pt x="174" y="90"/>
                </a:moveTo>
                <a:cubicBezTo>
                  <a:pt x="174" y="93"/>
                  <a:pt x="171" y="96"/>
                  <a:pt x="168" y="96"/>
                </a:cubicBezTo>
                <a:cubicBezTo>
                  <a:pt x="12" y="96"/>
                  <a:pt x="12" y="96"/>
                  <a:pt x="12" y="96"/>
                </a:cubicBezTo>
                <a:cubicBezTo>
                  <a:pt x="9" y="96"/>
                  <a:pt x="6" y="93"/>
                  <a:pt x="6" y="90"/>
                </a:cubicBezTo>
                <a:cubicBezTo>
                  <a:pt x="6" y="12"/>
                  <a:pt x="6" y="12"/>
                  <a:pt x="6" y="12"/>
                </a:cubicBezTo>
                <a:cubicBezTo>
                  <a:pt x="6" y="9"/>
                  <a:pt x="9" y="6"/>
                  <a:pt x="12" y="6"/>
                </a:cubicBezTo>
                <a:cubicBezTo>
                  <a:pt x="168" y="6"/>
                  <a:pt x="168" y="6"/>
                  <a:pt x="168" y="6"/>
                </a:cubicBezTo>
                <a:cubicBezTo>
                  <a:pt x="171" y="6"/>
                  <a:pt x="174" y="9"/>
                  <a:pt x="174" y="12"/>
                </a:cubicBezTo>
                <a:lnTo>
                  <a:pt x="174" y="90"/>
                </a:lnTo>
                <a:close/>
              </a:path>
            </a:pathLst>
          </a:cu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427" name="Freeform 80"/>
          <p:cNvSpPr>
            <a:spLocks noEditPoints="1"/>
          </p:cNvSpPr>
          <p:nvPr/>
        </p:nvSpPr>
        <p:spPr bwMode="auto">
          <a:xfrm>
            <a:off x="2985313" y="4169643"/>
            <a:ext cx="435919" cy="433804"/>
          </a:xfrm>
          <a:custGeom>
            <a:avLst/>
            <a:gdLst>
              <a:gd name="T0" fmla="*/ 132 w 144"/>
              <a:gd name="T1" fmla="*/ 36 h 144"/>
              <a:gd name="T2" fmla="*/ 81 w 144"/>
              <a:gd name="T3" fmla="*/ 36 h 144"/>
              <a:gd name="T4" fmla="*/ 101 w 144"/>
              <a:gd name="T5" fmla="*/ 12 h 144"/>
              <a:gd name="T6" fmla="*/ 102 w 144"/>
              <a:gd name="T7" fmla="*/ 12 h 144"/>
              <a:gd name="T8" fmla="*/ 108 w 144"/>
              <a:gd name="T9" fmla="*/ 6 h 144"/>
              <a:gd name="T10" fmla="*/ 102 w 144"/>
              <a:gd name="T11" fmla="*/ 0 h 144"/>
              <a:gd name="T12" fmla="*/ 96 w 144"/>
              <a:gd name="T13" fmla="*/ 6 h 144"/>
              <a:gd name="T14" fmla="*/ 96 w 144"/>
              <a:gd name="T15" fmla="*/ 8 h 144"/>
              <a:gd name="T16" fmla="*/ 73 w 144"/>
              <a:gd name="T17" fmla="*/ 36 h 144"/>
              <a:gd name="T18" fmla="*/ 71 w 144"/>
              <a:gd name="T19" fmla="*/ 36 h 144"/>
              <a:gd name="T20" fmla="*/ 48 w 144"/>
              <a:gd name="T21" fmla="*/ 8 h 144"/>
              <a:gd name="T22" fmla="*/ 48 w 144"/>
              <a:gd name="T23" fmla="*/ 6 h 144"/>
              <a:gd name="T24" fmla="*/ 42 w 144"/>
              <a:gd name="T25" fmla="*/ 0 h 144"/>
              <a:gd name="T26" fmla="*/ 36 w 144"/>
              <a:gd name="T27" fmla="*/ 6 h 144"/>
              <a:gd name="T28" fmla="*/ 42 w 144"/>
              <a:gd name="T29" fmla="*/ 12 h 144"/>
              <a:gd name="T30" fmla="*/ 43 w 144"/>
              <a:gd name="T31" fmla="*/ 12 h 144"/>
              <a:gd name="T32" fmla="*/ 63 w 144"/>
              <a:gd name="T33" fmla="*/ 36 h 144"/>
              <a:gd name="T34" fmla="*/ 12 w 144"/>
              <a:gd name="T35" fmla="*/ 36 h 144"/>
              <a:gd name="T36" fmla="*/ 0 w 144"/>
              <a:gd name="T37" fmla="*/ 48 h 144"/>
              <a:gd name="T38" fmla="*/ 0 w 144"/>
              <a:gd name="T39" fmla="*/ 132 h 144"/>
              <a:gd name="T40" fmla="*/ 12 w 144"/>
              <a:gd name="T41" fmla="*/ 144 h 144"/>
              <a:gd name="T42" fmla="*/ 132 w 144"/>
              <a:gd name="T43" fmla="*/ 144 h 144"/>
              <a:gd name="T44" fmla="*/ 144 w 144"/>
              <a:gd name="T45" fmla="*/ 132 h 144"/>
              <a:gd name="T46" fmla="*/ 144 w 144"/>
              <a:gd name="T47" fmla="*/ 48 h 144"/>
              <a:gd name="T48" fmla="*/ 132 w 144"/>
              <a:gd name="T49" fmla="*/ 36 h 144"/>
              <a:gd name="T50" fmla="*/ 108 w 144"/>
              <a:gd name="T51" fmla="*/ 120 h 144"/>
              <a:gd name="T52" fmla="*/ 96 w 144"/>
              <a:gd name="T53" fmla="*/ 132 h 144"/>
              <a:gd name="T54" fmla="*/ 24 w 144"/>
              <a:gd name="T55" fmla="*/ 132 h 144"/>
              <a:gd name="T56" fmla="*/ 12 w 144"/>
              <a:gd name="T57" fmla="*/ 120 h 144"/>
              <a:gd name="T58" fmla="*/ 12 w 144"/>
              <a:gd name="T59" fmla="*/ 60 h 144"/>
              <a:gd name="T60" fmla="*/ 24 w 144"/>
              <a:gd name="T61" fmla="*/ 48 h 144"/>
              <a:gd name="T62" fmla="*/ 96 w 144"/>
              <a:gd name="T63" fmla="*/ 48 h 144"/>
              <a:gd name="T64" fmla="*/ 108 w 144"/>
              <a:gd name="T65" fmla="*/ 60 h 144"/>
              <a:gd name="T66" fmla="*/ 108 w 144"/>
              <a:gd name="T67" fmla="*/ 120 h 144"/>
              <a:gd name="T68" fmla="*/ 126 w 144"/>
              <a:gd name="T69" fmla="*/ 102 h 144"/>
              <a:gd name="T70" fmla="*/ 114 w 144"/>
              <a:gd name="T71" fmla="*/ 90 h 144"/>
              <a:gd name="T72" fmla="*/ 126 w 144"/>
              <a:gd name="T73" fmla="*/ 78 h 144"/>
              <a:gd name="T74" fmla="*/ 138 w 144"/>
              <a:gd name="T75" fmla="*/ 90 h 144"/>
              <a:gd name="T76" fmla="*/ 126 w 144"/>
              <a:gd name="T77" fmla="*/ 102 h 144"/>
              <a:gd name="T78" fmla="*/ 126 w 144"/>
              <a:gd name="T79" fmla="*/ 72 h 144"/>
              <a:gd name="T80" fmla="*/ 114 w 144"/>
              <a:gd name="T81" fmla="*/ 60 h 144"/>
              <a:gd name="T82" fmla="*/ 126 w 144"/>
              <a:gd name="T83" fmla="*/ 48 h 144"/>
              <a:gd name="T84" fmla="*/ 138 w 144"/>
              <a:gd name="T85" fmla="*/ 60 h 144"/>
              <a:gd name="T86" fmla="*/ 126 w 144"/>
              <a:gd name="T87" fmla="*/ 7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4" h="144">
                <a:moveTo>
                  <a:pt x="132" y="36"/>
                </a:moveTo>
                <a:cubicBezTo>
                  <a:pt x="81" y="36"/>
                  <a:pt x="81" y="36"/>
                  <a:pt x="81" y="36"/>
                </a:cubicBezTo>
                <a:cubicBezTo>
                  <a:pt x="101" y="12"/>
                  <a:pt x="101" y="12"/>
                  <a:pt x="101" y="12"/>
                </a:cubicBezTo>
                <a:cubicBezTo>
                  <a:pt x="101" y="12"/>
                  <a:pt x="102" y="12"/>
                  <a:pt x="102" y="12"/>
                </a:cubicBezTo>
                <a:cubicBezTo>
                  <a:pt x="105" y="12"/>
                  <a:pt x="108" y="9"/>
                  <a:pt x="108" y="6"/>
                </a:cubicBezTo>
                <a:cubicBezTo>
                  <a:pt x="108" y="3"/>
                  <a:pt x="105" y="0"/>
                  <a:pt x="102" y="0"/>
                </a:cubicBezTo>
                <a:cubicBezTo>
                  <a:pt x="99" y="0"/>
                  <a:pt x="96" y="3"/>
                  <a:pt x="96" y="6"/>
                </a:cubicBezTo>
                <a:cubicBezTo>
                  <a:pt x="96" y="7"/>
                  <a:pt x="96" y="7"/>
                  <a:pt x="96" y="8"/>
                </a:cubicBezTo>
                <a:cubicBezTo>
                  <a:pt x="73" y="36"/>
                  <a:pt x="73" y="36"/>
                  <a:pt x="73" y="36"/>
                </a:cubicBezTo>
                <a:cubicBezTo>
                  <a:pt x="71" y="36"/>
                  <a:pt x="71" y="36"/>
                  <a:pt x="71" y="36"/>
                </a:cubicBezTo>
                <a:cubicBezTo>
                  <a:pt x="48" y="8"/>
                  <a:pt x="48" y="8"/>
                  <a:pt x="48" y="8"/>
                </a:cubicBezTo>
                <a:cubicBezTo>
                  <a:pt x="48" y="7"/>
                  <a:pt x="48" y="7"/>
                  <a:pt x="48" y="6"/>
                </a:cubicBezTo>
                <a:cubicBezTo>
                  <a:pt x="48" y="3"/>
                  <a:pt x="45" y="0"/>
                  <a:pt x="42" y="0"/>
                </a:cubicBezTo>
                <a:cubicBezTo>
                  <a:pt x="39" y="0"/>
                  <a:pt x="36" y="3"/>
                  <a:pt x="36" y="6"/>
                </a:cubicBezTo>
                <a:cubicBezTo>
                  <a:pt x="36" y="9"/>
                  <a:pt x="39" y="12"/>
                  <a:pt x="42" y="12"/>
                </a:cubicBezTo>
                <a:cubicBezTo>
                  <a:pt x="42" y="12"/>
                  <a:pt x="43" y="12"/>
                  <a:pt x="43" y="12"/>
                </a:cubicBezTo>
                <a:cubicBezTo>
                  <a:pt x="63" y="36"/>
                  <a:pt x="63" y="36"/>
                  <a:pt x="63" y="36"/>
                </a:cubicBezTo>
                <a:cubicBezTo>
                  <a:pt x="12" y="36"/>
                  <a:pt x="12" y="36"/>
                  <a:pt x="12" y="36"/>
                </a:cubicBezTo>
                <a:cubicBezTo>
                  <a:pt x="5" y="36"/>
                  <a:pt x="0" y="41"/>
                  <a:pt x="0" y="48"/>
                </a:cubicBezTo>
                <a:cubicBezTo>
                  <a:pt x="0" y="132"/>
                  <a:pt x="0" y="132"/>
                  <a:pt x="0" y="132"/>
                </a:cubicBezTo>
                <a:cubicBezTo>
                  <a:pt x="0" y="139"/>
                  <a:pt x="5" y="144"/>
                  <a:pt x="12" y="144"/>
                </a:cubicBezTo>
                <a:cubicBezTo>
                  <a:pt x="132" y="144"/>
                  <a:pt x="132" y="144"/>
                  <a:pt x="132" y="144"/>
                </a:cubicBezTo>
                <a:cubicBezTo>
                  <a:pt x="139" y="144"/>
                  <a:pt x="144" y="139"/>
                  <a:pt x="144" y="132"/>
                </a:cubicBezTo>
                <a:cubicBezTo>
                  <a:pt x="144" y="48"/>
                  <a:pt x="144" y="48"/>
                  <a:pt x="144" y="48"/>
                </a:cubicBezTo>
                <a:cubicBezTo>
                  <a:pt x="144" y="41"/>
                  <a:pt x="139" y="36"/>
                  <a:pt x="132" y="36"/>
                </a:cubicBezTo>
                <a:moveTo>
                  <a:pt x="108" y="120"/>
                </a:moveTo>
                <a:cubicBezTo>
                  <a:pt x="108" y="127"/>
                  <a:pt x="103" y="132"/>
                  <a:pt x="96" y="132"/>
                </a:cubicBezTo>
                <a:cubicBezTo>
                  <a:pt x="24" y="132"/>
                  <a:pt x="24" y="132"/>
                  <a:pt x="24" y="132"/>
                </a:cubicBezTo>
                <a:cubicBezTo>
                  <a:pt x="17" y="132"/>
                  <a:pt x="12" y="127"/>
                  <a:pt x="12" y="120"/>
                </a:cubicBezTo>
                <a:cubicBezTo>
                  <a:pt x="12" y="60"/>
                  <a:pt x="12" y="60"/>
                  <a:pt x="12" y="60"/>
                </a:cubicBezTo>
                <a:cubicBezTo>
                  <a:pt x="12" y="53"/>
                  <a:pt x="17" y="48"/>
                  <a:pt x="24" y="48"/>
                </a:cubicBezTo>
                <a:cubicBezTo>
                  <a:pt x="96" y="48"/>
                  <a:pt x="96" y="48"/>
                  <a:pt x="96" y="48"/>
                </a:cubicBezTo>
                <a:cubicBezTo>
                  <a:pt x="103" y="48"/>
                  <a:pt x="108" y="53"/>
                  <a:pt x="108" y="60"/>
                </a:cubicBezTo>
                <a:lnTo>
                  <a:pt x="108" y="120"/>
                </a:lnTo>
                <a:close/>
                <a:moveTo>
                  <a:pt x="126" y="102"/>
                </a:moveTo>
                <a:cubicBezTo>
                  <a:pt x="119" y="102"/>
                  <a:pt x="114" y="97"/>
                  <a:pt x="114" y="90"/>
                </a:cubicBezTo>
                <a:cubicBezTo>
                  <a:pt x="114" y="83"/>
                  <a:pt x="119" y="78"/>
                  <a:pt x="126" y="78"/>
                </a:cubicBezTo>
                <a:cubicBezTo>
                  <a:pt x="133" y="78"/>
                  <a:pt x="138" y="83"/>
                  <a:pt x="138" y="90"/>
                </a:cubicBezTo>
                <a:cubicBezTo>
                  <a:pt x="138" y="97"/>
                  <a:pt x="133" y="102"/>
                  <a:pt x="126" y="102"/>
                </a:cubicBezTo>
                <a:moveTo>
                  <a:pt x="126" y="72"/>
                </a:moveTo>
                <a:cubicBezTo>
                  <a:pt x="119" y="72"/>
                  <a:pt x="114" y="67"/>
                  <a:pt x="114" y="60"/>
                </a:cubicBezTo>
                <a:cubicBezTo>
                  <a:pt x="114" y="53"/>
                  <a:pt x="119" y="48"/>
                  <a:pt x="126" y="48"/>
                </a:cubicBezTo>
                <a:cubicBezTo>
                  <a:pt x="133" y="48"/>
                  <a:pt x="138" y="53"/>
                  <a:pt x="138" y="60"/>
                </a:cubicBezTo>
                <a:cubicBezTo>
                  <a:pt x="138" y="67"/>
                  <a:pt x="133" y="72"/>
                  <a:pt x="126" y="72"/>
                </a:cubicBezTo>
              </a:path>
            </a:pathLst>
          </a:cu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428" name="Freeform 81"/>
          <p:cNvSpPr>
            <a:spLocks/>
          </p:cNvSpPr>
          <p:nvPr/>
        </p:nvSpPr>
        <p:spPr bwMode="auto">
          <a:xfrm>
            <a:off x="3954493" y="4313536"/>
            <a:ext cx="220076" cy="289909"/>
          </a:xfrm>
          <a:custGeom>
            <a:avLst/>
            <a:gdLst>
              <a:gd name="T0" fmla="*/ 72 w 72"/>
              <a:gd name="T1" fmla="*/ 30 h 96"/>
              <a:gd name="T2" fmla="*/ 72 w 72"/>
              <a:gd name="T3" fmla="*/ 6 h 96"/>
              <a:gd name="T4" fmla="*/ 66 w 72"/>
              <a:gd name="T5" fmla="*/ 0 h 96"/>
              <a:gd name="T6" fmla="*/ 60 w 72"/>
              <a:gd name="T7" fmla="*/ 6 h 96"/>
              <a:gd name="T8" fmla="*/ 60 w 72"/>
              <a:gd name="T9" fmla="*/ 30 h 96"/>
              <a:gd name="T10" fmla="*/ 36 w 72"/>
              <a:gd name="T11" fmla="*/ 54 h 96"/>
              <a:gd name="T12" fmla="*/ 12 w 72"/>
              <a:gd name="T13" fmla="*/ 30 h 96"/>
              <a:gd name="T14" fmla="*/ 12 w 72"/>
              <a:gd name="T15" fmla="*/ 6 h 96"/>
              <a:gd name="T16" fmla="*/ 6 w 72"/>
              <a:gd name="T17" fmla="*/ 0 h 96"/>
              <a:gd name="T18" fmla="*/ 0 w 72"/>
              <a:gd name="T19" fmla="*/ 6 h 96"/>
              <a:gd name="T20" fmla="*/ 0 w 72"/>
              <a:gd name="T21" fmla="*/ 30 h 96"/>
              <a:gd name="T22" fmla="*/ 30 w 72"/>
              <a:gd name="T23" fmla="*/ 66 h 96"/>
              <a:gd name="T24" fmla="*/ 30 w 72"/>
              <a:gd name="T25" fmla="*/ 84 h 96"/>
              <a:gd name="T26" fmla="*/ 6 w 72"/>
              <a:gd name="T27" fmla="*/ 84 h 96"/>
              <a:gd name="T28" fmla="*/ 0 w 72"/>
              <a:gd name="T29" fmla="*/ 90 h 96"/>
              <a:gd name="T30" fmla="*/ 6 w 72"/>
              <a:gd name="T31" fmla="*/ 96 h 96"/>
              <a:gd name="T32" fmla="*/ 66 w 72"/>
              <a:gd name="T33" fmla="*/ 96 h 96"/>
              <a:gd name="T34" fmla="*/ 72 w 72"/>
              <a:gd name="T35" fmla="*/ 90 h 96"/>
              <a:gd name="T36" fmla="*/ 66 w 72"/>
              <a:gd name="T37" fmla="*/ 84 h 96"/>
              <a:gd name="T38" fmla="*/ 42 w 72"/>
              <a:gd name="T39" fmla="*/ 84 h 96"/>
              <a:gd name="T40" fmla="*/ 42 w 72"/>
              <a:gd name="T41" fmla="*/ 66 h 96"/>
              <a:gd name="T42" fmla="*/ 72 w 72"/>
              <a:gd name="T43" fmla="*/ 3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 h="96">
                <a:moveTo>
                  <a:pt x="72" y="30"/>
                </a:moveTo>
                <a:cubicBezTo>
                  <a:pt x="72" y="6"/>
                  <a:pt x="72" y="6"/>
                  <a:pt x="72" y="6"/>
                </a:cubicBezTo>
                <a:cubicBezTo>
                  <a:pt x="72" y="3"/>
                  <a:pt x="69" y="0"/>
                  <a:pt x="66" y="0"/>
                </a:cubicBezTo>
                <a:cubicBezTo>
                  <a:pt x="63" y="0"/>
                  <a:pt x="60" y="3"/>
                  <a:pt x="60" y="6"/>
                </a:cubicBezTo>
                <a:cubicBezTo>
                  <a:pt x="60" y="30"/>
                  <a:pt x="60" y="30"/>
                  <a:pt x="60" y="30"/>
                </a:cubicBezTo>
                <a:cubicBezTo>
                  <a:pt x="60" y="31"/>
                  <a:pt x="60" y="54"/>
                  <a:pt x="36" y="54"/>
                </a:cubicBezTo>
                <a:cubicBezTo>
                  <a:pt x="13" y="54"/>
                  <a:pt x="12" y="32"/>
                  <a:pt x="12" y="30"/>
                </a:cubicBezTo>
                <a:cubicBezTo>
                  <a:pt x="12" y="6"/>
                  <a:pt x="12" y="6"/>
                  <a:pt x="12" y="6"/>
                </a:cubicBezTo>
                <a:cubicBezTo>
                  <a:pt x="12" y="3"/>
                  <a:pt x="9" y="0"/>
                  <a:pt x="6" y="0"/>
                </a:cubicBezTo>
                <a:cubicBezTo>
                  <a:pt x="3" y="0"/>
                  <a:pt x="0" y="3"/>
                  <a:pt x="0" y="6"/>
                </a:cubicBezTo>
                <a:cubicBezTo>
                  <a:pt x="0" y="30"/>
                  <a:pt x="0" y="30"/>
                  <a:pt x="0" y="30"/>
                </a:cubicBezTo>
                <a:cubicBezTo>
                  <a:pt x="0" y="42"/>
                  <a:pt x="6" y="63"/>
                  <a:pt x="30" y="66"/>
                </a:cubicBezTo>
                <a:cubicBezTo>
                  <a:pt x="30" y="84"/>
                  <a:pt x="30" y="84"/>
                  <a:pt x="30" y="84"/>
                </a:cubicBezTo>
                <a:cubicBezTo>
                  <a:pt x="6" y="84"/>
                  <a:pt x="6" y="84"/>
                  <a:pt x="6" y="84"/>
                </a:cubicBezTo>
                <a:cubicBezTo>
                  <a:pt x="3" y="84"/>
                  <a:pt x="0" y="87"/>
                  <a:pt x="0" y="90"/>
                </a:cubicBezTo>
                <a:cubicBezTo>
                  <a:pt x="0" y="93"/>
                  <a:pt x="3" y="96"/>
                  <a:pt x="6" y="96"/>
                </a:cubicBezTo>
                <a:cubicBezTo>
                  <a:pt x="66" y="96"/>
                  <a:pt x="66" y="96"/>
                  <a:pt x="66" y="96"/>
                </a:cubicBezTo>
                <a:cubicBezTo>
                  <a:pt x="69" y="96"/>
                  <a:pt x="72" y="93"/>
                  <a:pt x="72" y="90"/>
                </a:cubicBezTo>
                <a:cubicBezTo>
                  <a:pt x="72" y="87"/>
                  <a:pt x="69" y="84"/>
                  <a:pt x="66" y="84"/>
                </a:cubicBezTo>
                <a:cubicBezTo>
                  <a:pt x="42" y="84"/>
                  <a:pt x="42" y="84"/>
                  <a:pt x="42" y="84"/>
                </a:cubicBezTo>
                <a:cubicBezTo>
                  <a:pt x="42" y="66"/>
                  <a:pt x="42" y="66"/>
                  <a:pt x="42" y="66"/>
                </a:cubicBezTo>
                <a:cubicBezTo>
                  <a:pt x="66" y="63"/>
                  <a:pt x="72" y="42"/>
                  <a:pt x="72" y="30"/>
                </a:cubicBezTo>
              </a:path>
            </a:pathLst>
          </a:cu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429" name="Freeform 82"/>
          <p:cNvSpPr>
            <a:spLocks/>
          </p:cNvSpPr>
          <p:nvPr/>
        </p:nvSpPr>
        <p:spPr bwMode="auto">
          <a:xfrm>
            <a:off x="4009512" y="4169640"/>
            <a:ext cx="110038" cy="289909"/>
          </a:xfrm>
          <a:custGeom>
            <a:avLst/>
            <a:gdLst>
              <a:gd name="T0" fmla="*/ 18 w 36"/>
              <a:gd name="T1" fmla="*/ 96 h 96"/>
              <a:gd name="T2" fmla="*/ 36 w 36"/>
              <a:gd name="T3" fmla="*/ 78 h 96"/>
              <a:gd name="T4" fmla="*/ 36 w 36"/>
              <a:gd name="T5" fmla="*/ 54 h 96"/>
              <a:gd name="T6" fmla="*/ 0 w 36"/>
              <a:gd name="T7" fmla="*/ 54 h 96"/>
              <a:gd name="T8" fmla="*/ 0 w 36"/>
              <a:gd name="T9" fmla="*/ 48 h 96"/>
              <a:gd name="T10" fmla="*/ 36 w 36"/>
              <a:gd name="T11" fmla="*/ 48 h 96"/>
              <a:gd name="T12" fmla="*/ 36 w 36"/>
              <a:gd name="T13" fmla="*/ 18 h 96"/>
              <a:gd name="T14" fmla="*/ 18 w 36"/>
              <a:gd name="T15" fmla="*/ 0 h 96"/>
              <a:gd name="T16" fmla="*/ 0 w 36"/>
              <a:gd name="T17" fmla="*/ 18 h 96"/>
              <a:gd name="T18" fmla="*/ 0 w 36"/>
              <a:gd name="T19" fmla="*/ 78 h 96"/>
              <a:gd name="T20" fmla="*/ 18 w 36"/>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96">
                <a:moveTo>
                  <a:pt x="18" y="96"/>
                </a:moveTo>
                <a:cubicBezTo>
                  <a:pt x="28" y="96"/>
                  <a:pt x="36" y="88"/>
                  <a:pt x="36" y="78"/>
                </a:cubicBezTo>
                <a:cubicBezTo>
                  <a:pt x="36" y="54"/>
                  <a:pt x="36" y="54"/>
                  <a:pt x="36" y="54"/>
                </a:cubicBezTo>
                <a:cubicBezTo>
                  <a:pt x="0" y="54"/>
                  <a:pt x="0" y="54"/>
                  <a:pt x="0" y="54"/>
                </a:cubicBezTo>
                <a:cubicBezTo>
                  <a:pt x="0" y="48"/>
                  <a:pt x="0" y="48"/>
                  <a:pt x="0" y="48"/>
                </a:cubicBezTo>
                <a:cubicBezTo>
                  <a:pt x="36" y="48"/>
                  <a:pt x="36" y="48"/>
                  <a:pt x="36" y="48"/>
                </a:cubicBezTo>
                <a:cubicBezTo>
                  <a:pt x="36" y="18"/>
                  <a:pt x="36" y="18"/>
                  <a:pt x="36" y="18"/>
                </a:cubicBezTo>
                <a:cubicBezTo>
                  <a:pt x="36" y="8"/>
                  <a:pt x="28" y="0"/>
                  <a:pt x="18" y="0"/>
                </a:cubicBezTo>
                <a:cubicBezTo>
                  <a:pt x="8" y="0"/>
                  <a:pt x="0" y="8"/>
                  <a:pt x="0" y="18"/>
                </a:cubicBezTo>
                <a:cubicBezTo>
                  <a:pt x="0" y="78"/>
                  <a:pt x="0" y="78"/>
                  <a:pt x="0" y="78"/>
                </a:cubicBezTo>
                <a:cubicBezTo>
                  <a:pt x="0" y="88"/>
                  <a:pt x="8" y="96"/>
                  <a:pt x="18" y="96"/>
                </a:cubicBezTo>
              </a:path>
            </a:pathLst>
          </a:cu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430" name="Freeform 83"/>
          <p:cNvSpPr>
            <a:spLocks/>
          </p:cNvSpPr>
          <p:nvPr/>
        </p:nvSpPr>
        <p:spPr bwMode="auto">
          <a:xfrm>
            <a:off x="4745919" y="4180223"/>
            <a:ext cx="302605" cy="459196"/>
          </a:xfrm>
          <a:custGeom>
            <a:avLst/>
            <a:gdLst>
              <a:gd name="T0" fmla="*/ 57 w 99"/>
              <a:gd name="T1" fmla="*/ 0 h 151"/>
              <a:gd name="T2" fmla="*/ 45 w 99"/>
              <a:gd name="T3" fmla="*/ 0 h 151"/>
              <a:gd name="T4" fmla="*/ 45 w 99"/>
              <a:gd name="T5" fmla="*/ 102 h 151"/>
              <a:gd name="T6" fmla="*/ 1 w 99"/>
              <a:gd name="T7" fmla="*/ 122 h 151"/>
              <a:gd name="T8" fmla="*/ 5 w 99"/>
              <a:gd name="T9" fmla="*/ 136 h 151"/>
              <a:gd name="T10" fmla="*/ 58 w 99"/>
              <a:gd name="T11" fmla="*/ 128 h 151"/>
              <a:gd name="T12" fmla="*/ 63 w 99"/>
              <a:gd name="T13" fmla="*/ 98 h 151"/>
              <a:gd name="T14" fmla="*/ 63 w 99"/>
              <a:gd name="T15" fmla="*/ 36 h 151"/>
              <a:gd name="T16" fmla="*/ 83 w 99"/>
              <a:gd name="T17" fmla="*/ 58 h 151"/>
              <a:gd name="T18" fmla="*/ 80 w 99"/>
              <a:gd name="T19" fmla="*/ 80 h 151"/>
              <a:gd name="T20" fmla="*/ 79 w 99"/>
              <a:gd name="T21" fmla="*/ 85 h 151"/>
              <a:gd name="T22" fmla="*/ 89 w 99"/>
              <a:gd name="T23" fmla="*/ 77 h 151"/>
              <a:gd name="T24" fmla="*/ 93 w 99"/>
              <a:gd name="T25" fmla="*/ 65 h 151"/>
              <a:gd name="T26" fmla="*/ 57 w 99"/>
              <a:gd name="T27"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9" h="151">
                <a:moveTo>
                  <a:pt x="57" y="0"/>
                </a:moveTo>
                <a:cubicBezTo>
                  <a:pt x="45" y="0"/>
                  <a:pt x="45" y="0"/>
                  <a:pt x="45" y="0"/>
                </a:cubicBezTo>
                <a:cubicBezTo>
                  <a:pt x="45" y="102"/>
                  <a:pt x="45" y="102"/>
                  <a:pt x="45" y="102"/>
                </a:cubicBezTo>
                <a:cubicBezTo>
                  <a:pt x="27" y="93"/>
                  <a:pt x="5" y="105"/>
                  <a:pt x="1" y="122"/>
                </a:cubicBezTo>
                <a:cubicBezTo>
                  <a:pt x="0" y="127"/>
                  <a:pt x="2" y="133"/>
                  <a:pt x="5" y="136"/>
                </a:cubicBezTo>
                <a:cubicBezTo>
                  <a:pt x="17" y="151"/>
                  <a:pt x="45" y="144"/>
                  <a:pt x="58" y="128"/>
                </a:cubicBezTo>
                <a:cubicBezTo>
                  <a:pt x="64" y="120"/>
                  <a:pt x="63" y="114"/>
                  <a:pt x="63" y="98"/>
                </a:cubicBezTo>
                <a:cubicBezTo>
                  <a:pt x="63" y="36"/>
                  <a:pt x="63" y="36"/>
                  <a:pt x="63" y="36"/>
                </a:cubicBezTo>
                <a:cubicBezTo>
                  <a:pt x="71" y="42"/>
                  <a:pt x="80" y="47"/>
                  <a:pt x="83" y="58"/>
                </a:cubicBezTo>
                <a:cubicBezTo>
                  <a:pt x="85" y="64"/>
                  <a:pt x="83" y="75"/>
                  <a:pt x="80" y="80"/>
                </a:cubicBezTo>
                <a:cubicBezTo>
                  <a:pt x="80" y="82"/>
                  <a:pt x="78" y="83"/>
                  <a:pt x="79" y="85"/>
                </a:cubicBezTo>
                <a:cubicBezTo>
                  <a:pt x="84" y="89"/>
                  <a:pt x="87" y="81"/>
                  <a:pt x="89" y="77"/>
                </a:cubicBezTo>
                <a:cubicBezTo>
                  <a:pt x="90" y="73"/>
                  <a:pt x="92" y="68"/>
                  <a:pt x="93" y="65"/>
                </a:cubicBezTo>
                <a:cubicBezTo>
                  <a:pt x="99" y="29"/>
                  <a:pt x="60" y="27"/>
                  <a:pt x="57" y="0"/>
                </a:cubicBezTo>
              </a:path>
            </a:pathLst>
          </a:cu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431" name="Freeform 84"/>
          <p:cNvSpPr>
            <a:spLocks noEditPoints="1"/>
          </p:cNvSpPr>
          <p:nvPr/>
        </p:nvSpPr>
        <p:spPr bwMode="auto">
          <a:xfrm>
            <a:off x="5492909" y="4203501"/>
            <a:ext cx="465546" cy="438037"/>
          </a:xfrm>
          <a:custGeom>
            <a:avLst/>
            <a:gdLst>
              <a:gd name="T0" fmla="*/ 104 w 154"/>
              <a:gd name="T1" fmla="*/ 69 h 144"/>
              <a:gd name="T2" fmla="*/ 115 w 154"/>
              <a:gd name="T3" fmla="*/ 66 h 144"/>
              <a:gd name="T4" fmla="*/ 149 w 154"/>
              <a:gd name="T5" fmla="*/ 6 h 144"/>
              <a:gd name="T6" fmla="*/ 129 w 154"/>
              <a:gd name="T7" fmla="*/ 6 h 144"/>
              <a:gd name="T8" fmla="*/ 119 w 154"/>
              <a:gd name="T9" fmla="*/ 6 h 144"/>
              <a:gd name="T10" fmla="*/ 119 w 154"/>
              <a:gd name="T11" fmla="*/ 0 h 144"/>
              <a:gd name="T12" fmla="*/ 35 w 154"/>
              <a:gd name="T13" fmla="*/ 0 h 144"/>
              <a:gd name="T14" fmla="*/ 35 w 154"/>
              <a:gd name="T15" fmla="*/ 6 h 144"/>
              <a:gd name="T16" fmla="*/ 25 w 154"/>
              <a:gd name="T17" fmla="*/ 6 h 144"/>
              <a:gd name="T18" fmla="*/ 5 w 154"/>
              <a:gd name="T19" fmla="*/ 6 h 144"/>
              <a:gd name="T20" fmla="*/ 39 w 154"/>
              <a:gd name="T21" fmla="*/ 66 h 144"/>
              <a:gd name="T22" fmla="*/ 50 w 154"/>
              <a:gd name="T23" fmla="*/ 69 h 144"/>
              <a:gd name="T24" fmla="*/ 71 w 154"/>
              <a:gd name="T25" fmla="*/ 83 h 144"/>
              <a:gd name="T26" fmla="*/ 71 w 154"/>
              <a:gd name="T27" fmla="*/ 126 h 144"/>
              <a:gd name="T28" fmla="*/ 35 w 154"/>
              <a:gd name="T29" fmla="*/ 144 h 144"/>
              <a:gd name="T30" fmla="*/ 119 w 154"/>
              <a:gd name="T31" fmla="*/ 144 h 144"/>
              <a:gd name="T32" fmla="*/ 83 w 154"/>
              <a:gd name="T33" fmla="*/ 126 h 144"/>
              <a:gd name="T34" fmla="*/ 83 w 154"/>
              <a:gd name="T35" fmla="*/ 83 h 144"/>
              <a:gd name="T36" fmla="*/ 104 w 154"/>
              <a:gd name="T37" fmla="*/ 69 h 144"/>
              <a:gd name="T38" fmla="*/ 119 w 154"/>
              <a:gd name="T39" fmla="*/ 26 h 144"/>
              <a:gd name="T40" fmla="*/ 119 w 154"/>
              <a:gd name="T41" fmla="*/ 12 h 144"/>
              <a:gd name="T42" fmla="*/ 129 w 154"/>
              <a:gd name="T43" fmla="*/ 12 h 144"/>
              <a:gd name="T44" fmla="*/ 143 w 154"/>
              <a:gd name="T45" fmla="*/ 12 h 144"/>
              <a:gd name="T46" fmla="*/ 113 w 154"/>
              <a:gd name="T47" fmla="*/ 60 h 144"/>
              <a:gd name="T48" fmla="*/ 109 w 154"/>
              <a:gd name="T49" fmla="*/ 62 h 144"/>
              <a:gd name="T50" fmla="*/ 119 w 154"/>
              <a:gd name="T51" fmla="*/ 26 h 144"/>
              <a:gd name="T52" fmla="*/ 41 w 154"/>
              <a:gd name="T53" fmla="*/ 60 h 144"/>
              <a:gd name="T54" fmla="*/ 11 w 154"/>
              <a:gd name="T55" fmla="*/ 12 h 144"/>
              <a:gd name="T56" fmla="*/ 25 w 154"/>
              <a:gd name="T57" fmla="*/ 12 h 144"/>
              <a:gd name="T58" fmla="*/ 35 w 154"/>
              <a:gd name="T59" fmla="*/ 12 h 144"/>
              <a:gd name="T60" fmla="*/ 35 w 154"/>
              <a:gd name="T61" fmla="*/ 26 h 144"/>
              <a:gd name="T62" fmla="*/ 45 w 154"/>
              <a:gd name="T63" fmla="*/ 62 h 144"/>
              <a:gd name="T64" fmla="*/ 41 w 154"/>
              <a:gd name="T65" fmla="*/ 60 h 144"/>
              <a:gd name="T66" fmla="*/ 77 w 154"/>
              <a:gd name="T67" fmla="*/ 53 h 144"/>
              <a:gd name="T68" fmla="*/ 58 w 154"/>
              <a:gd name="T69" fmla="*/ 66 h 144"/>
              <a:gd name="T70" fmla="*/ 65 w 154"/>
              <a:gd name="T71" fmla="*/ 44 h 144"/>
              <a:gd name="T72" fmla="*/ 47 w 154"/>
              <a:gd name="T73" fmla="*/ 31 h 144"/>
              <a:gd name="T74" fmla="*/ 70 w 154"/>
              <a:gd name="T75" fmla="*/ 30 h 144"/>
              <a:gd name="T76" fmla="*/ 77 w 154"/>
              <a:gd name="T77" fmla="*/ 9 h 144"/>
              <a:gd name="T78" fmla="*/ 84 w 154"/>
              <a:gd name="T79" fmla="*/ 30 h 144"/>
              <a:gd name="T80" fmla="*/ 107 w 154"/>
              <a:gd name="T81" fmla="*/ 31 h 144"/>
              <a:gd name="T82" fmla="*/ 89 w 154"/>
              <a:gd name="T83" fmla="*/ 44 h 144"/>
              <a:gd name="T84" fmla="*/ 96 w 154"/>
              <a:gd name="T85" fmla="*/ 66 h 144"/>
              <a:gd name="T86" fmla="*/ 77 w 154"/>
              <a:gd name="T87" fmla="*/ 53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 h="144">
                <a:moveTo>
                  <a:pt x="104" y="69"/>
                </a:moveTo>
                <a:cubicBezTo>
                  <a:pt x="107" y="69"/>
                  <a:pt x="110" y="68"/>
                  <a:pt x="115" y="66"/>
                </a:cubicBezTo>
                <a:cubicBezTo>
                  <a:pt x="154" y="54"/>
                  <a:pt x="149" y="6"/>
                  <a:pt x="149" y="6"/>
                </a:cubicBezTo>
                <a:cubicBezTo>
                  <a:pt x="129" y="6"/>
                  <a:pt x="129" y="6"/>
                  <a:pt x="129" y="6"/>
                </a:cubicBezTo>
                <a:cubicBezTo>
                  <a:pt x="119" y="6"/>
                  <a:pt x="119" y="6"/>
                  <a:pt x="119" y="6"/>
                </a:cubicBezTo>
                <a:cubicBezTo>
                  <a:pt x="119" y="0"/>
                  <a:pt x="119" y="0"/>
                  <a:pt x="119" y="0"/>
                </a:cubicBezTo>
                <a:cubicBezTo>
                  <a:pt x="35" y="0"/>
                  <a:pt x="35" y="0"/>
                  <a:pt x="35" y="0"/>
                </a:cubicBezTo>
                <a:cubicBezTo>
                  <a:pt x="35" y="6"/>
                  <a:pt x="35" y="6"/>
                  <a:pt x="35" y="6"/>
                </a:cubicBezTo>
                <a:cubicBezTo>
                  <a:pt x="25" y="6"/>
                  <a:pt x="25" y="6"/>
                  <a:pt x="25" y="6"/>
                </a:cubicBezTo>
                <a:cubicBezTo>
                  <a:pt x="5" y="6"/>
                  <a:pt x="5" y="6"/>
                  <a:pt x="5" y="6"/>
                </a:cubicBezTo>
                <a:cubicBezTo>
                  <a:pt x="5" y="6"/>
                  <a:pt x="0" y="54"/>
                  <a:pt x="39" y="66"/>
                </a:cubicBezTo>
                <a:cubicBezTo>
                  <a:pt x="43" y="67"/>
                  <a:pt x="47" y="69"/>
                  <a:pt x="50" y="69"/>
                </a:cubicBezTo>
                <a:cubicBezTo>
                  <a:pt x="56" y="76"/>
                  <a:pt x="63" y="82"/>
                  <a:pt x="71" y="83"/>
                </a:cubicBezTo>
                <a:cubicBezTo>
                  <a:pt x="71" y="126"/>
                  <a:pt x="71" y="126"/>
                  <a:pt x="71" y="126"/>
                </a:cubicBezTo>
                <a:cubicBezTo>
                  <a:pt x="51" y="127"/>
                  <a:pt x="35" y="135"/>
                  <a:pt x="35" y="144"/>
                </a:cubicBezTo>
                <a:cubicBezTo>
                  <a:pt x="119" y="144"/>
                  <a:pt x="119" y="144"/>
                  <a:pt x="119" y="144"/>
                </a:cubicBezTo>
                <a:cubicBezTo>
                  <a:pt x="119" y="135"/>
                  <a:pt x="103" y="127"/>
                  <a:pt x="83" y="126"/>
                </a:cubicBezTo>
                <a:cubicBezTo>
                  <a:pt x="83" y="83"/>
                  <a:pt x="83" y="83"/>
                  <a:pt x="83" y="83"/>
                </a:cubicBezTo>
                <a:cubicBezTo>
                  <a:pt x="91" y="82"/>
                  <a:pt x="98" y="77"/>
                  <a:pt x="104" y="69"/>
                </a:cubicBezTo>
                <a:moveTo>
                  <a:pt x="119" y="26"/>
                </a:moveTo>
                <a:cubicBezTo>
                  <a:pt x="119" y="12"/>
                  <a:pt x="119" y="12"/>
                  <a:pt x="119" y="12"/>
                </a:cubicBezTo>
                <a:cubicBezTo>
                  <a:pt x="129" y="12"/>
                  <a:pt x="129" y="12"/>
                  <a:pt x="129" y="12"/>
                </a:cubicBezTo>
                <a:cubicBezTo>
                  <a:pt x="143" y="12"/>
                  <a:pt x="143" y="12"/>
                  <a:pt x="143" y="12"/>
                </a:cubicBezTo>
                <a:cubicBezTo>
                  <a:pt x="143" y="24"/>
                  <a:pt x="140" y="52"/>
                  <a:pt x="113" y="60"/>
                </a:cubicBezTo>
                <a:cubicBezTo>
                  <a:pt x="112" y="61"/>
                  <a:pt x="111" y="61"/>
                  <a:pt x="109" y="62"/>
                </a:cubicBezTo>
                <a:cubicBezTo>
                  <a:pt x="115" y="51"/>
                  <a:pt x="119" y="38"/>
                  <a:pt x="119" y="26"/>
                </a:cubicBezTo>
                <a:close/>
                <a:moveTo>
                  <a:pt x="41" y="60"/>
                </a:moveTo>
                <a:cubicBezTo>
                  <a:pt x="14" y="52"/>
                  <a:pt x="11" y="24"/>
                  <a:pt x="11" y="12"/>
                </a:cubicBezTo>
                <a:cubicBezTo>
                  <a:pt x="25" y="12"/>
                  <a:pt x="25" y="12"/>
                  <a:pt x="25" y="12"/>
                </a:cubicBezTo>
                <a:cubicBezTo>
                  <a:pt x="35" y="12"/>
                  <a:pt x="35" y="12"/>
                  <a:pt x="35" y="12"/>
                </a:cubicBezTo>
                <a:cubicBezTo>
                  <a:pt x="35" y="26"/>
                  <a:pt x="35" y="26"/>
                  <a:pt x="35" y="26"/>
                </a:cubicBezTo>
                <a:cubicBezTo>
                  <a:pt x="35" y="38"/>
                  <a:pt x="39" y="51"/>
                  <a:pt x="45" y="62"/>
                </a:cubicBezTo>
                <a:cubicBezTo>
                  <a:pt x="43" y="61"/>
                  <a:pt x="42" y="61"/>
                  <a:pt x="41" y="60"/>
                </a:cubicBezTo>
                <a:moveTo>
                  <a:pt x="77" y="53"/>
                </a:moveTo>
                <a:cubicBezTo>
                  <a:pt x="58" y="66"/>
                  <a:pt x="58" y="66"/>
                  <a:pt x="58" y="66"/>
                </a:cubicBezTo>
                <a:cubicBezTo>
                  <a:pt x="65" y="44"/>
                  <a:pt x="65" y="44"/>
                  <a:pt x="65" y="44"/>
                </a:cubicBezTo>
                <a:cubicBezTo>
                  <a:pt x="47" y="31"/>
                  <a:pt x="47" y="31"/>
                  <a:pt x="47" y="31"/>
                </a:cubicBezTo>
                <a:cubicBezTo>
                  <a:pt x="70" y="30"/>
                  <a:pt x="70" y="30"/>
                  <a:pt x="70" y="30"/>
                </a:cubicBezTo>
                <a:cubicBezTo>
                  <a:pt x="77" y="9"/>
                  <a:pt x="77" y="9"/>
                  <a:pt x="77" y="9"/>
                </a:cubicBezTo>
                <a:cubicBezTo>
                  <a:pt x="84" y="30"/>
                  <a:pt x="84" y="30"/>
                  <a:pt x="84" y="30"/>
                </a:cubicBezTo>
                <a:cubicBezTo>
                  <a:pt x="107" y="31"/>
                  <a:pt x="107" y="31"/>
                  <a:pt x="107" y="31"/>
                </a:cubicBezTo>
                <a:cubicBezTo>
                  <a:pt x="89" y="44"/>
                  <a:pt x="89" y="44"/>
                  <a:pt x="89" y="44"/>
                </a:cubicBezTo>
                <a:cubicBezTo>
                  <a:pt x="96" y="66"/>
                  <a:pt x="96" y="66"/>
                  <a:pt x="96" y="66"/>
                </a:cubicBezTo>
                <a:lnTo>
                  <a:pt x="77" y="53"/>
                </a:lnTo>
                <a:close/>
              </a:path>
            </a:pathLst>
          </a:cu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432" name="Oval 85"/>
          <p:cNvSpPr>
            <a:spLocks noChangeArrowheads="1"/>
          </p:cNvSpPr>
          <p:nvPr/>
        </p:nvSpPr>
        <p:spPr bwMode="auto">
          <a:xfrm>
            <a:off x="6512877" y="4351628"/>
            <a:ext cx="110038" cy="107923"/>
          </a:xfrm>
          <a:prstGeom prst="ellipse">
            <a:avLst/>
          </a:pr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433" name="Freeform 86"/>
          <p:cNvSpPr>
            <a:spLocks noEditPoints="1"/>
          </p:cNvSpPr>
          <p:nvPr/>
        </p:nvSpPr>
        <p:spPr bwMode="auto">
          <a:xfrm>
            <a:off x="6333007" y="4224661"/>
            <a:ext cx="433804" cy="325882"/>
          </a:xfrm>
          <a:custGeom>
            <a:avLst/>
            <a:gdLst>
              <a:gd name="T0" fmla="*/ 132 w 144"/>
              <a:gd name="T1" fmla="*/ 12 h 108"/>
              <a:gd name="T2" fmla="*/ 60 w 144"/>
              <a:gd name="T3" fmla="*/ 12 h 108"/>
              <a:gd name="T4" fmla="*/ 48 w 144"/>
              <a:gd name="T5" fmla="*/ 0 h 108"/>
              <a:gd name="T6" fmla="*/ 36 w 144"/>
              <a:gd name="T7" fmla="*/ 0 h 108"/>
              <a:gd name="T8" fmla="*/ 24 w 144"/>
              <a:gd name="T9" fmla="*/ 12 h 108"/>
              <a:gd name="T10" fmla="*/ 12 w 144"/>
              <a:gd name="T11" fmla="*/ 12 h 108"/>
              <a:gd name="T12" fmla="*/ 0 w 144"/>
              <a:gd name="T13" fmla="*/ 24 h 108"/>
              <a:gd name="T14" fmla="*/ 12 w 144"/>
              <a:gd name="T15" fmla="*/ 24 h 108"/>
              <a:gd name="T16" fmla="*/ 24 w 144"/>
              <a:gd name="T17" fmla="*/ 36 h 108"/>
              <a:gd name="T18" fmla="*/ 24 w 144"/>
              <a:gd name="T19" fmla="*/ 84 h 108"/>
              <a:gd name="T20" fmla="*/ 12 w 144"/>
              <a:gd name="T21" fmla="*/ 96 h 108"/>
              <a:gd name="T22" fmla="*/ 0 w 144"/>
              <a:gd name="T23" fmla="*/ 96 h 108"/>
              <a:gd name="T24" fmla="*/ 12 w 144"/>
              <a:gd name="T25" fmla="*/ 108 h 108"/>
              <a:gd name="T26" fmla="*/ 132 w 144"/>
              <a:gd name="T27" fmla="*/ 108 h 108"/>
              <a:gd name="T28" fmla="*/ 144 w 144"/>
              <a:gd name="T29" fmla="*/ 96 h 108"/>
              <a:gd name="T30" fmla="*/ 144 w 144"/>
              <a:gd name="T31" fmla="*/ 24 h 108"/>
              <a:gd name="T32" fmla="*/ 132 w 144"/>
              <a:gd name="T33" fmla="*/ 12 h 108"/>
              <a:gd name="T34" fmla="*/ 78 w 144"/>
              <a:gd name="T35" fmla="*/ 90 h 108"/>
              <a:gd name="T36" fmla="*/ 48 w 144"/>
              <a:gd name="T37" fmla="*/ 60 h 108"/>
              <a:gd name="T38" fmla="*/ 78 w 144"/>
              <a:gd name="T39" fmla="*/ 30 h 108"/>
              <a:gd name="T40" fmla="*/ 108 w 144"/>
              <a:gd name="T41" fmla="*/ 60 h 108"/>
              <a:gd name="T42" fmla="*/ 78 w 144"/>
              <a:gd name="T43" fmla="*/ 90 h 108"/>
              <a:gd name="T44" fmla="*/ 123 w 144"/>
              <a:gd name="T45" fmla="*/ 48 h 108"/>
              <a:gd name="T46" fmla="*/ 114 w 144"/>
              <a:gd name="T47" fmla="*/ 39 h 108"/>
              <a:gd name="T48" fmla="*/ 123 w 144"/>
              <a:gd name="T49" fmla="*/ 30 h 108"/>
              <a:gd name="T50" fmla="*/ 132 w 144"/>
              <a:gd name="T51" fmla="*/ 39 h 108"/>
              <a:gd name="T52" fmla="*/ 123 w 144"/>
              <a:gd name="T53"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4" h="108">
                <a:moveTo>
                  <a:pt x="132" y="12"/>
                </a:moveTo>
                <a:cubicBezTo>
                  <a:pt x="60" y="12"/>
                  <a:pt x="60" y="12"/>
                  <a:pt x="60" y="12"/>
                </a:cubicBezTo>
                <a:cubicBezTo>
                  <a:pt x="60" y="5"/>
                  <a:pt x="55" y="0"/>
                  <a:pt x="48" y="0"/>
                </a:cubicBezTo>
                <a:cubicBezTo>
                  <a:pt x="36" y="0"/>
                  <a:pt x="36" y="0"/>
                  <a:pt x="36" y="0"/>
                </a:cubicBezTo>
                <a:cubicBezTo>
                  <a:pt x="29" y="0"/>
                  <a:pt x="24" y="5"/>
                  <a:pt x="24" y="12"/>
                </a:cubicBezTo>
                <a:cubicBezTo>
                  <a:pt x="12" y="12"/>
                  <a:pt x="12" y="12"/>
                  <a:pt x="12" y="12"/>
                </a:cubicBezTo>
                <a:cubicBezTo>
                  <a:pt x="5" y="12"/>
                  <a:pt x="0" y="17"/>
                  <a:pt x="0" y="24"/>
                </a:cubicBezTo>
                <a:cubicBezTo>
                  <a:pt x="12" y="24"/>
                  <a:pt x="12" y="24"/>
                  <a:pt x="12" y="24"/>
                </a:cubicBezTo>
                <a:cubicBezTo>
                  <a:pt x="19" y="24"/>
                  <a:pt x="24" y="29"/>
                  <a:pt x="24" y="36"/>
                </a:cubicBezTo>
                <a:cubicBezTo>
                  <a:pt x="24" y="84"/>
                  <a:pt x="24" y="84"/>
                  <a:pt x="24" y="84"/>
                </a:cubicBezTo>
                <a:cubicBezTo>
                  <a:pt x="24" y="91"/>
                  <a:pt x="19" y="96"/>
                  <a:pt x="12" y="96"/>
                </a:cubicBezTo>
                <a:cubicBezTo>
                  <a:pt x="0" y="96"/>
                  <a:pt x="0" y="96"/>
                  <a:pt x="0" y="96"/>
                </a:cubicBezTo>
                <a:cubicBezTo>
                  <a:pt x="0" y="103"/>
                  <a:pt x="5" y="108"/>
                  <a:pt x="12" y="108"/>
                </a:cubicBezTo>
                <a:cubicBezTo>
                  <a:pt x="132" y="108"/>
                  <a:pt x="132" y="108"/>
                  <a:pt x="132" y="108"/>
                </a:cubicBezTo>
                <a:cubicBezTo>
                  <a:pt x="139" y="108"/>
                  <a:pt x="144" y="103"/>
                  <a:pt x="144" y="96"/>
                </a:cubicBezTo>
                <a:cubicBezTo>
                  <a:pt x="144" y="24"/>
                  <a:pt x="144" y="24"/>
                  <a:pt x="144" y="24"/>
                </a:cubicBezTo>
                <a:cubicBezTo>
                  <a:pt x="144" y="17"/>
                  <a:pt x="139" y="12"/>
                  <a:pt x="132" y="12"/>
                </a:cubicBezTo>
                <a:moveTo>
                  <a:pt x="78" y="90"/>
                </a:moveTo>
                <a:cubicBezTo>
                  <a:pt x="61" y="90"/>
                  <a:pt x="48" y="77"/>
                  <a:pt x="48" y="60"/>
                </a:cubicBezTo>
                <a:cubicBezTo>
                  <a:pt x="48" y="43"/>
                  <a:pt x="61" y="30"/>
                  <a:pt x="78" y="30"/>
                </a:cubicBezTo>
                <a:cubicBezTo>
                  <a:pt x="95" y="30"/>
                  <a:pt x="108" y="43"/>
                  <a:pt x="108" y="60"/>
                </a:cubicBezTo>
                <a:cubicBezTo>
                  <a:pt x="108" y="77"/>
                  <a:pt x="95" y="90"/>
                  <a:pt x="78" y="90"/>
                </a:cubicBezTo>
                <a:moveTo>
                  <a:pt x="123" y="48"/>
                </a:moveTo>
                <a:cubicBezTo>
                  <a:pt x="118" y="48"/>
                  <a:pt x="114" y="44"/>
                  <a:pt x="114" y="39"/>
                </a:cubicBezTo>
                <a:cubicBezTo>
                  <a:pt x="114" y="34"/>
                  <a:pt x="118" y="30"/>
                  <a:pt x="123" y="30"/>
                </a:cubicBezTo>
                <a:cubicBezTo>
                  <a:pt x="128" y="30"/>
                  <a:pt x="132" y="34"/>
                  <a:pt x="132" y="39"/>
                </a:cubicBezTo>
                <a:cubicBezTo>
                  <a:pt x="132" y="44"/>
                  <a:pt x="128" y="48"/>
                  <a:pt x="123" y="48"/>
                </a:cubicBezTo>
              </a:path>
            </a:pathLst>
          </a:cu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434" name="Rectangle 87"/>
          <p:cNvSpPr>
            <a:spLocks noChangeArrowheads="1"/>
          </p:cNvSpPr>
          <p:nvPr/>
        </p:nvSpPr>
        <p:spPr bwMode="auto">
          <a:xfrm>
            <a:off x="6677935" y="4313539"/>
            <a:ext cx="55019" cy="55019"/>
          </a:xfrm>
          <a:prstGeom prst="rect">
            <a:avLst/>
          </a:pr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435" name="Rectangle 88"/>
          <p:cNvSpPr>
            <a:spLocks noChangeArrowheads="1"/>
          </p:cNvSpPr>
          <p:nvPr/>
        </p:nvSpPr>
        <p:spPr bwMode="auto">
          <a:xfrm>
            <a:off x="6677935" y="4313539"/>
            <a:ext cx="55019" cy="55019"/>
          </a:xfrm>
          <a:prstGeom prst="rect">
            <a:avLst/>
          </a:pr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436" name="Oval 89"/>
          <p:cNvSpPr>
            <a:spLocks noChangeArrowheads="1"/>
          </p:cNvSpPr>
          <p:nvPr/>
        </p:nvSpPr>
        <p:spPr bwMode="auto">
          <a:xfrm>
            <a:off x="6677935" y="4313539"/>
            <a:ext cx="55019" cy="55019"/>
          </a:xfrm>
          <a:prstGeom prst="ellipse">
            <a:avLst/>
          </a:pr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437" name="Freeform 90"/>
          <p:cNvSpPr>
            <a:spLocks/>
          </p:cNvSpPr>
          <p:nvPr/>
        </p:nvSpPr>
        <p:spPr bwMode="auto">
          <a:xfrm>
            <a:off x="6333005" y="4296610"/>
            <a:ext cx="0" cy="217960"/>
          </a:xfrm>
          <a:custGeom>
            <a:avLst/>
            <a:gdLst>
              <a:gd name="T0" fmla="*/ 64 h 64"/>
              <a:gd name="T1" fmla="*/ 64 h 64"/>
              <a:gd name="T2" fmla="*/ 0 h 64"/>
              <a:gd name="T3" fmla="*/ 64 h 64"/>
            </a:gdLst>
            <a:ahLst/>
            <a:cxnLst>
              <a:cxn ang="0">
                <a:pos x="0" y="T0"/>
              </a:cxn>
              <a:cxn ang="0">
                <a:pos x="0" y="T1"/>
              </a:cxn>
              <a:cxn ang="0">
                <a:pos x="0" y="T2"/>
              </a:cxn>
              <a:cxn ang="0">
                <a:pos x="0" y="T3"/>
              </a:cxn>
            </a:cxnLst>
            <a:rect l="0" t="0" r="r" b="b"/>
            <a:pathLst>
              <a:path h="64">
                <a:moveTo>
                  <a:pt x="0" y="64"/>
                </a:moveTo>
                <a:lnTo>
                  <a:pt x="0" y="64"/>
                </a:lnTo>
                <a:lnTo>
                  <a:pt x="0" y="0"/>
                </a:lnTo>
                <a:lnTo>
                  <a:pt x="0" y="64"/>
                </a:lnTo>
                <a:close/>
              </a:path>
            </a:pathLst>
          </a:cu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438" name="Rectangle 91"/>
          <p:cNvSpPr>
            <a:spLocks noChangeArrowheads="1"/>
          </p:cNvSpPr>
          <p:nvPr/>
        </p:nvSpPr>
        <p:spPr bwMode="auto">
          <a:xfrm>
            <a:off x="6333007" y="4296610"/>
            <a:ext cx="71948" cy="217960"/>
          </a:xfrm>
          <a:prstGeom prst="rect">
            <a:avLst/>
          </a:pr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439" name="Rectangle 92"/>
          <p:cNvSpPr>
            <a:spLocks noChangeArrowheads="1"/>
          </p:cNvSpPr>
          <p:nvPr/>
        </p:nvSpPr>
        <p:spPr bwMode="auto">
          <a:xfrm>
            <a:off x="6333007" y="4296610"/>
            <a:ext cx="71948" cy="217960"/>
          </a:xfrm>
          <a:prstGeom prst="rect">
            <a:avLst/>
          </a:pr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440" name="Freeform 93"/>
          <p:cNvSpPr>
            <a:spLocks/>
          </p:cNvSpPr>
          <p:nvPr/>
        </p:nvSpPr>
        <p:spPr bwMode="auto">
          <a:xfrm>
            <a:off x="6333007" y="4296610"/>
            <a:ext cx="71948" cy="217960"/>
          </a:xfrm>
          <a:custGeom>
            <a:avLst/>
            <a:gdLst>
              <a:gd name="T0" fmla="*/ 12 w 24"/>
              <a:gd name="T1" fmla="*/ 0 h 72"/>
              <a:gd name="T2" fmla="*/ 0 w 24"/>
              <a:gd name="T3" fmla="*/ 0 h 72"/>
              <a:gd name="T4" fmla="*/ 0 w 24"/>
              <a:gd name="T5" fmla="*/ 0 h 72"/>
              <a:gd name="T6" fmla="*/ 0 w 24"/>
              <a:gd name="T7" fmla="*/ 72 h 72"/>
              <a:gd name="T8" fmla="*/ 12 w 24"/>
              <a:gd name="T9" fmla="*/ 72 h 72"/>
              <a:gd name="T10" fmla="*/ 24 w 24"/>
              <a:gd name="T11" fmla="*/ 60 h 72"/>
              <a:gd name="T12" fmla="*/ 24 w 24"/>
              <a:gd name="T13" fmla="*/ 12 h 72"/>
              <a:gd name="T14" fmla="*/ 12 w 24"/>
              <a:gd name="T15" fmla="*/ 0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2">
                <a:moveTo>
                  <a:pt x="12" y="0"/>
                </a:moveTo>
                <a:cubicBezTo>
                  <a:pt x="0" y="0"/>
                  <a:pt x="0" y="0"/>
                  <a:pt x="0" y="0"/>
                </a:cubicBezTo>
                <a:cubicBezTo>
                  <a:pt x="0" y="0"/>
                  <a:pt x="0" y="0"/>
                  <a:pt x="0" y="0"/>
                </a:cubicBezTo>
                <a:cubicBezTo>
                  <a:pt x="0" y="72"/>
                  <a:pt x="0" y="72"/>
                  <a:pt x="0" y="72"/>
                </a:cubicBezTo>
                <a:cubicBezTo>
                  <a:pt x="12" y="72"/>
                  <a:pt x="12" y="72"/>
                  <a:pt x="12" y="72"/>
                </a:cubicBezTo>
                <a:cubicBezTo>
                  <a:pt x="19" y="72"/>
                  <a:pt x="24" y="67"/>
                  <a:pt x="24" y="60"/>
                </a:cubicBezTo>
                <a:cubicBezTo>
                  <a:pt x="24" y="12"/>
                  <a:pt x="24" y="12"/>
                  <a:pt x="24" y="12"/>
                </a:cubicBezTo>
                <a:cubicBezTo>
                  <a:pt x="24" y="5"/>
                  <a:pt x="19" y="0"/>
                  <a:pt x="12" y="0"/>
                </a:cubicBezTo>
              </a:path>
            </a:pathLst>
          </a:cu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441" name="Rectangle 94"/>
          <p:cNvSpPr>
            <a:spLocks noChangeArrowheads="1"/>
          </p:cNvSpPr>
          <p:nvPr/>
        </p:nvSpPr>
        <p:spPr bwMode="auto">
          <a:xfrm>
            <a:off x="7496871" y="4199266"/>
            <a:ext cx="71948" cy="215844"/>
          </a:xfrm>
          <a:prstGeom prst="rect">
            <a:avLst/>
          </a:pr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442" name="Rectangle 95"/>
          <p:cNvSpPr>
            <a:spLocks noChangeArrowheads="1"/>
          </p:cNvSpPr>
          <p:nvPr/>
        </p:nvSpPr>
        <p:spPr bwMode="auto">
          <a:xfrm>
            <a:off x="7496871" y="4199266"/>
            <a:ext cx="71948" cy="215844"/>
          </a:xfrm>
          <a:prstGeom prst="rect">
            <a:avLst/>
          </a:pr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443" name="Rectangle 96"/>
          <p:cNvSpPr>
            <a:spLocks noChangeArrowheads="1"/>
          </p:cNvSpPr>
          <p:nvPr/>
        </p:nvSpPr>
        <p:spPr bwMode="auto">
          <a:xfrm>
            <a:off x="7496871" y="4199266"/>
            <a:ext cx="71948" cy="215844"/>
          </a:xfrm>
          <a:prstGeom prst="rect">
            <a:avLst/>
          </a:pr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444" name="Rectangle 97"/>
          <p:cNvSpPr>
            <a:spLocks noChangeArrowheads="1"/>
          </p:cNvSpPr>
          <p:nvPr/>
        </p:nvSpPr>
        <p:spPr bwMode="auto">
          <a:xfrm>
            <a:off x="7496871" y="4199266"/>
            <a:ext cx="71948" cy="215844"/>
          </a:xfrm>
          <a:prstGeom prst="rect">
            <a:avLst/>
          </a:pr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445" name="Rectangle 98"/>
          <p:cNvSpPr>
            <a:spLocks noChangeArrowheads="1"/>
          </p:cNvSpPr>
          <p:nvPr/>
        </p:nvSpPr>
        <p:spPr bwMode="auto">
          <a:xfrm>
            <a:off x="7276795" y="4199266"/>
            <a:ext cx="71948" cy="215844"/>
          </a:xfrm>
          <a:prstGeom prst="rect">
            <a:avLst/>
          </a:pr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446" name="Rectangle 99"/>
          <p:cNvSpPr>
            <a:spLocks noChangeArrowheads="1"/>
          </p:cNvSpPr>
          <p:nvPr/>
        </p:nvSpPr>
        <p:spPr bwMode="auto">
          <a:xfrm>
            <a:off x="7276795" y="4199266"/>
            <a:ext cx="71948" cy="215844"/>
          </a:xfrm>
          <a:prstGeom prst="rect">
            <a:avLst/>
          </a:pr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447" name="Rectangle 100"/>
          <p:cNvSpPr>
            <a:spLocks noChangeArrowheads="1"/>
          </p:cNvSpPr>
          <p:nvPr/>
        </p:nvSpPr>
        <p:spPr bwMode="auto">
          <a:xfrm>
            <a:off x="7276795" y="4199266"/>
            <a:ext cx="71948" cy="215844"/>
          </a:xfrm>
          <a:prstGeom prst="rect">
            <a:avLst/>
          </a:pr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448" name="Rectangle 101"/>
          <p:cNvSpPr>
            <a:spLocks noChangeArrowheads="1"/>
          </p:cNvSpPr>
          <p:nvPr/>
        </p:nvSpPr>
        <p:spPr bwMode="auto">
          <a:xfrm>
            <a:off x="7276795" y="4199266"/>
            <a:ext cx="71948" cy="215844"/>
          </a:xfrm>
          <a:prstGeom prst="rect">
            <a:avLst/>
          </a:pr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449" name="Freeform 102"/>
          <p:cNvSpPr>
            <a:spLocks/>
          </p:cNvSpPr>
          <p:nvPr/>
        </p:nvSpPr>
        <p:spPr bwMode="auto">
          <a:xfrm>
            <a:off x="7242936" y="4302956"/>
            <a:ext cx="363972" cy="344926"/>
          </a:xfrm>
          <a:custGeom>
            <a:avLst/>
            <a:gdLst>
              <a:gd name="T0" fmla="*/ 53 w 106"/>
              <a:gd name="T1" fmla="*/ 0 h 101"/>
              <a:gd name="T2" fmla="*/ 66 w 106"/>
              <a:gd name="T3" fmla="*/ 38 h 101"/>
              <a:gd name="T4" fmla="*/ 106 w 106"/>
              <a:gd name="T5" fmla="*/ 39 h 101"/>
              <a:gd name="T6" fmla="*/ 74 w 106"/>
              <a:gd name="T7" fmla="*/ 63 h 101"/>
              <a:gd name="T8" fmla="*/ 85 w 106"/>
              <a:gd name="T9" fmla="*/ 101 h 101"/>
              <a:gd name="T10" fmla="*/ 53 w 106"/>
              <a:gd name="T11" fmla="*/ 78 h 101"/>
              <a:gd name="T12" fmla="*/ 20 w 106"/>
              <a:gd name="T13" fmla="*/ 101 h 101"/>
              <a:gd name="T14" fmla="*/ 31 w 106"/>
              <a:gd name="T15" fmla="*/ 63 h 101"/>
              <a:gd name="T16" fmla="*/ 0 w 106"/>
              <a:gd name="T17" fmla="*/ 39 h 101"/>
              <a:gd name="T18" fmla="*/ 39 w 106"/>
              <a:gd name="T19" fmla="*/ 38 h 101"/>
              <a:gd name="T20" fmla="*/ 53 w 106"/>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101">
                <a:moveTo>
                  <a:pt x="53" y="0"/>
                </a:moveTo>
                <a:lnTo>
                  <a:pt x="66" y="38"/>
                </a:lnTo>
                <a:lnTo>
                  <a:pt x="106" y="39"/>
                </a:lnTo>
                <a:lnTo>
                  <a:pt x="74" y="63"/>
                </a:lnTo>
                <a:lnTo>
                  <a:pt x="85" y="101"/>
                </a:lnTo>
                <a:lnTo>
                  <a:pt x="53" y="78"/>
                </a:lnTo>
                <a:lnTo>
                  <a:pt x="20" y="101"/>
                </a:lnTo>
                <a:lnTo>
                  <a:pt x="31" y="63"/>
                </a:lnTo>
                <a:lnTo>
                  <a:pt x="0" y="39"/>
                </a:lnTo>
                <a:lnTo>
                  <a:pt x="39" y="38"/>
                </a:lnTo>
                <a:lnTo>
                  <a:pt x="53" y="0"/>
                </a:lnTo>
                <a:close/>
              </a:path>
            </a:pathLst>
          </a:cu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450" name="Freeform 103"/>
          <p:cNvSpPr>
            <a:spLocks/>
          </p:cNvSpPr>
          <p:nvPr/>
        </p:nvSpPr>
        <p:spPr bwMode="auto">
          <a:xfrm>
            <a:off x="7242936" y="4302956"/>
            <a:ext cx="363972" cy="344926"/>
          </a:xfrm>
          <a:custGeom>
            <a:avLst/>
            <a:gdLst>
              <a:gd name="T0" fmla="*/ 53 w 106"/>
              <a:gd name="T1" fmla="*/ 0 h 101"/>
              <a:gd name="T2" fmla="*/ 66 w 106"/>
              <a:gd name="T3" fmla="*/ 38 h 101"/>
              <a:gd name="T4" fmla="*/ 106 w 106"/>
              <a:gd name="T5" fmla="*/ 39 h 101"/>
              <a:gd name="T6" fmla="*/ 74 w 106"/>
              <a:gd name="T7" fmla="*/ 63 h 101"/>
              <a:gd name="T8" fmla="*/ 85 w 106"/>
              <a:gd name="T9" fmla="*/ 101 h 101"/>
              <a:gd name="T10" fmla="*/ 53 w 106"/>
              <a:gd name="T11" fmla="*/ 78 h 101"/>
              <a:gd name="T12" fmla="*/ 20 w 106"/>
              <a:gd name="T13" fmla="*/ 101 h 101"/>
              <a:gd name="T14" fmla="*/ 31 w 106"/>
              <a:gd name="T15" fmla="*/ 63 h 101"/>
              <a:gd name="T16" fmla="*/ 0 w 106"/>
              <a:gd name="T17" fmla="*/ 39 h 101"/>
              <a:gd name="T18" fmla="*/ 39 w 106"/>
              <a:gd name="T19" fmla="*/ 38 h 101"/>
              <a:gd name="T20" fmla="*/ 53 w 106"/>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101">
                <a:moveTo>
                  <a:pt x="53" y="0"/>
                </a:moveTo>
                <a:lnTo>
                  <a:pt x="66" y="38"/>
                </a:lnTo>
                <a:lnTo>
                  <a:pt x="106" y="39"/>
                </a:lnTo>
                <a:lnTo>
                  <a:pt x="74" y="63"/>
                </a:lnTo>
                <a:lnTo>
                  <a:pt x="85" y="101"/>
                </a:lnTo>
                <a:lnTo>
                  <a:pt x="53" y="78"/>
                </a:lnTo>
                <a:lnTo>
                  <a:pt x="20" y="101"/>
                </a:lnTo>
                <a:lnTo>
                  <a:pt x="31" y="63"/>
                </a:lnTo>
                <a:lnTo>
                  <a:pt x="0" y="39"/>
                </a:lnTo>
                <a:lnTo>
                  <a:pt x="39" y="38"/>
                </a:lnTo>
                <a:lnTo>
                  <a:pt x="53" y="0"/>
                </a:lnTo>
              </a:path>
            </a:pathLst>
          </a:cu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451" name="Rectangle 104"/>
          <p:cNvSpPr>
            <a:spLocks noChangeArrowheads="1"/>
          </p:cNvSpPr>
          <p:nvPr/>
        </p:nvSpPr>
        <p:spPr bwMode="auto">
          <a:xfrm>
            <a:off x="7386832" y="4199268"/>
            <a:ext cx="71948" cy="160825"/>
          </a:xfrm>
          <a:prstGeom prst="rect">
            <a:avLst/>
          </a:pr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452" name="Rectangle 105"/>
          <p:cNvSpPr>
            <a:spLocks noChangeArrowheads="1"/>
          </p:cNvSpPr>
          <p:nvPr/>
        </p:nvSpPr>
        <p:spPr bwMode="auto">
          <a:xfrm>
            <a:off x="7386832" y="4199268"/>
            <a:ext cx="71948" cy="160825"/>
          </a:xfrm>
          <a:prstGeom prst="rect">
            <a:avLst/>
          </a:pr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453" name="Freeform 106"/>
          <p:cNvSpPr>
            <a:spLocks/>
          </p:cNvSpPr>
          <p:nvPr/>
        </p:nvSpPr>
        <p:spPr bwMode="auto">
          <a:xfrm>
            <a:off x="7386832" y="4199268"/>
            <a:ext cx="71948" cy="160825"/>
          </a:xfrm>
          <a:custGeom>
            <a:avLst/>
            <a:gdLst>
              <a:gd name="T0" fmla="*/ 21 w 21"/>
              <a:gd name="T1" fmla="*/ 0 h 47"/>
              <a:gd name="T2" fmla="*/ 0 w 21"/>
              <a:gd name="T3" fmla="*/ 0 h 47"/>
              <a:gd name="T4" fmla="*/ 0 w 21"/>
              <a:gd name="T5" fmla="*/ 47 h 47"/>
              <a:gd name="T6" fmla="*/ 11 w 21"/>
              <a:gd name="T7" fmla="*/ 16 h 47"/>
              <a:gd name="T8" fmla="*/ 21 w 21"/>
              <a:gd name="T9" fmla="*/ 47 h 47"/>
              <a:gd name="T10" fmla="*/ 21 w 21"/>
              <a:gd name="T11" fmla="*/ 0 h 47"/>
            </a:gdLst>
            <a:ahLst/>
            <a:cxnLst>
              <a:cxn ang="0">
                <a:pos x="T0" y="T1"/>
              </a:cxn>
              <a:cxn ang="0">
                <a:pos x="T2" y="T3"/>
              </a:cxn>
              <a:cxn ang="0">
                <a:pos x="T4" y="T5"/>
              </a:cxn>
              <a:cxn ang="0">
                <a:pos x="T6" y="T7"/>
              </a:cxn>
              <a:cxn ang="0">
                <a:pos x="T8" y="T9"/>
              </a:cxn>
              <a:cxn ang="0">
                <a:pos x="T10" y="T11"/>
              </a:cxn>
            </a:cxnLst>
            <a:rect l="0" t="0" r="r" b="b"/>
            <a:pathLst>
              <a:path w="21" h="47">
                <a:moveTo>
                  <a:pt x="21" y="0"/>
                </a:moveTo>
                <a:lnTo>
                  <a:pt x="0" y="0"/>
                </a:lnTo>
                <a:lnTo>
                  <a:pt x="0" y="47"/>
                </a:lnTo>
                <a:lnTo>
                  <a:pt x="11" y="16"/>
                </a:lnTo>
                <a:lnTo>
                  <a:pt x="21" y="47"/>
                </a:lnTo>
                <a:lnTo>
                  <a:pt x="21" y="0"/>
                </a:lnTo>
                <a:close/>
              </a:path>
            </a:pathLst>
          </a:cu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454" name="Freeform 107"/>
          <p:cNvSpPr>
            <a:spLocks/>
          </p:cNvSpPr>
          <p:nvPr/>
        </p:nvSpPr>
        <p:spPr bwMode="auto">
          <a:xfrm>
            <a:off x="7386832" y="4199268"/>
            <a:ext cx="71948" cy="160825"/>
          </a:xfrm>
          <a:custGeom>
            <a:avLst/>
            <a:gdLst>
              <a:gd name="T0" fmla="*/ 21 w 21"/>
              <a:gd name="T1" fmla="*/ 0 h 47"/>
              <a:gd name="T2" fmla="*/ 0 w 21"/>
              <a:gd name="T3" fmla="*/ 0 h 47"/>
              <a:gd name="T4" fmla="*/ 0 w 21"/>
              <a:gd name="T5" fmla="*/ 47 h 47"/>
              <a:gd name="T6" fmla="*/ 11 w 21"/>
              <a:gd name="T7" fmla="*/ 16 h 47"/>
              <a:gd name="T8" fmla="*/ 21 w 21"/>
              <a:gd name="T9" fmla="*/ 47 h 47"/>
              <a:gd name="T10" fmla="*/ 21 w 21"/>
              <a:gd name="T11" fmla="*/ 0 h 47"/>
            </a:gdLst>
            <a:ahLst/>
            <a:cxnLst>
              <a:cxn ang="0">
                <a:pos x="T0" y="T1"/>
              </a:cxn>
              <a:cxn ang="0">
                <a:pos x="T2" y="T3"/>
              </a:cxn>
              <a:cxn ang="0">
                <a:pos x="T4" y="T5"/>
              </a:cxn>
              <a:cxn ang="0">
                <a:pos x="T6" y="T7"/>
              </a:cxn>
              <a:cxn ang="0">
                <a:pos x="T8" y="T9"/>
              </a:cxn>
              <a:cxn ang="0">
                <a:pos x="T10" y="T11"/>
              </a:cxn>
            </a:cxnLst>
            <a:rect l="0" t="0" r="r" b="b"/>
            <a:pathLst>
              <a:path w="21" h="47">
                <a:moveTo>
                  <a:pt x="21" y="0"/>
                </a:moveTo>
                <a:lnTo>
                  <a:pt x="0" y="0"/>
                </a:lnTo>
                <a:lnTo>
                  <a:pt x="0" y="47"/>
                </a:lnTo>
                <a:lnTo>
                  <a:pt x="11" y="16"/>
                </a:lnTo>
                <a:lnTo>
                  <a:pt x="21" y="47"/>
                </a:lnTo>
                <a:lnTo>
                  <a:pt x="21" y="0"/>
                </a:lnTo>
              </a:path>
            </a:pathLst>
          </a:cu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455" name="Freeform 108"/>
          <p:cNvSpPr>
            <a:spLocks/>
          </p:cNvSpPr>
          <p:nvPr/>
        </p:nvSpPr>
        <p:spPr bwMode="auto">
          <a:xfrm>
            <a:off x="8419498" y="4288143"/>
            <a:ext cx="90993" cy="292024"/>
          </a:xfrm>
          <a:custGeom>
            <a:avLst/>
            <a:gdLst>
              <a:gd name="T0" fmla="*/ 24 w 30"/>
              <a:gd name="T1" fmla="*/ 0 h 96"/>
              <a:gd name="T2" fmla="*/ 0 w 30"/>
              <a:gd name="T3" fmla="*/ 0 h 96"/>
              <a:gd name="T4" fmla="*/ 0 w 30"/>
              <a:gd name="T5" fmla="*/ 96 h 96"/>
              <a:gd name="T6" fmla="*/ 24 w 30"/>
              <a:gd name="T7" fmla="*/ 96 h 96"/>
              <a:gd name="T8" fmla="*/ 30 w 30"/>
              <a:gd name="T9" fmla="*/ 90 h 96"/>
              <a:gd name="T10" fmla="*/ 30 w 30"/>
              <a:gd name="T11" fmla="*/ 6 h 96"/>
              <a:gd name="T12" fmla="*/ 24 w 30"/>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30" h="96">
                <a:moveTo>
                  <a:pt x="24" y="0"/>
                </a:moveTo>
                <a:cubicBezTo>
                  <a:pt x="0" y="0"/>
                  <a:pt x="0" y="0"/>
                  <a:pt x="0" y="0"/>
                </a:cubicBezTo>
                <a:cubicBezTo>
                  <a:pt x="0" y="96"/>
                  <a:pt x="0" y="96"/>
                  <a:pt x="0" y="96"/>
                </a:cubicBezTo>
                <a:cubicBezTo>
                  <a:pt x="24" y="96"/>
                  <a:pt x="24" y="96"/>
                  <a:pt x="24" y="96"/>
                </a:cubicBezTo>
                <a:cubicBezTo>
                  <a:pt x="27" y="96"/>
                  <a:pt x="30" y="93"/>
                  <a:pt x="30" y="90"/>
                </a:cubicBezTo>
                <a:cubicBezTo>
                  <a:pt x="30" y="6"/>
                  <a:pt x="30" y="6"/>
                  <a:pt x="30" y="6"/>
                </a:cubicBezTo>
                <a:cubicBezTo>
                  <a:pt x="30" y="3"/>
                  <a:pt x="27" y="0"/>
                  <a:pt x="24" y="0"/>
                </a:cubicBezTo>
              </a:path>
            </a:pathLst>
          </a:cu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456" name="Freeform 109"/>
          <p:cNvSpPr>
            <a:spLocks noEditPoints="1"/>
          </p:cNvSpPr>
          <p:nvPr/>
        </p:nvSpPr>
        <p:spPr bwMode="auto">
          <a:xfrm>
            <a:off x="8127472" y="4218314"/>
            <a:ext cx="272980" cy="361855"/>
          </a:xfrm>
          <a:custGeom>
            <a:avLst/>
            <a:gdLst>
              <a:gd name="T0" fmla="*/ 84 w 90"/>
              <a:gd name="T1" fmla="*/ 24 h 120"/>
              <a:gd name="T2" fmla="*/ 84 w 90"/>
              <a:gd name="T3" fmla="*/ 24 h 120"/>
              <a:gd name="T4" fmla="*/ 84 w 90"/>
              <a:gd name="T5" fmla="*/ 23 h 120"/>
              <a:gd name="T6" fmla="*/ 84 w 90"/>
              <a:gd name="T7" fmla="*/ 18 h 120"/>
              <a:gd name="T8" fmla="*/ 66 w 90"/>
              <a:gd name="T9" fmla="*/ 0 h 120"/>
              <a:gd name="T10" fmla="*/ 30 w 90"/>
              <a:gd name="T11" fmla="*/ 0 h 120"/>
              <a:gd name="T12" fmla="*/ 12 w 90"/>
              <a:gd name="T13" fmla="*/ 18 h 120"/>
              <a:gd name="T14" fmla="*/ 12 w 90"/>
              <a:gd name="T15" fmla="*/ 24 h 120"/>
              <a:gd name="T16" fmla="*/ 0 w 90"/>
              <a:gd name="T17" fmla="*/ 24 h 120"/>
              <a:gd name="T18" fmla="*/ 0 w 90"/>
              <a:gd name="T19" fmla="*/ 120 h 120"/>
              <a:gd name="T20" fmla="*/ 90 w 90"/>
              <a:gd name="T21" fmla="*/ 120 h 120"/>
              <a:gd name="T22" fmla="*/ 90 w 90"/>
              <a:gd name="T23" fmla="*/ 24 h 120"/>
              <a:gd name="T24" fmla="*/ 84 w 90"/>
              <a:gd name="T25" fmla="*/ 24 h 120"/>
              <a:gd name="T26" fmla="*/ 72 w 90"/>
              <a:gd name="T27" fmla="*/ 24 h 120"/>
              <a:gd name="T28" fmla="*/ 72 w 90"/>
              <a:gd name="T29" fmla="*/ 24 h 120"/>
              <a:gd name="T30" fmla="*/ 24 w 90"/>
              <a:gd name="T31" fmla="*/ 24 h 120"/>
              <a:gd name="T32" fmla="*/ 24 w 90"/>
              <a:gd name="T33" fmla="*/ 18 h 120"/>
              <a:gd name="T34" fmla="*/ 30 w 90"/>
              <a:gd name="T35" fmla="*/ 12 h 120"/>
              <a:gd name="T36" fmla="*/ 66 w 90"/>
              <a:gd name="T37" fmla="*/ 12 h 120"/>
              <a:gd name="T38" fmla="*/ 72 w 90"/>
              <a:gd name="T39" fmla="*/ 18 h 120"/>
              <a:gd name="T40" fmla="*/ 72 w 90"/>
              <a:gd name="T41" fmla="*/ 2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0" h="120">
                <a:moveTo>
                  <a:pt x="84" y="24"/>
                </a:moveTo>
                <a:cubicBezTo>
                  <a:pt x="84" y="24"/>
                  <a:pt x="84" y="24"/>
                  <a:pt x="84" y="24"/>
                </a:cubicBezTo>
                <a:cubicBezTo>
                  <a:pt x="84" y="23"/>
                  <a:pt x="84" y="23"/>
                  <a:pt x="84" y="23"/>
                </a:cubicBezTo>
                <a:cubicBezTo>
                  <a:pt x="84" y="18"/>
                  <a:pt x="84" y="18"/>
                  <a:pt x="84" y="18"/>
                </a:cubicBezTo>
                <a:cubicBezTo>
                  <a:pt x="84" y="6"/>
                  <a:pt x="75" y="0"/>
                  <a:pt x="66" y="0"/>
                </a:cubicBezTo>
                <a:cubicBezTo>
                  <a:pt x="30" y="0"/>
                  <a:pt x="30" y="0"/>
                  <a:pt x="30" y="0"/>
                </a:cubicBezTo>
                <a:cubicBezTo>
                  <a:pt x="18" y="0"/>
                  <a:pt x="12" y="9"/>
                  <a:pt x="12" y="18"/>
                </a:cubicBezTo>
                <a:cubicBezTo>
                  <a:pt x="12" y="24"/>
                  <a:pt x="12" y="24"/>
                  <a:pt x="12" y="24"/>
                </a:cubicBezTo>
                <a:cubicBezTo>
                  <a:pt x="0" y="24"/>
                  <a:pt x="0" y="24"/>
                  <a:pt x="0" y="24"/>
                </a:cubicBezTo>
                <a:cubicBezTo>
                  <a:pt x="0" y="120"/>
                  <a:pt x="0" y="120"/>
                  <a:pt x="0" y="120"/>
                </a:cubicBezTo>
                <a:cubicBezTo>
                  <a:pt x="90" y="120"/>
                  <a:pt x="90" y="120"/>
                  <a:pt x="90" y="120"/>
                </a:cubicBezTo>
                <a:cubicBezTo>
                  <a:pt x="90" y="24"/>
                  <a:pt x="90" y="24"/>
                  <a:pt x="90" y="24"/>
                </a:cubicBezTo>
                <a:lnTo>
                  <a:pt x="84" y="24"/>
                </a:lnTo>
                <a:close/>
                <a:moveTo>
                  <a:pt x="72" y="24"/>
                </a:moveTo>
                <a:cubicBezTo>
                  <a:pt x="72" y="24"/>
                  <a:pt x="72" y="24"/>
                  <a:pt x="72" y="24"/>
                </a:cubicBezTo>
                <a:cubicBezTo>
                  <a:pt x="24" y="24"/>
                  <a:pt x="24" y="24"/>
                  <a:pt x="24" y="24"/>
                </a:cubicBezTo>
                <a:cubicBezTo>
                  <a:pt x="24" y="18"/>
                  <a:pt x="24" y="18"/>
                  <a:pt x="24" y="18"/>
                </a:cubicBezTo>
                <a:cubicBezTo>
                  <a:pt x="24" y="18"/>
                  <a:pt x="24" y="12"/>
                  <a:pt x="30" y="12"/>
                </a:cubicBezTo>
                <a:cubicBezTo>
                  <a:pt x="66" y="12"/>
                  <a:pt x="66" y="12"/>
                  <a:pt x="66" y="12"/>
                </a:cubicBezTo>
                <a:cubicBezTo>
                  <a:pt x="66" y="12"/>
                  <a:pt x="72" y="12"/>
                  <a:pt x="72" y="18"/>
                </a:cubicBezTo>
                <a:lnTo>
                  <a:pt x="72" y="24"/>
                </a:lnTo>
                <a:close/>
              </a:path>
            </a:pathLst>
          </a:cu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457" name="Freeform 110"/>
          <p:cNvSpPr>
            <a:spLocks/>
          </p:cNvSpPr>
          <p:nvPr/>
        </p:nvSpPr>
        <p:spPr bwMode="auto">
          <a:xfrm>
            <a:off x="8038597" y="4288143"/>
            <a:ext cx="71948" cy="292024"/>
          </a:xfrm>
          <a:custGeom>
            <a:avLst/>
            <a:gdLst>
              <a:gd name="T0" fmla="*/ 24 w 24"/>
              <a:gd name="T1" fmla="*/ 0 h 96"/>
              <a:gd name="T2" fmla="*/ 6 w 24"/>
              <a:gd name="T3" fmla="*/ 0 h 96"/>
              <a:gd name="T4" fmla="*/ 0 w 24"/>
              <a:gd name="T5" fmla="*/ 6 h 96"/>
              <a:gd name="T6" fmla="*/ 0 w 24"/>
              <a:gd name="T7" fmla="*/ 90 h 96"/>
              <a:gd name="T8" fmla="*/ 6 w 24"/>
              <a:gd name="T9" fmla="*/ 96 h 96"/>
              <a:gd name="T10" fmla="*/ 24 w 24"/>
              <a:gd name="T11" fmla="*/ 96 h 96"/>
              <a:gd name="T12" fmla="*/ 24 w 24"/>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24" h="96">
                <a:moveTo>
                  <a:pt x="24" y="0"/>
                </a:moveTo>
                <a:cubicBezTo>
                  <a:pt x="6" y="0"/>
                  <a:pt x="6" y="0"/>
                  <a:pt x="6" y="0"/>
                </a:cubicBezTo>
                <a:cubicBezTo>
                  <a:pt x="3" y="0"/>
                  <a:pt x="0" y="3"/>
                  <a:pt x="0" y="6"/>
                </a:cubicBezTo>
                <a:cubicBezTo>
                  <a:pt x="0" y="90"/>
                  <a:pt x="0" y="90"/>
                  <a:pt x="0" y="90"/>
                </a:cubicBezTo>
                <a:cubicBezTo>
                  <a:pt x="0" y="93"/>
                  <a:pt x="3" y="96"/>
                  <a:pt x="6" y="96"/>
                </a:cubicBezTo>
                <a:cubicBezTo>
                  <a:pt x="24" y="96"/>
                  <a:pt x="24" y="96"/>
                  <a:pt x="24" y="96"/>
                </a:cubicBezTo>
                <a:lnTo>
                  <a:pt x="24" y="0"/>
                </a:lnTo>
                <a:close/>
              </a:path>
            </a:pathLst>
          </a:cu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458" name="Rectangle 111"/>
          <p:cNvSpPr>
            <a:spLocks noChangeArrowheads="1"/>
          </p:cNvSpPr>
          <p:nvPr/>
        </p:nvSpPr>
        <p:spPr bwMode="auto">
          <a:xfrm>
            <a:off x="9014126" y="4357978"/>
            <a:ext cx="33858" cy="71948"/>
          </a:xfrm>
          <a:prstGeom prst="rect">
            <a:avLst/>
          </a:pr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459" name="Freeform 112"/>
          <p:cNvSpPr>
            <a:spLocks noEditPoints="1"/>
          </p:cNvSpPr>
          <p:nvPr/>
        </p:nvSpPr>
        <p:spPr bwMode="auto">
          <a:xfrm>
            <a:off x="8921017" y="4171758"/>
            <a:ext cx="474010" cy="203147"/>
          </a:xfrm>
          <a:custGeom>
            <a:avLst/>
            <a:gdLst>
              <a:gd name="T0" fmla="*/ 114 w 156"/>
              <a:gd name="T1" fmla="*/ 24 h 66"/>
              <a:gd name="T2" fmla="*/ 114 w 156"/>
              <a:gd name="T3" fmla="*/ 23 h 66"/>
              <a:gd name="T4" fmla="*/ 114 w 156"/>
              <a:gd name="T5" fmla="*/ 18 h 66"/>
              <a:gd name="T6" fmla="*/ 96 w 156"/>
              <a:gd name="T7" fmla="*/ 0 h 66"/>
              <a:gd name="T8" fmla="*/ 60 w 156"/>
              <a:gd name="T9" fmla="*/ 0 h 66"/>
              <a:gd name="T10" fmla="*/ 42 w 156"/>
              <a:gd name="T11" fmla="*/ 18 h 66"/>
              <a:gd name="T12" fmla="*/ 42 w 156"/>
              <a:gd name="T13" fmla="*/ 24 h 66"/>
              <a:gd name="T14" fmla="*/ 0 w 156"/>
              <a:gd name="T15" fmla="*/ 24 h 66"/>
              <a:gd name="T16" fmla="*/ 0 w 156"/>
              <a:gd name="T17" fmla="*/ 66 h 66"/>
              <a:gd name="T18" fmla="*/ 24 w 156"/>
              <a:gd name="T19" fmla="*/ 66 h 66"/>
              <a:gd name="T20" fmla="*/ 24 w 156"/>
              <a:gd name="T21" fmla="*/ 54 h 66"/>
              <a:gd name="T22" fmla="*/ 48 w 156"/>
              <a:gd name="T23" fmla="*/ 54 h 66"/>
              <a:gd name="T24" fmla="*/ 48 w 156"/>
              <a:gd name="T25" fmla="*/ 66 h 66"/>
              <a:gd name="T26" fmla="*/ 108 w 156"/>
              <a:gd name="T27" fmla="*/ 66 h 66"/>
              <a:gd name="T28" fmla="*/ 108 w 156"/>
              <a:gd name="T29" fmla="*/ 54 h 66"/>
              <a:gd name="T30" fmla="*/ 132 w 156"/>
              <a:gd name="T31" fmla="*/ 54 h 66"/>
              <a:gd name="T32" fmla="*/ 132 w 156"/>
              <a:gd name="T33" fmla="*/ 66 h 66"/>
              <a:gd name="T34" fmla="*/ 156 w 156"/>
              <a:gd name="T35" fmla="*/ 66 h 66"/>
              <a:gd name="T36" fmla="*/ 156 w 156"/>
              <a:gd name="T37" fmla="*/ 24 h 66"/>
              <a:gd name="T38" fmla="*/ 114 w 156"/>
              <a:gd name="T39" fmla="*/ 24 h 66"/>
              <a:gd name="T40" fmla="*/ 54 w 156"/>
              <a:gd name="T41" fmla="*/ 18 h 66"/>
              <a:gd name="T42" fmla="*/ 60 w 156"/>
              <a:gd name="T43" fmla="*/ 12 h 66"/>
              <a:gd name="T44" fmla="*/ 96 w 156"/>
              <a:gd name="T45" fmla="*/ 12 h 66"/>
              <a:gd name="T46" fmla="*/ 102 w 156"/>
              <a:gd name="T47" fmla="*/ 18 h 66"/>
              <a:gd name="T48" fmla="*/ 102 w 156"/>
              <a:gd name="T49" fmla="*/ 24 h 66"/>
              <a:gd name="T50" fmla="*/ 54 w 156"/>
              <a:gd name="T51" fmla="*/ 24 h 66"/>
              <a:gd name="T52" fmla="*/ 54 w 156"/>
              <a:gd name="T53"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 h="66">
                <a:moveTo>
                  <a:pt x="114" y="24"/>
                </a:moveTo>
                <a:cubicBezTo>
                  <a:pt x="114" y="23"/>
                  <a:pt x="114" y="23"/>
                  <a:pt x="114" y="23"/>
                </a:cubicBezTo>
                <a:cubicBezTo>
                  <a:pt x="114" y="18"/>
                  <a:pt x="114" y="18"/>
                  <a:pt x="114" y="18"/>
                </a:cubicBezTo>
                <a:cubicBezTo>
                  <a:pt x="114" y="6"/>
                  <a:pt x="105" y="0"/>
                  <a:pt x="96" y="0"/>
                </a:cubicBezTo>
                <a:cubicBezTo>
                  <a:pt x="60" y="0"/>
                  <a:pt x="60" y="0"/>
                  <a:pt x="60" y="0"/>
                </a:cubicBezTo>
                <a:cubicBezTo>
                  <a:pt x="48" y="0"/>
                  <a:pt x="42" y="9"/>
                  <a:pt x="42" y="18"/>
                </a:cubicBezTo>
                <a:cubicBezTo>
                  <a:pt x="42" y="24"/>
                  <a:pt x="42" y="24"/>
                  <a:pt x="42" y="24"/>
                </a:cubicBezTo>
                <a:cubicBezTo>
                  <a:pt x="0" y="24"/>
                  <a:pt x="0" y="24"/>
                  <a:pt x="0" y="24"/>
                </a:cubicBezTo>
                <a:cubicBezTo>
                  <a:pt x="0" y="66"/>
                  <a:pt x="0" y="66"/>
                  <a:pt x="0" y="66"/>
                </a:cubicBezTo>
                <a:cubicBezTo>
                  <a:pt x="24" y="66"/>
                  <a:pt x="24" y="66"/>
                  <a:pt x="24" y="66"/>
                </a:cubicBezTo>
                <a:cubicBezTo>
                  <a:pt x="24" y="54"/>
                  <a:pt x="24" y="54"/>
                  <a:pt x="24" y="54"/>
                </a:cubicBezTo>
                <a:cubicBezTo>
                  <a:pt x="48" y="54"/>
                  <a:pt x="48" y="54"/>
                  <a:pt x="48" y="54"/>
                </a:cubicBezTo>
                <a:cubicBezTo>
                  <a:pt x="48" y="66"/>
                  <a:pt x="48" y="66"/>
                  <a:pt x="48" y="66"/>
                </a:cubicBezTo>
                <a:cubicBezTo>
                  <a:pt x="108" y="66"/>
                  <a:pt x="108" y="66"/>
                  <a:pt x="108" y="66"/>
                </a:cubicBezTo>
                <a:cubicBezTo>
                  <a:pt x="108" y="54"/>
                  <a:pt x="108" y="54"/>
                  <a:pt x="108" y="54"/>
                </a:cubicBezTo>
                <a:cubicBezTo>
                  <a:pt x="132" y="54"/>
                  <a:pt x="132" y="54"/>
                  <a:pt x="132" y="54"/>
                </a:cubicBezTo>
                <a:cubicBezTo>
                  <a:pt x="132" y="66"/>
                  <a:pt x="132" y="66"/>
                  <a:pt x="132" y="66"/>
                </a:cubicBezTo>
                <a:cubicBezTo>
                  <a:pt x="156" y="66"/>
                  <a:pt x="156" y="66"/>
                  <a:pt x="156" y="66"/>
                </a:cubicBezTo>
                <a:cubicBezTo>
                  <a:pt x="156" y="24"/>
                  <a:pt x="156" y="24"/>
                  <a:pt x="156" y="24"/>
                </a:cubicBezTo>
                <a:lnTo>
                  <a:pt x="114" y="24"/>
                </a:lnTo>
                <a:close/>
                <a:moveTo>
                  <a:pt x="54" y="18"/>
                </a:moveTo>
                <a:cubicBezTo>
                  <a:pt x="54" y="18"/>
                  <a:pt x="54" y="12"/>
                  <a:pt x="60" y="12"/>
                </a:cubicBezTo>
                <a:cubicBezTo>
                  <a:pt x="96" y="12"/>
                  <a:pt x="96" y="12"/>
                  <a:pt x="96" y="12"/>
                </a:cubicBezTo>
                <a:cubicBezTo>
                  <a:pt x="96" y="12"/>
                  <a:pt x="102" y="12"/>
                  <a:pt x="102" y="18"/>
                </a:cubicBezTo>
                <a:cubicBezTo>
                  <a:pt x="102" y="24"/>
                  <a:pt x="102" y="24"/>
                  <a:pt x="102" y="24"/>
                </a:cubicBezTo>
                <a:cubicBezTo>
                  <a:pt x="54" y="24"/>
                  <a:pt x="54" y="24"/>
                  <a:pt x="54" y="24"/>
                </a:cubicBezTo>
                <a:lnTo>
                  <a:pt x="54" y="18"/>
                </a:lnTo>
                <a:close/>
              </a:path>
            </a:pathLst>
          </a:cu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460" name="Freeform 113"/>
          <p:cNvSpPr>
            <a:spLocks/>
          </p:cNvSpPr>
          <p:nvPr/>
        </p:nvSpPr>
        <p:spPr bwMode="auto">
          <a:xfrm>
            <a:off x="8940062" y="4391836"/>
            <a:ext cx="438037" cy="181986"/>
          </a:xfrm>
          <a:custGeom>
            <a:avLst/>
            <a:gdLst>
              <a:gd name="T0" fmla="*/ 112 w 128"/>
              <a:gd name="T1" fmla="*/ 16 h 53"/>
              <a:gd name="T2" fmla="*/ 91 w 128"/>
              <a:gd name="T3" fmla="*/ 16 h 53"/>
              <a:gd name="T4" fmla="*/ 91 w 128"/>
              <a:gd name="T5" fmla="*/ 0 h 53"/>
              <a:gd name="T6" fmla="*/ 38 w 128"/>
              <a:gd name="T7" fmla="*/ 0 h 53"/>
              <a:gd name="T8" fmla="*/ 38 w 128"/>
              <a:gd name="T9" fmla="*/ 16 h 53"/>
              <a:gd name="T10" fmla="*/ 16 w 128"/>
              <a:gd name="T11" fmla="*/ 16 h 53"/>
              <a:gd name="T12" fmla="*/ 16 w 128"/>
              <a:gd name="T13" fmla="*/ 0 h 53"/>
              <a:gd name="T14" fmla="*/ 0 w 128"/>
              <a:gd name="T15" fmla="*/ 0 h 53"/>
              <a:gd name="T16" fmla="*/ 0 w 128"/>
              <a:gd name="T17" fmla="*/ 53 h 53"/>
              <a:gd name="T18" fmla="*/ 128 w 128"/>
              <a:gd name="T19" fmla="*/ 53 h 53"/>
              <a:gd name="T20" fmla="*/ 128 w 128"/>
              <a:gd name="T21" fmla="*/ 0 h 53"/>
              <a:gd name="T22" fmla="*/ 112 w 128"/>
              <a:gd name="T23" fmla="*/ 0 h 53"/>
              <a:gd name="T24" fmla="*/ 112 w 128"/>
              <a:gd name="T25" fmla="*/ 1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8" h="53">
                <a:moveTo>
                  <a:pt x="112" y="16"/>
                </a:moveTo>
                <a:lnTo>
                  <a:pt x="91" y="16"/>
                </a:lnTo>
                <a:lnTo>
                  <a:pt x="91" y="0"/>
                </a:lnTo>
                <a:lnTo>
                  <a:pt x="38" y="0"/>
                </a:lnTo>
                <a:lnTo>
                  <a:pt x="38" y="16"/>
                </a:lnTo>
                <a:lnTo>
                  <a:pt x="16" y="16"/>
                </a:lnTo>
                <a:lnTo>
                  <a:pt x="16" y="0"/>
                </a:lnTo>
                <a:lnTo>
                  <a:pt x="0" y="0"/>
                </a:lnTo>
                <a:lnTo>
                  <a:pt x="0" y="53"/>
                </a:lnTo>
                <a:lnTo>
                  <a:pt x="128" y="53"/>
                </a:lnTo>
                <a:lnTo>
                  <a:pt x="128" y="0"/>
                </a:lnTo>
                <a:lnTo>
                  <a:pt x="112" y="0"/>
                </a:lnTo>
                <a:lnTo>
                  <a:pt x="112" y="16"/>
                </a:lnTo>
                <a:close/>
              </a:path>
            </a:pathLst>
          </a:cu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461" name="Rectangle 114"/>
          <p:cNvSpPr>
            <a:spLocks noChangeArrowheads="1"/>
          </p:cNvSpPr>
          <p:nvPr/>
        </p:nvSpPr>
        <p:spPr bwMode="auto">
          <a:xfrm>
            <a:off x="9268059" y="4357978"/>
            <a:ext cx="38090" cy="71948"/>
          </a:xfrm>
          <a:prstGeom prst="rect">
            <a:avLst/>
          </a:pr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462" name="Freeform 115"/>
          <p:cNvSpPr>
            <a:spLocks noEditPoints="1"/>
          </p:cNvSpPr>
          <p:nvPr/>
        </p:nvSpPr>
        <p:spPr bwMode="auto">
          <a:xfrm>
            <a:off x="9826713" y="4169643"/>
            <a:ext cx="433803" cy="433804"/>
          </a:xfrm>
          <a:custGeom>
            <a:avLst/>
            <a:gdLst>
              <a:gd name="T0" fmla="*/ 132 w 144"/>
              <a:gd name="T1" fmla="*/ 36 h 144"/>
              <a:gd name="T2" fmla="*/ 108 w 144"/>
              <a:gd name="T3" fmla="*/ 36 h 144"/>
              <a:gd name="T4" fmla="*/ 108 w 144"/>
              <a:gd name="T5" fmla="*/ 36 h 144"/>
              <a:gd name="T6" fmla="*/ 72 w 144"/>
              <a:gd name="T7" fmla="*/ 0 h 144"/>
              <a:gd name="T8" fmla="*/ 36 w 144"/>
              <a:gd name="T9" fmla="*/ 36 h 144"/>
              <a:gd name="T10" fmla="*/ 36 w 144"/>
              <a:gd name="T11" fmla="*/ 36 h 144"/>
              <a:gd name="T12" fmla="*/ 12 w 144"/>
              <a:gd name="T13" fmla="*/ 36 h 144"/>
              <a:gd name="T14" fmla="*/ 0 w 144"/>
              <a:gd name="T15" fmla="*/ 36 h 144"/>
              <a:gd name="T16" fmla="*/ 0 w 144"/>
              <a:gd name="T17" fmla="*/ 48 h 144"/>
              <a:gd name="T18" fmla="*/ 0 w 144"/>
              <a:gd name="T19" fmla="*/ 48 h 144"/>
              <a:gd name="T20" fmla="*/ 0 w 144"/>
              <a:gd name="T21" fmla="*/ 132 h 144"/>
              <a:gd name="T22" fmla="*/ 12 w 144"/>
              <a:gd name="T23" fmla="*/ 144 h 144"/>
              <a:gd name="T24" fmla="*/ 132 w 144"/>
              <a:gd name="T25" fmla="*/ 144 h 144"/>
              <a:gd name="T26" fmla="*/ 144 w 144"/>
              <a:gd name="T27" fmla="*/ 132 h 144"/>
              <a:gd name="T28" fmla="*/ 144 w 144"/>
              <a:gd name="T29" fmla="*/ 120 h 144"/>
              <a:gd name="T30" fmla="*/ 0 w 144"/>
              <a:gd name="T31" fmla="*/ 120 h 144"/>
              <a:gd name="T32" fmla="*/ 0 w 144"/>
              <a:gd name="T33" fmla="*/ 114 h 144"/>
              <a:gd name="T34" fmla="*/ 144 w 144"/>
              <a:gd name="T35" fmla="*/ 114 h 144"/>
              <a:gd name="T36" fmla="*/ 144 w 144"/>
              <a:gd name="T37" fmla="*/ 54 h 144"/>
              <a:gd name="T38" fmla="*/ 144 w 144"/>
              <a:gd name="T39" fmla="*/ 48 h 144"/>
              <a:gd name="T40" fmla="*/ 144 w 144"/>
              <a:gd name="T41" fmla="*/ 36 h 144"/>
              <a:gd name="T42" fmla="*/ 132 w 144"/>
              <a:gd name="T43" fmla="*/ 36 h 144"/>
              <a:gd name="T44" fmla="*/ 96 w 144"/>
              <a:gd name="T45" fmla="*/ 36 h 144"/>
              <a:gd name="T46" fmla="*/ 48 w 144"/>
              <a:gd name="T47" fmla="*/ 36 h 144"/>
              <a:gd name="T48" fmla="*/ 48 w 144"/>
              <a:gd name="T49" fmla="*/ 36 h 144"/>
              <a:gd name="T50" fmla="*/ 72 w 144"/>
              <a:gd name="T51" fmla="*/ 12 h 144"/>
              <a:gd name="T52" fmla="*/ 96 w 144"/>
              <a:gd name="T53" fmla="*/ 3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4" h="144">
                <a:moveTo>
                  <a:pt x="132" y="36"/>
                </a:moveTo>
                <a:cubicBezTo>
                  <a:pt x="108" y="36"/>
                  <a:pt x="108" y="36"/>
                  <a:pt x="108" y="36"/>
                </a:cubicBezTo>
                <a:cubicBezTo>
                  <a:pt x="108" y="36"/>
                  <a:pt x="108" y="36"/>
                  <a:pt x="108" y="36"/>
                </a:cubicBezTo>
                <a:cubicBezTo>
                  <a:pt x="108" y="16"/>
                  <a:pt x="92" y="0"/>
                  <a:pt x="72" y="0"/>
                </a:cubicBezTo>
                <a:cubicBezTo>
                  <a:pt x="52" y="0"/>
                  <a:pt x="36" y="16"/>
                  <a:pt x="36" y="36"/>
                </a:cubicBezTo>
                <a:cubicBezTo>
                  <a:pt x="36" y="36"/>
                  <a:pt x="36" y="36"/>
                  <a:pt x="36" y="36"/>
                </a:cubicBezTo>
                <a:cubicBezTo>
                  <a:pt x="12" y="36"/>
                  <a:pt x="12" y="36"/>
                  <a:pt x="12" y="36"/>
                </a:cubicBezTo>
                <a:cubicBezTo>
                  <a:pt x="0" y="36"/>
                  <a:pt x="0" y="36"/>
                  <a:pt x="0" y="36"/>
                </a:cubicBezTo>
                <a:cubicBezTo>
                  <a:pt x="0" y="48"/>
                  <a:pt x="0" y="48"/>
                  <a:pt x="0" y="48"/>
                </a:cubicBezTo>
                <a:cubicBezTo>
                  <a:pt x="0" y="48"/>
                  <a:pt x="0" y="48"/>
                  <a:pt x="0" y="48"/>
                </a:cubicBezTo>
                <a:cubicBezTo>
                  <a:pt x="0" y="132"/>
                  <a:pt x="0" y="132"/>
                  <a:pt x="0" y="132"/>
                </a:cubicBezTo>
                <a:cubicBezTo>
                  <a:pt x="0" y="139"/>
                  <a:pt x="5" y="144"/>
                  <a:pt x="12" y="144"/>
                </a:cubicBezTo>
                <a:cubicBezTo>
                  <a:pt x="132" y="144"/>
                  <a:pt x="132" y="144"/>
                  <a:pt x="132" y="144"/>
                </a:cubicBezTo>
                <a:cubicBezTo>
                  <a:pt x="139" y="144"/>
                  <a:pt x="144" y="139"/>
                  <a:pt x="144" y="132"/>
                </a:cubicBezTo>
                <a:cubicBezTo>
                  <a:pt x="144" y="120"/>
                  <a:pt x="144" y="120"/>
                  <a:pt x="144" y="120"/>
                </a:cubicBezTo>
                <a:cubicBezTo>
                  <a:pt x="0" y="120"/>
                  <a:pt x="0" y="120"/>
                  <a:pt x="0" y="120"/>
                </a:cubicBezTo>
                <a:cubicBezTo>
                  <a:pt x="0" y="114"/>
                  <a:pt x="0" y="114"/>
                  <a:pt x="0" y="114"/>
                </a:cubicBezTo>
                <a:cubicBezTo>
                  <a:pt x="144" y="114"/>
                  <a:pt x="144" y="114"/>
                  <a:pt x="144" y="114"/>
                </a:cubicBezTo>
                <a:cubicBezTo>
                  <a:pt x="144" y="54"/>
                  <a:pt x="144" y="54"/>
                  <a:pt x="144" y="54"/>
                </a:cubicBezTo>
                <a:cubicBezTo>
                  <a:pt x="144" y="48"/>
                  <a:pt x="144" y="48"/>
                  <a:pt x="144" y="48"/>
                </a:cubicBezTo>
                <a:cubicBezTo>
                  <a:pt x="144" y="36"/>
                  <a:pt x="144" y="36"/>
                  <a:pt x="144" y="36"/>
                </a:cubicBezTo>
                <a:lnTo>
                  <a:pt x="132" y="36"/>
                </a:lnTo>
                <a:close/>
                <a:moveTo>
                  <a:pt x="96" y="36"/>
                </a:moveTo>
                <a:cubicBezTo>
                  <a:pt x="48" y="36"/>
                  <a:pt x="48" y="36"/>
                  <a:pt x="48" y="36"/>
                </a:cubicBezTo>
                <a:cubicBezTo>
                  <a:pt x="48" y="36"/>
                  <a:pt x="48" y="36"/>
                  <a:pt x="48" y="36"/>
                </a:cubicBezTo>
                <a:cubicBezTo>
                  <a:pt x="48" y="23"/>
                  <a:pt x="59" y="12"/>
                  <a:pt x="72" y="12"/>
                </a:cubicBezTo>
                <a:cubicBezTo>
                  <a:pt x="85" y="12"/>
                  <a:pt x="96" y="23"/>
                  <a:pt x="96" y="36"/>
                </a:cubicBezTo>
                <a:close/>
              </a:path>
            </a:pathLst>
          </a:cu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463" name="Freeform 116"/>
          <p:cNvSpPr>
            <a:spLocks/>
          </p:cNvSpPr>
          <p:nvPr/>
        </p:nvSpPr>
        <p:spPr bwMode="auto">
          <a:xfrm>
            <a:off x="10730296" y="4154829"/>
            <a:ext cx="325882" cy="38090"/>
          </a:xfrm>
          <a:custGeom>
            <a:avLst/>
            <a:gdLst>
              <a:gd name="T0" fmla="*/ 0 w 95"/>
              <a:gd name="T1" fmla="*/ 11 h 11"/>
              <a:gd name="T2" fmla="*/ 10 w 95"/>
              <a:gd name="T3" fmla="*/ 0 h 11"/>
              <a:gd name="T4" fmla="*/ 85 w 95"/>
              <a:gd name="T5" fmla="*/ 0 h 11"/>
              <a:gd name="T6" fmla="*/ 95 w 95"/>
              <a:gd name="T7" fmla="*/ 11 h 11"/>
              <a:gd name="T8" fmla="*/ 0 w 95"/>
              <a:gd name="T9" fmla="*/ 11 h 11"/>
            </a:gdLst>
            <a:ahLst/>
            <a:cxnLst>
              <a:cxn ang="0">
                <a:pos x="T0" y="T1"/>
              </a:cxn>
              <a:cxn ang="0">
                <a:pos x="T2" y="T3"/>
              </a:cxn>
              <a:cxn ang="0">
                <a:pos x="T4" y="T5"/>
              </a:cxn>
              <a:cxn ang="0">
                <a:pos x="T6" y="T7"/>
              </a:cxn>
              <a:cxn ang="0">
                <a:pos x="T8" y="T9"/>
              </a:cxn>
            </a:cxnLst>
            <a:rect l="0" t="0" r="r" b="b"/>
            <a:pathLst>
              <a:path w="95" h="11">
                <a:moveTo>
                  <a:pt x="0" y="11"/>
                </a:moveTo>
                <a:lnTo>
                  <a:pt x="10" y="0"/>
                </a:lnTo>
                <a:lnTo>
                  <a:pt x="85" y="0"/>
                </a:lnTo>
                <a:lnTo>
                  <a:pt x="95" y="11"/>
                </a:lnTo>
                <a:lnTo>
                  <a:pt x="0" y="11"/>
                </a:lnTo>
                <a:close/>
              </a:path>
            </a:pathLst>
          </a:cu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464" name="Freeform 117"/>
          <p:cNvSpPr>
            <a:spLocks noEditPoints="1"/>
          </p:cNvSpPr>
          <p:nvPr/>
        </p:nvSpPr>
        <p:spPr bwMode="auto">
          <a:xfrm>
            <a:off x="10709133" y="4209848"/>
            <a:ext cx="368204" cy="126967"/>
          </a:xfrm>
          <a:custGeom>
            <a:avLst/>
            <a:gdLst>
              <a:gd name="T0" fmla="*/ 0 w 107"/>
              <a:gd name="T1" fmla="*/ 37 h 37"/>
              <a:gd name="T2" fmla="*/ 107 w 107"/>
              <a:gd name="T3" fmla="*/ 37 h 37"/>
              <a:gd name="T4" fmla="*/ 107 w 107"/>
              <a:gd name="T5" fmla="*/ 0 h 37"/>
              <a:gd name="T6" fmla="*/ 0 w 107"/>
              <a:gd name="T7" fmla="*/ 0 h 37"/>
              <a:gd name="T8" fmla="*/ 0 w 107"/>
              <a:gd name="T9" fmla="*/ 37 h 37"/>
              <a:gd name="T10" fmla="*/ 75 w 107"/>
              <a:gd name="T11" fmla="*/ 21 h 37"/>
              <a:gd name="T12" fmla="*/ 75 w 107"/>
              <a:gd name="T13" fmla="*/ 27 h 37"/>
              <a:gd name="T14" fmla="*/ 69 w 107"/>
              <a:gd name="T15" fmla="*/ 27 h 37"/>
              <a:gd name="T16" fmla="*/ 69 w 107"/>
              <a:gd name="T17" fmla="*/ 21 h 37"/>
              <a:gd name="T18" fmla="*/ 38 w 107"/>
              <a:gd name="T19" fmla="*/ 21 h 37"/>
              <a:gd name="T20" fmla="*/ 38 w 107"/>
              <a:gd name="T21" fmla="*/ 27 h 37"/>
              <a:gd name="T22" fmla="*/ 32 w 107"/>
              <a:gd name="T23" fmla="*/ 27 h 37"/>
              <a:gd name="T24" fmla="*/ 32 w 107"/>
              <a:gd name="T25" fmla="*/ 21 h 37"/>
              <a:gd name="T26" fmla="*/ 32 w 107"/>
              <a:gd name="T27" fmla="*/ 16 h 37"/>
              <a:gd name="T28" fmla="*/ 75 w 107"/>
              <a:gd name="T29" fmla="*/ 16 h 37"/>
              <a:gd name="T30" fmla="*/ 75 w 107"/>
              <a:gd name="T31" fmla="*/ 2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37">
                <a:moveTo>
                  <a:pt x="0" y="37"/>
                </a:moveTo>
                <a:lnTo>
                  <a:pt x="107" y="37"/>
                </a:lnTo>
                <a:lnTo>
                  <a:pt x="107" y="0"/>
                </a:lnTo>
                <a:lnTo>
                  <a:pt x="0" y="0"/>
                </a:lnTo>
                <a:lnTo>
                  <a:pt x="0" y="37"/>
                </a:lnTo>
                <a:close/>
                <a:moveTo>
                  <a:pt x="75" y="21"/>
                </a:moveTo>
                <a:lnTo>
                  <a:pt x="75" y="27"/>
                </a:lnTo>
                <a:lnTo>
                  <a:pt x="69" y="27"/>
                </a:lnTo>
                <a:lnTo>
                  <a:pt x="69" y="21"/>
                </a:lnTo>
                <a:lnTo>
                  <a:pt x="38" y="21"/>
                </a:lnTo>
                <a:lnTo>
                  <a:pt x="38" y="27"/>
                </a:lnTo>
                <a:lnTo>
                  <a:pt x="32" y="27"/>
                </a:lnTo>
                <a:lnTo>
                  <a:pt x="32" y="21"/>
                </a:lnTo>
                <a:lnTo>
                  <a:pt x="32" y="16"/>
                </a:lnTo>
                <a:lnTo>
                  <a:pt x="75" y="16"/>
                </a:lnTo>
                <a:lnTo>
                  <a:pt x="75" y="21"/>
                </a:lnTo>
                <a:close/>
              </a:path>
            </a:pathLst>
          </a:cu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465" name="Freeform 118"/>
          <p:cNvSpPr>
            <a:spLocks noEditPoints="1"/>
          </p:cNvSpPr>
          <p:nvPr/>
        </p:nvSpPr>
        <p:spPr bwMode="auto">
          <a:xfrm>
            <a:off x="10709133" y="4357975"/>
            <a:ext cx="368204" cy="126967"/>
          </a:xfrm>
          <a:custGeom>
            <a:avLst/>
            <a:gdLst>
              <a:gd name="T0" fmla="*/ 0 w 107"/>
              <a:gd name="T1" fmla="*/ 37 h 37"/>
              <a:gd name="T2" fmla="*/ 107 w 107"/>
              <a:gd name="T3" fmla="*/ 37 h 37"/>
              <a:gd name="T4" fmla="*/ 107 w 107"/>
              <a:gd name="T5" fmla="*/ 0 h 37"/>
              <a:gd name="T6" fmla="*/ 0 w 107"/>
              <a:gd name="T7" fmla="*/ 0 h 37"/>
              <a:gd name="T8" fmla="*/ 0 w 107"/>
              <a:gd name="T9" fmla="*/ 37 h 37"/>
              <a:gd name="T10" fmla="*/ 75 w 107"/>
              <a:gd name="T11" fmla="*/ 21 h 37"/>
              <a:gd name="T12" fmla="*/ 75 w 107"/>
              <a:gd name="T13" fmla="*/ 26 h 37"/>
              <a:gd name="T14" fmla="*/ 69 w 107"/>
              <a:gd name="T15" fmla="*/ 26 h 37"/>
              <a:gd name="T16" fmla="*/ 69 w 107"/>
              <a:gd name="T17" fmla="*/ 21 h 37"/>
              <a:gd name="T18" fmla="*/ 38 w 107"/>
              <a:gd name="T19" fmla="*/ 21 h 37"/>
              <a:gd name="T20" fmla="*/ 38 w 107"/>
              <a:gd name="T21" fmla="*/ 26 h 37"/>
              <a:gd name="T22" fmla="*/ 32 w 107"/>
              <a:gd name="T23" fmla="*/ 26 h 37"/>
              <a:gd name="T24" fmla="*/ 32 w 107"/>
              <a:gd name="T25" fmla="*/ 21 h 37"/>
              <a:gd name="T26" fmla="*/ 32 w 107"/>
              <a:gd name="T27" fmla="*/ 16 h 37"/>
              <a:gd name="T28" fmla="*/ 75 w 107"/>
              <a:gd name="T29" fmla="*/ 16 h 37"/>
              <a:gd name="T30" fmla="*/ 75 w 107"/>
              <a:gd name="T31" fmla="*/ 2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37">
                <a:moveTo>
                  <a:pt x="0" y="37"/>
                </a:moveTo>
                <a:lnTo>
                  <a:pt x="107" y="37"/>
                </a:lnTo>
                <a:lnTo>
                  <a:pt x="107" y="0"/>
                </a:lnTo>
                <a:lnTo>
                  <a:pt x="0" y="0"/>
                </a:lnTo>
                <a:lnTo>
                  <a:pt x="0" y="37"/>
                </a:lnTo>
                <a:close/>
                <a:moveTo>
                  <a:pt x="75" y="21"/>
                </a:moveTo>
                <a:lnTo>
                  <a:pt x="75" y="26"/>
                </a:lnTo>
                <a:lnTo>
                  <a:pt x="69" y="26"/>
                </a:lnTo>
                <a:lnTo>
                  <a:pt x="69" y="21"/>
                </a:lnTo>
                <a:lnTo>
                  <a:pt x="38" y="21"/>
                </a:lnTo>
                <a:lnTo>
                  <a:pt x="38" y="26"/>
                </a:lnTo>
                <a:lnTo>
                  <a:pt x="32" y="26"/>
                </a:lnTo>
                <a:lnTo>
                  <a:pt x="32" y="21"/>
                </a:lnTo>
                <a:lnTo>
                  <a:pt x="32" y="16"/>
                </a:lnTo>
                <a:lnTo>
                  <a:pt x="75" y="16"/>
                </a:lnTo>
                <a:lnTo>
                  <a:pt x="75" y="21"/>
                </a:lnTo>
                <a:close/>
              </a:path>
            </a:pathLst>
          </a:cu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466" name="Freeform 119"/>
          <p:cNvSpPr>
            <a:spLocks noEditPoints="1"/>
          </p:cNvSpPr>
          <p:nvPr/>
        </p:nvSpPr>
        <p:spPr bwMode="auto">
          <a:xfrm>
            <a:off x="10709133" y="4501872"/>
            <a:ext cx="368204" cy="126967"/>
          </a:xfrm>
          <a:custGeom>
            <a:avLst/>
            <a:gdLst>
              <a:gd name="T0" fmla="*/ 0 w 107"/>
              <a:gd name="T1" fmla="*/ 37 h 37"/>
              <a:gd name="T2" fmla="*/ 107 w 107"/>
              <a:gd name="T3" fmla="*/ 37 h 37"/>
              <a:gd name="T4" fmla="*/ 107 w 107"/>
              <a:gd name="T5" fmla="*/ 0 h 37"/>
              <a:gd name="T6" fmla="*/ 0 w 107"/>
              <a:gd name="T7" fmla="*/ 0 h 37"/>
              <a:gd name="T8" fmla="*/ 0 w 107"/>
              <a:gd name="T9" fmla="*/ 37 h 37"/>
              <a:gd name="T10" fmla="*/ 75 w 107"/>
              <a:gd name="T11" fmla="*/ 21 h 37"/>
              <a:gd name="T12" fmla="*/ 75 w 107"/>
              <a:gd name="T13" fmla="*/ 27 h 37"/>
              <a:gd name="T14" fmla="*/ 69 w 107"/>
              <a:gd name="T15" fmla="*/ 27 h 37"/>
              <a:gd name="T16" fmla="*/ 69 w 107"/>
              <a:gd name="T17" fmla="*/ 21 h 37"/>
              <a:gd name="T18" fmla="*/ 38 w 107"/>
              <a:gd name="T19" fmla="*/ 21 h 37"/>
              <a:gd name="T20" fmla="*/ 38 w 107"/>
              <a:gd name="T21" fmla="*/ 27 h 37"/>
              <a:gd name="T22" fmla="*/ 32 w 107"/>
              <a:gd name="T23" fmla="*/ 27 h 37"/>
              <a:gd name="T24" fmla="*/ 32 w 107"/>
              <a:gd name="T25" fmla="*/ 21 h 37"/>
              <a:gd name="T26" fmla="*/ 32 w 107"/>
              <a:gd name="T27" fmla="*/ 16 h 37"/>
              <a:gd name="T28" fmla="*/ 75 w 107"/>
              <a:gd name="T29" fmla="*/ 16 h 37"/>
              <a:gd name="T30" fmla="*/ 75 w 107"/>
              <a:gd name="T31" fmla="*/ 2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37">
                <a:moveTo>
                  <a:pt x="0" y="37"/>
                </a:moveTo>
                <a:lnTo>
                  <a:pt x="107" y="37"/>
                </a:lnTo>
                <a:lnTo>
                  <a:pt x="107" y="0"/>
                </a:lnTo>
                <a:lnTo>
                  <a:pt x="0" y="0"/>
                </a:lnTo>
                <a:lnTo>
                  <a:pt x="0" y="37"/>
                </a:lnTo>
                <a:close/>
                <a:moveTo>
                  <a:pt x="75" y="21"/>
                </a:moveTo>
                <a:lnTo>
                  <a:pt x="75" y="27"/>
                </a:lnTo>
                <a:lnTo>
                  <a:pt x="69" y="27"/>
                </a:lnTo>
                <a:lnTo>
                  <a:pt x="69" y="21"/>
                </a:lnTo>
                <a:lnTo>
                  <a:pt x="38" y="21"/>
                </a:lnTo>
                <a:lnTo>
                  <a:pt x="38" y="27"/>
                </a:lnTo>
                <a:lnTo>
                  <a:pt x="32" y="27"/>
                </a:lnTo>
                <a:lnTo>
                  <a:pt x="32" y="21"/>
                </a:lnTo>
                <a:lnTo>
                  <a:pt x="32" y="16"/>
                </a:lnTo>
                <a:lnTo>
                  <a:pt x="75" y="16"/>
                </a:lnTo>
                <a:lnTo>
                  <a:pt x="75" y="21"/>
                </a:lnTo>
                <a:close/>
              </a:path>
            </a:pathLst>
          </a:cu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467" name="Freeform 120"/>
          <p:cNvSpPr>
            <a:spLocks noEditPoints="1"/>
          </p:cNvSpPr>
          <p:nvPr/>
        </p:nvSpPr>
        <p:spPr bwMode="auto">
          <a:xfrm>
            <a:off x="1214125" y="5028786"/>
            <a:ext cx="435919" cy="402062"/>
          </a:xfrm>
          <a:custGeom>
            <a:avLst/>
            <a:gdLst>
              <a:gd name="T0" fmla="*/ 110 w 127"/>
              <a:gd name="T1" fmla="*/ 0 h 117"/>
              <a:gd name="T2" fmla="*/ 100 w 127"/>
              <a:gd name="T3" fmla="*/ 0 h 117"/>
              <a:gd name="T4" fmla="*/ 95 w 127"/>
              <a:gd name="T5" fmla="*/ 0 h 117"/>
              <a:gd name="T6" fmla="*/ 31 w 127"/>
              <a:gd name="T7" fmla="*/ 0 h 117"/>
              <a:gd name="T8" fmla="*/ 26 w 127"/>
              <a:gd name="T9" fmla="*/ 0 h 117"/>
              <a:gd name="T10" fmla="*/ 16 w 127"/>
              <a:gd name="T11" fmla="*/ 0 h 117"/>
              <a:gd name="T12" fmla="*/ 0 w 127"/>
              <a:gd name="T13" fmla="*/ 62 h 117"/>
              <a:gd name="T14" fmla="*/ 0 w 127"/>
              <a:gd name="T15" fmla="*/ 117 h 117"/>
              <a:gd name="T16" fmla="*/ 127 w 127"/>
              <a:gd name="T17" fmla="*/ 117 h 117"/>
              <a:gd name="T18" fmla="*/ 127 w 127"/>
              <a:gd name="T19" fmla="*/ 64 h 117"/>
              <a:gd name="T20" fmla="*/ 110 w 127"/>
              <a:gd name="T21" fmla="*/ 0 h 117"/>
              <a:gd name="T22" fmla="*/ 25 w 127"/>
              <a:gd name="T23" fmla="*/ 11 h 117"/>
              <a:gd name="T24" fmla="*/ 26 w 127"/>
              <a:gd name="T25" fmla="*/ 11 h 117"/>
              <a:gd name="T26" fmla="*/ 31 w 127"/>
              <a:gd name="T27" fmla="*/ 11 h 117"/>
              <a:gd name="T28" fmla="*/ 95 w 127"/>
              <a:gd name="T29" fmla="*/ 11 h 117"/>
              <a:gd name="T30" fmla="*/ 100 w 127"/>
              <a:gd name="T31" fmla="*/ 11 h 117"/>
              <a:gd name="T32" fmla="*/ 101 w 127"/>
              <a:gd name="T33" fmla="*/ 11 h 117"/>
              <a:gd name="T34" fmla="*/ 116 w 127"/>
              <a:gd name="T35" fmla="*/ 64 h 117"/>
              <a:gd name="T36" fmla="*/ 87 w 127"/>
              <a:gd name="T37" fmla="*/ 64 h 117"/>
              <a:gd name="T38" fmla="*/ 77 w 127"/>
              <a:gd name="T39" fmla="*/ 80 h 117"/>
              <a:gd name="T40" fmla="*/ 50 w 127"/>
              <a:gd name="T41" fmla="*/ 80 h 117"/>
              <a:gd name="T42" fmla="*/ 39 w 127"/>
              <a:gd name="T43" fmla="*/ 64 h 117"/>
              <a:gd name="T44" fmla="*/ 10 w 127"/>
              <a:gd name="T45" fmla="*/ 64 h 117"/>
              <a:gd name="T46" fmla="*/ 25 w 127"/>
              <a:gd name="T47" fmla="*/ 1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7" h="117">
                <a:moveTo>
                  <a:pt x="110" y="0"/>
                </a:moveTo>
                <a:lnTo>
                  <a:pt x="100" y="0"/>
                </a:lnTo>
                <a:lnTo>
                  <a:pt x="95" y="0"/>
                </a:lnTo>
                <a:lnTo>
                  <a:pt x="31" y="0"/>
                </a:lnTo>
                <a:lnTo>
                  <a:pt x="26" y="0"/>
                </a:lnTo>
                <a:lnTo>
                  <a:pt x="16" y="0"/>
                </a:lnTo>
                <a:lnTo>
                  <a:pt x="0" y="62"/>
                </a:lnTo>
                <a:lnTo>
                  <a:pt x="0" y="117"/>
                </a:lnTo>
                <a:lnTo>
                  <a:pt x="127" y="117"/>
                </a:lnTo>
                <a:lnTo>
                  <a:pt x="127" y="64"/>
                </a:lnTo>
                <a:lnTo>
                  <a:pt x="110" y="0"/>
                </a:lnTo>
                <a:close/>
                <a:moveTo>
                  <a:pt x="25" y="11"/>
                </a:moveTo>
                <a:lnTo>
                  <a:pt x="26" y="11"/>
                </a:lnTo>
                <a:lnTo>
                  <a:pt x="31" y="11"/>
                </a:lnTo>
                <a:lnTo>
                  <a:pt x="95" y="11"/>
                </a:lnTo>
                <a:lnTo>
                  <a:pt x="100" y="11"/>
                </a:lnTo>
                <a:lnTo>
                  <a:pt x="101" y="11"/>
                </a:lnTo>
                <a:lnTo>
                  <a:pt x="116" y="64"/>
                </a:lnTo>
                <a:lnTo>
                  <a:pt x="87" y="64"/>
                </a:lnTo>
                <a:lnTo>
                  <a:pt x="77" y="80"/>
                </a:lnTo>
                <a:lnTo>
                  <a:pt x="50" y="80"/>
                </a:lnTo>
                <a:lnTo>
                  <a:pt x="39" y="64"/>
                </a:lnTo>
                <a:lnTo>
                  <a:pt x="10" y="64"/>
                </a:lnTo>
                <a:lnTo>
                  <a:pt x="25" y="11"/>
                </a:lnTo>
                <a:close/>
              </a:path>
            </a:pathLst>
          </a:cu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468" name="Rectangle 121"/>
          <p:cNvSpPr>
            <a:spLocks noChangeArrowheads="1"/>
          </p:cNvSpPr>
          <p:nvPr/>
        </p:nvSpPr>
        <p:spPr bwMode="auto">
          <a:xfrm>
            <a:off x="2145213" y="5170566"/>
            <a:ext cx="330114" cy="143896"/>
          </a:xfrm>
          <a:prstGeom prst="rect">
            <a:avLst/>
          </a:pr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469" name="Rectangle 122"/>
          <p:cNvSpPr>
            <a:spLocks noChangeArrowheads="1"/>
          </p:cNvSpPr>
          <p:nvPr/>
        </p:nvSpPr>
        <p:spPr bwMode="auto">
          <a:xfrm>
            <a:off x="2145213" y="5170566"/>
            <a:ext cx="330114" cy="143896"/>
          </a:xfrm>
          <a:prstGeom prst="rect">
            <a:avLst/>
          </a:pr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470" name="Rectangle 123"/>
          <p:cNvSpPr>
            <a:spLocks noChangeArrowheads="1"/>
          </p:cNvSpPr>
          <p:nvPr/>
        </p:nvSpPr>
        <p:spPr bwMode="auto">
          <a:xfrm>
            <a:off x="2145213" y="5170566"/>
            <a:ext cx="330114" cy="143896"/>
          </a:xfrm>
          <a:prstGeom prst="rect">
            <a:avLst/>
          </a:pr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471" name="Rectangle 124"/>
          <p:cNvSpPr>
            <a:spLocks noChangeArrowheads="1"/>
          </p:cNvSpPr>
          <p:nvPr/>
        </p:nvSpPr>
        <p:spPr bwMode="auto">
          <a:xfrm>
            <a:off x="2145213" y="5170566"/>
            <a:ext cx="330114" cy="143896"/>
          </a:xfrm>
          <a:prstGeom prst="rect">
            <a:avLst/>
          </a:pr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472" name="Freeform 125"/>
          <p:cNvSpPr>
            <a:spLocks noEditPoints="1"/>
          </p:cNvSpPr>
          <p:nvPr/>
        </p:nvSpPr>
        <p:spPr bwMode="auto">
          <a:xfrm>
            <a:off x="2092312" y="5115547"/>
            <a:ext cx="471894" cy="251817"/>
          </a:xfrm>
          <a:custGeom>
            <a:avLst/>
            <a:gdLst>
              <a:gd name="T0" fmla="*/ 151 w 156"/>
              <a:gd name="T1" fmla="*/ 24 h 84"/>
              <a:gd name="T2" fmla="*/ 144 w 156"/>
              <a:gd name="T3" fmla="*/ 24 h 84"/>
              <a:gd name="T4" fmla="*/ 144 w 156"/>
              <a:gd name="T5" fmla="*/ 6 h 84"/>
              <a:gd name="T6" fmla="*/ 138 w 156"/>
              <a:gd name="T7" fmla="*/ 0 h 84"/>
              <a:gd name="T8" fmla="*/ 6 w 156"/>
              <a:gd name="T9" fmla="*/ 0 h 84"/>
              <a:gd name="T10" fmla="*/ 0 w 156"/>
              <a:gd name="T11" fmla="*/ 6 h 84"/>
              <a:gd name="T12" fmla="*/ 0 w 156"/>
              <a:gd name="T13" fmla="*/ 78 h 84"/>
              <a:gd name="T14" fmla="*/ 6 w 156"/>
              <a:gd name="T15" fmla="*/ 84 h 84"/>
              <a:gd name="T16" fmla="*/ 138 w 156"/>
              <a:gd name="T17" fmla="*/ 84 h 84"/>
              <a:gd name="T18" fmla="*/ 144 w 156"/>
              <a:gd name="T19" fmla="*/ 78 h 84"/>
              <a:gd name="T20" fmla="*/ 144 w 156"/>
              <a:gd name="T21" fmla="*/ 60 h 84"/>
              <a:gd name="T22" fmla="*/ 151 w 156"/>
              <a:gd name="T23" fmla="*/ 60 h 84"/>
              <a:gd name="T24" fmla="*/ 156 w 156"/>
              <a:gd name="T25" fmla="*/ 55 h 84"/>
              <a:gd name="T26" fmla="*/ 156 w 156"/>
              <a:gd name="T27" fmla="*/ 29 h 84"/>
              <a:gd name="T28" fmla="*/ 151 w 156"/>
              <a:gd name="T29" fmla="*/ 24 h 84"/>
              <a:gd name="T30" fmla="*/ 132 w 156"/>
              <a:gd name="T31" fmla="*/ 72 h 84"/>
              <a:gd name="T32" fmla="*/ 12 w 156"/>
              <a:gd name="T33" fmla="*/ 72 h 84"/>
              <a:gd name="T34" fmla="*/ 12 w 156"/>
              <a:gd name="T35" fmla="*/ 12 h 84"/>
              <a:gd name="T36" fmla="*/ 132 w 156"/>
              <a:gd name="T37" fmla="*/ 12 h 84"/>
              <a:gd name="T38" fmla="*/ 132 w 156"/>
              <a:gd name="T39" fmla="*/ 7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6" h="84">
                <a:moveTo>
                  <a:pt x="151" y="24"/>
                </a:moveTo>
                <a:cubicBezTo>
                  <a:pt x="144" y="24"/>
                  <a:pt x="144" y="24"/>
                  <a:pt x="144" y="24"/>
                </a:cubicBezTo>
                <a:cubicBezTo>
                  <a:pt x="144" y="6"/>
                  <a:pt x="144" y="6"/>
                  <a:pt x="144" y="6"/>
                </a:cubicBezTo>
                <a:cubicBezTo>
                  <a:pt x="144" y="3"/>
                  <a:pt x="141" y="0"/>
                  <a:pt x="138" y="0"/>
                </a:cubicBezTo>
                <a:cubicBezTo>
                  <a:pt x="6" y="0"/>
                  <a:pt x="6" y="0"/>
                  <a:pt x="6" y="0"/>
                </a:cubicBezTo>
                <a:cubicBezTo>
                  <a:pt x="3" y="0"/>
                  <a:pt x="0" y="3"/>
                  <a:pt x="0" y="6"/>
                </a:cubicBezTo>
                <a:cubicBezTo>
                  <a:pt x="0" y="78"/>
                  <a:pt x="0" y="78"/>
                  <a:pt x="0" y="78"/>
                </a:cubicBezTo>
                <a:cubicBezTo>
                  <a:pt x="0" y="81"/>
                  <a:pt x="3" y="84"/>
                  <a:pt x="6" y="84"/>
                </a:cubicBezTo>
                <a:cubicBezTo>
                  <a:pt x="138" y="84"/>
                  <a:pt x="138" y="84"/>
                  <a:pt x="138" y="84"/>
                </a:cubicBezTo>
                <a:cubicBezTo>
                  <a:pt x="141" y="84"/>
                  <a:pt x="144" y="81"/>
                  <a:pt x="144" y="78"/>
                </a:cubicBezTo>
                <a:cubicBezTo>
                  <a:pt x="144" y="60"/>
                  <a:pt x="144" y="60"/>
                  <a:pt x="144" y="60"/>
                </a:cubicBezTo>
                <a:cubicBezTo>
                  <a:pt x="151" y="60"/>
                  <a:pt x="151" y="60"/>
                  <a:pt x="151" y="60"/>
                </a:cubicBezTo>
                <a:cubicBezTo>
                  <a:pt x="154" y="60"/>
                  <a:pt x="156" y="58"/>
                  <a:pt x="156" y="55"/>
                </a:cubicBezTo>
                <a:cubicBezTo>
                  <a:pt x="156" y="29"/>
                  <a:pt x="156" y="29"/>
                  <a:pt x="156" y="29"/>
                </a:cubicBezTo>
                <a:cubicBezTo>
                  <a:pt x="156" y="26"/>
                  <a:pt x="154" y="24"/>
                  <a:pt x="151" y="24"/>
                </a:cubicBezTo>
                <a:moveTo>
                  <a:pt x="132" y="72"/>
                </a:moveTo>
                <a:cubicBezTo>
                  <a:pt x="12" y="72"/>
                  <a:pt x="12" y="72"/>
                  <a:pt x="12" y="72"/>
                </a:cubicBezTo>
                <a:cubicBezTo>
                  <a:pt x="12" y="12"/>
                  <a:pt x="12" y="12"/>
                  <a:pt x="12" y="12"/>
                </a:cubicBezTo>
                <a:cubicBezTo>
                  <a:pt x="132" y="12"/>
                  <a:pt x="132" y="12"/>
                  <a:pt x="132" y="12"/>
                </a:cubicBezTo>
                <a:lnTo>
                  <a:pt x="132" y="72"/>
                </a:lnTo>
                <a:close/>
              </a:path>
            </a:pathLst>
          </a:cu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473" name="Freeform 126"/>
          <p:cNvSpPr>
            <a:spLocks noEditPoints="1"/>
          </p:cNvSpPr>
          <p:nvPr/>
        </p:nvSpPr>
        <p:spPr bwMode="auto">
          <a:xfrm>
            <a:off x="3804248" y="5060528"/>
            <a:ext cx="497286" cy="361855"/>
          </a:xfrm>
          <a:custGeom>
            <a:avLst/>
            <a:gdLst>
              <a:gd name="T0" fmla="*/ 124 w 164"/>
              <a:gd name="T1" fmla="*/ 0 h 120"/>
              <a:gd name="T2" fmla="*/ 41 w 164"/>
              <a:gd name="T3" fmla="*/ 0 h 120"/>
              <a:gd name="T4" fmla="*/ 41 w 164"/>
              <a:gd name="T5" fmla="*/ 120 h 120"/>
              <a:gd name="T6" fmla="*/ 124 w 164"/>
              <a:gd name="T7" fmla="*/ 120 h 120"/>
              <a:gd name="T8" fmla="*/ 124 w 164"/>
              <a:gd name="T9" fmla="*/ 0 h 120"/>
              <a:gd name="T10" fmla="*/ 64 w 164"/>
              <a:gd name="T11" fmla="*/ 60 h 120"/>
              <a:gd name="T12" fmla="*/ 58 w 164"/>
              <a:gd name="T13" fmla="*/ 66 h 120"/>
              <a:gd name="T14" fmla="*/ 52 w 164"/>
              <a:gd name="T15" fmla="*/ 60 h 120"/>
              <a:gd name="T16" fmla="*/ 52 w 164"/>
              <a:gd name="T17" fmla="*/ 36 h 120"/>
              <a:gd name="T18" fmla="*/ 58 w 164"/>
              <a:gd name="T19" fmla="*/ 30 h 120"/>
              <a:gd name="T20" fmla="*/ 64 w 164"/>
              <a:gd name="T21" fmla="*/ 36 h 120"/>
              <a:gd name="T22" fmla="*/ 64 w 164"/>
              <a:gd name="T23" fmla="*/ 60 h 120"/>
              <a:gd name="T24" fmla="*/ 94 w 164"/>
              <a:gd name="T25" fmla="*/ 102 h 120"/>
              <a:gd name="T26" fmla="*/ 70 w 164"/>
              <a:gd name="T27" fmla="*/ 102 h 120"/>
              <a:gd name="T28" fmla="*/ 70 w 164"/>
              <a:gd name="T29" fmla="*/ 96 h 120"/>
              <a:gd name="T30" fmla="*/ 82 w 164"/>
              <a:gd name="T31" fmla="*/ 84 h 120"/>
              <a:gd name="T32" fmla="*/ 94 w 164"/>
              <a:gd name="T33" fmla="*/ 96 h 120"/>
              <a:gd name="T34" fmla="*/ 94 w 164"/>
              <a:gd name="T35" fmla="*/ 102 h 120"/>
              <a:gd name="T36" fmla="*/ 112 w 164"/>
              <a:gd name="T37" fmla="*/ 60 h 120"/>
              <a:gd name="T38" fmla="*/ 106 w 164"/>
              <a:gd name="T39" fmla="*/ 66 h 120"/>
              <a:gd name="T40" fmla="*/ 100 w 164"/>
              <a:gd name="T41" fmla="*/ 60 h 120"/>
              <a:gd name="T42" fmla="*/ 100 w 164"/>
              <a:gd name="T43" fmla="*/ 36 h 120"/>
              <a:gd name="T44" fmla="*/ 106 w 164"/>
              <a:gd name="T45" fmla="*/ 30 h 120"/>
              <a:gd name="T46" fmla="*/ 112 w 164"/>
              <a:gd name="T47" fmla="*/ 36 h 120"/>
              <a:gd name="T48" fmla="*/ 112 w 164"/>
              <a:gd name="T49"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4" h="120">
                <a:moveTo>
                  <a:pt x="124" y="0"/>
                </a:moveTo>
                <a:cubicBezTo>
                  <a:pt x="41" y="0"/>
                  <a:pt x="41" y="0"/>
                  <a:pt x="41" y="0"/>
                </a:cubicBezTo>
                <a:cubicBezTo>
                  <a:pt x="0" y="0"/>
                  <a:pt x="0" y="120"/>
                  <a:pt x="41" y="120"/>
                </a:cubicBezTo>
                <a:cubicBezTo>
                  <a:pt x="124" y="120"/>
                  <a:pt x="124" y="120"/>
                  <a:pt x="124" y="120"/>
                </a:cubicBezTo>
                <a:cubicBezTo>
                  <a:pt x="164" y="120"/>
                  <a:pt x="164" y="0"/>
                  <a:pt x="124" y="0"/>
                </a:cubicBezTo>
                <a:moveTo>
                  <a:pt x="64" y="60"/>
                </a:moveTo>
                <a:cubicBezTo>
                  <a:pt x="64" y="63"/>
                  <a:pt x="61" y="66"/>
                  <a:pt x="58" y="66"/>
                </a:cubicBezTo>
                <a:cubicBezTo>
                  <a:pt x="55" y="66"/>
                  <a:pt x="52" y="63"/>
                  <a:pt x="52" y="60"/>
                </a:cubicBezTo>
                <a:cubicBezTo>
                  <a:pt x="52" y="36"/>
                  <a:pt x="52" y="36"/>
                  <a:pt x="52" y="36"/>
                </a:cubicBezTo>
                <a:cubicBezTo>
                  <a:pt x="52" y="33"/>
                  <a:pt x="55" y="30"/>
                  <a:pt x="58" y="30"/>
                </a:cubicBezTo>
                <a:cubicBezTo>
                  <a:pt x="61" y="30"/>
                  <a:pt x="64" y="33"/>
                  <a:pt x="64" y="36"/>
                </a:cubicBezTo>
                <a:lnTo>
                  <a:pt x="64" y="60"/>
                </a:lnTo>
                <a:close/>
                <a:moveTo>
                  <a:pt x="94" y="102"/>
                </a:moveTo>
                <a:cubicBezTo>
                  <a:pt x="70" y="102"/>
                  <a:pt x="70" y="102"/>
                  <a:pt x="70" y="102"/>
                </a:cubicBezTo>
                <a:cubicBezTo>
                  <a:pt x="70" y="96"/>
                  <a:pt x="70" y="96"/>
                  <a:pt x="70" y="96"/>
                </a:cubicBezTo>
                <a:cubicBezTo>
                  <a:pt x="70" y="89"/>
                  <a:pt x="75" y="84"/>
                  <a:pt x="82" y="84"/>
                </a:cubicBezTo>
                <a:cubicBezTo>
                  <a:pt x="89" y="84"/>
                  <a:pt x="94" y="89"/>
                  <a:pt x="94" y="96"/>
                </a:cubicBezTo>
                <a:lnTo>
                  <a:pt x="94" y="102"/>
                </a:lnTo>
                <a:close/>
                <a:moveTo>
                  <a:pt x="112" y="60"/>
                </a:moveTo>
                <a:cubicBezTo>
                  <a:pt x="112" y="63"/>
                  <a:pt x="109" y="66"/>
                  <a:pt x="106" y="66"/>
                </a:cubicBezTo>
                <a:cubicBezTo>
                  <a:pt x="103" y="66"/>
                  <a:pt x="100" y="63"/>
                  <a:pt x="100" y="60"/>
                </a:cubicBezTo>
                <a:cubicBezTo>
                  <a:pt x="100" y="36"/>
                  <a:pt x="100" y="36"/>
                  <a:pt x="100" y="36"/>
                </a:cubicBezTo>
                <a:cubicBezTo>
                  <a:pt x="100" y="33"/>
                  <a:pt x="103" y="30"/>
                  <a:pt x="106" y="30"/>
                </a:cubicBezTo>
                <a:cubicBezTo>
                  <a:pt x="109" y="30"/>
                  <a:pt x="112" y="33"/>
                  <a:pt x="112" y="36"/>
                </a:cubicBezTo>
                <a:lnTo>
                  <a:pt x="112" y="60"/>
                </a:lnTo>
                <a:close/>
              </a:path>
            </a:pathLst>
          </a:cu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474" name="Freeform 127"/>
          <p:cNvSpPr>
            <a:spLocks/>
          </p:cNvSpPr>
          <p:nvPr/>
        </p:nvSpPr>
        <p:spPr bwMode="auto">
          <a:xfrm>
            <a:off x="4724760" y="5018206"/>
            <a:ext cx="325882" cy="435919"/>
          </a:xfrm>
          <a:custGeom>
            <a:avLst/>
            <a:gdLst>
              <a:gd name="T0" fmla="*/ 70 w 95"/>
              <a:gd name="T1" fmla="*/ 76 h 127"/>
              <a:gd name="T2" fmla="*/ 90 w 95"/>
              <a:gd name="T3" fmla="*/ 76 h 127"/>
              <a:gd name="T4" fmla="*/ 66 w 95"/>
              <a:gd name="T5" fmla="*/ 47 h 127"/>
              <a:gd name="T6" fmla="*/ 79 w 95"/>
              <a:gd name="T7" fmla="*/ 47 h 127"/>
              <a:gd name="T8" fmla="*/ 56 w 95"/>
              <a:gd name="T9" fmla="*/ 21 h 127"/>
              <a:gd name="T10" fmla="*/ 64 w 95"/>
              <a:gd name="T11" fmla="*/ 21 h 127"/>
              <a:gd name="T12" fmla="*/ 48 w 95"/>
              <a:gd name="T13" fmla="*/ 0 h 127"/>
              <a:gd name="T14" fmla="*/ 32 w 95"/>
              <a:gd name="T15" fmla="*/ 21 h 127"/>
              <a:gd name="T16" fmla="*/ 40 w 95"/>
              <a:gd name="T17" fmla="*/ 21 h 127"/>
              <a:gd name="T18" fmla="*/ 16 w 95"/>
              <a:gd name="T19" fmla="*/ 47 h 127"/>
              <a:gd name="T20" fmla="*/ 29 w 95"/>
              <a:gd name="T21" fmla="*/ 47 h 127"/>
              <a:gd name="T22" fmla="*/ 5 w 95"/>
              <a:gd name="T23" fmla="*/ 76 h 127"/>
              <a:gd name="T24" fmla="*/ 25 w 95"/>
              <a:gd name="T25" fmla="*/ 76 h 127"/>
              <a:gd name="T26" fmla="*/ 0 w 95"/>
              <a:gd name="T27" fmla="*/ 108 h 127"/>
              <a:gd name="T28" fmla="*/ 37 w 95"/>
              <a:gd name="T29" fmla="*/ 108 h 127"/>
              <a:gd name="T30" fmla="*/ 37 w 95"/>
              <a:gd name="T31" fmla="*/ 127 h 127"/>
              <a:gd name="T32" fmla="*/ 58 w 95"/>
              <a:gd name="T33" fmla="*/ 127 h 127"/>
              <a:gd name="T34" fmla="*/ 58 w 95"/>
              <a:gd name="T35" fmla="*/ 108 h 127"/>
              <a:gd name="T36" fmla="*/ 95 w 95"/>
              <a:gd name="T37" fmla="*/ 108 h 127"/>
              <a:gd name="T38" fmla="*/ 70 w 95"/>
              <a:gd name="T39" fmla="*/ 7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27">
                <a:moveTo>
                  <a:pt x="70" y="76"/>
                </a:moveTo>
                <a:lnTo>
                  <a:pt x="90" y="76"/>
                </a:lnTo>
                <a:lnTo>
                  <a:pt x="66" y="47"/>
                </a:lnTo>
                <a:lnTo>
                  <a:pt x="79" y="47"/>
                </a:lnTo>
                <a:lnTo>
                  <a:pt x="56" y="21"/>
                </a:lnTo>
                <a:lnTo>
                  <a:pt x="64" y="21"/>
                </a:lnTo>
                <a:lnTo>
                  <a:pt x="48" y="0"/>
                </a:lnTo>
                <a:lnTo>
                  <a:pt x="32" y="21"/>
                </a:lnTo>
                <a:lnTo>
                  <a:pt x="40" y="21"/>
                </a:lnTo>
                <a:lnTo>
                  <a:pt x="16" y="47"/>
                </a:lnTo>
                <a:lnTo>
                  <a:pt x="29" y="47"/>
                </a:lnTo>
                <a:lnTo>
                  <a:pt x="5" y="76"/>
                </a:lnTo>
                <a:lnTo>
                  <a:pt x="25" y="76"/>
                </a:lnTo>
                <a:lnTo>
                  <a:pt x="0" y="108"/>
                </a:lnTo>
                <a:lnTo>
                  <a:pt x="37" y="108"/>
                </a:lnTo>
                <a:lnTo>
                  <a:pt x="37" y="127"/>
                </a:lnTo>
                <a:lnTo>
                  <a:pt x="58" y="127"/>
                </a:lnTo>
                <a:lnTo>
                  <a:pt x="58" y="108"/>
                </a:lnTo>
                <a:lnTo>
                  <a:pt x="95" y="108"/>
                </a:lnTo>
                <a:lnTo>
                  <a:pt x="70" y="76"/>
                </a:lnTo>
                <a:close/>
              </a:path>
            </a:pathLst>
          </a:cu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475" name="Freeform 128"/>
          <p:cNvSpPr>
            <a:spLocks/>
          </p:cNvSpPr>
          <p:nvPr/>
        </p:nvSpPr>
        <p:spPr bwMode="auto">
          <a:xfrm>
            <a:off x="5507722" y="4994928"/>
            <a:ext cx="438037" cy="471894"/>
          </a:xfrm>
          <a:custGeom>
            <a:avLst/>
            <a:gdLst>
              <a:gd name="T0" fmla="*/ 78 w 144"/>
              <a:gd name="T1" fmla="*/ 12 h 156"/>
              <a:gd name="T2" fmla="*/ 78 w 144"/>
              <a:gd name="T3" fmla="*/ 6 h 156"/>
              <a:gd name="T4" fmla="*/ 72 w 144"/>
              <a:gd name="T5" fmla="*/ 0 h 156"/>
              <a:gd name="T6" fmla="*/ 66 w 144"/>
              <a:gd name="T7" fmla="*/ 6 h 156"/>
              <a:gd name="T8" fmla="*/ 66 w 144"/>
              <a:gd name="T9" fmla="*/ 12 h 156"/>
              <a:gd name="T10" fmla="*/ 0 w 144"/>
              <a:gd name="T11" fmla="*/ 84 h 156"/>
              <a:gd name="T12" fmla="*/ 1 w 144"/>
              <a:gd name="T13" fmla="*/ 84 h 156"/>
              <a:gd name="T14" fmla="*/ 24 w 144"/>
              <a:gd name="T15" fmla="*/ 66 h 156"/>
              <a:gd name="T16" fmla="*/ 47 w 144"/>
              <a:gd name="T17" fmla="*/ 84 h 156"/>
              <a:gd name="T18" fmla="*/ 49 w 144"/>
              <a:gd name="T19" fmla="*/ 84 h 156"/>
              <a:gd name="T20" fmla="*/ 66 w 144"/>
              <a:gd name="T21" fmla="*/ 67 h 156"/>
              <a:gd name="T22" fmla="*/ 66 w 144"/>
              <a:gd name="T23" fmla="*/ 132 h 156"/>
              <a:gd name="T24" fmla="*/ 54 w 144"/>
              <a:gd name="T25" fmla="*/ 144 h 156"/>
              <a:gd name="T26" fmla="*/ 42 w 144"/>
              <a:gd name="T27" fmla="*/ 132 h 156"/>
              <a:gd name="T28" fmla="*/ 36 w 144"/>
              <a:gd name="T29" fmla="*/ 126 h 156"/>
              <a:gd name="T30" fmla="*/ 30 w 144"/>
              <a:gd name="T31" fmla="*/ 132 h 156"/>
              <a:gd name="T32" fmla="*/ 54 w 144"/>
              <a:gd name="T33" fmla="*/ 156 h 156"/>
              <a:gd name="T34" fmla="*/ 78 w 144"/>
              <a:gd name="T35" fmla="*/ 132 h 156"/>
              <a:gd name="T36" fmla="*/ 78 w 144"/>
              <a:gd name="T37" fmla="*/ 67 h 156"/>
              <a:gd name="T38" fmla="*/ 95 w 144"/>
              <a:gd name="T39" fmla="*/ 84 h 156"/>
              <a:gd name="T40" fmla="*/ 97 w 144"/>
              <a:gd name="T41" fmla="*/ 84 h 156"/>
              <a:gd name="T42" fmla="*/ 120 w 144"/>
              <a:gd name="T43" fmla="*/ 66 h 156"/>
              <a:gd name="T44" fmla="*/ 143 w 144"/>
              <a:gd name="T45" fmla="*/ 84 h 156"/>
              <a:gd name="T46" fmla="*/ 144 w 144"/>
              <a:gd name="T47" fmla="*/ 84 h 156"/>
              <a:gd name="T48" fmla="*/ 78 w 144"/>
              <a:gd name="T49" fmla="*/ 1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156">
                <a:moveTo>
                  <a:pt x="78" y="12"/>
                </a:moveTo>
                <a:cubicBezTo>
                  <a:pt x="78" y="6"/>
                  <a:pt x="78" y="6"/>
                  <a:pt x="78" y="6"/>
                </a:cubicBezTo>
                <a:cubicBezTo>
                  <a:pt x="78" y="3"/>
                  <a:pt x="75" y="0"/>
                  <a:pt x="72" y="0"/>
                </a:cubicBezTo>
                <a:cubicBezTo>
                  <a:pt x="69" y="0"/>
                  <a:pt x="66" y="3"/>
                  <a:pt x="66" y="6"/>
                </a:cubicBezTo>
                <a:cubicBezTo>
                  <a:pt x="66" y="12"/>
                  <a:pt x="66" y="12"/>
                  <a:pt x="66" y="12"/>
                </a:cubicBezTo>
                <a:cubicBezTo>
                  <a:pt x="29" y="15"/>
                  <a:pt x="0" y="46"/>
                  <a:pt x="0" y="84"/>
                </a:cubicBezTo>
                <a:cubicBezTo>
                  <a:pt x="1" y="84"/>
                  <a:pt x="1" y="84"/>
                  <a:pt x="1" y="84"/>
                </a:cubicBezTo>
                <a:cubicBezTo>
                  <a:pt x="4" y="74"/>
                  <a:pt x="13" y="66"/>
                  <a:pt x="24" y="66"/>
                </a:cubicBezTo>
                <a:cubicBezTo>
                  <a:pt x="35" y="66"/>
                  <a:pt x="44" y="74"/>
                  <a:pt x="47" y="84"/>
                </a:cubicBezTo>
                <a:cubicBezTo>
                  <a:pt x="49" y="84"/>
                  <a:pt x="49" y="84"/>
                  <a:pt x="49" y="84"/>
                </a:cubicBezTo>
                <a:cubicBezTo>
                  <a:pt x="51" y="76"/>
                  <a:pt x="58" y="69"/>
                  <a:pt x="66" y="67"/>
                </a:cubicBezTo>
                <a:cubicBezTo>
                  <a:pt x="66" y="132"/>
                  <a:pt x="66" y="132"/>
                  <a:pt x="66" y="132"/>
                </a:cubicBezTo>
                <a:cubicBezTo>
                  <a:pt x="66" y="134"/>
                  <a:pt x="65" y="144"/>
                  <a:pt x="54" y="144"/>
                </a:cubicBezTo>
                <a:cubicBezTo>
                  <a:pt x="43" y="144"/>
                  <a:pt x="42" y="135"/>
                  <a:pt x="42" y="132"/>
                </a:cubicBezTo>
                <a:cubicBezTo>
                  <a:pt x="42" y="129"/>
                  <a:pt x="39" y="126"/>
                  <a:pt x="36" y="126"/>
                </a:cubicBezTo>
                <a:cubicBezTo>
                  <a:pt x="33" y="126"/>
                  <a:pt x="30" y="129"/>
                  <a:pt x="30" y="132"/>
                </a:cubicBezTo>
                <a:cubicBezTo>
                  <a:pt x="30" y="142"/>
                  <a:pt x="36" y="156"/>
                  <a:pt x="54" y="156"/>
                </a:cubicBezTo>
                <a:cubicBezTo>
                  <a:pt x="72" y="156"/>
                  <a:pt x="78" y="142"/>
                  <a:pt x="78" y="132"/>
                </a:cubicBezTo>
                <a:cubicBezTo>
                  <a:pt x="78" y="67"/>
                  <a:pt x="78" y="67"/>
                  <a:pt x="78" y="67"/>
                </a:cubicBezTo>
                <a:cubicBezTo>
                  <a:pt x="86" y="69"/>
                  <a:pt x="93" y="76"/>
                  <a:pt x="95" y="84"/>
                </a:cubicBezTo>
                <a:cubicBezTo>
                  <a:pt x="97" y="84"/>
                  <a:pt x="97" y="84"/>
                  <a:pt x="97" y="84"/>
                </a:cubicBezTo>
                <a:cubicBezTo>
                  <a:pt x="100" y="74"/>
                  <a:pt x="109" y="66"/>
                  <a:pt x="120" y="66"/>
                </a:cubicBezTo>
                <a:cubicBezTo>
                  <a:pt x="131" y="66"/>
                  <a:pt x="140" y="74"/>
                  <a:pt x="143" y="84"/>
                </a:cubicBezTo>
                <a:cubicBezTo>
                  <a:pt x="144" y="84"/>
                  <a:pt x="144" y="84"/>
                  <a:pt x="144" y="84"/>
                </a:cubicBezTo>
                <a:cubicBezTo>
                  <a:pt x="144" y="46"/>
                  <a:pt x="115" y="15"/>
                  <a:pt x="78" y="12"/>
                </a:cubicBezTo>
              </a:path>
            </a:pathLst>
          </a:cu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476" name="Oval 129"/>
          <p:cNvSpPr>
            <a:spLocks noChangeArrowheads="1"/>
          </p:cNvSpPr>
          <p:nvPr/>
        </p:nvSpPr>
        <p:spPr bwMode="auto">
          <a:xfrm>
            <a:off x="8165564" y="5348320"/>
            <a:ext cx="71948" cy="71948"/>
          </a:xfrm>
          <a:prstGeom prst="ellipse">
            <a:avLst/>
          </a:pr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477" name="Oval 130"/>
          <p:cNvSpPr>
            <a:spLocks noChangeArrowheads="1"/>
          </p:cNvSpPr>
          <p:nvPr/>
        </p:nvSpPr>
        <p:spPr bwMode="auto">
          <a:xfrm>
            <a:off x="8364478" y="5348320"/>
            <a:ext cx="71948" cy="71948"/>
          </a:xfrm>
          <a:prstGeom prst="ellipse">
            <a:avLst/>
          </a:pr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478" name="Freeform 131"/>
          <p:cNvSpPr>
            <a:spLocks noEditPoints="1"/>
          </p:cNvSpPr>
          <p:nvPr/>
        </p:nvSpPr>
        <p:spPr bwMode="auto">
          <a:xfrm>
            <a:off x="8017435" y="5073223"/>
            <a:ext cx="509984" cy="241237"/>
          </a:xfrm>
          <a:custGeom>
            <a:avLst/>
            <a:gdLst>
              <a:gd name="T0" fmla="*/ 9 w 168"/>
              <a:gd name="T1" fmla="*/ 0 h 78"/>
              <a:gd name="T2" fmla="*/ 14 w 168"/>
              <a:gd name="T3" fmla="*/ 18 h 78"/>
              <a:gd name="T4" fmla="*/ 168 w 168"/>
              <a:gd name="T5" fmla="*/ 18 h 78"/>
              <a:gd name="T6" fmla="*/ 39 w 168"/>
              <a:gd name="T7" fmla="*/ 30 h 78"/>
              <a:gd name="T8" fmla="*/ 42 w 168"/>
              <a:gd name="T9" fmla="*/ 33 h 78"/>
              <a:gd name="T10" fmla="*/ 108 w 168"/>
              <a:gd name="T11" fmla="*/ 45 h 78"/>
              <a:gd name="T12" fmla="*/ 102 w 168"/>
              <a:gd name="T13" fmla="*/ 27 h 78"/>
              <a:gd name="T14" fmla="*/ 99 w 168"/>
              <a:gd name="T15" fmla="*/ 30 h 78"/>
              <a:gd name="T16" fmla="*/ 99 w 168"/>
              <a:gd name="T17" fmla="*/ 42 h 78"/>
              <a:gd name="T18" fmla="*/ 96 w 168"/>
              <a:gd name="T19" fmla="*/ 39 h 78"/>
              <a:gd name="T20" fmla="*/ 78 w 168"/>
              <a:gd name="T21" fmla="*/ 33 h 78"/>
              <a:gd name="T22" fmla="*/ 66 w 168"/>
              <a:gd name="T23" fmla="*/ 27 h 78"/>
              <a:gd name="T24" fmla="*/ 63 w 168"/>
              <a:gd name="T25" fmla="*/ 30 h 78"/>
              <a:gd name="T26" fmla="*/ 57 w 168"/>
              <a:gd name="T27" fmla="*/ 30 h 78"/>
              <a:gd name="T28" fmla="*/ 54 w 168"/>
              <a:gd name="T29" fmla="*/ 27 h 78"/>
              <a:gd name="T30" fmla="*/ 48 w 168"/>
              <a:gd name="T31" fmla="*/ 39 h 78"/>
              <a:gd name="T32" fmla="*/ 54 w 168"/>
              <a:gd name="T33" fmla="*/ 57 h 78"/>
              <a:gd name="T34" fmla="*/ 57 w 168"/>
              <a:gd name="T35" fmla="*/ 54 h 78"/>
              <a:gd name="T36" fmla="*/ 63 w 168"/>
              <a:gd name="T37" fmla="*/ 42 h 78"/>
              <a:gd name="T38" fmla="*/ 60 w 168"/>
              <a:gd name="T39" fmla="*/ 39 h 78"/>
              <a:gd name="T40" fmla="*/ 60 w 168"/>
              <a:gd name="T41" fmla="*/ 63 h 78"/>
              <a:gd name="T42" fmla="*/ 66 w 168"/>
              <a:gd name="T43" fmla="*/ 57 h 78"/>
              <a:gd name="T44" fmla="*/ 69 w 168"/>
              <a:gd name="T45" fmla="*/ 54 h 78"/>
              <a:gd name="T46" fmla="*/ 75 w 168"/>
              <a:gd name="T47" fmla="*/ 42 h 78"/>
              <a:gd name="T48" fmla="*/ 72 w 168"/>
              <a:gd name="T49" fmla="*/ 39 h 78"/>
              <a:gd name="T50" fmla="*/ 72 w 168"/>
              <a:gd name="T51" fmla="*/ 63 h 78"/>
              <a:gd name="T52" fmla="*/ 78 w 168"/>
              <a:gd name="T53" fmla="*/ 57 h 78"/>
              <a:gd name="T54" fmla="*/ 81 w 168"/>
              <a:gd name="T55" fmla="*/ 54 h 78"/>
              <a:gd name="T56" fmla="*/ 87 w 168"/>
              <a:gd name="T57" fmla="*/ 42 h 78"/>
              <a:gd name="T58" fmla="*/ 84 w 168"/>
              <a:gd name="T59" fmla="*/ 39 h 78"/>
              <a:gd name="T60" fmla="*/ 84 w 168"/>
              <a:gd name="T61" fmla="*/ 63 h 78"/>
              <a:gd name="T62" fmla="*/ 90 w 168"/>
              <a:gd name="T63" fmla="*/ 57 h 78"/>
              <a:gd name="T64" fmla="*/ 93 w 168"/>
              <a:gd name="T65" fmla="*/ 54 h 78"/>
              <a:gd name="T66" fmla="*/ 87 w 168"/>
              <a:gd name="T67" fmla="*/ 30 h 78"/>
              <a:gd name="T68" fmla="*/ 90 w 168"/>
              <a:gd name="T69" fmla="*/ 33 h 78"/>
              <a:gd name="T70" fmla="*/ 96 w 168"/>
              <a:gd name="T71" fmla="*/ 63 h 78"/>
              <a:gd name="T72" fmla="*/ 102 w 168"/>
              <a:gd name="T73" fmla="*/ 57 h 78"/>
              <a:gd name="T74" fmla="*/ 105 w 168"/>
              <a:gd name="T75" fmla="*/ 54 h 78"/>
              <a:gd name="T76" fmla="*/ 105 w 168"/>
              <a:gd name="T77" fmla="*/ 66 h 78"/>
              <a:gd name="T78" fmla="*/ 108 w 168"/>
              <a:gd name="T79" fmla="*/ 69 h 78"/>
              <a:gd name="T80" fmla="*/ 114 w 168"/>
              <a:gd name="T81" fmla="*/ 51 h 78"/>
              <a:gd name="T82" fmla="*/ 114 w 168"/>
              <a:gd name="T83" fmla="*/ 33 h 78"/>
              <a:gd name="T84" fmla="*/ 117 w 168"/>
              <a:gd name="T85" fmla="*/ 30 h 78"/>
              <a:gd name="T86" fmla="*/ 123 w 168"/>
              <a:gd name="T87" fmla="*/ 42 h 78"/>
              <a:gd name="T88" fmla="*/ 120 w 168"/>
              <a:gd name="T89" fmla="*/ 39 h 78"/>
              <a:gd name="T90" fmla="*/ 120 w 168"/>
              <a:gd name="T91" fmla="*/ 63 h 78"/>
              <a:gd name="T92" fmla="*/ 126 w 168"/>
              <a:gd name="T93" fmla="*/ 57 h 78"/>
              <a:gd name="T94" fmla="*/ 129 w 168"/>
              <a:gd name="T95" fmla="*/ 54 h 78"/>
              <a:gd name="T96" fmla="*/ 123 w 168"/>
              <a:gd name="T97" fmla="*/ 30 h 78"/>
              <a:gd name="T98" fmla="*/ 126 w 168"/>
              <a:gd name="T99" fmla="*/ 33 h 78"/>
              <a:gd name="T100" fmla="*/ 132 w 168"/>
              <a:gd name="T101" fmla="*/ 63 h 78"/>
              <a:gd name="T102" fmla="*/ 132 w 168"/>
              <a:gd name="T103" fmla="*/ 45 h 78"/>
              <a:gd name="T104" fmla="*/ 135 w 168"/>
              <a:gd name="T105" fmla="*/ 42 h 78"/>
              <a:gd name="T106" fmla="*/ 135 w 168"/>
              <a:gd name="T107" fmla="*/ 54 h 78"/>
              <a:gd name="T108" fmla="*/ 138 w 168"/>
              <a:gd name="T109" fmla="*/ 57 h 78"/>
              <a:gd name="T110" fmla="*/ 138 w 168"/>
              <a:gd name="T111" fmla="*/ 27 h 78"/>
              <a:gd name="T112" fmla="*/ 144 w 168"/>
              <a:gd name="T113" fmla="*/ 45 h 78"/>
              <a:gd name="T114" fmla="*/ 147 w 168"/>
              <a:gd name="T115" fmla="*/ 42 h 78"/>
              <a:gd name="T116" fmla="*/ 147 w 168"/>
              <a:gd name="T117" fmla="*/ 30 h 78"/>
              <a:gd name="T118" fmla="*/ 150 w 168"/>
              <a:gd name="T119" fmla="*/ 3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8" h="78">
                <a:moveTo>
                  <a:pt x="33" y="18"/>
                </a:moveTo>
                <a:cubicBezTo>
                  <a:pt x="21" y="0"/>
                  <a:pt x="21" y="0"/>
                  <a:pt x="21" y="0"/>
                </a:cubicBezTo>
                <a:cubicBezTo>
                  <a:pt x="9" y="0"/>
                  <a:pt x="9" y="0"/>
                  <a:pt x="9" y="0"/>
                </a:cubicBezTo>
                <a:cubicBezTo>
                  <a:pt x="4" y="0"/>
                  <a:pt x="0" y="4"/>
                  <a:pt x="0" y="9"/>
                </a:cubicBezTo>
                <a:cubicBezTo>
                  <a:pt x="0" y="14"/>
                  <a:pt x="4" y="18"/>
                  <a:pt x="9" y="18"/>
                </a:cubicBezTo>
                <a:cubicBezTo>
                  <a:pt x="14" y="18"/>
                  <a:pt x="14" y="18"/>
                  <a:pt x="14" y="18"/>
                </a:cubicBezTo>
                <a:cubicBezTo>
                  <a:pt x="45" y="78"/>
                  <a:pt x="45" y="78"/>
                  <a:pt x="45" y="78"/>
                </a:cubicBezTo>
                <a:cubicBezTo>
                  <a:pt x="148" y="78"/>
                  <a:pt x="148" y="78"/>
                  <a:pt x="148" y="78"/>
                </a:cubicBezTo>
                <a:cubicBezTo>
                  <a:pt x="168" y="18"/>
                  <a:pt x="168" y="18"/>
                  <a:pt x="168" y="18"/>
                </a:cubicBezTo>
                <a:lnTo>
                  <a:pt x="33" y="18"/>
                </a:lnTo>
                <a:close/>
                <a:moveTo>
                  <a:pt x="42" y="33"/>
                </a:moveTo>
                <a:cubicBezTo>
                  <a:pt x="40" y="33"/>
                  <a:pt x="39" y="32"/>
                  <a:pt x="39" y="30"/>
                </a:cubicBezTo>
                <a:cubicBezTo>
                  <a:pt x="39" y="28"/>
                  <a:pt x="40" y="27"/>
                  <a:pt x="42" y="27"/>
                </a:cubicBezTo>
                <a:cubicBezTo>
                  <a:pt x="44" y="27"/>
                  <a:pt x="45" y="28"/>
                  <a:pt x="45" y="30"/>
                </a:cubicBezTo>
                <a:cubicBezTo>
                  <a:pt x="45" y="32"/>
                  <a:pt x="44" y="33"/>
                  <a:pt x="42" y="33"/>
                </a:cubicBezTo>
                <a:moveTo>
                  <a:pt x="108" y="39"/>
                </a:moveTo>
                <a:cubicBezTo>
                  <a:pt x="110" y="39"/>
                  <a:pt x="111" y="40"/>
                  <a:pt x="111" y="42"/>
                </a:cubicBezTo>
                <a:cubicBezTo>
                  <a:pt x="111" y="44"/>
                  <a:pt x="110" y="45"/>
                  <a:pt x="108" y="45"/>
                </a:cubicBezTo>
                <a:cubicBezTo>
                  <a:pt x="106" y="45"/>
                  <a:pt x="105" y="44"/>
                  <a:pt x="105" y="42"/>
                </a:cubicBezTo>
                <a:cubicBezTo>
                  <a:pt x="105" y="40"/>
                  <a:pt x="106" y="39"/>
                  <a:pt x="108" y="39"/>
                </a:cubicBezTo>
                <a:moveTo>
                  <a:pt x="102" y="27"/>
                </a:moveTo>
                <a:cubicBezTo>
                  <a:pt x="104" y="27"/>
                  <a:pt x="105" y="28"/>
                  <a:pt x="105" y="30"/>
                </a:cubicBezTo>
                <a:cubicBezTo>
                  <a:pt x="105" y="32"/>
                  <a:pt x="104" y="33"/>
                  <a:pt x="102" y="33"/>
                </a:cubicBezTo>
                <a:cubicBezTo>
                  <a:pt x="100" y="33"/>
                  <a:pt x="99" y="32"/>
                  <a:pt x="99" y="30"/>
                </a:cubicBezTo>
                <a:cubicBezTo>
                  <a:pt x="99" y="28"/>
                  <a:pt x="100" y="27"/>
                  <a:pt x="102" y="27"/>
                </a:cubicBezTo>
                <a:moveTo>
                  <a:pt x="96" y="39"/>
                </a:moveTo>
                <a:cubicBezTo>
                  <a:pt x="98" y="39"/>
                  <a:pt x="99" y="40"/>
                  <a:pt x="99" y="42"/>
                </a:cubicBezTo>
                <a:cubicBezTo>
                  <a:pt x="99" y="44"/>
                  <a:pt x="98" y="45"/>
                  <a:pt x="96" y="45"/>
                </a:cubicBezTo>
                <a:cubicBezTo>
                  <a:pt x="94" y="45"/>
                  <a:pt x="93" y="44"/>
                  <a:pt x="93" y="42"/>
                </a:cubicBezTo>
                <a:cubicBezTo>
                  <a:pt x="93" y="40"/>
                  <a:pt x="94" y="39"/>
                  <a:pt x="96" y="39"/>
                </a:cubicBezTo>
                <a:moveTo>
                  <a:pt x="78" y="27"/>
                </a:moveTo>
                <a:cubicBezTo>
                  <a:pt x="80" y="27"/>
                  <a:pt x="81" y="28"/>
                  <a:pt x="81" y="30"/>
                </a:cubicBezTo>
                <a:cubicBezTo>
                  <a:pt x="81" y="32"/>
                  <a:pt x="80" y="33"/>
                  <a:pt x="78" y="33"/>
                </a:cubicBezTo>
                <a:cubicBezTo>
                  <a:pt x="76" y="33"/>
                  <a:pt x="75" y="32"/>
                  <a:pt x="75" y="30"/>
                </a:cubicBezTo>
                <a:cubicBezTo>
                  <a:pt x="75" y="28"/>
                  <a:pt x="76" y="27"/>
                  <a:pt x="78" y="27"/>
                </a:cubicBezTo>
                <a:moveTo>
                  <a:pt x="66" y="27"/>
                </a:moveTo>
                <a:cubicBezTo>
                  <a:pt x="68" y="27"/>
                  <a:pt x="69" y="28"/>
                  <a:pt x="69" y="30"/>
                </a:cubicBezTo>
                <a:cubicBezTo>
                  <a:pt x="69" y="32"/>
                  <a:pt x="68" y="33"/>
                  <a:pt x="66" y="33"/>
                </a:cubicBezTo>
                <a:cubicBezTo>
                  <a:pt x="64" y="33"/>
                  <a:pt x="63" y="32"/>
                  <a:pt x="63" y="30"/>
                </a:cubicBezTo>
                <a:cubicBezTo>
                  <a:pt x="63" y="28"/>
                  <a:pt x="64" y="27"/>
                  <a:pt x="66" y="27"/>
                </a:cubicBezTo>
                <a:moveTo>
                  <a:pt x="54" y="27"/>
                </a:moveTo>
                <a:cubicBezTo>
                  <a:pt x="56" y="27"/>
                  <a:pt x="57" y="28"/>
                  <a:pt x="57" y="30"/>
                </a:cubicBezTo>
                <a:cubicBezTo>
                  <a:pt x="57" y="32"/>
                  <a:pt x="56" y="33"/>
                  <a:pt x="54" y="33"/>
                </a:cubicBezTo>
                <a:cubicBezTo>
                  <a:pt x="52" y="33"/>
                  <a:pt x="51" y="32"/>
                  <a:pt x="51" y="30"/>
                </a:cubicBezTo>
                <a:cubicBezTo>
                  <a:pt x="51" y="28"/>
                  <a:pt x="52" y="27"/>
                  <a:pt x="54" y="27"/>
                </a:cubicBezTo>
                <a:moveTo>
                  <a:pt x="48" y="45"/>
                </a:moveTo>
                <a:cubicBezTo>
                  <a:pt x="46" y="45"/>
                  <a:pt x="45" y="44"/>
                  <a:pt x="45" y="42"/>
                </a:cubicBezTo>
                <a:cubicBezTo>
                  <a:pt x="45" y="40"/>
                  <a:pt x="46" y="39"/>
                  <a:pt x="48" y="39"/>
                </a:cubicBezTo>
                <a:cubicBezTo>
                  <a:pt x="50" y="39"/>
                  <a:pt x="51" y="40"/>
                  <a:pt x="51" y="42"/>
                </a:cubicBezTo>
                <a:cubicBezTo>
                  <a:pt x="51" y="44"/>
                  <a:pt x="50" y="45"/>
                  <a:pt x="48" y="45"/>
                </a:cubicBezTo>
                <a:moveTo>
                  <a:pt x="54" y="57"/>
                </a:moveTo>
                <a:cubicBezTo>
                  <a:pt x="52" y="57"/>
                  <a:pt x="51" y="56"/>
                  <a:pt x="51" y="54"/>
                </a:cubicBezTo>
                <a:cubicBezTo>
                  <a:pt x="51" y="52"/>
                  <a:pt x="52" y="51"/>
                  <a:pt x="54" y="51"/>
                </a:cubicBezTo>
                <a:cubicBezTo>
                  <a:pt x="56" y="51"/>
                  <a:pt x="57" y="52"/>
                  <a:pt x="57" y="54"/>
                </a:cubicBezTo>
                <a:cubicBezTo>
                  <a:pt x="57" y="56"/>
                  <a:pt x="56" y="57"/>
                  <a:pt x="54" y="57"/>
                </a:cubicBezTo>
                <a:moveTo>
                  <a:pt x="60" y="39"/>
                </a:moveTo>
                <a:cubicBezTo>
                  <a:pt x="62" y="39"/>
                  <a:pt x="63" y="40"/>
                  <a:pt x="63" y="42"/>
                </a:cubicBezTo>
                <a:cubicBezTo>
                  <a:pt x="63" y="44"/>
                  <a:pt x="62" y="45"/>
                  <a:pt x="60" y="45"/>
                </a:cubicBezTo>
                <a:cubicBezTo>
                  <a:pt x="58" y="45"/>
                  <a:pt x="57" y="44"/>
                  <a:pt x="57" y="42"/>
                </a:cubicBezTo>
                <a:cubicBezTo>
                  <a:pt x="57" y="40"/>
                  <a:pt x="58" y="39"/>
                  <a:pt x="60" y="39"/>
                </a:cubicBezTo>
                <a:moveTo>
                  <a:pt x="60" y="69"/>
                </a:moveTo>
                <a:cubicBezTo>
                  <a:pt x="58" y="69"/>
                  <a:pt x="57" y="68"/>
                  <a:pt x="57" y="66"/>
                </a:cubicBezTo>
                <a:cubicBezTo>
                  <a:pt x="57" y="64"/>
                  <a:pt x="58" y="63"/>
                  <a:pt x="60" y="63"/>
                </a:cubicBezTo>
                <a:cubicBezTo>
                  <a:pt x="62" y="63"/>
                  <a:pt x="63" y="64"/>
                  <a:pt x="63" y="66"/>
                </a:cubicBezTo>
                <a:cubicBezTo>
                  <a:pt x="63" y="68"/>
                  <a:pt x="62" y="69"/>
                  <a:pt x="60" y="69"/>
                </a:cubicBezTo>
                <a:moveTo>
                  <a:pt x="66" y="57"/>
                </a:moveTo>
                <a:cubicBezTo>
                  <a:pt x="64" y="57"/>
                  <a:pt x="63" y="56"/>
                  <a:pt x="63" y="54"/>
                </a:cubicBezTo>
                <a:cubicBezTo>
                  <a:pt x="63" y="52"/>
                  <a:pt x="64" y="51"/>
                  <a:pt x="66" y="51"/>
                </a:cubicBezTo>
                <a:cubicBezTo>
                  <a:pt x="68" y="51"/>
                  <a:pt x="69" y="52"/>
                  <a:pt x="69" y="54"/>
                </a:cubicBezTo>
                <a:cubicBezTo>
                  <a:pt x="69" y="56"/>
                  <a:pt x="68" y="57"/>
                  <a:pt x="66" y="57"/>
                </a:cubicBezTo>
                <a:moveTo>
                  <a:pt x="72" y="39"/>
                </a:moveTo>
                <a:cubicBezTo>
                  <a:pt x="74" y="39"/>
                  <a:pt x="75" y="40"/>
                  <a:pt x="75" y="42"/>
                </a:cubicBezTo>
                <a:cubicBezTo>
                  <a:pt x="75" y="44"/>
                  <a:pt x="74" y="45"/>
                  <a:pt x="72" y="45"/>
                </a:cubicBezTo>
                <a:cubicBezTo>
                  <a:pt x="70" y="45"/>
                  <a:pt x="69" y="44"/>
                  <a:pt x="69" y="42"/>
                </a:cubicBezTo>
                <a:cubicBezTo>
                  <a:pt x="69" y="40"/>
                  <a:pt x="70" y="39"/>
                  <a:pt x="72" y="39"/>
                </a:cubicBezTo>
                <a:moveTo>
                  <a:pt x="72" y="69"/>
                </a:moveTo>
                <a:cubicBezTo>
                  <a:pt x="70" y="69"/>
                  <a:pt x="69" y="68"/>
                  <a:pt x="69" y="66"/>
                </a:cubicBezTo>
                <a:cubicBezTo>
                  <a:pt x="69" y="64"/>
                  <a:pt x="70" y="63"/>
                  <a:pt x="72" y="63"/>
                </a:cubicBezTo>
                <a:cubicBezTo>
                  <a:pt x="74" y="63"/>
                  <a:pt x="75" y="64"/>
                  <a:pt x="75" y="66"/>
                </a:cubicBezTo>
                <a:cubicBezTo>
                  <a:pt x="75" y="68"/>
                  <a:pt x="74" y="69"/>
                  <a:pt x="72" y="69"/>
                </a:cubicBezTo>
                <a:moveTo>
                  <a:pt x="78" y="57"/>
                </a:moveTo>
                <a:cubicBezTo>
                  <a:pt x="76" y="57"/>
                  <a:pt x="75" y="56"/>
                  <a:pt x="75" y="54"/>
                </a:cubicBezTo>
                <a:cubicBezTo>
                  <a:pt x="75" y="52"/>
                  <a:pt x="76" y="51"/>
                  <a:pt x="78" y="51"/>
                </a:cubicBezTo>
                <a:cubicBezTo>
                  <a:pt x="80" y="51"/>
                  <a:pt x="81" y="52"/>
                  <a:pt x="81" y="54"/>
                </a:cubicBezTo>
                <a:cubicBezTo>
                  <a:pt x="81" y="56"/>
                  <a:pt x="80" y="57"/>
                  <a:pt x="78" y="57"/>
                </a:cubicBezTo>
                <a:moveTo>
                  <a:pt x="84" y="39"/>
                </a:moveTo>
                <a:cubicBezTo>
                  <a:pt x="86" y="39"/>
                  <a:pt x="87" y="40"/>
                  <a:pt x="87" y="42"/>
                </a:cubicBezTo>
                <a:cubicBezTo>
                  <a:pt x="87" y="44"/>
                  <a:pt x="86" y="45"/>
                  <a:pt x="84" y="45"/>
                </a:cubicBezTo>
                <a:cubicBezTo>
                  <a:pt x="82" y="45"/>
                  <a:pt x="81" y="44"/>
                  <a:pt x="81" y="42"/>
                </a:cubicBezTo>
                <a:cubicBezTo>
                  <a:pt x="81" y="40"/>
                  <a:pt x="82" y="39"/>
                  <a:pt x="84" y="39"/>
                </a:cubicBezTo>
                <a:moveTo>
                  <a:pt x="84" y="69"/>
                </a:moveTo>
                <a:cubicBezTo>
                  <a:pt x="82" y="69"/>
                  <a:pt x="81" y="68"/>
                  <a:pt x="81" y="66"/>
                </a:cubicBezTo>
                <a:cubicBezTo>
                  <a:pt x="81" y="64"/>
                  <a:pt x="82" y="63"/>
                  <a:pt x="84" y="63"/>
                </a:cubicBezTo>
                <a:cubicBezTo>
                  <a:pt x="86" y="63"/>
                  <a:pt x="87" y="64"/>
                  <a:pt x="87" y="66"/>
                </a:cubicBezTo>
                <a:cubicBezTo>
                  <a:pt x="87" y="68"/>
                  <a:pt x="86" y="69"/>
                  <a:pt x="84" y="69"/>
                </a:cubicBezTo>
                <a:moveTo>
                  <a:pt x="90" y="57"/>
                </a:moveTo>
                <a:cubicBezTo>
                  <a:pt x="88" y="57"/>
                  <a:pt x="87" y="56"/>
                  <a:pt x="87" y="54"/>
                </a:cubicBezTo>
                <a:cubicBezTo>
                  <a:pt x="87" y="52"/>
                  <a:pt x="88" y="51"/>
                  <a:pt x="90" y="51"/>
                </a:cubicBezTo>
                <a:cubicBezTo>
                  <a:pt x="92" y="51"/>
                  <a:pt x="93" y="52"/>
                  <a:pt x="93" y="54"/>
                </a:cubicBezTo>
                <a:cubicBezTo>
                  <a:pt x="93" y="56"/>
                  <a:pt x="92" y="57"/>
                  <a:pt x="90" y="57"/>
                </a:cubicBezTo>
                <a:moveTo>
                  <a:pt x="90" y="33"/>
                </a:moveTo>
                <a:cubicBezTo>
                  <a:pt x="88" y="33"/>
                  <a:pt x="87" y="32"/>
                  <a:pt x="87" y="30"/>
                </a:cubicBezTo>
                <a:cubicBezTo>
                  <a:pt x="87" y="28"/>
                  <a:pt x="88" y="27"/>
                  <a:pt x="90" y="27"/>
                </a:cubicBezTo>
                <a:cubicBezTo>
                  <a:pt x="92" y="27"/>
                  <a:pt x="93" y="28"/>
                  <a:pt x="93" y="30"/>
                </a:cubicBezTo>
                <a:cubicBezTo>
                  <a:pt x="93" y="32"/>
                  <a:pt x="92" y="33"/>
                  <a:pt x="90" y="33"/>
                </a:cubicBezTo>
                <a:moveTo>
                  <a:pt x="96" y="69"/>
                </a:moveTo>
                <a:cubicBezTo>
                  <a:pt x="94" y="69"/>
                  <a:pt x="93" y="68"/>
                  <a:pt x="93" y="66"/>
                </a:cubicBezTo>
                <a:cubicBezTo>
                  <a:pt x="93" y="64"/>
                  <a:pt x="94" y="63"/>
                  <a:pt x="96" y="63"/>
                </a:cubicBezTo>
                <a:cubicBezTo>
                  <a:pt x="98" y="63"/>
                  <a:pt x="99" y="64"/>
                  <a:pt x="99" y="66"/>
                </a:cubicBezTo>
                <a:cubicBezTo>
                  <a:pt x="99" y="68"/>
                  <a:pt x="98" y="69"/>
                  <a:pt x="96" y="69"/>
                </a:cubicBezTo>
                <a:moveTo>
                  <a:pt x="102" y="57"/>
                </a:moveTo>
                <a:cubicBezTo>
                  <a:pt x="100" y="57"/>
                  <a:pt x="99" y="56"/>
                  <a:pt x="99" y="54"/>
                </a:cubicBezTo>
                <a:cubicBezTo>
                  <a:pt x="99" y="52"/>
                  <a:pt x="100" y="51"/>
                  <a:pt x="102" y="51"/>
                </a:cubicBezTo>
                <a:cubicBezTo>
                  <a:pt x="104" y="51"/>
                  <a:pt x="105" y="52"/>
                  <a:pt x="105" y="54"/>
                </a:cubicBezTo>
                <a:cubicBezTo>
                  <a:pt x="105" y="56"/>
                  <a:pt x="104" y="57"/>
                  <a:pt x="102" y="57"/>
                </a:cubicBezTo>
                <a:moveTo>
                  <a:pt x="108" y="69"/>
                </a:moveTo>
                <a:cubicBezTo>
                  <a:pt x="106" y="69"/>
                  <a:pt x="105" y="68"/>
                  <a:pt x="105" y="66"/>
                </a:cubicBezTo>
                <a:cubicBezTo>
                  <a:pt x="105" y="64"/>
                  <a:pt x="106" y="63"/>
                  <a:pt x="108" y="63"/>
                </a:cubicBezTo>
                <a:cubicBezTo>
                  <a:pt x="110" y="63"/>
                  <a:pt x="111" y="64"/>
                  <a:pt x="111" y="66"/>
                </a:cubicBezTo>
                <a:cubicBezTo>
                  <a:pt x="111" y="68"/>
                  <a:pt x="110" y="69"/>
                  <a:pt x="108" y="69"/>
                </a:cubicBezTo>
                <a:moveTo>
                  <a:pt x="114" y="57"/>
                </a:moveTo>
                <a:cubicBezTo>
                  <a:pt x="112" y="57"/>
                  <a:pt x="111" y="56"/>
                  <a:pt x="111" y="54"/>
                </a:cubicBezTo>
                <a:cubicBezTo>
                  <a:pt x="111" y="52"/>
                  <a:pt x="112" y="51"/>
                  <a:pt x="114" y="51"/>
                </a:cubicBezTo>
                <a:cubicBezTo>
                  <a:pt x="116" y="51"/>
                  <a:pt x="117" y="52"/>
                  <a:pt x="117" y="54"/>
                </a:cubicBezTo>
                <a:cubicBezTo>
                  <a:pt x="117" y="56"/>
                  <a:pt x="116" y="57"/>
                  <a:pt x="114" y="57"/>
                </a:cubicBezTo>
                <a:moveTo>
                  <a:pt x="114" y="33"/>
                </a:moveTo>
                <a:cubicBezTo>
                  <a:pt x="112" y="33"/>
                  <a:pt x="111" y="32"/>
                  <a:pt x="111" y="30"/>
                </a:cubicBezTo>
                <a:cubicBezTo>
                  <a:pt x="111" y="28"/>
                  <a:pt x="112" y="27"/>
                  <a:pt x="114" y="27"/>
                </a:cubicBezTo>
                <a:cubicBezTo>
                  <a:pt x="116" y="27"/>
                  <a:pt x="117" y="28"/>
                  <a:pt x="117" y="30"/>
                </a:cubicBezTo>
                <a:cubicBezTo>
                  <a:pt x="117" y="32"/>
                  <a:pt x="116" y="33"/>
                  <a:pt x="114" y="33"/>
                </a:cubicBezTo>
                <a:moveTo>
                  <a:pt x="120" y="39"/>
                </a:moveTo>
                <a:cubicBezTo>
                  <a:pt x="122" y="39"/>
                  <a:pt x="123" y="40"/>
                  <a:pt x="123" y="42"/>
                </a:cubicBezTo>
                <a:cubicBezTo>
                  <a:pt x="123" y="44"/>
                  <a:pt x="122" y="45"/>
                  <a:pt x="120" y="45"/>
                </a:cubicBezTo>
                <a:cubicBezTo>
                  <a:pt x="118" y="45"/>
                  <a:pt x="117" y="44"/>
                  <a:pt x="117" y="42"/>
                </a:cubicBezTo>
                <a:cubicBezTo>
                  <a:pt x="117" y="40"/>
                  <a:pt x="118" y="39"/>
                  <a:pt x="120" y="39"/>
                </a:cubicBezTo>
                <a:moveTo>
                  <a:pt x="120" y="69"/>
                </a:moveTo>
                <a:cubicBezTo>
                  <a:pt x="118" y="69"/>
                  <a:pt x="117" y="68"/>
                  <a:pt x="117" y="66"/>
                </a:cubicBezTo>
                <a:cubicBezTo>
                  <a:pt x="117" y="64"/>
                  <a:pt x="118" y="63"/>
                  <a:pt x="120" y="63"/>
                </a:cubicBezTo>
                <a:cubicBezTo>
                  <a:pt x="122" y="63"/>
                  <a:pt x="123" y="64"/>
                  <a:pt x="123" y="66"/>
                </a:cubicBezTo>
                <a:cubicBezTo>
                  <a:pt x="123" y="68"/>
                  <a:pt x="122" y="69"/>
                  <a:pt x="120" y="69"/>
                </a:cubicBezTo>
                <a:moveTo>
                  <a:pt x="126" y="57"/>
                </a:moveTo>
                <a:cubicBezTo>
                  <a:pt x="124" y="57"/>
                  <a:pt x="123" y="56"/>
                  <a:pt x="123" y="54"/>
                </a:cubicBezTo>
                <a:cubicBezTo>
                  <a:pt x="123" y="52"/>
                  <a:pt x="124" y="51"/>
                  <a:pt x="126" y="51"/>
                </a:cubicBezTo>
                <a:cubicBezTo>
                  <a:pt x="128" y="51"/>
                  <a:pt x="129" y="52"/>
                  <a:pt x="129" y="54"/>
                </a:cubicBezTo>
                <a:cubicBezTo>
                  <a:pt x="129" y="56"/>
                  <a:pt x="128" y="57"/>
                  <a:pt x="126" y="57"/>
                </a:cubicBezTo>
                <a:moveTo>
                  <a:pt x="126" y="33"/>
                </a:moveTo>
                <a:cubicBezTo>
                  <a:pt x="124" y="33"/>
                  <a:pt x="123" y="32"/>
                  <a:pt x="123" y="30"/>
                </a:cubicBezTo>
                <a:cubicBezTo>
                  <a:pt x="123" y="28"/>
                  <a:pt x="124" y="27"/>
                  <a:pt x="126" y="27"/>
                </a:cubicBezTo>
                <a:cubicBezTo>
                  <a:pt x="128" y="27"/>
                  <a:pt x="129" y="28"/>
                  <a:pt x="129" y="30"/>
                </a:cubicBezTo>
                <a:cubicBezTo>
                  <a:pt x="129" y="32"/>
                  <a:pt x="128" y="33"/>
                  <a:pt x="126" y="33"/>
                </a:cubicBezTo>
                <a:moveTo>
                  <a:pt x="132" y="69"/>
                </a:moveTo>
                <a:cubicBezTo>
                  <a:pt x="130" y="69"/>
                  <a:pt x="129" y="68"/>
                  <a:pt x="129" y="66"/>
                </a:cubicBezTo>
                <a:cubicBezTo>
                  <a:pt x="129" y="64"/>
                  <a:pt x="130" y="63"/>
                  <a:pt x="132" y="63"/>
                </a:cubicBezTo>
                <a:cubicBezTo>
                  <a:pt x="134" y="63"/>
                  <a:pt x="135" y="64"/>
                  <a:pt x="135" y="66"/>
                </a:cubicBezTo>
                <a:cubicBezTo>
                  <a:pt x="135" y="68"/>
                  <a:pt x="134" y="69"/>
                  <a:pt x="132" y="69"/>
                </a:cubicBezTo>
                <a:moveTo>
                  <a:pt x="132" y="45"/>
                </a:moveTo>
                <a:cubicBezTo>
                  <a:pt x="130" y="45"/>
                  <a:pt x="129" y="44"/>
                  <a:pt x="129" y="42"/>
                </a:cubicBezTo>
                <a:cubicBezTo>
                  <a:pt x="129" y="40"/>
                  <a:pt x="130" y="39"/>
                  <a:pt x="132" y="39"/>
                </a:cubicBezTo>
                <a:cubicBezTo>
                  <a:pt x="134" y="39"/>
                  <a:pt x="135" y="40"/>
                  <a:pt x="135" y="42"/>
                </a:cubicBezTo>
                <a:cubicBezTo>
                  <a:pt x="135" y="44"/>
                  <a:pt x="134" y="45"/>
                  <a:pt x="132" y="45"/>
                </a:cubicBezTo>
                <a:moveTo>
                  <a:pt x="138" y="57"/>
                </a:moveTo>
                <a:cubicBezTo>
                  <a:pt x="136" y="57"/>
                  <a:pt x="135" y="56"/>
                  <a:pt x="135" y="54"/>
                </a:cubicBezTo>
                <a:cubicBezTo>
                  <a:pt x="135" y="52"/>
                  <a:pt x="136" y="51"/>
                  <a:pt x="138" y="51"/>
                </a:cubicBezTo>
                <a:cubicBezTo>
                  <a:pt x="140" y="51"/>
                  <a:pt x="141" y="52"/>
                  <a:pt x="141" y="54"/>
                </a:cubicBezTo>
                <a:cubicBezTo>
                  <a:pt x="141" y="56"/>
                  <a:pt x="140" y="57"/>
                  <a:pt x="138" y="57"/>
                </a:cubicBezTo>
                <a:moveTo>
                  <a:pt x="138" y="33"/>
                </a:moveTo>
                <a:cubicBezTo>
                  <a:pt x="136" y="33"/>
                  <a:pt x="135" y="32"/>
                  <a:pt x="135" y="30"/>
                </a:cubicBezTo>
                <a:cubicBezTo>
                  <a:pt x="135" y="28"/>
                  <a:pt x="136" y="27"/>
                  <a:pt x="138" y="27"/>
                </a:cubicBezTo>
                <a:cubicBezTo>
                  <a:pt x="140" y="27"/>
                  <a:pt x="141" y="28"/>
                  <a:pt x="141" y="30"/>
                </a:cubicBezTo>
                <a:cubicBezTo>
                  <a:pt x="141" y="32"/>
                  <a:pt x="140" y="33"/>
                  <a:pt x="138" y="33"/>
                </a:cubicBezTo>
                <a:moveTo>
                  <a:pt x="144" y="45"/>
                </a:moveTo>
                <a:cubicBezTo>
                  <a:pt x="142" y="45"/>
                  <a:pt x="141" y="44"/>
                  <a:pt x="141" y="42"/>
                </a:cubicBezTo>
                <a:cubicBezTo>
                  <a:pt x="141" y="40"/>
                  <a:pt x="142" y="39"/>
                  <a:pt x="144" y="39"/>
                </a:cubicBezTo>
                <a:cubicBezTo>
                  <a:pt x="146" y="39"/>
                  <a:pt x="147" y="40"/>
                  <a:pt x="147" y="42"/>
                </a:cubicBezTo>
                <a:cubicBezTo>
                  <a:pt x="147" y="44"/>
                  <a:pt x="146" y="45"/>
                  <a:pt x="144" y="45"/>
                </a:cubicBezTo>
                <a:moveTo>
                  <a:pt x="150" y="33"/>
                </a:moveTo>
                <a:cubicBezTo>
                  <a:pt x="148" y="33"/>
                  <a:pt x="147" y="32"/>
                  <a:pt x="147" y="30"/>
                </a:cubicBezTo>
                <a:cubicBezTo>
                  <a:pt x="147" y="28"/>
                  <a:pt x="148" y="27"/>
                  <a:pt x="150" y="27"/>
                </a:cubicBezTo>
                <a:cubicBezTo>
                  <a:pt x="152" y="27"/>
                  <a:pt x="153" y="28"/>
                  <a:pt x="153" y="30"/>
                </a:cubicBezTo>
                <a:cubicBezTo>
                  <a:pt x="153" y="32"/>
                  <a:pt x="152" y="33"/>
                  <a:pt x="150" y="33"/>
                </a:cubicBezTo>
              </a:path>
            </a:pathLst>
          </a:cu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479" name="Freeform 132"/>
          <p:cNvSpPr>
            <a:spLocks noEditPoints="1"/>
          </p:cNvSpPr>
          <p:nvPr/>
        </p:nvSpPr>
        <p:spPr bwMode="auto">
          <a:xfrm>
            <a:off x="8929480" y="5043599"/>
            <a:ext cx="433803" cy="361855"/>
          </a:xfrm>
          <a:custGeom>
            <a:avLst/>
            <a:gdLst>
              <a:gd name="T0" fmla="*/ 132 w 144"/>
              <a:gd name="T1" fmla="*/ 36 h 120"/>
              <a:gd name="T2" fmla="*/ 114 w 144"/>
              <a:gd name="T3" fmla="*/ 36 h 120"/>
              <a:gd name="T4" fmla="*/ 72 w 144"/>
              <a:gd name="T5" fmla="*/ 0 h 120"/>
              <a:gd name="T6" fmla="*/ 30 w 144"/>
              <a:gd name="T7" fmla="*/ 36 h 120"/>
              <a:gd name="T8" fmla="*/ 12 w 144"/>
              <a:gd name="T9" fmla="*/ 36 h 120"/>
              <a:gd name="T10" fmla="*/ 0 w 144"/>
              <a:gd name="T11" fmla="*/ 48 h 120"/>
              <a:gd name="T12" fmla="*/ 0 w 144"/>
              <a:gd name="T13" fmla="*/ 120 h 120"/>
              <a:gd name="T14" fmla="*/ 144 w 144"/>
              <a:gd name="T15" fmla="*/ 120 h 120"/>
              <a:gd name="T16" fmla="*/ 144 w 144"/>
              <a:gd name="T17" fmla="*/ 48 h 120"/>
              <a:gd name="T18" fmla="*/ 132 w 144"/>
              <a:gd name="T19" fmla="*/ 36 h 120"/>
              <a:gd name="T20" fmla="*/ 102 w 144"/>
              <a:gd name="T21" fmla="*/ 90 h 120"/>
              <a:gd name="T22" fmla="*/ 84 w 144"/>
              <a:gd name="T23" fmla="*/ 90 h 120"/>
              <a:gd name="T24" fmla="*/ 84 w 144"/>
              <a:gd name="T25" fmla="*/ 108 h 120"/>
              <a:gd name="T26" fmla="*/ 60 w 144"/>
              <a:gd name="T27" fmla="*/ 108 h 120"/>
              <a:gd name="T28" fmla="*/ 60 w 144"/>
              <a:gd name="T29" fmla="*/ 90 h 120"/>
              <a:gd name="T30" fmla="*/ 42 w 144"/>
              <a:gd name="T31" fmla="*/ 90 h 120"/>
              <a:gd name="T32" fmla="*/ 42 w 144"/>
              <a:gd name="T33" fmla="*/ 66 h 120"/>
              <a:gd name="T34" fmla="*/ 60 w 144"/>
              <a:gd name="T35" fmla="*/ 66 h 120"/>
              <a:gd name="T36" fmla="*/ 60 w 144"/>
              <a:gd name="T37" fmla="*/ 48 h 120"/>
              <a:gd name="T38" fmla="*/ 84 w 144"/>
              <a:gd name="T39" fmla="*/ 48 h 120"/>
              <a:gd name="T40" fmla="*/ 84 w 144"/>
              <a:gd name="T41" fmla="*/ 66 h 120"/>
              <a:gd name="T42" fmla="*/ 102 w 144"/>
              <a:gd name="T43" fmla="*/ 66 h 120"/>
              <a:gd name="T44" fmla="*/ 102 w 144"/>
              <a:gd name="T45" fmla="*/ 90 h 120"/>
              <a:gd name="T46" fmla="*/ 42 w 144"/>
              <a:gd name="T47" fmla="*/ 36 h 120"/>
              <a:gd name="T48" fmla="*/ 72 w 144"/>
              <a:gd name="T49" fmla="*/ 12 h 120"/>
              <a:gd name="T50" fmla="*/ 102 w 144"/>
              <a:gd name="T51" fmla="*/ 36 h 120"/>
              <a:gd name="T52" fmla="*/ 42 w 144"/>
              <a:gd name="T53" fmla="*/ 3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4" h="120">
                <a:moveTo>
                  <a:pt x="132" y="36"/>
                </a:moveTo>
                <a:cubicBezTo>
                  <a:pt x="114" y="36"/>
                  <a:pt x="114" y="36"/>
                  <a:pt x="114" y="36"/>
                </a:cubicBezTo>
                <a:cubicBezTo>
                  <a:pt x="114" y="16"/>
                  <a:pt x="95" y="0"/>
                  <a:pt x="72" y="0"/>
                </a:cubicBezTo>
                <a:cubicBezTo>
                  <a:pt x="49" y="0"/>
                  <a:pt x="30" y="16"/>
                  <a:pt x="30" y="36"/>
                </a:cubicBezTo>
                <a:cubicBezTo>
                  <a:pt x="12" y="36"/>
                  <a:pt x="12" y="36"/>
                  <a:pt x="12" y="36"/>
                </a:cubicBezTo>
                <a:cubicBezTo>
                  <a:pt x="5" y="36"/>
                  <a:pt x="0" y="41"/>
                  <a:pt x="0" y="48"/>
                </a:cubicBezTo>
                <a:cubicBezTo>
                  <a:pt x="0" y="120"/>
                  <a:pt x="0" y="120"/>
                  <a:pt x="0" y="120"/>
                </a:cubicBezTo>
                <a:cubicBezTo>
                  <a:pt x="144" y="120"/>
                  <a:pt x="144" y="120"/>
                  <a:pt x="144" y="120"/>
                </a:cubicBezTo>
                <a:cubicBezTo>
                  <a:pt x="144" y="48"/>
                  <a:pt x="144" y="48"/>
                  <a:pt x="144" y="48"/>
                </a:cubicBezTo>
                <a:cubicBezTo>
                  <a:pt x="144" y="41"/>
                  <a:pt x="139" y="36"/>
                  <a:pt x="132" y="36"/>
                </a:cubicBezTo>
                <a:moveTo>
                  <a:pt x="102" y="90"/>
                </a:moveTo>
                <a:cubicBezTo>
                  <a:pt x="84" y="90"/>
                  <a:pt x="84" y="90"/>
                  <a:pt x="84" y="90"/>
                </a:cubicBezTo>
                <a:cubicBezTo>
                  <a:pt x="84" y="108"/>
                  <a:pt x="84" y="108"/>
                  <a:pt x="84" y="108"/>
                </a:cubicBezTo>
                <a:cubicBezTo>
                  <a:pt x="60" y="108"/>
                  <a:pt x="60" y="108"/>
                  <a:pt x="60" y="108"/>
                </a:cubicBezTo>
                <a:cubicBezTo>
                  <a:pt x="60" y="90"/>
                  <a:pt x="60" y="90"/>
                  <a:pt x="60" y="90"/>
                </a:cubicBezTo>
                <a:cubicBezTo>
                  <a:pt x="42" y="90"/>
                  <a:pt x="42" y="90"/>
                  <a:pt x="42" y="90"/>
                </a:cubicBezTo>
                <a:cubicBezTo>
                  <a:pt x="42" y="66"/>
                  <a:pt x="42" y="66"/>
                  <a:pt x="42" y="66"/>
                </a:cubicBezTo>
                <a:cubicBezTo>
                  <a:pt x="60" y="66"/>
                  <a:pt x="60" y="66"/>
                  <a:pt x="60" y="66"/>
                </a:cubicBezTo>
                <a:cubicBezTo>
                  <a:pt x="60" y="48"/>
                  <a:pt x="60" y="48"/>
                  <a:pt x="60" y="48"/>
                </a:cubicBezTo>
                <a:cubicBezTo>
                  <a:pt x="84" y="48"/>
                  <a:pt x="84" y="48"/>
                  <a:pt x="84" y="48"/>
                </a:cubicBezTo>
                <a:cubicBezTo>
                  <a:pt x="84" y="66"/>
                  <a:pt x="84" y="66"/>
                  <a:pt x="84" y="66"/>
                </a:cubicBezTo>
                <a:cubicBezTo>
                  <a:pt x="102" y="66"/>
                  <a:pt x="102" y="66"/>
                  <a:pt x="102" y="66"/>
                </a:cubicBezTo>
                <a:lnTo>
                  <a:pt x="102" y="90"/>
                </a:lnTo>
                <a:close/>
                <a:moveTo>
                  <a:pt x="42" y="36"/>
                </a:moveTo>
                <a:cubicBezTo>
                  <a:pt x="42" y="23"/>
                  <a:pt x="55" y="12"/>
                  <a:pt x="72" y="12"/>
                </a:cubicBezTo>
                <a:cubicBezTo>
                  <a:pt x="89" y="12"/>
                  <a:pt x="102" y="23"/>
                  <a:pt x="102" y="36"/>
                </a:cubicBezTo>
                <a:lnTo>
                  <a:pt x="42" y="36"/>
                </a:lnTo>
                <a:close/>
              </a:path>
            </a:pathLst>
          </a:cu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480" name="Freeform 133"/>
          <p:cNvSpPr>
            <a:spLocks/>
          </p:cNvSpPr>
          <p:nvPr/>
        </p:nvSpPr>
        <p:spPr bwMode="auto">
          <a:xfrm>
            <a:off x="9820366" y="5028785"/>
            <a:ext cx="471894" cy="414759"/>
          </a:xfrm>
          <a:custGeom>
            <a:avLst/>
            <a:gdLst>
              <a:gd name="T0" fmla="*/ 144 w 156"/>
              <a:gd name="T1" fmla="*/ 80 h 136"/>
              <a:gd name="T2" fmla="*/ 134 w 156"/>
              <a:gd name="T3" fmla="*/ 86 h 136"/>
              <a:gd name="T4" fmla="*/ 112 w 156"/>
              <a:gd name="T5" fmla="*/ 86 h 136"/>
              <a:gd name="T6" fmla="*/ 94 w 156"/>
              <a:gd name="T7" fmla="*/ 51 h 136"/>
              <a:gd name="T8" fmla="*/ 81 w 156"/>
              <a:gd name="T9" fmla="*/ 100 h 136"/>
              <a:gd name="T10" fmla="*/ 72 w 156"/>
              <a:gd name="T11" fmla="*/ 1 h 136"/>
              <a:gd name="T12" fmla="*/ 60 w 156"/>
              <a:gd name="T13" fmla="*/ 0 h 136"/>
              <a:gd name="T14" fmla="*/ 37 w 156"/>
              <a:gd name="T15" fmla="*/ 86 h 136"/>
              <a:gd name="T16" fmla="*/ 0 w 156"/>
              <a:gd name="T17" fmla="*/ 86 h 136"/>
              <a:gd name="T18" fmla="*/ 0 w 156"/>
              <a:gd name="T19" fmla="*/ 98 h 136"/>
              <a:gd name="T20" fmla="*/ 47 w 156"/>
              <a:gd name="T21" fmla="*/ 98 h 136"/>
              <a:gd name="T22" fmla="*/ 63 w 156"/>
              <a:gd name="T23" fmla="*/ 36 h 136"/>
              <a:gd name="T24" fmla="*/ 72 w 156"/>
              <a:gd name="T25" fmla="*/ 135 h 136"/>
              <a:gd name="T26" fmla="*/ 84 w 156"/>
              <a:gd name="T27" fmla="*/ 136 h 136"/>
              <a:gd name="T28" fmla="*/ 98 w 156"/>
              <a:gd name="T29" fmla="*/ 85 h 136"/>
              <a:gd name="T30" fmla="*/ 104 w 156"/>
              <a:gd name="T31" fmla="*/ 98 h 136"/>
              <a:gd name="T32" fmla="*/ 134 w 156"/>
              <a:gd name="T33" fmla="*/ 98 h 136"/>
              <a:gd name="T34" fmla="*/ 144 w 156"/>
              <a:gd name="T35" fmla="*/ 104 h 136"/>
              <a:gd name="T36" fmla="*/ 156 w 156"/>
              <a:gd name="T37" fmla="*/ 92 h 136"/>
              <a:gd name="T38" fmla="*/ 144 w 156"/>
              <a:gd name="T39" fmla="*/ 8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6" h="136">
                <a:moveTo>
                  <a:pt x="144" y="80"/>
                </a:moveTo>
                <a:cubicBezTo>
                  <a:pt x="140" y="80"/>
                  <a:pt x="136" y="82"/>
                  <a:pt x="134" y="86"/>
                </a:cubicBezTo>
                <a:cubicBezTo>
                  <a:pt x="112" y="86"/>
                  <a:pt x="112" y="86"/>
                  <a:pt x="112" y="86"/>
                </a:cubicBezTo>
                <a:cubicBezTo>
                  <a:pt x="94" y="51"/>
                  <a:pt x="94" y="51"/>
                  <a:pt x="94" y="51"/>
                </a:cubicBezTo>
                <a:cubicBezTo>
                  <a:pt x="81" y="100"/>
                  <a:pt x="81" y="100"/>
                  <a:pt x="81" y="100"/>
                </a:cubicBezTo>
                <a:cubicBezTo>
                  <a:pt x="72" y="1"/>
                  <a:pt x="72" y="1"/>
                  <a:pt x="72" y="1"/>
                </a:cubicBezTo>
                <a:cubicBezTo>
                  <a:pt x="60" y="0"/>
                  <a:pt x="60" y="0"/>
                  <a:pt x="60" y="0"/>
                </a:cubicBezTo>
                <a:cubicBezTo>
                  <a:pt x="37" y="86"/>
                  <a:pt x="37" y="86"/>
                  <a:pt x="37" y="86"/>
                </a:cubicBezTo>
                <a:cubicBezTo>
                  <a:pt x="0" y="86"/>
                  <a:pt x="0" y="86"/>
                  <a:pt x="0" y="86"/>
                </a:cubicBezTo>
                <a:cubicBezTo>
                  <a:pt x="0" y="98"/>
                  <a:pt x="0" y="98"/>
                  <a:pt x="0" y="98"/>
                </a:cubicBezTo>
                <a:cubicBezTo>
                  <a:pt x="47" y="98"/>
                  <a:pt x="47" y="98"/>
                  <a:pt x="47" y="98"/>
                </a:cubicBezTo>
                <a:cubicBezTo>
                  <a:pt x="63" y="36"/>
                  <a:pt x="63" y="36"/>
                  <a:pt x="63" y="36"/>
                </a:cubicBezTo>
                <a:cubicBezTo>
                  <a:pt x="72" y="135"/>
                  <a:pt x="72" y="135"/>
                  <a:pt x="72" y="135"/>
                </a:cubicBezTo>
                <a:cubicBezTo>
                  <a:pt x="84" y="136"/>
                  <a:pt x="84" y="136"/>
                  <a:pt x="84" y="136"/>
                </a:cubicBezTo>
                <a:cubicBezTo>
                  <a:pt x="98" y="85"/>
                  <a:pt x="98" y="85"/>
                  <a:pt x="98" y="85"/>
                </a:cubicBezTo>
                <a:cubicBezTo>
                  <a:pt x="104" y="98"/>
                  <a:pt x="104" y="98"/>
                  <a:pt x="104" y="98"/>
                </a:cubicBezTo>
                <a:cubicBezTo>
                  <a:pt x="134" y="98"/>
                  <a:pt x="134" y="98"/>
                  <a:pt x="134" y="98"/>
                </a:cubicBezTo>
                <a:cubicBezTo>
                  <a:pt x="136" y="102"/>
                  <a:pt x="140" y="104"/>
                  <a:pt x="144" y="104"/>
                </a:cubicBezTo>
                <a:cubicBezTo>
                  <a:pt x="151" y="104"/>
                  <a:pt x="156" y="99"/>
                  <a:pt x="156" y="92"/>
                </a:cubicBezTo>
                <a:cubicBezTo>
                  <a:pt x="156" y="85"/>
                  <a:pt x="151" y="80"/>
                  <a:pt x="144" y="80"/>
                </a:cubicBezTo>
              </a:path>
            </a:pathLst>
          </a:cu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481" name="Freeform 134"/>
          <p:cNvSpPr>
            <a:spLocks/>
          </p:cNvSpPr>
          <p:nvPr/>
        </p:nvSpPr>
        <p:spPr bwMode="auto">
          <a:xfrm>
            <a:off x="10819171" y="5028786"/>
            <a:ext cx="220076" cy="438037"/>
          </a:xfrm>
          <a:custGeom>
            <a:avLst/>
            <a:gdLst>
              <a:gd name="T0" fmla="*/ 19 w 64"/>
              <a:gd name="T1" fmla="*/ 0 h 128"/>
              <a:gd name="T2" fmla="*/ 59 w 64"/>
              <a:gd name="T3" fmla="*/ 0 h 128"/>
              <a:gd name="T4" fmla="*/ 46 w 64"/>
              <a:gd name="T5" fmla="*/ 30 h 128"/>
              <a:gd name="T6" fmla="*/ 64 w 64"/>
              <a:gd name="T7" fmla="*/ 30 h 128"/>
              <a:gd name="T8" fmla="*/ 32 w 64"/>
              <a:gd name="T9" fmla="*/ 76 h 128"/>
              <a:gd name="T10" fmla="*/ 51 w 64"/>
              <a:gd name="T11" fmla="*/ 76 h 128"/>
              <a:gd name="T12" fmla="*/ 19 w 64"/>
              <a:gd name="T13" fmla="*/ 128 h 128"/>
              <a:gd name="T14" fmla="*/ 19 w 64"/>
              <a:gd name="T15" fmla="*/ 92 h 128"/>
              <a:gd name="T16" fmla="*/ 0 w 64"/>
              <a:gd name="T17" fmla="*/ 92 h 128"/>
              <a:gd name="T18" fmla="*/ 18 w 64"/>
              <a:gd name="T19" fmla="*/ 47 h 128"/>
              <a:gd name="T20" fmla="*/ 0 w 64"/>
              <a:gd name="T21" fmla="*/ 47 h 128"/>
              <a:gd name="T22" fmla="*/ 19 w 64"/>
              <a:gd name="T2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128">
                <a:moveTo>
                  <a:pt x="19" y="0"/>
                </a:moveTo>
                <a:lnTo>
                  <a:pt x="59" y="0"/>
                </a:lnTo>
                <a:lnTo>
                  <a:pt x="46" y="30"/>
                </a:lnTo>
                <a:lnTo>
                  <a:pt x="64" y="30"/>
                </a:lnTo>
                <a:lnTo>
                  <a:pt x="32" y="76"/>
                </a:lnTo>
                <a:lnTo>
                  <a:pt x="51" y="76"/>
                </a:lnTo>
                <a:lnTo>
                  <a:pt x="19" y="128"/>
                </a:lnTo>
                <a:lnTo>
                  <a:pt x="19" y="92"/>
                </a:lnTo>
                <a:lnTo>
                  <a:pt x="0" y="92"/>
                </a:lnTo>
                <a:lnTo>
                  <a:pt x="18" y="47"/>
                </a:lnTo>
                <a:lnTo>
                  <a:pt x="0" y="47"/>
                </a:lnTo>
                <a:lnTo>
                  <a:pt x="19" y="0"/>
                </a:lnTo>
                <a:close/>
              </a:path>
            </a:pathLst>
          </a:cu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482" name="Rectangle 135"/>
          <p:cNvSpPr>
            <a:spLocks noChangeArrowheads="1"/>
          </p:cNvSpPr>
          <p:nvPr/>
        </p:nvSpPr>
        <p:spPr bwMode="auto">
          <a:xfrm>
            <a:off x="1313580" y="5843491"/>
            <a:ext cx="33858" cy="93109"/>
          </a:xfrm>
          <a:prstGeom prst="rect">
            <a:avLst/>
          </a:pr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483" name="Rectangle 136"/>
          <p:cNvSpPr>
            <a:spLocks noChangeArrowheads="1"/>
          </p:cNvSpPr>
          <p:nvPr/>
        </p:nvSpPr>
        <p:spPr bwMode="auto">
          <a:xfrm>
            <a:off x="1313580" y="5843491"/>
            <a:ext cx="33858" cy="93109"/>
          </a:xfrm>
          <a:prstGeom prst="rect">
            <a:avLst/>
          </a:pr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484" name="Rectangle 137"/>
          <p:cNvSpPr>
            <a:spLocks noChangeArrowheads="1"/>
          </p:cNvSpPr>
          <p:nvPr/>
        </p:nvSpPr>
        <p:spPr bwMode="auto">
          <a:xfrm>
            <a:off x="1313580" y="5843491"/>
            <a:ext cx="33858" cy="93109"/>
          </a:xfrm>
          <a:prstGeom prst="rect">
            <a:avLst/>
          </a:pr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485" name="Rectangle 138"/>
          <p:cNvSpPr>
            <a:spLocks noChangeArrowheads="1"/>
          </p:cNvSpPr>
          <p:nvPr/>
        </p:nvSpPr>
        <p:spPr bwMode="auto">
          <a:xfrm>
            <a:off x="1313580" y="5843491"/>
            <a:ext cx="33858" cy="93109"/>
          </a:xfrm>
          <a:prstGeom prst="rect">
            <a:avLst/>
          </a:pr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486" name="Rectangle 139"/>
          <p:cNvSpPr>
            <a:spLocks noChangeArrowheads="1"/>
          </p:cNvSpPr>
          <p:nvPr/>
        </p:nvSpPr>
        <p:spPr bwMode="auto">
          <a:xfrm>
            <a:off x="1512495" y="5843491"/>
            <a:ext cx="38090" cy="93109"/>
          </a:xfrm>
          <a:prstGeom prst="rect">
            <a:avLst/>
          </a:pr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487" name="Rectangle 140"/>
          <p:cNvSpPr>
            <a:spLocks noChangeArrowheads="1"/>
          </p:cNvSpPr>
          <p:nvPr/>
        </p:nvSpPr>
        <p:spPr bwMode="auto">
          <a:xfrm>
            <a:off x="1512495" y="5843491"/>
            <a:ext cx="38090" cy="93109"/>
          </a:xfrm>
          <a:prstGeom prst="rect">
            <a:avLst/>
          </a:pr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488" name="Rectangle 141"/>
          <p:cNvSpPr>
            <a:spLocks noChangeArrowheads="1"/>
          </p:cNvSpPr>
          <p:nvPr/>
        </p:nvSpPr>
        <p:spPr bwMode="auto">
          <a:xfrm>
            <a:off x="1512495" y="5843491"/>
            <a:ext cx="38090" cy="93109"/>
          </a:xfrm>
          <a:prstGeom prst="rect">
            <a:avLst/>
          </a:pr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489" name="Rectangle 142"/>
          <p:cNvSpPr>
            <a:spLocks noChangeArrowheads="1"/>
          </p:cNvSpPr>
          <p:nvPr/>
        </p:nvSpPr>
        <p:spPr bwMode="auto">
          <a:xfrm>
            <a:off x="1512495" y="5843491"/>
            <a:ext cx="38090" cy="93109"/>
          </a:xfrm>
          <a:prstGeom prst="rect">
            <a:avLst/>
          </a:pr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490" name="Freeform 143"/>
          <p:cNvSpPr>
            <a:spLocks/>
          </p:cNvSpPr>
          <p:nvPr/>
        </p:nvSpPr>
        <p:spPr bwMode="auto">
          <a:xfrm>
            <a:off x="1220471" y="5898510"/>
            <a:ext cx="418991" cy="55019"/>
          </a:xfrm>
          <a:custGeom>
            <a:avLst/>
            <a:gdLst>
              <a:gd name="T0" fmla="*/ 132 w 138"/>
              <a:gd name="T1" fmla="*/ 0 h 18"/>
              <a:gd name="T2" fmla="*/ 108 w 138"/>
              <a:gd name="T3" fmla="*/ 0 h 18"/>
              <a:gd name="T4" fmla="*/ 108 w 138"/>
              <a:gd name="T5" fmla="*/ 12 h 18"/>
              <a:gd name="T6" fmla="*/ 96 w 138"/>
              <a:gd name="T7" fmla="*/ 12 h 18"/>
              <a:gd name="T8" fmla="*/ 96 w 138"/>
              <a:gd name="T9" fmla="*/ 0 h 18"/>
              <a:gd name="T10" fmla="*/ 42 w 138"/>
              <a:gd name="T11" fmla="*/ 0 h 18"/>
              <a:gd name="T12" fmla="*/ 42 w 138"/>
              <a:gd name="T13" fmla="*/ 12 h 18"/>
              <a:gd name="T14" fmla="*/ 30 w 138"/>
              <a:gd name="T15" fmla="*/ 12 h 18"/>
              <a:gd name="T16" fmla="*/ 30 w 138"/>
              <a:gd name="T17" fmla="*/ 0 h 18"/>
              <a:gd name="T18" fmla="*/ 6 w 138"/>
              <a:gd name="T19" fmla="*/ 0 h 18"/>
              <a:gd name="T20" fmla="*/ 0 w 138"/>
              <a:gd name="T21" fmla="*/ 6 h 18"/>
              <a:gd name="T22" fmla="*/ 0 w 138"/>
              <a:gd name="T23" fmla="*/ 18 h 18"/>
              <a:gd name="T24" fmla="*/ 138 w 138"/>
              <a:gd name="T25" fmla="*/ 18 h 18"/>
              <a:gd name="T26" fmla="*/ 138 w 138"/>
              <a:gd name="T27" fmla="*/ 6 h 18"/>
              <a:gd name="T28" fmla="*/ 132 w 138"/>
              <a:gd name="T2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8" h="18">
                <a:moveTo>
                  <a:pt x="132" y="0"/>
                </a:moveTo>
                <a:cubicBezTo>
                  <a:pt x="108" y="0"/>
                  <a:pt x="108" y="0"/>
                  <a:pt x="108" y="0"/>
                </a:cubicBezTo>
                <a:cubicBezTo>
                  <a:pt x="108" y="12"/>
                  <a:pt x="108" y="12"/>
                  <a:pt x="108" y="12"/>
                </a:cubicBezTo>
                <a:cubicBezTo>
                  <a:pt x="96" y="12"/>
                  <a:pt x="96" y="12"/>
                  <a:pt x="96" y="12"/>
                </a:cubicBezTo>
                <a:cubicBezTo>
                  <a:pt x="96" y="0"/>
                  <a:pt x="96" y="0"/>
                  <a:pt x="96" y="0"/>
                </a:cubicBezTo>
                <a:cubicBezTo>
                  <a:pt x="42" y="0"/>
                  <a:pt x="42" y="0"/>
                  <a:pt x="42" y="0"/>
                </a:cubicBezTo>
                <a:cubicBezTo>
                  <a:pt x="42" y="12"/>
                  <a:pt x="42" y="12"/>
                  <a:pt x="42" y="12"/>
                </a:cubicBezTo>
                <a:cubicBezTo>
                  <a:pt x="30" y="12"/>
                  <a:pt x="30" y="12"/>
                  <a:pt x="30" y="12"/>
                </a:cubicBezTo>
                <a:cubicBezTo>
                  <a:pt x="30" y="0"/>
                  <a:pt x="30" y="0"/>
                  <a:pt x="30" y="0"/>
                </a:cubicBezTo>
                <a:cubicBezTo>
                  <a:pt x="6" y="0"/>
                  <a:pt x="6" y="0"/>
                  <a:pt x="6" y="0"/>
                </a:cubicBezTo>
                <a:cubicBezTo>
                  <a:pt x="3" y="0"/>
                  <a:pt x="0" y="3"/>
                  <a:pt x="0" y="6"/>
                </a:cubicBezTo>
                <a:cubicBezTo>
                  <a:pt x="0" y="18"/>
                  <a:pt x="0" y="18"/>
                  <a:pt x="0" y="18"/>
                </a:cubicBezTo>
                <a:cubicBezTo>
                  <a:pt x="138" y="18"/>
                  <a:pt x="138" y="18"/>
                  <a:pt x="138" y="18"/>
                </a:cubicBezTo>
                <a:cubicBezTo>
                  <a:pt x="138" y="6"/>
                  <a:pt x="138" y="6"/>
                  <a:pt x="138" y="6"/>
                </a:cubicBezTo>
                <a:cubicBezTo>
                  <a:pt x="138" y="3"/>
                  <a:pt x="135" y="0"/>
                  <a:pt x="132" y="0"/>
                </a:cubicBezTo>
              </a:path>
            </a:pathLst>
          </a:cu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491" name="Freeform 144"/>
          <p:cNvSpPr>
            <a:spLocks noEditPoints="1"/>
          </p:cNvSpPr>
          <p:nvPr/>
        </p:nvSpPr>
        <p:spPr bwMode="auto">
          <a:xfrm>
            <a:off x="1220471" y="5974690"/>
            <a:ext cx="418991" cy="325882"/>
          </a:xfrm>
          <a:custGeom>
            <a:avLst/>
            <a:gdLst>
              <a:gd name="T0" fmla="*/ 6 w 138"/>
              <a:gd name="T1" fmla="*/ 108 h 108"/>
              <a:gd name="T2" fmla="*/ 138 w 138"/>
              <a:gd name="T3" fmla="*/ 102 h 108"/>
              <a:gd name="T4" fmla="*/ 0 w 138"/>
              <a:gd name="T5" fmla="*/ 0 h 108"/>
              <a:gd name="T6" fmla="*/ 102 w 138"/>
              <a:gd name="T7" fmla="*/ 12 h 108"/>
              <a:gd name="T8" fmla="*/ 126 w 138"/>
              <a:gd name="T9" fmla="*/ 36 h 108"/>
              <a:gd name="T10" fmla="*/ 102 w 138"/>
              <a:gd name="T11" fmla="*/ 12 h 108"/>
              <a:gd name="T12" fmla="*/ 126 w 138"/>
              <a:gd name="T13" fmla="*/ 42 h 108"/>
              <a:gd name="T14" fmla="*/ 102 w 138"/>
              <a:gd name="T15" fmla="*/ 66 h 108"/>
              <a:gd name="T16" fmla="*/ 102 w 138"/>
              <a:gd name="T17" fmla="*/ 72 h 108"/>
              <a:gd name="T18" fmla="*/ 126 w 138"/>
              <a:gd name="T19" fmla="*/ 96 h 108"/>
              <a:gd name="T20" fmla="*/ 102 w 138"/>
              <a:gd name="T21" fmla="*/ 72 h 108"/>
              <a:gd name="T22" fmla="*/ 96 w 138"/>
              <a:gd name="T23" fmla="*/ 12 h 108"/>
              <a:gd name="T24" fmla="*/ 72 w 138"/>
              <a:gd name="T25" fmla="*/ 36 h 108"/>
              <a:gd name="T26" fmla="*/ 72 w 138"/>
              <a:gd name="T27" fmla="*/ 42 h 108"/>
              <a:gd name="T28" fmla="*/ 96 w 138"/>
              <a:gd name="T29" fmla="*/ 66 h 108"/>
              <a:gd name="T30" fmla="*/ 72 w 138"/>
              <a:gd name="T31" fmla="*/ 42 h 108"/>
              <a:gd name="T32" fmla="*/ 96 w 138"/>
              <a:gd name="T33" fmla="*/ 72 h 108"/>
              <a:gd name="T34" fmla="*/ 72 w 138"/>
              <a:gd name="T35" fmla="*/ 96 h 108"/>
              <a:gd name="T36" fmla="*/ 42 w 138"/>
              <a:gd name="T37" fmla="*/ 12 h 108"/>
              <a:gd name="T38" fmla="*/ 66 w 138"/>
              <a:gd name="T39" fmla="*/ 36 h 108"/>
              <a:gd name="T40" fmla="*/ 42 w 138"/>
              <a:gd name="T41" fmla="*/ 12 h 108"/>
              <a:gd name="T42" fmla="*/ 66 w 138"/>
              <a:gd name="T43" fmla="*/ 42 h 108"/>
              <a:gd name="T44" fmla="*/ 42 w 138"/>
              <a:gd name="T45" fmla="*/ 66 h 108"/>
              <a:gd name="T46" fmla="*/ 42 w 138"/>
              <a:gd name="T47" fmla="*/ 72 h 108"/>
              <a:gd name="T48" fmla="*/ 66 w 138"/>
              <a:gd name="T49" fmla="*/ 96 h 108"/>
              <a:gd name="T50" fmla="*/ 42 w 138"/>
              <a:gd name="T51" fmla="*/ 72 h 108"/>
              <a:gd name="T52" fmla="*/ 36 w 138"/>
              <a:gd name="T53" fmla="*/ 12 h 108"/>
              <a:gd name="T54" fmla="*/ 12 w 138"/>
              <a:gd name="T55" fmla="*/ 36 h 108"/>
              <a:gd name="T56" fmla="*/ 12 w 138"/>
              <a:gd name="T57" fmla="*/ 42 h 108"/>
              <a:gd name="T58" fmla="*/ 36 w 138"/>
              <a:gd name="T59" fmla="*/ 66 h 108"/>
              <a:gd name="T60" fmla="*/ 12 w 138"/>
              <a:gd name="T61" fmla="*/ 42 h 108"/>
              <a:gd name="T62" fmla="*/ 36 w 138"/>
              <a:gd name="T63" fmla="*/ 72 h 108"/>
              <a:gd name="T64" fmla="*/ 12 w 138"/>
              <a:gd name="T65" fmla="*/ 9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8" h="108">
                <a:moveTo>
                  <a:pt x="0" y="102"/>
                </a:moveTo>
                <a:cubicBezTo>
                  <a:pt x="0" y="105"/>
                  <a:pt x="3" y="108"/>
                  <a:pt x="6" y="108"/>
                </a:cubicBezTo>
                <a:cubicBezTo>
                  <a:pt x="132" y="108"/>
                  <a:pt x="132" y="108"/>
                  <a:pt x="132" y="108"/>
                </a:cubicBezTo>
                <a:cubicBezTo>
                  <a:pt x="135" y="108"/>
                  <a:pt x="138" y="105"/>
                  <a:pt x="138" y="102"/>
                </a:cubicBezTo>
                <a:cubicBezTo>
                  <a:pt x="138" y="0"/>
                  <a:pt x="138" y="0"/>
                  <a:pt x="138" y="0"/>
                </a:cubicBezTo>
                <a:cubicBezTo>
                  <a:pt x="0" y="0"/>
                  <a:pt x="0" y="0"/>
                  <a:pt x="0" y="0"/>
                </a:cubicBezTo>
                <a:lnTo>
                  <a:pt x="0" y="102"/>
                </a:lnTo>
                <a:close/>
                <a:moveTo>
                  <a:pt x="102" y="12"/>
                </a:moveTo>
                <a:cubicBezTo>
                  <a:pt x="126" y="12"/>
                  <a:pt x="126" y="12"/>
                  <a:pt x="126" y="12"/>
                </a:cubicBezTo>
                <a:cubicBezTo>
                  <a:pt x="126" y="36"/>
                  <a:pt x="126" y="36"/>
                  <a:pt x="126" y="36"/>
                </a:cubicBezTo>
                <a:cubicBezTo>
                  <a:pt x="102" y="36"/>
                  <a:pt x="102" y="36"/>
                  <a:pt x="102" y="36"/>
                </a:cubicBezTo>
                <a:lnTo>
                  <a:pt x="102" y="12"/>
                </a:lnTo>
                <a:close/>
                <a:moveTo>
                  <a:pt x="102" y="42"/>
                </a:moveTo>
                <a:cubicBezTo>
                  <a:pt x="126" y="42"/>
                  <a:pt x="126" y="42"/>
                  <a:pt x="126" y="42"/>
                </a:cubicBezTo>
                <a:cubicBezTo>
                  <a:pt x="126" y="66"/>
                  <a:pt x="126" y="66"/>
                  <a:pt x="126" y="66"/>
                </a:cubicBezTo>
                <a:cubicBezTo>
                  <a:pt x="102" y="66"/>
                  <a:pt x="102" y="66"/>
                  <a:pt x="102" y="66"/>
                </a:cubicBezTo>
                <a:lnTo>
                  <a:pt x="102" y="42"/>
                </a:lnTo>
                <a:close/>
                <a:moveTo>
                  <a:pt x="102" y="72"/>
                </a:moveTo>
                <a:cubicBezTo>
                  <a:pt x="126" y="72"/>
                  <a:pt x="126" y="72"/>
                  <a:pt x="126" y="72"/>
                </a:cubicBezTo>
                <a:cubicBezTo>
                  <a:pt x="126" y="96"/>
                  <a:pt x="126" y="96"/>
                  <a:pt x="126" y="96"/>
                </a:cubicBezTo>
                <a:cubicBezTo>
                  <a:pt x="102" y="96"/>
                  <a:pt x="102" y="96"/>
                  <a:pt x="102" y="96"/>
                </a:cubicBezTo>
                <a:lnTo>
                  <a:pt x="102" y="72"/>
                </a:lnTo>
                <a:close/>
                <a:moveTo>
                  <a:pt x="72" y="12"/>
                </a:moveTo>
                <a:cubicBezTo>
                  <a:pt x="96" y="12"/>
                  <a:pt x="96" y="12"/>
                  <a:pt x="96" y="12"/>
                </a:cubicBezTo>
                <a:cubicBezTo>
                  <a:pt x="96" y="36"/>
                  <a:pt x="96" y="36"/>
                  <a:pt x="96" y="36"/>
                </a:cubicBezTo>
                <a:cubicBezTo>
                  <a:pt x="72" y="36"/>
                  <a:pt x="72" y="36"/>
                  <a:pt x="72" y="36"/>
                </a:cubicBezTo>
                <a:lnTo>
                  <a:pt x="72" y="12"/>
                </a:lnTo>
                <a:close/>
                <a:moveTo>
                  <a:pt x="72" y="42"/>
                </a:moveTo>
                <a:cubicBezTo>
                  <a:pt x="96" y="42"/>
                  <a:pt x="96" y="42"/>
                  <a:pt x="96" y="42"/>
                </a:cubicBezTo>
                <a:cubicBezTo>
                  <a:pt x="96" y="66"/>
                  <a:pt x="96" y="66"/>
                  <a:pt x="96" y="66"/>
                </a:cubicBezTo>
                <a:cubicBezTo>
                  <a:pt x="72" y="66"/>
                  <a:pt x="72" y="66"/>
                  <a:pt x="72" y="66"/>
                </a:cubicBezTo>
                <a:lnTo>
                  <a:pt x="72" y="42"/>
                </a:lnTo>
                <a:close/>
                <a:moveTo>
                  <a:pt x="72" y="72"/>
                </a:moveTo>
                <a:cubicBezTo>
                  <a:pt x="96" y="72"/>
                  <a:pt x="96" y="72"/>
                  <a:pt x="96" y="72"/>
                </a:cubicBezTo>
                <a:cubicBezTo>
                  <a:pt x="96" y="96"/>
                  <a:pt x="96" y="96"/>
                  <a:pt x="96" y="96"/>
                </a:cubicBezTo>
                <a:cubicBezTo>
                  <a:pt x="72" y="96"/>
                  <a:pt x="72" y="96"/>
                  <a:pt x="72" y="96"/>
                </a:cubicBezTo>
                <a:lnTo>
                  <a:pt x="72" y="72"/>
                </a:lnTo>
                <a:close/>
                <a:moveTo>
                  <a:pt x="42" y="12"/>
                </a:moveTo>
                <a:cubicBezTo>
                  <a:pt x="66" y="12"/>
                  <a:pt x="66" y="12"/>
                  <a:pt x="66" y="12"/>
                </a:cubicBezTo>
                <a:cubicBezTo>
                  <a:pt x="66" y="36"/>
                  <a:pt x="66" y="36"/>
                  <a:pt x="66" y="36"/>
                </a:cubicBezTo>
                <a:cubicBezTo>
                  <a:pt x="42" y="36"/>
                  <a:pt x="42" y="36"/>
                  <a:pt x="42" y="36"/>
                </a:cubicBezTo>
                <a:lnTo>
                  <a:pt x="42" y="12"/>
                </a:lnTo>
                <a:close/>
                <a:moveTo>
                  <a:pt x="42" y="42"/>
                </a:moveTo>
                <a:cubicBezTo>
                  <a:pt x="66" y="42"/>
                  <a:pt x="66" y="42"/>
                  <a:pt x="66" y="42"/>
                </a:cubicBezTo>
                <a:cubicBezTo>
                  <a:pt x="66" y="66"/>
                  <a:pt x="66" y="66"/>
                  <a:pt x="66" y="66"/>
                </a:cubicBezTo>
                <a:cubicBezTo>
                  <a:pt x="42" y="66"/>
                  <a:pt x="42" y="66"/>
                  <a:pt x="42" y="66"/>
                </a:cubicBezTo>
                <a:lnTo>
                  <a:pt x="42" y="42"/>
                </a:lnTo>
                <a:close/>
                <a:moveTo>
                  <a:pt x="42" y="72"/>
                </a:moveTo>
                <a:cubicBezTo>
                  <a:pt x="66" y="72"/>
                  <a:pt x="66" y="72"/>
                  <a:pt x="66" y="72"/>
                </a:cubicBezTo>
                <a:cubicBezTo>
                  <a:pt x="66" y="96"/>
                  <a:pt x="66" y="96"/>
                  <a:pt x="66" y="96"/>
                </a:cubicBezTo>
                <a:cubicBezTo>
                  <a:pt x="42" y="96"/>
                  <a:pt x="42" y="96"/>
                  <a:pt x="42" y="96"/>
                </a:cubicBezTo>
                <a:lnTo>
                  <a:pt x="42" y="72"/>
                </a:lnTo>
                <a:close/>
                <a:moveTo>
                  <a:pt x="12" y="12"/>
                </a:moveTo>
                <a:cubicBezTo>
                  <a:pt x="36" y="12"/>
                  <a:pt x="36" y="12"/>
                  <a:pt x="36" y="12"/>
                </a:cubicBezTo>
                <a:cubicBezTo>
                  <a:pt x="36" y="36"/>
                  <a:pt x="36" y="36"/>
                  <a:pt x="36" y="36"/>
                </a:cubicBezTo>
                <a:cubicBezTo>
                  <a:pt x="12" y="36"/>
                  <a:pt x="12" y="36"/>
                  <a:pt x="12" y="36"/>
                </a:cubicBezTo>
                <a:lnTo>
                  <a:pt x="12" y="12"/>
                </a:lnTo>
                <a:close/>
                <a:moveTo>
                  <a:pt x="12" y="42"/>
                </a:moveTo>
                <a:cubicBezTo>
                  <a:pt x="36" y="42"/>
                  <a:pt x="36" y="42"/>
                  <a:pt x="36" y="42"/>
                </a:cubicBezTo>
                <a:cubicBezTo>
                  <a:pt x="36" y="66"/>
                  <a:pt x="36" y="66"/>
                  <a:pt x="36" y="66"/>
                </a:cubicBezTo>
                <a:cubicBezTo>
                  <a:pt x="12" y="66"/>
                  <a:pt x="12" y="66"/>
                  <a:pt x="12" y="66"/>
                </a:cubicBezTo>
                <a:lnTo>
                  <a:pt x="12" y="42"/>
                </a:lnTo>
                <a:close/>
                <a:moveTo>
                  <a:pt x="12" y="72"/>
                </a:moveTo>
                <a:cubicBezTo>
                  <a:pt x="36" y="72"/>
                  <a:pt x="36" y="72"/>
                  <a:pt x="36" y="72"/>
                </a:cubicBezTo>
                <a:cubicBezTo>
                  <a:pt x="36" y="96"/>
                  <a:pt x="36" y="96"/>
                  <a:pt x="36" y="96"/>
                </a:cubicBezTo>
                <a:cubicBezTo>
                  <a:pt x="12" y="96"/>
                  <a:pt x="12" y="96"/>
                  <a:pt x="12" y="96"/>
                </a:cubicBezTo>
                <a:lnTo>
                  <a:pt x="12" y="72"/>
                </a:lnTo>
                <a:close/>
              </a:path>
            </a:pathLst>
          </a:cu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492" name="Freeform 145"/>
          <p:cNvSpPr>
            <a:spLocks/>
          </p:cNvSpPr>
          <p:nvPr/>
        </p:nvSpPr>
        <p:spPr bwMode="auto">
          <a:xfrm>
            <a:off x="6282218" y="5818096"/>
            <a:ext cx="545958" cy="454965"/>
          </a:xfrm>
          <a:custGeom>
            <a:avLst/>
            <a:gdLst>
              <a:gd name="T0" fmla="*/ 108 w 179"/>
              <a:gd name="T1" fmla="*/ 0 h 150"/>
              <a:gd name="T2" fmla="*/ 132 w 179"/>
              <a:gd name="T3" fmla="*/ 36 h 150"/>
              <a:gd name="T4" fmla="*/ 135 w 179"/>
              <a:gd name="T5" fmla="*/ 34 h 150"/>
              <a:gd name="T6" fmla="*/ 173 w 179"/>
              <a:gd name="T7" fmla="*/ 33 h 150"/>
              <a:gd name="T8" fmla="*/ 142 w 179"/>
              <a:gd name="T9" fmla="*/ 58 h 150"/>
              <a:gd name="T10" fmla="*/ 161 w 179"/>
              <a:gd name="T11" fmla="*/ 97 h 150"/>
              <a:gd name="T12" fmla="*/ 127 w 179"/>
              <a:gd name="T13" fmla="*/ 116 h 150"/>
              <a:gd name="T14" fmla="*/ 124 w 179"/>
              <a:gd name="T15" fmla="*/ 113 h 150"/>
              <a:gd name="T16" fmla="*/ 90 w 179"/>
              <a:gd name="T17" fmla="*/ 96 h 150"/>
              <a:gd name="T18" fmla="*/ 107 w 179"/>
              <a:gd name="T19" fmla="*/ 130 h 150"/>
              <a:gd name="T20" fmla="*/ 74 w 179"/>
              <a:gd name="T21" fmla="*/ 150 h 150"/>
              <a:gd name="T22" fmla="*/ 51 w 179"/>
              <a:gd name="T23" fmla="*/ 113 h 150"/>
              <a:gd name="T24" fmla="*/ 47 w 179"/>
              <a:gd name="T25" fmla="*/ 115 h 150"/>
              <a:gd name="T26" fmla="*/ 8 w 179"/>
              <a:gd name="T27" fmla="*/ 119 h 150"/>
              <a:gd name="T28" fmla="*/ 36 w 179"/>
              <a:gd name="T29" fmla="*/ 94 h 150"/>
              <a:gd name="T30" fmla="*/ 38 w 179"/>
              <a:gd name="T31" fmla="*/ 92 h 150"/>
              <a:gd name="T32" fmla="*/ 18 w 179"/>
              <a:gd name="T33" fmla="*/ 53 h 150"/>
              <a:gd name="T34" fmla="*/ 53 w 179"/>
              <a:gd name="T35" fmla="*/ 33 h 150"/>
              <a:gd name="T36" fmla="*/ 72 w 179"/>
              <a:gd name="T37" fmla="*/ 65 h 150"/>
              <a:gd name="T38" fmla="*/ 90 w 179"/>
              <a:gd name="T39" fmla="*/ 31 h 150"/>
              <a:gd name="T40" fmla="*/ 74 w 179"/>
              <a:gd name="T41" fmla="*/ 24 h 150"/>
              <a:gd name="T42" fmla="*/ 75 w 179"/>
              <a:gd name="T43" fmla="*/ 19 h 150"/>
              <a:gd name="T44" fmla="*/ 108 w 179"/>
              <a:gd name="T45"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9" h="150">
                <a:moveTo>
                  <a:pt x="108" y="0"/>
                </a:moveTo>
                <a:cubicBezTo>
                  <a:pt x="114" y="11"/>
                  <a:pt x="124" y="33"/>
                  <a:pt x="132" y="36"/>
                </a:cubicBezTo>
                <a:cubicBezTo>
                  <a:pt x="133" y="36"/>
                  <a:pt x="134" y="35"/>
                  <a:pt x="135" y="34"/>
                </a:cubicBezTo>
                <a:cubicBezTo>
                  <a:pt x="137" y="14"/>
                  <a:pt x="168" y="6"/>
                  <a:pt x="173" y="33"/>
                </a:cubicBezTo>
                <a:cubicBezTo>
                  <a:pt x="179" y="61"/>
                  <a:pt x="154" y="50"/>
                  <a:pt x="142" y="58"/>
                </a:cubicBezTo>
                <a:cubicBezTo>
                  <a:pt x="148" y="71"/>
                  <a:pt x="155" y="84"/>
                  <a:pt x="161" y="97"/>
                </a:cubicBezTo>
                <a:cubicBezTo>
                  <a:pt x="152" y="102"/>
                  <a:pt x="137" y="114"/>
                  <a:pt x="127" y="116"/>
                </a:cubicBezTo>
                <a:cubicBezTo>
                  <a:pt x="125" y="116"/>
                  <a:pt x="125" y="114"/>
                  <a:pt x="124" y="113"/>
                </a:cubicBezTo>
                <a:cubicBezTo>
                  <a:pt x="128" y="90"/>
                  <a:pt x="112" y="72"/>
                  <a:pt x="90" y="96"/>
                </a:cubicBezTo>
                <a:cubicBezTo>
                  <a:pt x="72" y="115"/>
                  <a:pt x="109" y="125"/>
                  <a:pt x="107" y="130"/>
                </a:cubicBezTo>
                <a:cubicBezTo>
                  <a:pt x="96" y="137"/>
                  <a:pt x="85" y="143"/>
                  <a:pt x="74" y="150"/>
                </a:cubicBezTo>
                <a:cubicBezTo>
                  <a:pt x="66" y="138"/>
                  <a:pt x="59" y="125"/>
                  <a:pt x="51" y="113"/>
                </a:cubicBezTo>
                <a:cubicBezTo>
                  <a:pt x="50" y="114"/>
                  <a:pt x="48" y="115"/>
                  <a:pt x="47" y="115"/>
                </a:cubicBezTo>
                <a:cubicBezTo>
                  <a:pt x="42" y="132"/>
                  <a:pt x="18" y="149"/>
                  <a:pt x="8" y="119"/>
                </a:cubicBezTo>
                <a:cubicBezTo>
                  <a:pt x="0" y="94"/>
                  <a:pt x="22" y="96"/>
                  <a:pt x="36" y="94"/>
                </a:cubicBezTo>
                <a:cubicBezTo>
                  <a:pt x="37" y="93"/>
                  <a:pt x="38" y="93"/>
                  <a:pt x="38" y="92"/>
                </a:cubicBezTo>
                <a:cubicBezTo>
                  <a:pt x="32" y="79"/>
                  <a:pt x="24" y="66"/>
                  <a:pt x="18" y="53"/>
                </a:cubicBezTo>
                <a:cubicBezTo>
                  <a:pt x="29" y="47"/>
                  <a:pt x="41" y="40"/>
                  <a:pt x="53" y="33"/>
                </a:cubicBezTo>
                <a:cubicBezTo>
                  <a:pt x="62" y="42"/>
                  <a:pt x="48" y="65"/>
                  <a:pt x="72" y="65"/>
                </a:cubicBezTo>
                <a:cubicBezTo>
                  <a:pt x="87" y="64"/>
                  <a:pt x="100" y="45"/>
                  <a:pt x="90" y="31"/>
                </a:cubicBezTo>
                <a:cubicBezTo>
                  <a:pt x="84" y="28"/>
                  <a:pt x="76" y="28"/>
                  <a:pt x="74" y="24"/>
                </a:cubicBezTo>
                <a:cubicBezTo>
                  <a:pt x="72" y="19"/>
                  <a:pt x="74" y="21"/>
                  <a:pt x="75" y="19"/>
                </a:cubicBezTo>
                <a:cubicBezTo>
                  <a:pt x="86" y="13"/>
                  <a:pt x="97" y="6"/>
                  <a:pt x="108" y="0"/>
                </a:cubicBezTo>
              </a:path>
            </a:pathLst>
          </a:cu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493" name="Freeform 146"/>
          <p:cNvSpPr>
            <a:spLocks noEditPoints="1"/>
          </p:cNvSpPr>
          <p:nvPr/>
        </p:nvSpPr>
        <p:spPr bwMode="auto">
          <a:xfrm>
            <a:off x="2978964" y="5033018"/>
            <a:ext cx="438035" cy="433804"/>
          </a:xfrm>
          <a:custGeom>
            <a:avLst/>
            <a:gdLst>
              <a:gd name="T0" fmla="*/ 0 w 144"/>
              <a:gd name="T1" fmla="*/ 12 h 144"/>
              <a:gd name="T2" fmla="*/ 0 w 144"/>
              <a:gd name="T3" fmla="*/ 132 h 144"/>
              <a:gd name="T4" fmla="*/ 12 w 144"/>
              <a:gd name="T5" fmla="*/ 144 h 144"/>
              <a:gd name="T6" fmla="*/ 132 w 144"/>
              <a:gd name="T7" fmla="*/ 144 h 144"/>
              <a:gd name="T8" fmla="*/ 144 w 144"/>
              <a:gd name="T9" fmla="*/ 132 h 144"/>
              <a:gd name="T10" fmla="*/ 144 w 144"/>
              <a:gd name="T11" fmla="*/ 12 h 144"/>
              <a:gd name="T12" fmla="*/ 132 w 144"/>
              <a:gd name="T13" fmla="*/ 0 h 144"/>
              <a:gd name="T14" fmla="*/ 12 w 144"/>
              <a:gd name="T15" fmla="*/ 0 h 144"/>
              <a:gd name="T16" fmla="*/ 0 w 144"/>
              <a:gd name="T17" fmla="*/ 12 h 144"/>
              <a:gd name="T18" fmla="*/ 96 w 144"/>
              <a:gd name="T19" fmla="*/ 60 h 144"/>
              <a:gd name="T20" fmla="*/ 108 w 144"/>
              <a:gd name="T21" fmla="*/ 60 h 144"/>
              <a:gd name="T22" fmla="*/ 108 w 144"/>
              <a:gd name="T23" fmla="*/ 24 h 144"/>
              <a:gd name="T24" fmla="*/ 120 w 144"/>
              <a:gd name="T25" fmla="*/ 24 h 144"/>
              <a:gd name="T26" fmla="*/ 120 w 144"/>
              <a:gd name="T27" fmla="*/ 60 h 144"/>
              <a:gd name="T28" fmla="*/ 132 w 144"/>
              <a:gd name="T29" fmla="*/ 60 h 144"/>
              <a:gd name="T30" fmla="*/ 132 w 144"/>
              <a:gd name="T31" fmla="*/ 78 h 144"/>
              <a:gd name="T32" fmla="*/ 120 w 144"/>
              <a:gd name="T33" fmla="*/ 78 h 144"/>
              <a:gd name="T34" fmla="*/ 120 w 144"/>
              <a:gd name="T35" fmla="*/ 120 h 144"/>
              <a:gd name="T36" fmla="*/ 108 w 144"/>
              <a:gd name="T37" fmla="*/ 120 h 144"/>
              <a:gd name="T38" fmla="*/ 108 w 144"/>
              <a:gd name="T39" fmla="*/ 78 h 144"/>
              <a:gd name="T40" fmla="*/ 96 w 144"/>
              <a:gd name="T41" fmla="*/ 78 h 144"/>
              <a:gd name="T42" fmla="*/ 96 w 144"/>
              <a:gd name="T43" fmla="*/ 60 h 144"/>
              <a:gd name="T44" fmla="*/ 54 w 144"/>
              <a:gd name="T45" fmla="*/ 78 h 144"/>
              <a:gd name="T46" fmla="*/ 66 w 144"/>
              <a:gd name="T47" fmla="*/ 78 h 144"/>
              <a:gd name="T48" fmla="*/ 66 w 144"/>
              <a:gd name="T49" fmla="*/ 24 h 144"/>
              <a:gd name="T50" fmla="*/ 78 w 144"/>
              <a:gd name="T51" fmla="*/ 24 h 144"/>
              <a:gd name="T52" fmla="*/ 78 w 144"/>
              <a:gd name="T53" fmla="*/ 78 h 144"/>
              <a:gd name="T54" fmla="*/ 90 w 144"/>
              <a:gd name="T55" fmla="*/ 78 h 144"/>
              <a:gd name="T56" fmla="*/ 90 w 144"/>
              <a:gd name="T57" fmla="*/ 96 h 144"/>
              <a:gd name="T58" fmla="*/ 78 w 144"/>
              <a:gd name="T59" fmla="*/ 96 h 144"/>
              <a:gd name="T60" fmla="*/ 78 w 144"/>
              <a:gd name="T61" fmla="*/ 120 h 144"/>
              <a:gd name="T62" fmla="*/ 66 w 144"/>
              <a:gd name="T63" fmla="*/ 120 h 144"/>
              <a:gd name="T64" fmla="*/ 66 w 144"/>
              <a:gd name="T65" fmla="*/ 96 h 144"/>
              <a:gd name="T66" fmla="*/ 54 w 144"/>
              <a:gd name="T67" fmla="*/ 96 h 144"/>
              <a:gd name="T68" fmla="*/ 54 w 144"/>
              <a:gd name="T69" fmla="*/ 78 h 144"/>
              <a:gd name="T70" fmla="*/ 12 w 144"/>
              <a:gd name="T71" fmla="*/ 48 h 144"/>
              <a:gd name="T72" fmla="*/ 24 w 144"/>
              <a:gd name="T73" fmla="*/ 48 h 144"/>
              <a:gd name="T74" fmla="*/ 24 w 144"/>
              <a:gd name="T75" fmla="*/ 24 h 144"/>
              <a:gd name="T76" fmla="*/ 36 w 144"/>
              <a:gd name="T77" fmla="*/ 24 h 144"/>
              <a:gd name="T78" fmla="*/ 36 w 144"/>
              <a:gd name="T79" fmla="*/ 48 h 144"/>
              <a:gd name="T80" fmla="*/ 48 w 144"/>
              <a:gd name="T81" fmla="*/ 48 h 144"/>
              <a:gd name="T82" fmla="*/ 48 w 144"/>
              <a:gd name="T83" fmla="*/ 66 h 144"/>
              <a:gd name="T84" fmla="*/ 36 w 144"/>
              <a:gd name="T85" fmla="*/ 66 h 144"/>
              <a:gd name="T86" fmla="*/ 36 w 144"/>
              <a:gd name="T87" fmla="*/ 120 h 144"/>
              <a:gd name="T88" fmla="*/ 24 w 144"/>
              <a:gd name="T89" fmla="*/ 120 h 144"/>
              <a:gd name="T90" fmla="*/ 24 w 144"/>
              <a:gd name="T91" fmla="*/ 66 h 144"/>
              <a:gd name="T92" fmla="*/ 12 w 144"/>
              <a:gd name="T93" fmla="*/ 66 h 144"/>
              <a:gd name="T94" fmla="*/ 12 w 144"/>
              <a:gd name="T95" fmla="*/ 4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4" h="144">
                <a:moveTo>
                  <a:pt x="0" y="12"/>
                </a:moveTo>
                <a:cubicBezTo>
                  <a:pt x="0" y="132"/>
                  <a:pt x="0" y="132"/>
                  <a:pt x="0" y="132"/>
                </a:cubicBezTo>
                <a:cubicBezTo>
                  <a:pt x="0" y="139"/>
                  <a:pt x="5" y="144"/>
                  <a:pt x="12" y="144"/>
                </a:cubicBezTo>
                <a:cubicBezTo>
                  <a:pt x="132" y="144"/>
                  <a:pt x="132" y="144"/>
                  <a:pt x="132" y="144"/>
                </a:cubicBezTo>
                <a:cubicBezTo>
                  <a:pt x="139" y="144"/>
                  <a:pt x="144" y="139"/>
                  <a:pt x="144" y="132"/>
                </a:cubicBezTo>
                <a:cubicBezTo>
                  <a:pt x="144" y="12"/>
                  <a:pt x="144" y="12"/>
                  <a:pt x="144" y="12"/>
                </a:cubicBezTo>
                <a:cubicBezTo>
                  <a:pt x="144" y="5"/>
                  <a:pt x="139" y="0"/>
                  <a:pt x="132" y="0"/>
                </a:cubicBezTo>
                <a:cubicBezTo>
                  <a:pt x="12" y="0"/>
                  <a:pt x="12" y="0"/>
                  <a:pt x="12" y="0"/>
                </a:cubicBezTo>
                <a:cubicBezTo>
                  <a:pt x="5" y="0"/>
                  <a:pt x="0" y="5"/>
                  <a:pt x="0" y="12"/>
                </a:cubicBezTo>
                <a:moveTo>
                  <a:pt x="96" y="60"/>
                </a:moveTo>
                <a:cubicBezTo>
                  <a:pt x="108" y="60"/>
                  <a:pt x="108" y="60"/>
                  <a:pt x="108" y="60"/>
                </a:cubicBezTo>
                <a:cubicBezTo>
                  <a:pt x="108" y="24"/>
                  <a:pt x="108" y="24"/>
                  <a:pt x="108" y="24"/>
                </a:cubicBezTo>
                <a:cubicBezTo>
                  <a:pt x="120" y="24"/>
                  <a:pt x="120" y="24"/>
                  <a:pt x="120" y="24"/>
                </a:cubicBezTo>
                <a:cubicBezTo>
                  <a:pt x="120" y="60"/>
                  <a:pt x="120" y="60"/>
                  <a:pt x="120" y="60"/>
                </a:cubicBezTo>
                <a:cubicBezTo>
                  <a:pt x="132" y="60"/>
                  <a:pt x="132" y="60"/>
                  <a:pt x="132" y="60"/>
                </a:cubicBezTo>
                <a:cubicBezTo>
                  <a:pt x="132" y="78"/>
                  <a:pt x="132" y="78"/>
                  <a:pt x="132" y="78"/>
                </a:cubicBezTo>
                <a:cubicBezTo>
                  <a:pt x="120" y="78"/>
                  <a:pt x="120" y="78"/>
                  <a:pt x="120" y="78"/>
                </a:cubicBezTo>
                <a:cubicBezTo>
                  <a:pt x="120" y="120"/>
                  <a:pt x="120" y="120"/>
                  <a:pt x="120" y="120"/>
                </a:cubicBezTo>
                <a:cubicBezTo>
                  <a:pt x="108" y="120"/>
                  <a:pt x="108" y="120"/>
                  <a:pt x="108" y="120"/>
                </a:cubicBezTo>
                <a:cubicBezTo>
                  <a:pt x="108" y="78"/>
                  <a:pt x="108" y="78"/>
                  <a:pt x="108" y="78"/>
                </a:cubicBezTo>
                <a:cubicBezTo>
                  <a:pt x="96" y="78"/>
                  <a:pt x="96" y="78"/>
                  <a:pt x="96" y="78"/>
                </a:cubicBezTo>
                <a:cubicBezTo>
                  <a:pt x="96" y="60"/>
                  <a:pt x="96" y="60"/>
                  <a:pt x="96" y="60"/>
                </a:cubicBezTo>
                <a:moveTo>
                  <a:pt x="54" y="78"/>
                </a:moveTo>
                <a:cubicBezTo>
                  <a:pt x="66" y="78"/>
                  <a:pt x="66" y="78"/>
                  <a:pt x="66" y="78"/>
                </a:cubicBezTo>
                <a:cubicBezTo>
                  <a:pt x="66" y="24"/>
                  <a:pt x="66" y="24"/>
                  <a:pt x="66" y="24"/>
                </a:cubicBezTo>
                <a:cubicBezTo>
                  <a:pt x="78" y="24"/>
                  <a:pt x="78" y="24"/>
                  <a:pt x="78" y="24"/>
                </a:cubicBezTo>
                <a:cubicBezTo>
                  <a:pt x="78" y="78"/>
                  <a:pt x="78" y="78"/>
                  <a:pt x="78" y="78"/>
                </a:cubicBezTo>
                <a:cubicBezTo>
                  <a:pt x="90" y="78"/>
                  <a:pt x="90" y="78"/>
                  <a:pt x="90" y="78"/>
                </a:cubicBezTo>
                <a:cubicBezTo>
                  <a:pt x="90" y="96"/>
                  <a:pt x="90" y="96"/>
                  <a:pt x="90" y="96"/>
                </a:cubicBezTo>
                <a:cubicBezTo>
                  <a:pt x="78" y="96"/>
                  <a:pt x="78" y="96"/>
                  <a:pt x="78" y="96"/>
                </a:cubicBezTo>
                <a:cubicBezTo>
                  <a:pt x="78" y="120"/>
                  <a:pt x="78" y="120"/>
                  <a:pt x="78" y="120"/>
                </a:cubicBezTo>
                <a:cubicBezTo>
                  <a:pt x="66" y="120"/>
                  <a:pt x="66" y="120"/>
                  <a:pt x="66" y="120"/>
                </a:cubicBezTo>
                <a:cubicBezTo>
                  <a:pt x="66" y="96"/>
                  <a:pt x="66" y="96"/>
                  <a:pt x="66" y="96"/>
                </a:cubicBezTo>
                <a:cubicBezTo>
                  <a:pt x="54" y="96"/>
                  <a:pt x="54" y="96"/>
                  <a:pt x="54" y="96"/>
                </a:cubicBezTo>
                <a:cubicBezTo>
                  <a:pt x="54" y="78"/>
                  <a:pt x="54" y="78"/>
                  <a:pt x="54" y="78"/>
                </a:cubicBezTo>
                <a:moveTo>
                  <a:pt x="12" y="48"/>
                </a:moveTo>
                <a:cubicBezTo>
                  <a:pt x="24" y="48"/>
                  <a:pt x="24" y="48"/>
                  <a:pt x="24" y="48"/>
                </a:cubicBezTo>
                <a:cubicBezTo>
                  <a:pt x="24" y="24"/>
                  <a:pt x="24" y="24"/>
                  <a:pt x="24" y="24"/>
                </a:cubicBezTo>
                <a:cubicBezTo>
                  <a:pt x="36" y="24"/>
                  <a:pt x="36" y="24"/>
                  <a:pt x="36" y="24"/>
                </a:cubicBezTo>
                <a:cubicBezTo>
                  <a:pt x="36" y="48"/>
                  <a:pt x="36" y="48"/>
                  <a:pt x="36" y="48"/>
                </a:cubicBezTo>
                <a:cubicBezTo>
                  <a:pt x="48" y="48"/>
                  <a:pt x="48" y="48"/>
                  <a:pt x="48" y="48"/>
                </a:cubicBezTo>
                <a:cubicBezTo>
                  <a:pt x="48" y="66"/>
                  <a:pt x="48" y="66"/>
                  <a:pt x="48" y="66"/>
                </a:cubicBezTo>
                <a:cubicBezTo>
                  <a:pt x="36" y="66"/>
                  <a:pt x="36" y="66"/>
                  <a:pt x="36" y="66"/>
                </a:cubicBezTo>
                <a:cubicBezTo>
                  <a:pt x="36" y="120"/>
                  <a:pt x="36" y="120"/>
                  <a:pt x="36" y="120"/>
                </a:cubicBezTo>
                <a:cubicBezTo>
                  <a:pt x="24" y="120"/>
                  <a:pt x="24" y="120"/>
                  <a:pt x="24" y="120"/>
                </a:cubicBezTo>
                <a:cubicBezTo>
                  <a:pt x="24" y="66"/>
                  <a:pt x="24" y="66"/>
                  <a:pt x="24" y="66"/>
                </a:cubicBezTo>
                <a:cubicBezTo>
                  <a:pt x="12" y="66"/>
                  <a:pt x="12" y="66"/>
                  <a:pt x="12" y="66"/>
                </a:cubicBezTo>
                <a:cubicBezTo>
                  <a:pt x="12" y="48"/>
                  <a:pt x="12" y="48"/>
                  <a:pt x="12" y="48"/>
                </a:cubicBezTo>
              </a:path>
            </a:pathLst>
          </a:cu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494" name="Rectangle 147"/>
          <p:cNvSpPr>
            <a:spLocks noChangeArrowheads="1"/>
          </p:cNvSpPr>
          <p:nvPr/>
        </p:nvSpPr>
        <p:spPr bwMode="auto">
          <a:xfrm>
            <a:off x="3268871" y="5215003"/>
            <a:ext cx="110038" cy="33858"/>
          </a:xfrm>
          <a:prstGeom prst="rect">
            <a:avLst/>
          </a:pr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495" name="Rectangle 148"/>
          <p:cNvSpPr>
            <a:spLocks noChangeArrowheads="1"/>
          </p:cNvSpPr>
          <p:nvPr/>
        </p:nvSpPr>
        <p:spPr bwMode="auto">
          <a:xfrm>
            <a:off x="3268871" y="5215003"/>
            <a:ext cx="110038" cy="33858"/>
          </a:xfrm>
          <a:prstGeom prst="rect">
            <a:avLst/>
          </a:pr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496" name="Freeform 149"/>
          <p:cNvSpPr>
            <a:spLocks/>
          </p:cNvSpPr>
          <p:nvPr/>
        </p:nvSpPr>
        <p:spPr bwMode="auto">
          <a:xfrm>
            <a:off x="3268871" y="5215003"/>
            <a:ext cx="110038" cy="33858"/>
          </a:xfrm>
          <a:custGeom>
            <a:avLst/>
            <a:gdLst>
              <a:gd name="T0" fmla="*/ 32 w 32"/>
              <a:gd name="T1" fmla="*/ 0 h 10"/>
              <a:gd name="T2" fmla="*/ 22 w 32"/>
              <a:gd name="T3" fmla="*/ 0 h 10"/>
              <a:gd name="T4" fmla="*/ 11 w 32"/>
              <a:gd name="T5" fmla="*/ 0 h 10"/>
              <a:gd name="T6" fmla="*/ 0 w 32"/>
              <a:gd name="T7" fmla="*/ 0 h 10"/>
              <a:gd name="T8" fmla="*/ 0 w 32"/>
              <a:gd name="T9" fmla="*/ 10 h 10"/>
              <a:gd name="T10" fmla="*/ 32 w 32"/>
              <a:gd name="T11" fmla="*/ 10 h 10"/>
              <a:gd name="T12" fmla="*/ 32 w 32"/>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32" h="10">
                <a:moveTo>
                  <a:pt x="32" y="0"/>
                </a:moveTo>
                <a:lnTo>
                  <a:pt x="22" y="0"/>
                </a:lnTo>
                <a:lnTo>
                  <a:pt x="11" y="0"/>
                </a:lnTo>
                <a:lnTo>
                  <a:pt x="0" y="0"/>
                </a:lnTo>
                <a:lnTo>
                  <a:pt x="0" y="10"/>
                </a:lnTo>
                <a:lnTo>
                  <a:pt x="32" y="10"/>
                </a:lnTo>
                <a:lnTo>
                  <a:pt x="32" y="0"/>
                </a:lnTo>
                <a:close/>
              </a:path>
            </a:pathLst>
          </a:cu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497" name="Freeform 150"/>
          <p:cNvSpPr>
            <a:spLocks/>
          </p:cNvSpPr>
          <p:nvPr/>
        </p:nvSpPr>
        <p:spPr bwMode="auto">
          <a:xfrm>
            <a:off x="3268871" y="5215003"/>
            <a:ext cx="110038" cy="33858"/>
          </a:xfrm>
          <a:custGeom>
            <a:avLst/>
            <a:gdLst>
              <a:gd name="T0" fmla="*/ 32 w 32"/>
              <a:gd name="T1" fmla="*/ 0 h 10"/>
              <a:gd name="T2" fmla="*/ 22 w 32"/>
              <a:gd name="T3" fmla="*/ 0 h 10"/>
              <a:gd name="T4" fmla="*/ 11 w 32"/>
              <a:gd name="T5" fmla="*/ 0 h 10"/>
              <a:gd name="T6" fmla="*/ 0 w 32"/>
              <a:gd name="T7" fmla="*/ 0 h 10"/>
              <a:gd name="T8" fmla="*/ 0 w 32"/>
              <a:gd name="T9" fmla="*/ 10 h 10"/>
              <a:gd name="T10" fmla="*/ 32 w 32"/>
              <a:gd name="T11" fmla="*/ 10 h 10"/>
              <a:gd name="T12" fmla="*/ 32 w 32"/>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32" h="10">
                <a:moveTo>
                  <a:pt x="32" y="0"/>
                </a:moveTo>
                <a:lnTo>
                  <a:pt x="22" y="0"/>
                </a:lnTo>
                <a:lnTo>
                  <a:pt x="11" y="0"/>
                </a:lnTo>
                <a:lnTo>
                  <a:pt x="0" y="0"/>
                </a:lnTo>
                <a:lnTo>
                  <a:pt x="0" y="10"/>
                </a:lnTo>
                <a:lnTo>
                  <a:pt x="32" y="10"/>
                </a:lnTo>
                <a:lnTo>
                  <a:pt x="32" y="0"/>
                </a:lnTo>
              </a:path>
            </a:pathLst>
          </a:cu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498" name="Rectangle 151"/>
          <p:cNvSpPr>
            <a:spLocks noChangeArrowheads="1"/>
          </p:cNvSpPr>
          <p:nvPr/>
        </p:nvSpPr>
        <p:spPr bwMode="auto">
          <a:xfrm>
            <a:off x="3144021" y="5267907"/>
            <a:ext cx="107921" cy="35974"/>
          </a:xfrm>
          <a:prstGeom prst="rect">
            <a:avLst/>
          </a:pr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499" name="Rectangle 152"/>
          <p:cNvSpPr>
            <a:spLocks noChangeArrowheads="1"/>
          </p:cNvSpPr>
          <p:nvPr/>
        </p:nvSpPr>
        <p:spPr bwMode="auto">
          <a:xfrm>
            <a:off x="3144021" y="5267907"/>
            <a:ext cx="107921" cy="35974"/>
          </a:xfrm>
          <a:prstGeom prst="rect">
            <a:avLst/>
          </a:pr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500" name="Freeform 153"/>
          <p:cNvSpPr>
            <a:spLocks/>
          </p:cNvSpPr>
          <p:nvPr/>
        </p:nvSpPr>
        <p:spPr bwMode="auto">
          <a:xfrm>
            <a:off x="3144021" y="5267907"/>
            <a:ext cx="107921" cy="35974"/>
          </a:xfrm>
          <a:custGeom>
            <a:avLst/>
            <a:gdLst>
              <a:gd name="T0" fmla="*/ 32 w 32"/>
              <a:gd name="T1" fmla="*/ 0 h 10"/>
              <a:gd name="T2" fmla="*/ 21 w 32"/>
              <a:gd name="T3" fmla="*/ 0 h 10"/>
              <a:gd name="T4" fmla="*/ 11 w 32"/>
              <a:gd name="T5" fmla="*/ 0 h 10"/>
              <a:gd name="T6" fmla="*/ 0 w 32"/>
              <a:gd name="T7" fmla="*/ 0 h 10"/>
              <a:gd name="T8" fmla="*/ 0 w 32"/>
              <a:gd name="T9" fmla="*/ 10 h 10"/>
              <a:gd name="T10" fmla="*/ 32 w 32"/>
              <a:gd name="T11" fmla="*/ 10 h 10"/>
              <a:gd name="T12" fmla="*/ 32 w 32"/>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32" h="10">
                <a:moveTo>
                  <a:pt x="32" y="0"/>
                </a:moveTo>
                <a:lnTo>
                  <a:pt x="21" y="0"/>
                </a:lnTo>
                <a:lnTo>
                  <a:pt x="11" y="0"/>
                </a:lnTo>
                <a:lnTo>
                  <a:pt x="0" y="0"/>
                </a:lnTo>
                <a:lnTo>
                  <a:pt x="0" y="10"/>
                </a:lnTo>
                <a:lnTo>
                  <a:pt x="32" y="10"/>
                </a:lnTo>
                <a:lnTo>
                  <a:pt x="32" y="0"/>
                </a:lnTo>
                <a:close/>
              </a:path>
            </a:pathLst>
          </a:cu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501" name="Freeform 154"/>
          <p:cNvSpPr>
            <a:spLocks/>
          </p:cNvSpPr>
          <p:nvPr/>
        </p:nvSpPr>
        <p:spPr bwMode="auto">
          <a:xfrm>
            <a:off x="3144021" y="5267907"/>
            <a:ext cx="107921" cy="35974"/>
          </a:xfrm>
          <a:custGeom>
            <a:avLst/>
            <a:gdLst>
              <a:gd name="T0" fmla="*/ 32 w 32"/>
              <a:gd name="T1" fmla="*/ 0 h 10"/>
              <a:gd name="T2" fmla="*/ 21 w 32"/>
              <a:gd name="T3" fmla="*/ 0 h 10"/>
              <a:gd name="T4" fmla="*/ 11 w 32"/>
              <a:gd name="T5" fmla="*/ 0 h 10"/>
              <a:gd name="T6" fmla="*/ 0 w 32"/>
              <a:gd name="T7" fmla="*/ 0 h 10"/>
              <a:gd name="T8" fmla="*/ 0 w 32"/>
              <a:gd name="T9" fmla="*/ 10 h 10"/>
              <a:gd name="T10" fmla="*/ 32 w 32"/>
              <a:gd name="T11" fmla="*/ 10 h 10"/>
              <a:gd name="T12" fmla="*/ 32 w 32"/>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32" h="10">
                <a:moveTo>
                  <a:pt x="32" y="0"/>
                </a:moveTo>
                <a:lnTo>
                  <a:pt x="21" y="0"/>
                </a:lnTo>
                <a:lnTo>
                  <a:pt x="11" y="0"/>
                </a:lnTo>
                <a:lnTo>
                  <a:pt x="0" y="0"/>
                </a:lnTo>
                <a:lnTo>
                  <a:pt x="0" y="10"/>
                </a:lnTo>
                <a:lnTo>
                  <a:pt x="32" y="10"/>
                </a:lnTo>
                <a:lnTo>
                  <a:pt x="32" y="0"/>
                </a:lnTo>
              </a:path>
            </a:pathLst>
          </a:cu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502" name="Rectangle 155"/>
          <p:cNvSpPr>
            <a:spLocks noChangeArrowheads="1"/>
          </p:cNvSpPr>
          <p:nvPr/>
        </p:nvSpPr>
        <p:spPr bwMode="auto">
          <a:xfrm>
            <a:off x="3017054" y="5176912"/>
            <a:ext cx="107921" cy="38090"/>
          </a:xfrm>
          <a:prstGeom prst="rect">
            <a:avLst/>
          </a:pr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503" name="Rectangle 156"/>
          <p:cNvSpPr>
            <a:spLocks noChangeArrowheads="1"/>
          </p:cNvSpPr>
          <p:nvPr/>
        </p:nvSpPr>
        <p:spPr bwMode="auto">
          <a:xfrm>
            <a:off x="3017054" y="5176912"/>
            <a:ext cx="107921" cy="38090"/>
          </a:xfrm>
          <a:prstGeom prst="rect">
            <a:avLst/>
          </a:pr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504" name="Freeform 157"/>
          <p:cNvSpPr>
            <a:spLocks/>
          </p:cNvSpPr>
          <p:nvPr/>
        </p:nvSpPr>
        <p:spPr bwMode="auto">
          <a:xfrm>
            <a:off x="3017054" y="5176912"/>
            <a:ext cx="107921" cy="38090"/>
          </a:xfrm>
          <a:custGeom>
            <a:avLst/>
            <a:gdLst>
              <a:gd name="T0" fmla="*/ 32 w 32"/>
              <a:gd name="T1" fmla="*/ 0 h 11"/>
              <a:gd name="T2" fmla="*/ 21 w 32"/>
              <a:gd name="T3" fmla="*/ 0 h 11"/>
              <a:gd name="T4" fmla="*/ 11 w 32"/>
              <a:gd name="T5" fmla="*/ 0 h 11"/>
              <a:gd name="T6" fmla="*/ 0 w 32"/>
              <a:gd name="T7" fmla="*/ 0 h 11"/>
              <a:gd name="T8" fmla="*/ 0 w 32"/>
              <a:gd name="T9" fmla="*/ 11 h 11"/>
              <a:gd name="T10" fmla="*/ 32 w 32"/>
              <a:gd name="T11" fmla="*/ 11 h 11"/>
              <a:gd name="T12" fmla="*/ 32 w 32"/>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32" h="11">
                <a:moveTo>
                  <a:pt x="32" y="0"/>
                </a:moveTo>
                <a:lnTo>
                  <a:pt x="21" y="0"/>
                </a:lnTo>
                <a:lnTo>
                  <a:pt x="11" y="0"/>
                </a:lnTo>
                <a:lnTo>
                  <a:pt x="0" y="0"/>
                </a:lnTo>
                <a:lnTo>
                  <a:pt x="0" y="11"/>
                </a:lnTo>
                <a:lnTo>
                  <a:pt x="32" y="11"/>
                </a:lnTo>
                <a:lnTo>
                  <a:pt x="32" y="0"/>
                </a:lnTo>
                <a:close/>
              </a:path>
            </a:pathLst>
          </a:cu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505" name="Freeform 158"/>
          <p:cNvSpPr>
            <a:spLocks/>
          </p:cNvSpPr>
          <p:nvPr/>
        </p:nvSpPr>
        <p:spPr bwMode="auto">
          <a:xfrm>
            <a:off x="3017054" y="5176912"/>
            <a:ext cx="107921" cy="38090"/>
          </a:xfrm>
          <a:custGeom>
            <a:avLst/>
            <a:gdLst>
              <a:gd name="T0" fmla="*/ 32 w 32"/>
              <a:gd name="T1" fmla="*/ 0 h 11"/>
              <a:gd name="T2" fmla="*/ 21 w 32"/>
              <a:gd name="T3" fmla="*/ 0 h 11"/>
              <a:gd name="T4" fmla="*/ 11 w 32"/>
              <a:gd name="T5" fmla="*/ 0 h 11"/>
              <a:gd name="T6" fmla="*/ 0 w 32"/>
              <a:gd name="T7" fmla="*/ 0 h 11"/>
              <a:gd name="T8" fmla="*/ 0 w 32"/>
              <a:gd name="T9" fmla="*/ 11 h 11"/>
              <a:gd name="T10" fmla="*/ 32 w 32"/>
              <a:gd name="T11" fmla="*/ 11 h 11"/>
              <a:gd name="T12" fmla="*/ 32 w 32"/>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32" h="11">
                <a:moveTo>
                  <a:pt x="32" y="0"/>
                </a:moveTo>
                <a:lnTo>
                  <a:pt x="21" y="0"/>
                </a:lnTo>
                <a:lnTo>
                  <a:pt x="11" y="0"/>
                </a:lnTo>
                <a:lnTo>
                  <a:pt x="0" y="0"/>
                </a:lnTo>
                <a:lnTo>
                  <a:pt x="0" y="11"/>
                </a:lnTo>
                <a:lnTo>
                  <a:pt x="32" y="11"/>
                </a:lnTo>
                <a:lnTo>
                  <a:pt x="32" y="0"/>
                </a:lnTo>
              </a:path>
            </a:pathLst>
          </a:cu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506" name="Freeform 159"/>
          <p:cNvSpPr>
            <a:spLocks/>
          </p:cNvSpPr>
          <p:nvPr/>
        </p:nvSpPr>
        <p:spPr bwMode="auto">
          <a:xfrm>
            <a:off x="6368981" y="5045715"/>
            <a:ext cx="143896" cy="383017"/>
          </a:xfrm>
          <a:custGeom>
            <a:avLst/>
            <a:gdLst>
              <a:gd name="T0" fmla="*/ 42 w 42"/>
              <a:gd name="T1" fmla="*/ 96 h 112"/>
              <a:gd name="T2" fmla="*/ 0 w 42"/>
              <a:gd name="T3" fmla="*/ 112 h 112"/>
              <a:gd name="T4" fmla="*/ 0 w 42"/>
              <a:gd name="T5" fmla="*/ 16 h 112"/>
              <a:gd name="T6" fmla="*/ 42 w 42"/>
              <a:gd name="T7" fmla="*/ 0 h 112"/>
              <a:gd name="T8" fmla="*/ 42 w 42"/>
              <a:gd name="T9" fmla="*/ 96 h 112"/>
            </a:gdLst>
            <a:ahLst/>
            <a:cxnLst>
              <a:cxn ang="0">
                <a:pos x="T0" y="T1"/>
              </a:cxn>
              <a:cxn ang="0">
                <a:pos x="T2" y="T3"/>
              </a:cxn>
              <a:cxn ang="0">
                <a:pos x="T4" y="T5"/>
              </a:cxn>
              <a:cxn ang="0">
                <a:pos x="T6" y="T7"/>
              </a:cxn>
              <a:cxn ang="0">
                <a:pos x="T8" y="T9"/>
              </a:cxn>
            </a:cxnLst>
            <a:rect l="0" t="0" r="r" b="b"/>
            <a:pathLst>
              <a:path w="42" h="112">
                <a:moveTo>
                  <a:pt x="42" y="96"/>
                </a:moveTo>
                <a:lnTo>
                  <a:pt x="0" y="112"/>
                </a:lnTo>
                <a:lnTo>
                  <a:pt x="0" y="16"/>
                </a:lnTo>
                <a:lnTo>
                  <a:pt x="42" y="0"/>
                </a:lnTo>
                <a:lnTo>
                  <a:pt x="42" y="96"/>
                </a:lnTo>
                <a:close/>
              </a:path>
            </a:pathLst>
          </a:cu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507" name="Freeform 160"/>
          <p:cNvSpPr>
            <a:spLocks/>
          </p:cNvSpPr>
          <p:nvPr/>
        </p:nvSpPr>
        <p:spPr bwMode="auto">
          <a:xfrm>
            <a:off x="6694864" y="5045715"/>
            <a:ext cx="146011" cy="383017"/>
          </a:xfrm>
          <a:custGeom>
            <a:avLst/>
            <a:gdLst>
              <a:gd name="T0" fmla="*/ 43 w 43"/>
              <a:gd name="T1" fmla="*/ 96 h 112"/>
              <a:gd name="T2" fmla="*/ 0 w 43"/>
              <a:gd name="T3" fmla="*/ 112 h 112"/>
              <a:gd name="T4" fmla="*/ 0 w 43"/>
              <a:gd name="T5" fmla="*/ 16 h 112"/>
              <a:gd name="T6" fmla="*/ 43 w 43"/>
              <a:gd name="T7" fmla="*/ 0 h 112"/>
              <a:gd name="T8" fmla="*/ 43 w 43"/>
              <a:gd name="T9" fmla="*/ 96 h 112"/>
            </a:gdLst>
            <a:ahLst/>
            <a:cxnLst>
              <a:cxn ang="0">
                <a:pos x="T0" y="T1"/>
              </a:cxn>
              <a:cxn ang="0">
                <a:pos x="T2" y="T3"/>
              </a:cxn>
              <a:cxn ang="0">
                <a:pos x="T4" y="T5"/>
              </a:cxn>
              <a:cxn ang="0">
                <a:pos x="T6" y="T7"/>
              </a:cxn>
              <a:cxn ang="0">
                <a:pos x="T8" y="T9"/>
              </a:cxn>
            </a:cxnLst>
            <a:rect l="0" t="0" r="r" b="b"/>
            <a:pathLst>
              <a:path w="43" h="112">
                <a:moveTo>
                  <a:pt x="43" y="96"/>
                </a:moveTo>
                <a:lnTo>
                  <a:pt x="0" y="112"/>
                </a:lnTo>
                <a:lnTo>
                  <a:pt x="0" y="16"/>
                </a:lnTo>
                <a:lnTo>
                  <a:pt x="43" y="0"/>
                </a:lnTo>
                <a:lnTo>
                  <a:pt x="43" y="96"/>
                </a:lnTo>
                <a:close/>
              </a:path>
            </a:pathLst>
          </a:cu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508" name="Freeform 161"/>
          <p:cNvSpPr>
            <a:spLocks/>
          </p:cNvSpPr>
          <p:nvPr/>
        </p:nvSpPr>
        <p:spPr bwMode="auto">
          <a:xfrm>
            <a:off x="6529807" y="5045715"/>
            <a:ext cx="148128" cy="383017"/>
          </a:xfrm>
          <a:custGeom>
            <a:avLst/>
            <a:gdLst>
              <a:gd name="T0" fmla="*/ 0 w 43"/>
              <a:gd name="T1" fmla="*/ 96 h 112"/>
              <a:gd name="T2" fmla="*/ 43 w 43"/>
              <a:gd name="T3" fmla="*/ 112 h 112"/>
              <a:gd name="T4" fmla="*/ 43 w 43"/>
              <a:gd name="T5" fmla="*/ 16 h 112"/>
              <a:gd name="T6" fmla="*/ 0 w 43"/>
              <a:gd name="T7" fmla="*/ 0 h 112"/>
              <a:gd name="T8" fmla="*/ 0 w 43"/>
              <a:gd name="T9" fmla="*/ 96 h 112"/>
            </a:gdLst>
            <a:ahLst/>
            <a:cxnLst>
              <a:cxn ang="0">
                <a:pos x="T0" y="T1"/>
              </a:cxn>
              <a:cxn ang="0">
                <a:pos x="T2" y="T3"/>
              </a:cxn>
              <a:cxn ang="0">
                <a:pos x="T4" y="T5"/>
              </a:cxn>
              <a:cxn ang="0">
                <a:pos x="T6" y="T7"/>
              </a:cxn>
              <a:cxn ang="0">
                <a:pos x="T8" y="T9"/>
              </a:cxn>
            </a:cxnLst>
            <a:rect l="0" t="0" r="r" b="b"/>
            <a:pathLst>
              <a:path w="43" h="112">
                <a:moveTo>
                  <a:pt x="0" y="96"/>
                </a:moveTo>
                <a:lnTo>
                  <a:pt x="43" y="112"/>
                </a:lnTo>
                <a:lnTo>
                  <a:pt x="43" y="16"/>
                </a:lnTo>
                <a:lnTo>
                  <a:pt x="0" y="0"/>
                </a:lnTo>
                <a:lnTo>
                  <a:pt x="0" y="96"/>
                </a:lnTo>
                <a:close/>
              </a:path>
            </a:pathLst>
          </a:cu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509" name="Freeform 162"/>
          <p:cNvSpPr>
            <a:spLocks/>
          </p:cNvSpPr>
          <p:nvPr/>
        </p:nvSpPr>
        <p:spPr bwMode="auto">
          <a:xfrm>
            <a:off x="7164641" y="5145172"/>
            <a:ext cx="543841" cy="220076"/>
          </a:xfrm>
          <a:custGeom>
            <a:avLst/>
            <a:gdLst>
              <a:gd name="T0" fmla="*/ 168 w 180"/>
              <a:gd name="T1" fmla="*/ 10 h 72"/>
              <a:gd name="T2" fmla="*/ 143 w 180"/>
              <a:gd name="T3" fmla="*/ 25 h 72"/>
              <a:gd name="T4" fmla="*/ 113 w 180"/>
              <a:gd name="T5" fmla="*/ 0 h 72"/>
              <a:gd name="T6" fmla="*/ 76 w 180"/>
              <a:gd name="T7" fmla="*/ 23 h 72"/>
              <a:gd name="T8" fmla="*/ 61 w 180"/>
              <a:gd name="T9" fmla="*/ 23 h 72"/>
              <a:gd name="T10" fmla="*/ 38 w 180"/>
              <a:gd name="T11" fmla="*/ 23 h 72"/>
              <a:gd name="T12" fmla="*/ 20 w 180"/>
              <a:gd name="T13" fmla="*/ 8 h 72"/>
              <a:gd name="T14" fmla="*/ 23 w 180"/>
              <a:gd name="T15" fmla="*/ 34 h 72"/>
              <a:gd name="T16" fmla="*/ 23 w 180"/>
              <a:gd name="T17" fmla="*/ 35 h 72"/>
              <a:gd name="T18" fmla="*/ 20 w 180"/>
              <a:gd name="T19" fmla="*/ 61 h 72"/>
              <a:gd name="T20" fmla="*/ 38 w 180"/>
              <a:gd name="T21" fmla="*/ 46 h 72"/>
              <a:gd name="T22" fmla="*/ 61 w 180"/>
              <a:gd name="T23" fmla="*/ 46 h 72"/>
              <a:gd name="T24" fmla="*/ 76 w 180"/>
              <a:gd name="T25" fmla="*/ 46 h 72"/>
              <a:gd name="T26" fmla="*/ 135 w 180"/>
              <a:gd name="T27" fmla="*/ 72 h 72"/>
              <a:gd name="T28" fmla="*/ 180 w 180"/>
              <a:gd name="T29" fmla="*/ 38 h 72"/>
              <a:gd name="T30" fmla="*/ 168 w 180"/>
              <a:gd name="T31" fmla="*/ 1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0" h="72">
                <a:moveTo>
                  <a:pt x="168" y="10"/>
                </a:moveTo>
                <a:cubicBezTo>
                  <a:pt x="163" y="19"/>
                  <a:pt x="154" y="25"/>
                  <a:pt x="143" y="25"/>
                </a:cubicBezTo>
                <a:cubicBezTo>
                  <a:pt x="128" y="25"/>
                  <a:pt x="116" y="14"/>
                  <a:pt x="113" y="0"/>
                </a:cubicBezTo>
                <a:cubicBezTo>
                  <a:pt x="88" y="7"/>
                  <a:pt x="76" y="23"/>
                  <a:pt x="76" y="23"/>
                </a:cubicBezTo>
                <a:cubicBezTo>
                  <a:pt x="61" y="23"/>
                  <a:pt x="61" y="23"/>
                  <a:pt x="61" y="23"/>
                </a:cubicBezTo>
                <a:cubicBezTo>
                  <a:pt x="38" y="23"/>
                  <a:pt x="38" y="23"/>
                  <a:pt x="38" y="23"/>
                </a:cubicBezTo>
                <a:cubicBezTo>
                  <a:pt x="38" y="23"/>
                  <a:pt x="41" y="0"/>
                  <a:pt x="20" y="8"/>
                </a:cubicBezTo>
                <a:cubicBezTo>
                  <a:pt x="0" y="17"/>
                  <a:pt x="23" y="34"/>
                  <a:pt x="23" y="34"/>
                </a:cubicBezTo>
                <a:cubicBezTo>
                  <a:pt x="23" y="35"/>
                  <a:pt x="23" y="35"/>
                  <a:pt x="23" y="35"/>
                </a:cubicBezTo>
                <a:cubicBezTo>
                  <a:pt x="23" y="36"/>
                  <a:pt x="0" y="52"/>
                  <a:pt x="20" y="61"/>
                </a:cubicBezTo>
                <a:cubicBezTo>
                  <a:pt x="41" y="70"/>
                  <a:pt x="38" y="46"/>
                  <a:pt x="38" y="46"/>
                </a:cubicBezTo>
                <a:cubicBezTo>
                  <a:pt x="61" y="46"/>
                  <a:pt x="61" y="46"/>
                  <a:pt x="61" y="46"/>
                </a:cubicBezTo>
                <a:cubicBezTo>
                  <a:pt x="76" y="46"/>
                  <a:pt x="76" y="46"/>
                  <a:pt x="76" y="46"/>
                </a:cubicBezTo>
                <a:cubicBezTo>
                  <a:pt x="76" y="46"/>
                  <a:pt x="95" y="72"/>
                  <a:pt x="135" y="72"/>
                </a:cubicBezTo>
                <a:cubicBezTo>
                  <a:pt x="175" y="72"/>
                  <a:pt x="180" y="47"/>
                  <a:pt x="180" y="38"/>
                </a:cubicBezTo>
                <a:cubicBezTo>
                  <a:pt x="180" y="34"/>
                  <a:pt x="178" y="21"/>
                  <a:pt x="168" y="10"/>
                </a:cubicBezTo>
              </a:path>
            </a:pathLst>
          </a:cu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510" name="Freeform 163"/>
          <p:cNvSpPr>
            <a:spLocks/>
          </p:cNvSpPr>
          <p:nvPr/>
        </p:nvSpPr>
        <p:spPr bwMode="auto">
          <a:xfrm>
            <a:off x="7270447" y="6006430"/>
            <a:ext cx="387248" cy="287792"/>
          </a:xfrm>
          <a:custGeom>
            <a:avLst/>
            <a:gdLst>
              <a:gd name="T0" fmla="*/ 123 w 128"/>
              <a:gd name="T1" fmla="*/ 58 h 94"/>
              <a:gd name="T2" fmla="*/ 99 w 128"/>
              <a:gd name="T3" fmla="*/ 39 h 94"/>
              <a:gd name="T4" fmla="*/ 64 w 128"/>
              <a:gd name="T5" fmla="*/ 0 h 94"/>
              <a:gd name="T6" fmla="*/ 29 w 128"/>
              <a:gd name="T7" fmla="*/ 39 h 94"/>
              <a:gd name="T8" fmla="*/ 5 w 128"/>
              <a:gd name="T9" fmla="*/ 58 h 94"/>
              <a:gd name="T10" fmla="*/ 14 w 128"/>
              <a:gd name="T11" fmla="*/ 85 h 94"/>
              <a:gd name="T12" fmla="*/ 59 w 128"/>
              <a:gd name="T13" fmla="*/ 84 h 94"/>
              <a:gd name="T14" fmla="*/ 64 w 128"/>
              <a:gd name="T15" fmla="*/ 83 h 94"/>
              <a:gd name="T16" fmla="*/ 69 w 128"/>
              <a:gd name="T17" fmla="*/ 84 h 94"/>
              <a:gd name="T18" fmla="*/ 114 w 128"/>
              <a:gd name="T19" fmla="*/ 85 h 94"/>
              <a:gd name="T20" fmla="*/ 123 w 128"/>
              <a:gd name="T21" fmla="*/ 5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8" h="94">
                <a:moveTo>
                  <a:pt x="123" y="58"/>
                </a:moveTo>
                <a:cubicBezTo>
                  <a:pt x="119" y="48"/>
                  <a:pt x="105" y="45"/>
                  <a:pt x="99" y="39"/>
                </a:cubicBezTo>
                <a:cubicBezTo>
                  <a:pt x="85" y="25"/>
                  <a:pt x="88" y="2"/>
                  <a:pt x="64" y="0"/>
                </a:cubicBezTo>
                <a:cubicBezTo>
                  <a:pt x="40" y="2"/>
                  <a:pt x="43" y="25"/>
                  <a:pt x="29" y="39"/>
                </a:cubicBezTo>
                <a:cubicBezTo>
                  <a:pt x="23" y="45"/>
                  <a:pt x="9" y="48"/>
                  <a:pt x="5" y="58"/>
                </a:cubicBezTo>
                <a:cubicBezTo>
                  <a:pt x="0" y="69"/>
                  <a:pt x="8" y="80"/>
                  <a:pt x="14" y="85"/>
                </a:cubicBezTo>
                <a:cubicBezTo>
                  <a:pt x="26" y="94"/>
                  <a:pt x="45" y="85"/>
                  <a:pt x="59" y="84"/>
                </a:cubicBezTo>
                <a:cubicBezTo>
                  <a:pt x="60" y="83"/>
                  <a:pt x="62" y="83"/>
                  <a:pt x="64" y="83"/>
                </a:cubicBezTo>
                <a:cubicBezTo>
                  <a:pt x="66" y="83"/>
                  <a:pt x="68" y="83"/>
                  <a:pt x="69" y="84"/>
                </a:cubicBezTo>
                <a:cubicBezTo>
                  <a:pt x="83" y="85"/>
                  <a:pt x="102" y="94"/>
                  <a:pt x="114" y="85"/>
                </a:cubicBezTo>
                <a:cubicBezTo>
                  <a:pt x="120" y="80"/>
                  <a:pt x="128" y="69"/>
                  <a:pt x="123" y="58"/>
                </a:cubicBezTo>
              </a:path>
            </a:pathLst>
          </a:cu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511" name="Freeform 164"/>
          <p:cNvSpPr>
            <a:spLocks/>
          </p:cNvSpPr>
          <p:nvPr/>
        </p:nvSpPr>
        <p:spPr bwMode="auto">
          <a:xfrm>
            <a:off x="7573051" y="5938715"/>
            <a:ext cx="116387" cy="143896"/>
          </a:xfrm>
          <a:custGeom>
            <a:avLst/>
            <a:gdLst>
              <a:gd name="T0" fmla="*/ 35 w 38"/>
              <a:gd name="T1" fmla="*/ 28 h 47"/>
              <a:gd name="T2" fmla="*/ 13 w 38"/>
              <a:gd name="T3" fmla="*/ 45 h 47"/>
              <a:gd name="T4" fmla="*/ 3 w 38"/>
              <a:gd name="T5" fmla="*/ 19 h 47"/>
              <a:gd name="T6" fmla="*/ 25 w 38"/>
              <a:gd name="T7" fmla="*/ 2 h 47"/>
              <a:gd name="T8" fmla="*/ 35 w 38"/>
              <a:gd name="T9" fmla="*/ 28 h 47"/>
            </a:gdLst>
            <a:ahLst/>
            <a:cxnLst>
              <a:cxn ang="0">
                <a:pos x="T0" y="T1"/>
              </a:cxn>
              <a:cxn ang="0">
                <a:pos x="T2" y="T3"/>
              </a:cxn>
              <a:cxn ang="0">
                <a:pos x="T4" y="T5"/>
              </a:cxn>
              <a:cxn ang="0">
                <a:pos x="T6" y="T7"/>
              </a:cxn>
              <a:cxn ang="0">
                <a:pos x="T8" y="T9"/>
              </a:cxn>
            </a:cxnLst>
            <a:rect l="0" t="0" r="r" b="b"/>
            <a:pathLst>
              <a:path w="38" h="47">
                <a:moveTo>
                  <a:pt x="35" y="28"/>
                </a:moveTo>
                <a:cubicBezTo>
                  <a:pt x="32" y="40"/>
                  <a:pt x="22" y="47"/>
                  <a:pt x="13" y="45"/>
                </a:cubicBezTo>
                <a:cubicBezTo>
                  <a:pt x="4" y="43"/>
                  <a:pt x="0" y="31"/>
                  <a:pt x="3" y="19"/>
                </a:cubicBezTo>
                <a:cubicBezTo>
                  <a:pt x="6" y="8"/>
                  <a:pt x="16" y="0"/>
                  <a:pt x="25" y="2"/>
                </a:cubicBezTo>
                <a:cubicBezTo>
                  <a:pt x="34" y="5"/>
                  <a:pt x="38" y="16"/>
                  <a:pt x="35" y="28"/>
                </a:cubicBezTo>
              </a:path>
            </a:pathLst>
          </a:cu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512" name="Freeform 165"/>
          <p:cNvSpPr>
            <a:spLocks/>
          </p:cNvSpPr>
          <p:nvPr/>
        </p:nvSpPr>
        <p:spPr bwMode="auto">
          <a:xfrm>
            <a:off x="7240821" y="5938715"/>
            <a:ext cx="112154" cy="143896"/>
          </a:xfrm>
          <a:custGeom>
            <a:avLst/>
            <a:gdLst>
              <a:gd name="T0" fmla="*/ 35 w 38"/>
              <a:gd name="T1" fmla="*/ 19 h 47"/>
              <a:gd name="T2" fmla="*/ 25 w 38"/>
              <a:gd name="T3" fmla="*/ 45 h 47"/>
              <a:gd name="T4" fmla="*/ 3 w 38"/>
              <a:gd name="T5" fmla="*/ 28 h 47"/>
              <a:gd name="T6" fmla="*/ 13 w 38"/>
              <a:gd name="T7" fmla="*/ 2 h 47"/>
              <a:gd name="T8" fmla="*/ 35 w 38"/>
              <a:gd name="T9" fmla="*/ 19 h 47"/>
            </a:gdLst>
            <a:ahLst/>
            <a:cxnLst>
              <a:cxn ang="0">
                <a:pos x="T0" y="T1"/>
              </a:cxn>
              <a:cxn ang="0">
                <a:pos x="T2" y="T3"/>
              </a:cxn>
              <a:cxn ang="0">
                <a:pos x="T4" y="T5"/>
              </a:cxn>
              <a:cxn ang="0">
                <a:pos x="T6" y="T7"/>
              </a:cxn>
              <a:cxn ang="0">
                <a:pos x="T8" y="T9"/>
              </a:cxn>
            </a:cxnLst>
            <a:rect l="0" t="0" r="r" b="b"/>
            <a:pathLst>
              <a:path w="38" h="47">
                <a:moveTo>
                  <a:pt x="35" y="19"/>
                </a:moveTo>
                <a:cubicBezTo>
                  <a:pt x="38" y="31"/>
                  <a:pt x="34" y="43"/>
                  <a:pt x="25" y="45"/>
                </a:cubicBezTo>
                <a:cubicBezTo>
                  <a:pt x="16" y="47"/>
                  <a:pt x="6" y="40"/>
                  <a:pt x="3" y="28"/>
                </a:cubicBezTo>
                <a:cubicBezTo>
                  <a:pt x="0" y="16"/>
                  <a:pt x="4" y="5"/>
                  <a:pt x="13" y="2"/>
                </a:cubicBezTo>
                <a:cubicBezTo>
                  <a:pt x="22" y="0"/>
                  <a:pt x="32" y="8"/>
                  <a:pt x="35" y="19"/>
                </a:cubicBezTo>
              </a:path>
            </a:pathLst>
          </a:cu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513" name="Freeform 166"/>
          <p:cNvSpPr>
            <a:spLocks/>
          </p:cNvSpPr>
          <p:nvPr/>
        </p:nvSpPr>
        <p:spPr bwMode="auto">
          <a:xfrm>
            <a:off x="7340278" y="5835026"/>
            <a:ext cx="116387" cy="143896"/>
          </a:xfrm>
          <a:custGeom>
            <a:avLst/>
            <a:gdLst>
              <a:gd name="T0" fmla="*/ 35 w 38"/>
              <a:gd name="T1" fmla="*/ 20 h 48"/>
              <a:gd name="T2" fmla="*/ 25 w 38"/>
              <a:gd name="T3" fmla="*/ 45 h 48"/>
              <a:gd name="T4" fmla="*/ 3 w 38"/>
              <a:gd name="T5" fmla="*/ 28 h 48"/>
              <a:gd name="T6" fmla="*/ 13 w 38"/>
              <a:gd name="T7" fmla="*/ 2 h 48"/>
              <a:gd name="T8" fmla="*/ 35 w 38"/>
              <a:gd name="T9" fmla="*/ 20 h 48"/>
            </a:gdLst>
            <a:ahLst/>
            <a:cxnLst>
              <a:cxn ang="0">
                <a:pos x="T0" y="T1"/>
              </a:cxn>
              <a:cxn ang="0">
                <a:pos x="T2" y="T3"/>
              </a:cxn>
              <a:cxn ang="0">
                <a:pos x="T4" y="T5"/>
              </a:cxn>
              <a:cxn ang="0">
                <a:pos x="T6" y="T7"/>
              </a:cxn>
              <a:cxn ang="0">
                <a:pos x="T8" y="T9"/>
              </a:cxn>
            </a:cxnLst>
            <a:rect l="0" t="0" r="r" b="b"/>
            <a:pathLst>
              <a:path w="38" h="48">
                <a:moveTo>
                  <a:pt x="35" y="20"/>
                </a:moveTo>
                <a:cubicBezTo>
                  <a:pt x="38" y="31"/>
                  <a:pt x="33" y="43"/>
                  <a:pt x="25" y="45"/>
                </a:cubicBezTo>
                <a:cubicBezTo>
                  <a:pt x="16" y="48"/>
                  <a:pt x="6" y="40"/>
                  <a:pt x="3" y="28"/>
                </a:cubicBezTo>
                <a:cubicBezTo>
                  <a:pt x="0" y="16"/>
                  <a:pt x="4" y="5"/>
                  <a:pt x="13" y="2"/>
                </a:cubicBezTo>
                <a:cubicBezTo>
                  <a:pt x="22" y="0"/>
                  <a:pt x="32" y="8"/>
                  <a:pt x="35" y="20"/>
                </a:cubicBezTo>
              </a:path>
            </a:pathLst>
          </a:cu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514" name="Freeform 167"/>
          <p:cNvSpPr>
            <a:spLocks/>
          </p:cNvSpPr>
          <p:nvPr/>
        </p:nvSpPr>
        <p:spPr bwMode="auto">
          <a:xfrm>
            <a:off x="7473592" y="5835026"/>
            <a:ext cx="116386" cy="143896"/>
          </a:xfrm>
          <a:custGeom>
            <a:avLst/>
            <a:gdLst>
              <a:gd name="T0" fmla="*/ 35 w 38"/>
              <a:gd name="T1" fmla="*/ 28 h 48"/>
              <a:gd name="T2" fmla="*/ 13 w 38"/>
              <a:gd name="T3" fmla="*/ 45 h 48"/>
              <a:gd name="T4" fmla="*/ 3 w 38"/>
              <a:gd name="T5" fmla="*/ 20 h 48"/>
              <a:gd name="T6" fmla="*/ 25 w 38"/>
              <a:gd name="T7" fmla="*/ 2 h 48"/>
              <a:gd name="T8" fmla="*/ 35 w 38"/>
              <a:gd name="T9" fmla="*/ 28 h 48"/>
            </a:gdLst>
            <a:ahLst/>
            <a:cxnLst>
              <a:cxn ang="0">
                <a:pos x="T0" y="T1"/>
              </a:cxn>
              <a:cxn ang="0">
                <a:pos x="T2" y="T3"/>
              </a:cxn>
              <a:cxn ang="0">
                <a:pos x="T4" y="T5"/>
              </a:cxn>
              <a:cxn ang="0">
                <a:pos x="T6" y="T7"/>
              </a:cxn>
              <a:cxn ang="0">
                <a:pos x="T8" y="T9"/>
              </a:cxn>
            </a:cxnLst>
            <a:rect l="0" t="0" r="r" b="b"/>
            <a:pathLst>
              <a:path w="38" h="48">
                <a:moveTo>
                  <a:pt x="35" y="28"/>
                </a:moveTo>
                <a:cubicBezTo>
                  <a:pt x="32" y="40"/>
                  <a:pt x="22" y="48"/>
                  <a:pt x="13" y="45"/>
                </a:cubicBezTo>
                <a:cubicBezTo>
                  <a:pt x="5" y="43"/>
                  <a:pt x="0" y="31"/>
                  <a:pt x="3" y="20"/>
                </a:cubicBezTo>
                <a:cubicBezTo>
                  <a:pt x="6" y="8"/>
                  <a:pt x="16" y="0"/>
                  <a:pt x="25" y="2"/>
                </a:cubicBezTo>
                <a:cubicBezTo>
                  <a:pt x="34" y="5"/>
                  <a:pt x="38" y="16"/>
                  <a:pt x="35" y="28"/>
                </a:cubicBezTo>
              </a:path>
            </a:pathLst>
          </a:cu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515" name="Freeform 168"/>
          <p:cNvSpPr>
            <a:spLocks/>
          </p:cNvSpPr>
          <p:nvPr/>
        </p:nvSpPr>
        <p:spPr bwMode="auto">
          <a:xfrm>
            <a:off x="8112660" y="5985270"/>
            <a:ext cx="474010" cy="181986"/>
          </a:xfrm>
          <a:custGeom>
            <a:avLst/>
            <a:gdLst>
              <a:gd name="T0" fmla="*/ 156 w 156"/>
              <a:gd name="T1" fmla="*/ 24 h 60"/>
              <a:gd name="T2" fmla="*/ 144 w 156"/>
              <a:gd name="T3" fmla="*/ 24 h 60"/>
              <a:gd name="T4" fmla="*/ 144 w 156"/>
              <a:gd name="T5" fmla="*/ 12 h 60"/>
              <a:gd name="T6" fmla="*/ 138 w 156"/>
              <a:gd name="T7" fmla="*/ 6 h 60"/>
              <a:gd name="T8" fmla="*/ 126 w 156"/>
              <a:gd name="T9" fmla="*/ 6 h 60"/>
              <a:gd name="T10" fmla="*/ 120 w 156"/>
              <a:gd name="T11" fmla="*/ 12 h 60"/>
              <a:gd name="T12" fmla="*/ 120 w 156"/>
              <a:gd name="T13" fmla="*/ 6 h 60"/>
              <a:gd name="T14" fmla="*/ 114 w 156"/>
              <a:gd name="T15" fmla="*/ 0 h 60"/>
              <a:gd name="T16" fmla="*/ 102 w 156"/>
              <a:gd name="T17" fmla="*/ 0 h 60"/>
              <a:gd name="T18" fmla="*/ 96 w 156"/>
              <a:gd name="T19" fmla="*/ 6 h 60"/>
              <a:gd name="T20" fmla="*/ 96 w 156"/>
              <a:gd name="T21" fmla="*/ 24 h 60"/>
              <a:gd name="T22" fmla="*/ 60 w 156"/>
              <a:gd name="T23" fmla="*/ 24 h 60"/>
              <a:gd name="T24" fmla="*/ 60 w 156"/>
              <a:gd name="T25" fmla="*/ 6 h 60"/>
              <a:gd name="T26" fmla="*/ 54 w 156"/>
              <a:gd name="T27" fmla="*/ 0 h 60"/>
              <a:gd name="T28" fmla="*/ 42 w 156"/>
              <a:gd name="T29" fmla="*/ 0 h 60"/>
              <a:gd name="T30" fmla="*/ 36 w 156"/>
              <a:gd name="T31" fmla="*/ 6 h 60"/>
              <a:gd name="T32" fmla="*/ 36 w 156"/>
              <a:gd name="T33" fmla="*/ 12 h 60"/>
              <a:gd name="T34" fmla="*/ 30 w 156"/>
              <a:gd name="T35" fmla="*/ 6 h 60"/>
              <a:gd name="T36" fmla="*/ 18 w 156"/>
              <a:gd name="T37" fmla="*/ 6 h 60"/>
              <a:gd name="T38" fmla="*/ 12 w 156"/>
              <a:gd name="T39" fmla="*/ 12 h 60"/>
              <a:gd name="T40" fmla="*/ 12 w 156"/>
              <a:gd name="T41" fmla="*/ 24 h 60"/>
              <a:gd name="T42" fmla="*/ 0 w 156"/>
              <a:gd name="T43" fmla="*/ 24 h 60"/>
              <a:gd name="T44" fmla="*/ 0 w 156"/>
              <a:gd name="T45" fmla="*/ 36 h 60"/>
              <a:gd name="T46" fmla="*/ 12 w 156"/>
              <a:gd name="T47" fmla="*/ 36 h 60"/>
              <a:gd name="T48" fmla="*/ 12 w 156"/>
              <a:gd name="T49" fmla="*/ 48 h 60"/>
              <a:gd name="T50" fmla="*/ 18 w 156"/>
              <a:gd name="T51" fmla="*/ 54 h 60"/>
              <a:gd name="T52" fmla="*/ 30 w 156"/>
              <a:gd name="T53" fmla="*/ 54 h 60"/>
              <a:gd name="T54" fmla="*/ 36 w 156"/>
              <a:gd name="T55" fmla="*/ 48 h 60"/>
              <a:gd name="T56" fmla="*/ 36 w 156"/>
              <a:gd name="T57" fmla="*/ 54 h 60"/>
              <a:gd name="T58" fmla="*/ 42 w 156"/>
              <a:gd name="T59" fmla="*/ 60 h 60"/>
              <a:gd name="T60" fmla="*/ 54 w 156"/>
              <a:gd name="T61" fmla="*/ 60 h 60"/>
              <a:gd name="T62" fmla="*/ 60 w 156"/>
              <a:gd name="T63" fmla="*/ 54 h 60"/>
              <a:gd name="T64" fmla="*/ 60 w 156"/>
              <a:gd name="T65" fmla="*/ 36 h 60"/>
              <a:gd name="T66" fmla="*/ 96 w 156"/>
              <a:gd name="T67" fmla="*/ 36 h 60"/>
              <a:gd name="T68" fmla="*/ 96 w 156"/>
              <a:gd name="T69" fmla="*/ 54 h 60"/>
              <a:gd name="T70" fmla="*/ 102 w 156"/>
              <a:gd name="T71" fmla="*/ 60 h 60"/>
              <a:gd name="T72" fmla="*/ 114 w 156"/>
              <a:gd name="T73" fmla="*/ 60 h 60"/>
              <a:gd name="T74" fmla="*/ 120 w 156"/>
              <a:gd name="T75" fmla="*/ 54 h 60"/>
              <a:gd name="T76" fmla="*/ 120 w 156"/>
              <a:gd name="T77" fmla="*/ 48 h 60"/>
              <a:gd name="T78" fmla="*/ 126 w 156"/>
              <a:gd name="T79" fmla="*/ 54 h 60"/>
              <a:gd name="T80" fmla="*/ 138 w 156"/>
              <a:gd name="T81" fmla="*/ 54 h 60"/>
              <a:gd name="T82" fmla="*/ 144 w 156"/>
              <a:gd name="T83" fmla="*/ 48 h 60"/>
              <a:gd name="T84" fmla="*/ 144 w 156"/>
              <a:gd name="T85" fmla="*/ 36 h 60"/>
              <a:gd name="T86" fmla="*/ 156 w 156"/>
              <a:gd name="T87" fmla="*/ 36 h 60"/>
              <a:gd name="T88" fmla="*/ 156 w 156"/>
              <a:gd name="T89" fmla="*/ 2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6" h="60">
                <a:moveTo>
                  <a:pt x="156" y="24"/>
                </a:moveTo>
                <a:cubicBezTo>
                  <a:pt x="144" y="24"/>
                  <a:pt x="144" y="24"/>
                  <a:pt x="144" y="24"/>
                </a:cubicBezTo>
                <a:cubicBezTo>
                  <a:pt x="144" y="12"/>
                  <a:pt x="144" y="12"/>
                  <a:pt x="144" y="12"/>
                </a:cubicBezTo>
                <a:cubicBezTo>
                  <a:pt x="144" y="9"/>
                  <a:pt x="141" y="6"/>
                  <a:pt x="138" y="6"/>
                </a:cubicBezTo>
                <a:cubicBezTo>
                  <a:pt x="126" y="6"/>
                  <a:pt x="126" y="6"/>
                  <a:pt x="126" y="6"/>
                </a:cubicBezTo>
                <a:cubicBezTo>
                  <a:pt x="123" y="6"/>
                  <a:pt x="120" y="9"/>
                  <a:pt x="120" y="12"/>
                </a:cubicBezTo>
                <a:cubicBezTo>
                  <a:pt x="120" y="6"/>
                  <a:pt x="120" y="6"/>
                  <a:pt x="120" y="6"/>
                </a:cubicBezTo>
                <a:cubicBezTo>
                  <a:pt x="120" y="3"/>
                  <a:pt x="117" y="0"/>
                  <a:pt x="114" y="0"/>
                </a:cubicBezTo>
                <a:cubicBezTo>
                  <a:pt x="102" y="0"/>
                  <a:pt x="102" y="0"/>
                  <a:pt x="102" y="0"/>
                </a:cubicBezTo>
                <a:cubicBezTo>
                  <a:pt x="99" y="0"/>
                  <a:pt x="96" y="3"/>
                  <a:pt x="96" y="6"/>
                </a:cubicBezTo>
                <a:cubicBezTo>
                  <a:pt x="96" y="24"/>
                  <a:pt x="96" y="24"/>
                  <a:pt x="96" y="24"/>
                </a:cubicBezTo>
                <a:cubicBezTo>
                  <a:pt x="60" y="24"/>
                  <a:pt x="60" y="24"/>
                  <a:pt x="60" y="24"/>
                </a:cubicBezTo>
                <a:cubicBezTo>
                  <a:pt x="60" y="6"/>
                  <a:pt x="60" y="6"/>
                  <a:pt x="60" y="6"/>
                </a:cubicBezTo>
                <a:cubicBezTo>
                  <a:pt x="60" y="3"/>
                  <a:pt x="57" y="0"/>
                  <a:pt x="54" y="0"/>
                </a:cubicBezTo>
                <a:cubicBezTo>
                  <a:pt x="42" y="0"/>
                  <a:pt x="42" y="0"/>
                  <a:pt x="42" y="0"/>
                </a:cubicBezTo>
                <a:cubicBezTo>
                  <a:pt x="39" y="0"/>
                  <a:pt x="36" y="3"/>
                  <a:pt x="36" y="6"/>
                </a:cubicBezTo>
                <a:cubicBezTo>
                  <a:pt x="36" y="12"/>
                  <a:pt x="36" y="12"/>
                  <a:pt x="36" y="12"/>
                </a:cubicBezTo>
                <a:cubicBezTo>
                  <a:pt x="36" y="9"/>
                  <a:pt x="33" y="6"/>
                  <a:pt x="30" y="6"/>
                </a:cubicBezTo>
                <a:cubicBezTo>
                  <a:pt x="18" y="6"/>
                  <a:pt x="18" y="6"/>
                  <a:pt x="18" y="6"/>
                </a:cubicBezTo>
                <a:cubicBezTo>
                  <a:pt x="15" y="6"/>
                  <a:pt x="12" y="9"/>
                  <a:pt x="12" y="12"/>
                </a:cubicBezTo>
                <a:cubicBezTo>
                  <a:pt x="12" y="24"/>
                  <a:pt x="12" y="24"/>
                  <a:pt x="12" y="24"/>
                </a:cubicBezTo>
                <a:cubicBezTo>
                  <a:pt x="0" y="24"/>
                  <a:pt x="0" y="24"/>
                  <a:pt x="0" y="24"/>
                </a:cubicBezTo>
                <a:cubicBezTo>
                  <a:pt x="0" y="36"/>
                  <a:pt x="0" y="36"/>
                  <a:pt x="0" y="36"/>
                </a:cubicBezTo>
                <a:cubicBezTo>
                  <a:pt x="12" y="36"/>
                  <a:pt x="12" y="36"/>
                  <a:pt x="12" y="36"/>
                </a:cubicBezTo>
                <a:cubicBezTo>
                  <a:pt x="12" y="48"/>
                  <a:pt x="12" y="48"/>
                  <a:pt x="12" y="48"/>
                </a:cubicBezTo>
                <a:cubicBezTo>
                  <a:pt x="12" y="51"/>
                  <a:pt x="15" y="54"/>
                  <a:pt x="18" y="54"/>
                </a:cubicBezTo>
                <a:cubicBezTo>
                  <a:pt x="30" y="54"/>
                  <a:pt x="30" y="54"/>
                  <a:pt x="30" y="54"/>
                </a:cubicBezTo>
                <a:cubicBezTo>
                  <a:pt x="33" y="54"/>
                  <a:pt x="36" y="51"/>
                  <a:pt x="36" y="48"/>
                </a:cubicBezTo>
                <a:cubicBezTo>
                  <a:pt x="36" y="54"/>
                  <a:pt x="36" y="54"/>
                  <a:pt x="36" y="54"/>
                </a:cubicBezTo>
                <a:cubicBezTo>
                  <a:pt x="36" y="57"/>
                  <a:pt x="39" y="60"/>
                  <a:pt x="42" y="60"/>
                </a:cubicBezTo>
                <a:cubicBezTo>
                  <a:pt x="54" y="60"/>
                  <a:pt x="54" y="60"/>
                  <a:pt x="54" y="60"/>
                </a:cubicBezTo>
                <a:cubicBezTo>
                  <a:pt x="57" y="60"/>
                  <a:pt x="60" y="57"/>
                  <a:pt x="60" y="54"/>
                </a:cubicBezTo>
                <a:cubicBezTo>
                  <a:pt x="60" y="36"/>
                  <a:pt x="60" y="36"/>
                  <a:pt x="60" y="36"/>
                </a:cubicBezTo>
                <a:cubicBezTo>
                  <a:pt x="96" y="36"/>
                  <a:pt x="96" y="36"/>
                  <a:pt x="96" y="36"/>
                </a:cubicBezTo>
                <a:cubicBezTo>
                  <a:pt x="96" y="54"/>
                  <a:pt x="96" y="54"/>
                  <a:pt x="96" y="54"/>
                </a:cubicBezTo>
                <a:cubicBezTo>
                  <a:pt x="96" y="57"/>
                  <a:pt x="99" y="60"/>
                  <a:pt x="102" y="60"/>
                </a:cubicBezTo>
                <a:cubicBezTo>
                  <a:pt x="114" y="60"/>
                  <a:pt x="114" y="60"/>
                  <a:pt x="114" y="60"/>
                </a:cubicBezTo>
                <a:cubicBezTo>
                  <a:pt x="117" y="60"/>
                  <a:pt x="120" y="57"/>
                  <a:pt x="120" y="54"/>
                </a:cubicBezTo>
                <a:cubicBezTo>
                  <a:pt x="120" y="48"/>
                  <a:pt x="120" y="48"/>
                  <a:pt x="120" y="48"/>
                </a:cubicBezTo>
                <a:cubicBezTo>
                  <a:pt x="120" y="51"/>
                  <a:pt x="123" y="54"/>
                  <a:pt x="126" y="54"/>
                </a:cubicBezTo>
                <a:cubicBezTo>
                  <a:pt x="138" y="54"/>
                  <a:pt x="138" y="54"/>
                  <a:pt x="138" y="54"/>
                </a:cubicBezTo>
                <a:cubicBezTo>
                  <a:pt x="141" y="54"/>
                  <a:pt x="144" y="51"/>
                  <a:pt x="144" y="48"/>
                </a:cubicBezTo>
                <a:cubicBezTo>
                  <a:pt x="144" y="36"/>
                  <a:pt x="144" y="36"/>
                  <a:pt x="144" y="36"/>
                </a:cubicBezTo>
                <a:cubicBezTo>
                  <a:pt x="156" y="36"/>
                  <a:pt x="156" y="36"/>
                  <a:pt x="156" y="36"/>
                </a:cubicBezTo>
                <a:lnTo>
                  <a:pt x="156" y="24"/>
                </a:lnTo>
                <a:close/>
              </a:path>
            </a:pathLst>
          </a:cu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516" name="Freeform 169"/>
          <p:cNvSpPr>
            <a:spLocks noEditPoints="1"/>
          </p:cNvSpPr>
          <p:nvPr/>
        </p:nvSpPr>
        <p:spPr bwMode="auto">
          <a:xfrm>
            <a:off x="9174950" y="5993733"/>
            <a:ext cx="143896" cy="143896"/>
          </a:xfrm>
          <a:custGeom>
            <a:avLst/>
            <a:gdLst>
              <a:gd name="T0" fmla="*/ 24 w 48"/>
              <a:gd name="T1" fmla="*/ 12 h 48"/>
              <a:gd name="T2" fmla="*/ 36 w 48"/>
              <a:gd name="T3" fmla="*/ 24 h 48"/>
              <a:gd name="T4" fmla="*/ 24 w 48"/>
              <a:gd name="T5" fmla="*/ 36 h 48"/>
              <a:gd name="T6" fmla="*/ 12 w 48"/>
              <a:gd name="T7" fmla="*/ 24 h 48"/>
              <a:gd name="T8" fmla="*/ 24 w 48"/>
              <a:gd name="T9" fmla="*/ 12 h 48"/>
              <a:gd name="T10" fmla="*/ 24 w 48"/>
              <a:gd name="T11" fmla="*/ 0 h 48"/>
              <a:gd name="T12" fmla="*/ 0 w 48"/>
              <a:gd name="T13" fmla="*/ 24 h 48"/>
              <a:gd name="T14" fmla="*/ 24 w 48"/>
              <a:gd name="T15" fmla="*/ 48 h 48"/>
              <a:gd name="T16" fmla="*/ 48 w 48"/>
              <a:gd name="T17" fmla="*/ 24 h 48"/>
              <a:gd name="T18" fmla="*/ 24 w 48"/>
              <a:gd name="T1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12"/>
                </a:moveTo>
                <a:cubicBezTo>
                  <a:pt x="31" y="12"/>
                  <a:pt x="36" y="17"/>
                  <a:pt x="36" y="24"/>
                </a:cubicBezTo>
                <a:cubicBezTo>
                  <a:pt x="36" y="31"/>
                  <a:pt x="31" y="36"/>
                  <a:pt x="24" y="36"/>
                </a:cubicBezTo>
                <a:cubicBezTo>
                  <a:pt x="17" y="36"/>
                  <a:pt x="12" y="31"/>
                  <a:pt x="12" y="24"/>
                </a:cubicBezTo>
                <a:cubicBezTo>
                  <a:pt x="12" y="17"/>
                  <a:pt x="17" y="12"/>
                  <a:pt x="24" y="12"/>
                </a:cubicBezTo>
                <a:moveTo>
                  <a:pt x="24" y="0"/>
                </a:moveTo>
                <a:cubicBezTo>
                  <a:pt x="11" y="0"/>
                  <a:pt x="0" y="11"/>
                  <a:pt x="0" y="24"/>
                </a:cubicBezTo>
                <a:cubicBezTo>
                  <a:pt x="0" y="37"/>
                  <a:pt x="11" y="48"/>
                  <a:pt x="24" y="48"/>
                </a:cubicBezTo>
                <a:cubicBezTo>
                  <a:pt x="37" y="48"/>
                  <a:pt x="48" y="37"/>
                  <a:pt x="48" y="24"/>
                </a:cubicBezTo>
                <a:cubicBezTo>
                  <a:pt x="48" y="11"/>
                  <a:pt x="37" y="0"/>
                  <a:pt x="24" y="0"/>
                </a:cubicBezTo>
              </a:path>
            </a:pathLst>
          </a:cu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517" name="Freeform 170"/>
          <p:cNvSpPr>
            <a:spLocks/>
          </p:cNvSpPr>
          <p:nvPr/>
        </p:nvSpPr>
        <p:spPr bwMode="auto">
          <a:xfrm>
            <a:off x="9229969" y="5883696"/>
            <a:ext cx="33858" cy="71948"/>
          </a:xfrm>
          <a:custGeom>
            <a:avLst/>
            <a:gdLst>
              <a:gd name="T0" fmla="*/ 6 w 12"/>
              <a:gd name="T1" fmla="*/ 24 h 24"/>
              <a:gd name="T2" fmla="*/ 0 w 12"/>
              <a:gd name="T3" fmla="*/ 18 h 24"/>
              <a:gd name="T4" fmla="*/ 0 w 12"/>
              <a:gd name="T5" fmla="*/ 6 h 24"/>
              <a:gd name="T6" fmla="*/ 6 w 12"/>
              <a:gd name="T7" fmla="*/ 0 h 24"/>
              <a:gd name="T8" fmla="*/ 12 w 12"/>
              <a:gd name="T9" fmla="*/ 6 h 24"/>
              <a:gd name="T10" fmla="*/ 12 w 12"/>
              <a:gd name="T11" fmla="*/ 18 h 24"/>
              <a:gd name="T12" fmla="*/ 6 w 12"/>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12" h="24">
                <a:moveTo>
                  <a:pt x="6" y="24"/>
                </a:moveTo>
                <a:cubicBezTo>
                  <a:pt x="3" y="24"/>
                  <a:pt x="0" y="21"/>
                  <a:pt x="0" y="18"/>
                </a:cubicBezTo>
                <a:cubicBezTo>
                  <a:pt x="0" y="6"/>
                  <a:pt x="0" y="6"/>
                  <a:pt x="0" y="6"/>
                </a:cubicBezTo>
                <a:cubicBezTo>
                  <a:pt x="0" y="3"/>
                  <a:pt x="3" y="0"/>
                  <a:pt x="6" y="0"/>
                </a:cubicBezTo>
                <a:cubicBezTo>
                  <a:pt x="9" y="0"/>
                  <a:pt x="12" y="3"/>
                  <a:pt x="12" y="6"/>
                </a:cubicBezTo>
                <a:cubicBezTo>
                  <a:pt x="12" y="18"/>
                  <a:pt x="12" y="18"/>
                  <a:pt x="12" y="18"/>
                </a:cubicBezTo>
                <a:cubicBezTo>
                  <a:pt x="12" y="21"/>
                  <a:pt x="9" y="24"/>
                  <a:pt x="6" y="24"/>
                </a:cubicBezTo>
              </a:path>
            </a:pathLst>
          </a:cu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518" name="Freeform 171"/>
          <p:cNvSpPr>
            <a:spLocks/>
          </p:cNvSpPr>
          <p:nvPr/>
        </p:nvSpPr>
        <p:spPr bwMode="auto">
          <a:xfrm>
            <a:off x="9316730" y="5928133"/>
            <a:ext cx="67715" cy="65599"/>
          </a:xfrm>
          <a:custGeom>
            <a:avLst/>
            <a:gdLst>
              <a:gd name="T0" fmla="*/ 7 w 22"/>
              <a:gd name="T1" fmla="*/ 21 h 21"/>
              <a:gd name="T2" fmla="*/ 2 w 22"/>
              <a:gd name="T3" fmla="*/ 20 h 21"/>
              <a:gd name="T4" fmla="*/ 2 w 22"/>
              <a:gd name="T5" fmla="*/ 11 h 21"/>
              <a:gd name="T6" fmla="*/ 11 w 22"/>
              <a:gd name="T7" fmla="*/ 3 h 21"/>
              <a:gd name="T8" fmla="*/ 19 w 22"/>
              <a:gd name="T9" fmla="*/ 3 h 21"/>
              <a:gd name="T10" fmla="*/ 19 w 22"/>
              <a:gd name="T11" fmla="*/ 11 h 21"/>
              <a:gd name="T12" fmla="*/ 11 w 22"/>
              <a:gd name="T13" fmla="*/ 20 h 21"/>
              <a:gd name="T14" fmla="*/ 7 w 2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1">
                <a:moveTo>
                  <a:pt x="7" y="21"/>
                </a:moveTo>
                <a:cubicBezTo>
                  <a:pt x="5" y="21"/>
                  <a:pt x="4" y="21"/>
                  <a:pt x="2" y="20"/>
                </a:cubicBezTo>
                <a:cubicBezTo>
                  <a:pt x="0" y="17"/>
                  <a:pt x="0" y="13"/>
                  <a:pt x="2" y="11"/>
                </a:cubicBezTo>
                <a:cubicBezTo>
                  <a:pt x="11" y="3"/>
                  <a:pt x="11" y="3"/>
                  <a:pt x="11" y="3"/>
                </a:cubicBezTo>
                <a:cubicBezTo>
                  <a:pt x="13" y="0"/>
                  <a:pt x="17" y="0"/>
                  <a:pt x="19" y="3"/>
                </a:cubicBezTo>
                <a:cubicBezTo>
                  <a:pt x="22" y="5"/>
                  <a:pt x="22" y="9"/>
                  <a:pt x="19" y="11"/>
                </a:cubicBezTo>
                <a:cubicBezTo>
                  <a:pt x="11" y="20"/>
                  <a:pt x="11" y="20"/>
                  <a:pt x="11" y="20"/>
                </a:cubicBezTo>
                <a:cubicBezTo>
                  <a:pt x="10" y="21"/>
                  <a:pt x="8" y="21"/>
                  <a:pt x="7" y="21"/>
                </a:cubicBezTo>
              </a:path>
            </a:pathLst>
          </a:cu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519" name="Freeform 172"/>
          <p:cNvSpPr>
            <a:spLocks/>
          </p:cNvSpPr>
          <p:nvPr/>
        </p:nvSpPr>
        <p:spPr bwMode="auto">
          <a:xfrm>
            <a:off x="9356937" y="6048751"/>
            <a:ext cx="71948" cy="35975"/>
          </a:xfrm>
          <a:custGeom>
            <a:avLst/>
            <a:gdLst>
              <a:gd name="T0" fmla="*/ 18 w 24"/>
              <a:gd name="T1" fmla="*/ 12 h 12"/>
              <a:gd name="T2" fmla="*/ 6 w 24"/>
              <a:gd name="T3" fmla="*/ 12 h 12"/>
              <a:gd name="T4" fmla="*/ 0 w 24"/>
              <a:gd name="T5" fmla="*/ 6 h 12"/>
              <a:gd name="T6" fmla="*/ 6 w 24"/>
              <a:gd name="T7" fmla="*/ 0 h 12"/>
              <a:gd name="T8" fmla="*/ 18 w 24"/>
              <a:gd name="T9" fmla="*/ 0 h 12"/>
              <a:gd name="T10" fmla="*/ 24 w 24"/>
              <a:gd name="T11" fmla="*/ 6 h 12"/>
              <a:gd name="T12" fmla="*/ 18 w 2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4" h="12">
                <a:moveTo>
                  <a:pt x="18" y="12"/>
                </a:moveTo>
                <a:cubicBezTo>
                  <a:pt x="6" y="12"/>
                  <a:pt x="6" y="12"/>
                  <a:pt x="6" y="12"/>
                </a:cubicBezTo>
                <a:cubicBezTo>
                  <a:pt x="3" y="12"/>
                  <a:pt x="0" y="9"/>
                  <a:pt x="0" y="6"/>
                </a:cubicBezTo>
                <a:cubicBezTo>
                  <a:pt x="0" y="3"/>
                  <a:pt x="3" y="0"/>
                  <a:pt x="6" y="0"/>
                </a:cubicBezTo>
                <a:cubicBezTo>
                  <a:pt x="18" y="0"/>
                  <a:pt x="18" y="0"/>
                  <a:pt x="18" y="0"/>
                </a:cubicBezTo>
                <a:cubicBezTo>
                  <a:pt x="21" y="0"/>
                  <a:pt x="24" y="3"/>
                  <a:pt x="24" y="6"/>
                </a:cubicBezTo>
                <a:cubicBezTo>
                  <a:pt x="24" y="9"/>
                  <a:pt x="21" y="12"/>
                  <a:pt x="18" y="12"/>
                </a:cubicBezTo>
              </a:path>
            </a:pathLst>
          </a:cu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520" name="Freeform 173"/>
          <p:cNvSpPr>
            <a:spLocks/>
          </p:cNvSpPr>
          <p:nvPr/>
        </p:nvSpPr>
        <p:spPr bwMode="auto">
          <a:xfrm>
            <a:off x="9316730" y="6137628"/>
            <a:ext cx="67715" cy="61368"/>
          </a:xfrm>
          <a:custGeom>
            <a:avLst/>
            <a:gdLst>
              <a:gd name="T0" fmla="*/ 15 w 22"/>
              <a:gd name="T1" fmla="*/ 21 h 21"/>
              <a:gd name="T2" fmla="*/ 11 w 22"/>
              <a:gd name="T3" fmla="*/ 19 h 21"/>
              <a:gd name="T4" fmla="*/ 2 w 22"/>
              <a:gd name="T5" fmla="*/ 11 h 21"/>
              <a:gd name="T6" fmla="*/ 2 w 22"/>
              <a:gd name="T7" fmla="*/ 2 h 21"/>
              <a:gd name="T8" fmla="*/ 11 w 22"/>
              <a:gd name="T9" fmla="*/ 2 h 21"/>
              <a:gd name="T10" fmla="*/ 19 w 22"/>
              <a:gd name="T11" fmla="*/ 11 h 21"/>
              <a:gd name="T12" fmla="*/ 19 w 22"/>
              <a:gd name="T13" fmla="*/ 19 h 21"/>
              <a:gd name="T14" fmla="*/ 15 w 2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1">
                <a:moveTo>
                  <a:pt x="15" y="21"/>
                </a:moveTo>
                <a:cubicBezTo>
                  <a:pt x="14" y="21"/>
                  <a:pt x="12" y="21"/>
                  <a:pt x="11" y="19"/>
                </a:cubicBezTo>
                <a:cubicBezTo>
                  <a:pt x="2" y="11"/>
                  <a:pt x="2" y="11"/>
                  <a:pt x="2" y="11"/>
                </a:cubicBezTo>
                <a:cubicBezTo>
                  <a:pt x="0" y="9"/>
                  <a:pt x="0" y="5"/>
                  <a:pt x="2" y="2"/>
                </a:cubicBezTo>
                <a:cubicBezTo>
                  <a:pt x="5" y="0"/>
                  <a:pt x="9" y="0"/>
                  <a:pt x="11" y="2"/>
                </a:cubicBezTo>
                <a:cubicBezTo>
                  <a:pt x="19" y="11"/>
                  <a:pt x="19" y="11"/>
                  <a:pt x="19" y="11"/>
                </a:cubicBezTo>
                <a:cubicBezTo>
                  <a:pt x="22" y="13"/>
                  <a:pt x="22" y="17"/>
                  <a:pt x="19" y="19"/>
                </a:cubicBezTo>
                <a:cubicBezTo>
                  <a:pt x="18" y="21"/>
                  <a:pt x="17" y="21"/>
                  <a:pt x="15" y="21"/>
                </a:cubicBezTo>
              </a:path>
            </a:pathLst>
          </a:cu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521" name="Freeform 174"/>
          <p:cNvSpPr>
            <a:spLocks/>
          </p:cNvSpPr>
          <p:nvPr/>
        </p:nvSpPr>
        <p:spPr bwMode="auto">
          <a:xfrm>
            <a:off x="9229969" y="6173605"/>
            <a:ext cx="33858" cy="71948"/>
          </a:xfrm>
          <a:custGeom>
            <a:avLst/>
            <a:gdLst>
              <a:gd name="T0" fmla="*/ 6 w 12"/>
              <a:gd name="T1" fmla="*/ 24 h 24"/>
              <a:gd name="T2" fmla="*/ 0 w 12"/>
              <a:gd name="T3" fmla="*/ 18 h 24"/>
              <a:gd name="T4" fmla="*/ 0 w 12"/>
              <a:gd name="T5" fmla="*/ 6 h 24"/>
              <a:gd name="T6" fmla="*/ 6 w 12"/>
              <a:gd name="T7" fmla="*/ 0 h 24"/>
              <a:gd name="T8" fmla="*/ 12 w 12"/>
              <a:gd name="T9" fmla="*/ 6 h 24"/>
              <a:gd name="T10" fmla="*/ 12 w 12"/>
              <a:gd name="T11" fmla="*/ 18 h 24"/>
              <a:gd name="T12" fmla="*/ 6 w 12"/>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12" h="24">
                <a:moveTo>
                  <a:pt x="6" y="24"/>
                </a:moveTo>
                <a:cubicBezTo>
                  <a:pt x="3" y="24"/>
                  <a:pt x="0" y="21"/>
                  <a:pt x="0" y="18"/>
                </a:cubicBezTo>
                <a:cubicBezTo>
                  <a:pt x="0" y="6"/>
                  <a:pt x="0" y="6"/>
                  <a:pt x="0" y="6"/>
                </a:cubicBezTo>
                <a:cubicBezTo>
                  <a:pt x="0" y="3"/>
                  <a:pt x="3" y="0"/>
                  <a:pt x="6" y="0"/>
                </a:cubicBezTo>
                <a:cubicBezTo>
                  <a:pt x="9" y="0"/>
                  <a:pt x="12" y="3"/>
                  <a:pt x="12" y="6"/>
                </a:cubicBezTo>
                <a:cubicBezTo>
                  <a:pt x="12" y="18"/>
                  <a:pt x="12" y="18"/>
                  <a:pt x="12" y="18"/>
                </a:cubicBezTo>
                <a:cubicBezTo>
                  <a:pt x="12" y="21"/>
                  <a:pt x="9" y="24"/>
                  <a:pt x="6" y="24"/>
                </a:cubicBezTo>
              </a:path>
            </a:pathLst>
          </a:cu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522" name="Freeform 175"/>
          <p:cNvSpPr>
            <a:spLocks/>
          </p:cNvSpPr>
          <p:nvPr/>
        </p:nvSpPr>
        <p:spPr bwMode="auto">
          <a:xfrm>
            <a:off x="9111467" y="6137628"/>
            <a:ext cx="67715" cy="61368"/>
          </a:xfrm>
          <a:custGeom>
            <a:avLst/>
            <a:gdLst>
              <a:gd name="T0" fmla="*/ 7 w 22"/>
              <a:gd name="T1" fmla="*/ 21 h 21"/>
              <a:gd name="T2" fmla="*/ 3 w 22"/>
              <a:gd name="T3" fmla="*/ 19 h 21"/>
              <a:gd name="T4" fmla="*/ 3 w 22"/>
              <a:gd name="T5" fmla="*/ 11 h 21"/>
              <a:gd name="T6" fmla="*/ 11 w 22"/>
              <a:gd name="T7" fmla="*/ 2 h 21"/>
              <a:gd name="T8" fmla="*/ 20 w 22"/>
              <a:gd name="T9" fmla="*/ 2 h 21"/>
              <a:gd name="T10" fmla="*/ 20 w 22"/>
              <a:gd name="T11" fmla="*/ 11 h 21"/>
              <a:gd name="T12" fmla="*/ 11 w 22"/>
              <a:gd name="T13" fmla="*/ 19 h 21"/>
              <a:gd name="T14" fmla="*/ 7 w 2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1">
                <a:moveTo>
                  <a:pt x="7" y="21"/>
                </a:moveTo>
                <a:cubicBezTo>
                  <a:pt x="5" y="21"/>
                  <a:pt x="4" y="21"/>
                  <a:pt x="3" y="19"/>
                </a:cubicBezTo>
                <a:cubicBezTo>
                  <a:pt x="0" y="17"/>
                  <a:pt x="0" y="13"/>
                  <a:pt x="3" y="11"/>
                </a:cubicBezTo>
                <a:cubicBezTo>
                  <a:pt x="11" y="2"/>
                  <a:pt x="11" y="2"/>
                  <a:pt x="11" y="2"/>
                </a:cubicBezTo>
                <a:cubicBezTo>
                  <a:pt x="13" y="0"/>
                  <a:pt x="17" y="0"/>
                  <a:pt x="20" y="2"/>
                </a:cubicBezTo>
                <a:cubicBezTo>
                  <a:pt x="22" y="5"/>
                  <a:pt x="22" y="9"/>
                  <a:pt x="20" y="11"/>
                </a:cubicBezTo>
                <a:cubicBezTo>
                  <a:pt x="11" y="19"/>
                  <a:pt x="11" y="19"/>
                  <a:pt x="11" y="19"/>
                </a:cubicBezTo>
                <a:cubicBezTo>
                  <a:pt x="10" y="21"/>
                  <a:pt x="8" y="21"/>
                  <a:pt x="7" y="21"/>
                </a:cubicBezTo>
              </a:path>
            </a:pathLst>
          </a:cu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523" name="Freeform 176"/>
          <p:cNvSpPr>
            <a:spLocks/>
          </p:cNvSpPr>
          <p:nvPr/>
        </p:nvSpPr>
        <p:spPr bwMode="auto">
          <a:xfrm>
            <a:off x="9067029" y="6048751"/>
            <a:ext cx="71948" cy="35975"/>
          </a:xfrm>
          <a:custGeom>
            <a:avLst/>
            <a:gdLst>
              <a:gd name="T0" fmla="*/ 18 w 24"/>
              <a:gd name="T1" fmla="*/ 12 h 12"/>
              <a:gd name="T2" fmla="*/ 6 w 24"/>
              <a:gd name="T3" fmla="*/ 12 h 12"/>
              <a:gd name="T4" fmla="*/ 0 w 24"/>
              <a:gd name="T5" fmla="*/ 6 h 12"/>
              <a:gd name="T6" fmla="*/ 6 w 24"/>
              <a:gd name="T7" fmla="*/ 0 h 12"/>
              <a:gd name="T8" fmla="*/ 18 w 24"/>
              <a:gd name="T9" fmla="*/ 0 h 12"/>
              <a:gd name="T10" fmla="*/ 24 w 24"/>
              <a:gd name="T11" fmla="*/ 6 h 12"/>
              <a:gd name="T12" fmla="*/ 18 w 2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4" h="12">
                <a:moveTo>
                  <a:pt x="18" y="12"/>
                </a:moveTo>
                <a:cubicBezTo>
                  <a:pt x="6" y="12"/>
                  <a:pt x="6" y="12"/>
                  <a:pt x="6" y="12"/>
                </a:cubicBezTo>
                <a:cubicBezTo>
                  <a:pt x="3" y="12"/>
                  <a:pt x="0" y="9"/>
                  <a:pt x="0" y="6"/>
                </a:cubicBezTo>
                <a:cubicBezTo>
                  <a:pt x="0" y="3"/>
                  <a:pt x="3" y="0"/>
                  <a:pt x="6" y="0"/>
                </a:cubicBezTo>
                <a:cubicBezTo>
                  <a:pt x="18" y="0"/>
                  <a:pt x="18" y="0"/>
                  <a:pt x="18" y="0"/>
                </a:cubicBezTo>
                <a:cubicBezTo>
                  <a:pt x="21" y="0"/>
                  <a:pt x="24" y="3"/>
                  <a:pt x="24" y="6"/>
                </a:cubicBezTo>
                <a:cubicBezTo>
                  <a:pt x="24" y="9"/>
                  <a:pt x="21" y="12"/>
                  <a:pt x="18" y="12"/>
                </a:cubicBezTo>
              </a:path>
            </a:pathLst>
          </a:cu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524" name="Freeform 177"/>
          <p:cNvSpPr>
            <a:spLocks/>
          </p:cNvSpPr>
          <p:nvPr/>
        </p:nvSpPr>
        <p:spPr bwMode="auto">
          <a:xfrm>
            <a:off x="9111467" y="5928133"/>
            <a:ext cx="67715" cy="65599"/>
          </a:xfrm>
          <a:custGeom>
            <a:avLst/>
            <a:gdLst>
              <a:gd name="T0" fmla="*/ 15 w 22"/>
              <a:gd name="T1" fmla="*/ 21 h 21"/>
              <a:gd name="T2" fmla="*/ 11 w 22"/>
              <a:gd name="T3" fmla="*/ 20 h 21"/>
              <a:gd name="T4" fmla="*/ 3 w 22"/>
              <a:gd name="T5" fmla="*/ 11 h 21"/>
              <a:gd name="T6" fmla="*/ 3 w 22"/>
              <a:gd name="T7" fmla="*/ 3 h 21"/>
              <a:gd name="T8" fmla="*/ 11 w 22"/>
              <a:gd name="T9" fmla="*/ 3 h 21"/>
              <a:gd name="T10" fmla="*/ 20 w 22"/>
              <a:gd name="T11" fmla="*/ 11 h 21"/>
              <a:gd name="T12" fmla="*/ 20 w 22"/>
              <a:gd name="T13" fmla="*/ 20 h 21"/>
              <a:gd name="T14" fmla="*/ 15 w 2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1">
                <a:moveTo>
                  <a:pt x="15" y="21"/>
                </a:moveTo>
                <a:cubicBezTo>
                  <a:pt x="14" y="21"/>
                  <a:pt x="12" y="21"/>
                  <a:pt x="11" y="20"/>
                </a:cubicBezTo>
                <a:cubicBezTo>
                  <a:pt x="3" y="11"/>
                  <a:pt x="3" y="11"/>
                  <a:pt x="3" y="11"/>
                </a:cubicBezTo>
                <a:cubicBezTo>
                  <a:pt x="0" y="9"/>
                  <a:pt x="0" y="5"/>
                  <a:pt x="3" y="3"/>
                </a:cubicBezTo>
                <a:cubicBezTo>
                  <a:pt x="5" y="0"/>
                  <a:pt x="9" y="0"/>
                  <a:pt x="11" y="3"/>
                </a:cubicBezTo>
                <a:cubicBezTo>
                  <a:pt x="20" y="11"/>
                  <a:pt x="20" y="11"/>
                  <a:pt x="20" y="11"/>
                </a:cubicBezTo>
                <a:cubicBezTo>
                  <a:pt x="22" y="13"/>
                  <a:pt x="22" y="17"/>
                  <a:pt x="20" y="20"/>
                </a:cubicBezTo>
                <a:cubicBezTo>
                  <a:pt x="18" y="21"/>
                  <a:pt x="17" y="21"/>
                  <a:pt x="15" y="21"/>
                </a:cubicBezTo>
              </a:path>
            </a:pathLst>
          </a:cu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525" name="Freeform 178"/>
          <p:cNvSpPr>
            <a:spLocks/>
          </p:cNvSpPr>
          <p:nvPr/>
        </p:nvSpPr>
        <p:spPr bwMode="auto">
          <a:xfrm>
            <a:off x="10675276" y="3439583"/>
            <a:ext cx="325882" cy="363972"/>
          </a:xfrm>
          <a:custGeom>
            <a:avLst/>
            <a:gdLst>
              <a:gd name="T0" fmla="*/ 16 w 95"/>
              <a:gd name="T1" fmla="*/ 34 h 106"/>
              <a:gd name="T2" fmla="*/ 37 w 95"/>
              <a:gd name="T3" fmla="*/ 13 h 106"/>
              <a:gd name="T4" fmla="*/ 48 w 95"/>
              <a:gd name="T5" fmla="*/ 13 h 106"/>
              <a:gd name="T6" fmla="*/ 32 w 95"/>
              <a:gd name="T7" fmla="*/ 42 h 106"/>
              <a:gd name="T8" fmla="*/ 32 w 95"/>
              <a:gd name="T9" fmla="*/ 74 h 106"/>
              <a:gd name="T10" fmla="*/ 0 w 95"/>
              <a:gd name="T11" fmla="*/ 74 h 106"/>
              <a:gd name="T12" fmla="*/ 0 w 95"/>
              <a:gd name="T13" fmla="*/ 85 h 106"/>
              <a:gd name="T14" fmla="*/ 42 w 95"/>
              <a:gd name="T15" fmla="*/ 85 h 106"/>
              <a:gd name="T16" fmla="*/ 42 w 95"/>
              <a:gd name="T17" fmla="*/ 53 h 106"/>
              <a:gd name="T18" fmla="*/ 64 w 95"/>
              <a:gd name="T19" fmla="*/ 71 h 106"/>
              <a:gd name="T20" fmla="*/ 64 w 95"/>
              <a:gd name="T21" fmla="*/ 106 h 106"/>
              <a:gd name="T22" fmla="*/ 74 w 95"/>
              <a:gd name="T23" fmla="*/ 106 h 106"/>
              <a:gd name="T24" fmla="*/ 74 w 95"/>
              <a:gd name="T25" fmla="*/ 63 h 106"/>
              <a:gd name="T26" fmla="*/ 53 w 95"/>
              <a:gd name="T27" fmla="*/ 45 h 106"/>
              <a:gd name="T28" fmla="*/ 58 w 95"/>
              <a:gd name="T29" fmla="*/ 32 h 106"/>
              <a:gd name="T30" fmla="*/ 64 w 95"/>
              <a:gd name="T31" fmla="*/ 37 h 106"/>
              <a:gd name="T32" fmla="*/ 95 w 95"/>
              <a:gd name="T33" fmla="*/ 37 h 106"/>
              <a:gd name="T34" fmla="*/ 95 w 95"/>
              <a:gd name="T35" fmla="*/ 26 h 106"/>
              <a:gd name="T36" fmla="*/ 69 w 95"/>
              <a:gd name="T37" fmla="*/ 26 h 106"/>
              <a:gd name="T38" fmla="*/ 69 w 95"/>
              <a:gd name="T39" fmla="*/ 0 h 106"/>
              <a:gd name="T40" fmla="*/ 32 w 95"/>
              <a:gd name="T41" fmla="*/ 0 h 106"/>
              <a:gd name="T42" fmla="*/ 10 w 95"/>
              <a:gd name="T43" fmla="*/ 29 h 106"/>
              <a:gd name="T44" fmla="*/ 16 w 95"/>
              <a:gd name="T45" fmla="*/ 3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 h="106">
                <a:moveTo>
                  <a:pt x="16" y="34"/>
                </a:moveTo>
                <a:lnTo>
                  <a:pt x="37" y="13"/>
                </a:lnTo>
                <a:lnTo>
                  <a:pt x="48" y="13"/>
                </a:lnTo>
                <a:lnTo>
                  <a:pt x="32" y="42"/>
                </a:lnTo>
                <a:lnTo>
                  <a:pt x="32" y="74"/>
                </a:lnTo>
                <a:lnTo>
                  <a:pt x="0" y="74"/>
                </a:lnTo>
                <a:lnTo>
                  <a:pt x="0" y="85"/>
                </a:lnTo>
                <a:lnTo>
                  <a:pt x="42" y="85"/>
                </a:lnTo>
                <a:lnTo>
                  <a:pt x="42" y="53"/>
                </a:lnTo>
                <a:lnTo>
                  <a:pt x="64" y="71"/>
                </a:lnTo>
                <a:lnTo>
                  <a:pt x="64" y="106"/>
                </a:lnTo>
                <a:lnTo>
                  <a:pt x="74" y="106"/>
                </a:lnTo>
                <a:lnTo>
                  <a:pt x="74" y="63"/>
                </a:lnTo>
                <a:lnTo>
                  <a:pt x="53" y="45"/>
                </a:lnTo>
                <a:lnTo>
                  <a:pt x="58" y="32"/>
                </a:lnTo>
                <a:lnTo>
                  <a:pt x="64" y="37"/>
                </a:lnTo>
                <a:lnTo>
                  <a:pt x="95" y="37"/>
                </a:lnTo>
                <a:lnTo>
                  <a:pt x="95" y="26"/>
                </a:lnTo>
                <a:lnTo>
                  <a:pt x="69" y="26"/>
                </a:lnTo>
                <a:lnTo>
                  <a:pt x="69" y="0"/>
                </a:lnTo>
                <a:lnTo>
                  <a:pt x="32" y="0"/>
                </a:lnTo>
                <a:lnTo>
                  <a:pt x="10" y="29"/>
                </a:lnTo>
                <a:lnTo>
                  <a:pt x="16" y="34"/>
                </a:lnTo>
                <a:close/>
              </a:path>
            </a:pathLst>
          </a:cu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526" name="Oval 179"/>
          <p:cNvSpPr>
            <a:spLocks noChangeArrowheads="1"/>
          </p:cNvSpPr>
          <p:nvPr/>
        </p:nvSpPr>
        <p:spPr bwMode="auto">
          <a:xfrm>
            <a:off x="10895353" y="3363401"/>
            <a:ext cx="71948" cy="76180"/>
          </a:xfrm>
          <a:prstGeom prst="ellipse">
            <a:avLst/>
          </a:pr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527" name="Freeform 180"/>
          <p:cNvSpPr>
            <a:spLocks noEditPoints="1"/>
          </p:cNvSpPr>
          <p:nvPr/>
        </p:nvSpPr>
        <p:spPr bwMode="auto">
          <a:xfrm>
            <a:off x="10675274" y="2660853"/>
            <a:ext cx="253934" cy="55019"/>
          </a:xfrm>
          <a:custGeom>
            <a:avLst/>
            <a:gdLst>
              <a:gd name="T0" fmla="*/ 42 w 84"/>
              <a:gd name="T1" fmla="*/ 0 h 18"/>
              <a:gd name="T2" fmla="*/ 0 w 84"/>
              <a:gd name="T3" fmla="*/ 9 h 18"/>
              <a:gd name="T4" fmla="*/ 42 w 84"/>
              <a:gd name="T5" fmla="*/ 18 h 18"/>
              <a:gd name="T6" fmla="*/ 84 w 84"/>
              <a:gd name="T7" fmla="*/ 9 h 18"/>
              <a:gd name="T8" fmla="*/ 42 w 84"/>
              <a:gd name="T9" fmla="*/ 0 h 18"/>
              <a:gd name="T10" fmla="*/ 42 w 84"/>
              <a:gd name="T11" fmla="*/ 12 h 18"/>
              <a:gd name="T12" fmla="*/ 30 w 84"/>
              <a:gd name="T13" fmla="*/ 8 h 18"/>
              <a:gd name="T14" fmla="*/ 42 w 84"/>
              <a:gd name="T15" fmla="*/ 4 h 18"/>
              <a:gd name="T16" fmla="*/ 54 w 84"/>
              <a:gd name="T17" fmla="*/ 8 h 18"/>
              <a:gd name="T18" fmla="*/ 42 w 84"/>
              <a:gd name="T19"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18">
                <a:moveTo>
                  <a:pt x="42" y="0"/>
                </a:moveTo>
                <a:cubicBezTo>
                  <a:pt x="19" y="0"/>
                  <a:pt x="0" y="4"/>
                  <a:pt x="0" y="9"/>
                </a:cubicBezTo>
                <a:cubicBezTo>
                  <a:pt x="0" y="14"/>
                  <a:pt x="19" y="18"/>
                  <a:pt x="42" y="18"/>
                </a:cubicBezTo>
                <a:cubicBezTo>
                  <a:pt x="65" y="18"/>
                  <a:pt x="84" y="14"/>
                  <a:pt x="84" y="9"/>
                </a:cubicBezTo>
                <a:cubicBezTo>
                  <a:pt x="84" y="4"/>
                  <a:pt x="65" y="0"/>
                  <a:pt x="42" y="0"/>
                </a:cubicBezTo>
                <a:moveTo>
                  <a:pt x="42" y="12"/>
                </a:moveTo>
                <a:cubicBezTo>
                  <a:pt x="35" y="12"/>
                  <a:pt x="30" y="10"/>
                  <a:pt x="30" y="8"/>
                </a:cubicBezTo>
                <a:cubicBezTo>
                  <a:pt x="30" y="6"/>
                  <a:pt x="35" y="4"/>
                  <a:pt x="42" y="4"/>
                </a:cubicBezTo>
                <a:cubicBezTo>
                  <a:pt x="49" y="4"/>
                  <a:pt x="54" y="6"/>
                  <a:pt x="54" y="8"/>
                </a:cubicBezTo>
                <a:cubicBezTo>
                  <a:pt x="54" y="10"/>
                  <a:pt x="49" y="12"/>
                  <a:pt x="42" y="12"/>
                </a:cubicBezTo>
              </a:path>
            </a:pathLst>
          </a:cu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528" name="Freeform 181"/>
          <p:cNvSpPr>
            <a:spLocks noEditPoints="1"/>
          </p:cNvSpPr>
          <p:nvPr/>
        </p:nvSpPr>
        <p:spPr bwMode="auto">
          <a:xfrm>
            <a:off x="10675276" y="2715872"/>
            <a:ext cx="474010" cy="308953"/>
          </a:xfrm>
          <a:custGeom>
            <a:avLst/>
            <a:gdLst>
              <a:gd name="T0" fmla="*/ 84 w 156"/>
              <a:gd name="T1" fmla="*/ 6 h 102"/>
              <a:gd name="T2" fmla="*/ 42 w 156"/>
              <a:gd name="T3" fmla="*/ 6 h 102"/>
              <a:gd name="T4" fmla="*/ 0 w 156"/>
              <a:gd name="T5" fmla="*/ 96 h 102"/>
              <a:gd name="T6" fmla="*/ 84 w 156"/>
              <a:gd name="T7" fmla="*/ 96 h 102"/>
              <a:gd name="T8" fmla="*/ 150 w 156"/>
              <a:gd name="T9" fmla="*/ 84 h 102"/>
              <a:gd name="T10" fmla="*/ 156 w 156"/>
              <a:gd name="T11" fmla="*/ 12 h 102"/>
              <a:gd name="T12" fmla="*/ 138 w 156"/>
              <a:gd name="T13" fmla="*/ 12 h 102"/>
              <a:gd name="T14" fmla="*/ 144 w 156"/>
              <a:gd name="T15" fmla="*/ 18 h 102"/>
              <a:gd name="T16" fmla="*/ 138 w 156"/>
              <a:gd name="T17" fmla="*/ 12 h 102"/>
              <a:gd name="T18" fmla="*/ 132 w 156"/>
              <a:gd name="T19" fmla="*/ 12 h 102"/>
              <a:gd name="T20" fmla="*/ 126 w 156"/>
              <a:gd name="T21" fmla="*/ 18 h 102"/>
              <a:gd name="T22" fmla="*/ 114 w 156"/>
              <a:gd name="T23" fmla="*/ 12 h 102"/>
              <a:gd name="T24" fmla="*/ 120 w 156"/>
              <a:gd name="T25" fmla="*/ 18 h 102"/>
              <a:gd name="T26" fmla="*/ 114 w 156"/>
              <a:gd name="T27" fmla="*/ 12 h 102"/>
              <a:gd name="T28" fmla="*/ 108 w 156"/>
              <a:gd name="T29" fmla="*/ 12 h 102"/>
              <a:gd name="T30" fmla="*/ 102 w 156"/>
              <a:gd name="T31" fmla="*/ 18 h 102"/>
              <a:gd name="T32" fmla="*/ 96 w 156"/>
              <a:gd name="T33" fmla="*/ 78 h 102"/>
              <a:gd name="T34" fmla="*/ 90 w 156"/>
              <a:gd name="T35" fmla="*/ 72 h 102"/>
              <a:gd name="T36" fmla="*/ 96 w 156"/>
              <a:gd name="T37" fmla="*/ 78 h 102"/>
              <a:gd name="T38" fmla="*/ 84 w 156"/>
              <a:gd name="T39" fmla="*/ 66 h 102"/>
              <a:gd name="T40" fmla="*/ 96 w 156"/>
              <a:gd name="T41" fmla="*/ 24 h 102"/>
              <a:gd name="T42" fmla="*/ 96 w 156"/>
              <a:gd name="T43" fmla="*/ 18 h 102"/>
              <a:gd name="T44" fmla="*/ 90 w 156"/>
              <a:gd name="T45" fmla="*/ 12 h 102"/>
              <a:gd name="T46" fmla="*/ 96 w 156"/>
              <a:gd name="T47" fmla="*/ 18 h 102"/>
              <a:gd name="T48" fmla="*/ 102 w 156"/>
              <a:gd name="T49" fmla="*/ 78 h 102"/>
              <a:gd name="T50" fmla="*/ 108 w 156"/>
              <a:gd name="T51" fmla="*/ 72 h 102"/>
              <a:gd name="T52" fmla="*/ 120 w 156"/>
              <a:gd name="T53" fmla="*/ 78 h 102"/>
              <a:gd name="T54" fmla="*/ 114 w 156"/>
              <a:gd name="T55" fmla="*/ 72 h 102"/>
              <a:gd name="T56" fmla="*/ 120 w 156"/>
              <a:gd name="T57" fmla="*/ 78 h 102"/>
              <a:gd name="T58" fmla="*/ 126 w 156"/>
              <a:gd name="T59" fmla="*/ 78 h 102"/>
              <a:gd name="T60" fmla="*/ 132 w 156"/>
              <a:gd name="T61" fmla="*/ 72 h 102"/>
              <a:gd name="T62" fmla="*/ 144 w 156"/>
              <a:gd name="T63" fmla="*/ 78 h 102"/>
              <a:gd name="T64" fmla="*/ 138 w 156"/>
              <a:gd name="T65" fmla="*/ 72 h 102"/>
              <a:gd name="T66" fmla="*/ 144 w 156"/>
              <a:gd name="T67" fmla="*/ 78 h 102"/>
              <a:gd name="T68" fmla="*/ 102 w 156"/>
              <a:gd name="T69" fmla="*/ 66 h 102"/>
              <a:gd name="T70" fmla="*/ 150 w 156"/>
              <a:gd name="T71" fmla="*/ 2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6" h="102">
                <a:moveTo>
                  <a:pt x="150" y="6"/>
                </a:moveTo>
                <a:cubicBezTo>
                  <a:pt x="84" y="6"/>
                  <a:pt x="84" y="6"/>
                  <a:pt x="84" y="6"/>
                </a:cubicBezTo>
                <a:cubicBezTo>
                  <a:pt x="84" y="0"/>
                  <a:pt x="84" y="0"/>
                  <a:pt x="84" y="0"/>
                </a:cubicBezTo>
                <a:cubicBezTo>
                  <a:pt x="84" y="0"/>
                  <a:pt x="78" y="6"/>
                  <a:pt x="42" y="6"/>
                </a:cubicBezTo>
                <a:cubicBezTo>
                  <a:pt x="6" y="6"/>
                  <a:pt x="0" y="0"/>
                  <a:pt x="0" y="0"/>
                </a:cubicBezTo>
                <a:cubicBezTo>
                  <a:pt x="0" y="96"/>
                  <a:pt x="0" y="96"/>
                  <a:pt x="0" y="96"/>
                </a:cubicBezTo>
                <a:cubicBezTo>
                  <a:pt x="0" y="96"/>
                  <a:pt x="6" y="102"/>
                  <a:pt x="42" y="102"/>
                </a:cubicBezTo>
                <a:cubicBezTo>
                  <a:pt x="78" y="102"/>
                  <a:pt x="84" y="96"/>
                  <a:pt x="84" y="96"/>
                </a:cubicBezTo>
                <a:cubicBezTo>
                  <a:pt x="84" y="84"/>
                  <a:pt x="84" y="84"/>
                  <a:pt x="84" y="84"/>
                </a:cubicBezTo>
                <a:cubicBezTo>
                  <a:pt x="150" y="84"/>
                  <a:pt x="150" y="84"/>
                  <a:pt x="150" y="84"/>
                </a:cubicBezTo>
                <a:cubicBezTo>
                  <a:pt x="153" y="84"/>
                  <a:pt x="156" y="81"/>
                  <a:pt x="156" y="78"/>
                </a:cubicBezTo>
                <a:cubicBezTo>
                  <a:pt x="156" y="12"/>
                  <a:pt x="156" y="12"/>
                  <a:pt x="156" y="12"/>
                </a:cubicBezTo>
                <a:cubicBezTo>
                  <a:pt x="156" y="9"/>
                  <a:pt x="153" y="6"/>
                  <a:pt x="150" y="6"/>
                </a:cubicBezTo>
                <a:moveTo>
                  <a:pt x="138" y="12"/>
                </a:moveTo>
                <a:cubicBezTo>
                  <a:pt x="144" y="12"/>
                  <a:pt x="144" y="12"/>
                  <a:pt x="144" y="12"/>
                </a:cubicBezTo>
                <a:cubicBezTo>
                  <a:pt x="144" y="18"/>
                  <a:pt x="144" y="18"/>
                  <a:pt x="144" y="18"/>
                </a:cubicBezTo>
                <a:cubicBezTo>
                  <a:pt x="138" y="18"/>
                  <a:pt x="138" y="18"/>
                  <a:pt x="138" y="18"/>
                </a:cubicBezTo>
                <a:lnTo>
                  <a:pt x="138" y="12"/>
                </a:lnTo>
                <a:close/>
                <a:moveTo>
                  <a:pt x="126" y="12"/>
                </a:moveTo>
                <a:cubicBezTo>
                  <a:pt x="132" y="12"/>
                  <a:pt x="132" y="12"/>
                  <a:pt x="132" y="12"/>
                </a:cubicBezTo>
                <a:cubicBezTo>
                  <a:pt x="132" y="18"/>
                  <a:pt x="132" y="18"/>
                  <a:pt x="132" y="18"/>
                </a:cubicBezTo>
                <a:cubicBezTo>
                  <a:pt x="126" y="18"/>
                  <a:pt x="126" y="18"/>
                  <a:pt x="126" y="18"/>
                </a:cubicBezTo>
                <a:lnTo>
                  <a:pt x="126" y="12"/>
                </a:lnTo>
                <a:close/>
                <a:moveTo>
                  <a:pt x="114" y="12"/>
                </a:moveTo>
                <a:cubicBezTo>
                  <a:pt x="120" y="12"/>
                  <a:pt x="120" y="12"/>
                  <a:pt x="120" y="12"/>
                </a:cubicBezTo>
                <a:cubicBezTo>
                  <a:pt x="120" y="18"/>
                  <a:pt x="120" y="18"/>
                  <a:pt x="120" y="18"/>
                </a:cubicBezTo>
                <a:cubicBezTo>
                  <a:pt x="114" y="18"/>
                  <a:pt x="114" y="18"/>
                  <a:pt x="114" y="18"/>
                </a:cubicBezTo>
                <a:lnTo>
                  <a:pt x="114" y="12"/>
                </a:lnTo>
                <a:close/>
                <a:moveTo>
                  <a:pt x="102" y="12"/>
                </a:moveTo>
                <a:cubicBezTo>
                  <a:pt x="108" y="12"/>
                  <a:pt x="108" y="12"/>
                  <a:pt x="108" y="12"/>
                </a:cubicBezTo>
                <a:cubicBezTo>
                  <a:pt x="108" y="18"/>
                  <a:pt x="108" y="18"/>
                  <a:pt x="108" y="18"/>
                </a:cubicBezTo>
                <a:cubicBezTo>
                  <a:pt x="102" y="18"/>
                  <a:pt x="102" y="18"/>
                  <a:pt x="102" y="18"/>
                </a:cubicBezTo>
                <a:lnTo>
                  <a:pt x="102" y="12"/>
                </a:lnTo>
                <a:close/>
                <a:moveTo>
                  <a:pt x="96" y="78"/>
                </a:moveTo>
                <a:cubicBezTo>
                  <a:pt x="90" y="78"/>
                  <a:pt x="90" y="78"/>
                  <a:pt x="90" y="78"/>
                </a:cubicBezTo>
                <a:cubicBezTo>
                  <a:pt x="90" y="72"/>
                  <a:pt x="90" y="72"/>
                  <a:pt x="90" y="72"/>
                </a:cubicBezTo>
                <a:cubicBezTo>
                  <a:pt x="96" y="72"/>
                  <a:pt x="96" y="72"/>
                  <a:pt x="96" y="72"/>
                </a:cubicBezTo>
                <a:lnTo>
                  <a:pt x="96" y="78"/>
                </a:lnTo>
                <a:close/>
                <a:moveTo>
                  <a:pt x="96" y="66"/>
                </a:moveTo>
                <a:cubicBezTo>
                  <a:pt x="84" y="66"/>
                  <a:pt x="84" y="66"/>
                  <a:pt x="84" y="66"/>
                </a:cubicBezTo>
                <a:cubicBezTo>
                  <a:pt x="84" y="24"/>
                  <a:pt x="84" y="24"/>
                  <a:pt x="84" y="24"/>
                </a:cubicBezTo>
                <a:cubicBezTo>
                  <a:pt x="96" y="24"/>
                  <a:pt x="96" y="24"/>
                  <a:pt x="96" y="24"/>
                </a:cubicBezTo>
                <a:lnTo>
                  <a:pt x="96" y="66"/>
                </a:lnTo>
                <a:close/>
                <a:moveTo>
                  <a:pt x="96" y="18"/>
                </a:moveTo>
                <a:cubicBezTo>
                  <a:pt x="90" y="18"/>
                  <a:pt x="90" y="18"/>
                  <a:pt x="90" y="18"/>
                </a:cubicBezTo>
                <a:cubicBezTo>
                  <a:pt x="90" y="12"/>
                  <a:pt x="90" y="12"/>
                  <a:pt x="90" y="12"/>
                </a:cubicBezTo>
                <a:cubicBezTo>
                  <a:pt x="96" y="12"/>
                  <a:pt x="96" y="12"/>
                  <a:pt x="96" y="12"/>
                </a:cubicBezTo>
                <a:lnTo>
                  <a:pt x="96" y="18"/>
                </a:lnTo>
                <a:close/>
                <a:moveTo>
                  <a:pt x="108" y="78"/>
                </a:moveTo>
                <a:cubicBezTo>
                  <a:pt x="102" y="78"/>
                  <a:pt x="102" y="78"/>
                  <a:pt x="102" y="78"/>
                </a:cubicBezTo>
                <a:cubicBezTo>
                  <a:pt x="102" y="72"/>
                  <a:pt x="102" y="72"/>
                  <a:pt x="102" y="72"/>
                </a:cubicBezTo>
                <a:cubicBezTo>
                  <a:pt x="108" y="72"/>
                  <a:pt x="108" y="72"/>
                  <a:pt x="108" y="72"/>
                </a:cubicBezTo>
                <a:lnTo>
                  <a:pt x="108" y="78"/>
                </a:lnTo>
                <a:close/>
                <a:moveTo>
                  <a:pt x="120" y="78"/>
                </a:moveTo>
                <a:cubicBezTo>
                  <a:pt x="114" y="78"/>
                  <a:pt x="114" y="78"/>
                  <a:pt x="114" y="78"/>
                </a:cubicBezTo>
                <a:cubicBezTo>
                  <a:pt x="114" y="72"/>
                  <a:pt x="114" y="72"/>
                  <a:pt x="114" y="72"/>
                </a:cubicBezTo>
                <a:cubicBezTo>
                  <a:pt x="120" y="72"/>
                  <a:pt x="120" y="72"/>
                  <a:pt x="120" y="72"/>
                </a:cubicBezTo>
                <a:lnTo>
                  <a:pt x="120" y="78"/>
                </a:lnTo>
                <a:close/>
                <a:moveTo>
                  <a:pt x="132" y="78"/>
                </a:moveTo>
                <a:cubicBezTo>
                  <a:pt x="126" y="78"/>
                  <a:pt x="126" y="78"/>
                  <a:pt x="126" y="78"/>
                </a:cubicBezTo>
                <a:cubicBezTo>
                  <a:pt x="126" y="72"/>
                  <a:pt x="126" y="72"/>
                  <a:pt x="126" y="72"/>
                </a:cubicBezTo>
                <a:cubicBezTo>
                  <a:pt x="132" y="72"/>
                  <a:pt x="132" y="72"/>
                  <a:pt x="132" y="72"/>
                </a:cubicBezTo>
                <a:lnTo>
                  <a:pt x="132" y="78"/>
                </a:lnTo>
                <a:close/>
                <a:moveTo>
                  <a:pt x="144" y="78"/>
                </a:moveTo>
                <a:cubicBezTo>
                  <a:pt x="138" y="78"/>
                  <a:pt x="138" y="78"/>
                  <a:pt x="138" y="78"/>
                </a:cubicBezTo>
                <a:cubicBezTo>
                  <a:pt x="138" y="72"/>
                  <a:pt x="138" y="72"/>
                  <a:pt x="138" y="72"/>
                </a:cubicBezTo>
                <a:cubicBezTo>
                  <a:pt x="144" y="72"/>
                  <a:pt x="144" y="72"/>
                  <a:pt x="144" y="72"/>
                </a:cubicBezTo>
                <a:lnTo>
                  <a:pt x="144" y="78"/>
                </a:lnTo>
                <a:close/>
                <a:moveTo>
                  <a:pt x="150" y="66"/>
                </a:moveTo>
                <a:cubicBezTo>
                  <a:pt x="102" y="66"/>
                  <a:pt x="102" y="66"/>
                  <a:pt x="102" y="66"/>
                </a:cubicBezTo>
                <a:cubicBezTo>
                  <a:pt x="102" y="24"/>
                  <a:pt x="102" y="24"/>
                  <a:pt x="102" y="24"/>
                </a:cubicBezTo>
                <a:cubicBezTo>
                  <a:pt x="150" y="24"/>
                  <a:pt x="150" y="24"/>
                  <a:pt x="150" y="24"/>
                </a:cubicBezTo>
                <a:lnTo>
                  <a:pt x="150" y="66"/>
                </a:lnTo>
                <a:close/>
              </a:path>
            </a:pathLst>
          </a:cu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529" name="Rectangle 182"/>
          <p:cNvSpPr>
            <a:spLocks noChangeArrowheads="1"/>
          </p:cNvSpPr>
          <p:nvPr/>
        </p:nvSpPr>
        <p:spPr bwMode="auto">
          <a:xfrm>
            <a:off x="8252325" y="3761233"/>
            <a:ext cx="35974" cy="21161"/>
          </a:xfrm>
          <a:prstGeom prst="rect">
            <a:avLst/>
          </a:pr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530" name="Rectangle 183"/>
          <p:cNvSpPr>
            <a:spLocks noChangeArrowheads="1"/>
          </p:cNvSpPr>
          <p:nvPr/>
        </p:nvSpPr>
        <p:spPr bwMode="auto">
          <a:xfrm>
            <a:off x="8216350" y="3689285"/>
            <a:ext cx="107923" cy="21161"/>
          </a:xfrm>
          <a:prstGeom prst="rect">
            <a:avLst/>
          </a:pr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531" name="Rectangle 184"/>
          <p:cNvSpPr>
            <a:spLocks noChangeArrowheads="1"/>
          </p:cNvSpPr>
          <p:nvPr/>
        </p:nvSpPr>
        <p:spPr bwMode="auto">
          <a:xfrm>
            <a:off x="8216350" y="3727375"/>
            <a:ext cx="107923" cy="16929"/>
          </a:xfrm>
          <a:prstGeom prst="rect">
            <a:avLst/>
          </a:pr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532" name="Freeform 185"/>
          <p:cNvSpPr>
            <a:spLocks/>
          </p:cNvSpPr>
          <p:nvPr/>
        </p:nvSpPr>
        <p:spPr bwMode="auto">
          <a:xfrm>
            <a:off x="8144401" y="3399376"/>
            <a:ext cx="251818" cy="272980"/>
          </a:xfrm>
          <a:custGeom>
            <a:avLst/>
            <a:gdLst>
              <a:gd name="T0" fmla="*/ 84 w 84"/>
              <a:gd name="T1" fmla="*/ 42 h 90"/>
              <a:gd name="T2" fmla="*/ 42 w 84"/>
              <a:gd name="T3" fmla="*/ 0 h 90"/>
              <a:gd name="T4" fmla="*/ 0 w 84"/>
              <a:gd name="T5" fmla="*/ 42 h 90"/>
              <a:gd name="T6" fmla="*/ 24 w 84"/>
              <a:gd name="T7" fmla="*/ 80 h 90"/>
              <a:gd name="T8" fmla="*/ 24 w 84"/>
              <a:gd name="T9" fmla="*/ 90 h 90"/>
              <a:gd name="T10" fmla="*/ 60 w 84"/>
              <a:gd name="T11" fmla="*/ 90 h 90"/>
              <a:gd name="T12" fmla="*/ 60 w 84"/>
              <a:gd name="T13" fmla="*/ 80 h 90"/>
              <a:gd name="T14" fmla="*/ 84 w 84"/>
              <a:gd name="T15" fmla="*/ 42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90">
                <a:moveTo>
                  <a:pt x="84" y="42"/>
                </a:moveTo>
                <a:cubicBezTo>
                  <a:pt x="84" y="19"/>
                  <a:pt x="65" y="0"/>
                  <a:pt x="42" y="0"/>
                </a:cubicBezTo>
                <a:cubicBezTo>
                  <a:pt x="19" y="0"/>
                  <a:pt x="0" y="19"/>
                  <a:pt x="0" y="42"/>
                </a:cubicBezTo>
                <a:cubicBezTo>
                  <a:pt x="0" y="59"/>
                  <a:pt x="10" y="73"/>
                  <a:pt x="24" y="80"/>
                </a:cubicBezTo>
                <a:cubicBezTo>
                  <a:pt x="24" y="90"/>
                  <a:pt x="24" y="90"/>
                  <a:pt x="24" y="90"/>
                </a:cubicBezTo>
                <a:cubicBezTo>
                  <a:pt x="60" y="90"/>
                  <a:pt x="60" y="90"/>
                  <a:pt x="60" y="90"/>
                </a:cubicBezTo>
                <a:cubicBezTo>
                  <a:pt x="60" y="80"/>
                  <a:pt x="60" y="80"/>
                  <a:pt x="60" y="80"/>
                </a:cubicBezTo>
                <a:cubicBezTo>
                  <a:pt x="74" y="73"/>
                  <a:pt x="84" y="59"/>
                  <a:pt x="84" y="42"/>
                </a:cubicBezTo>
              </a:path>
            </a:pathLst>
          </a:cu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533" name="Freeform 186"/>
          <p:cNvSpPr>
            <a:spLocks/>
          </p:cNvSpPr>
          <p:nvPr/>
        </p:nvSpPr>
        <p:spPr bwMode="auto">
          <a:xfrm>
            <a:off x="9041634" y="3354936"/>
            <a:ext cx="251818" cy="471893"/>
          </a:xfrm>
          <a:custGeom>
            <a:avLst/>
            <a:gdLst>
              <a:gd name="T0" fmla="*/ 84 w 84"/>
              <a:gd name="T1" fmla="*/ 24 h 156"/>
              <a:gd name="T2" fmla="*/ 84 w 84"/>
              <a:gd name="T3" fmla="*/ 114 h 156"/>
              <a:gd name="T4" fmla="*/ 42 w 84"/>
              <a:gd name="T5" fmla="*/ 156 h 156"/>
              <a:gd name="T6" fmla="*/ 0 w 84"/>
              <a:gd name="T7" fmla="*/ 114 h 156"/>
              <a:gd name="T8" fmla="*/ 0 w 84"/>
              <a:gd name="T9" fmla="*/ 30 h 156"/>
              <a:gd name="T10" fmla="*/ 4 w 84"/>
              <a:gd name="T11" fmla="*/ 15 h 156"/>
              <a:gd name="T12" fmla="*/ 30 w 84"/>
              <a:gd name="T13" fmla="*/ 0 h 156"/>
              <a:gd name="T14" fmla="*/ 56 w 84"/>
              <a:gd name="T15" fmla="*/ 15 h 156"/>
              <a:gd name="T16" fmla="*/ 60 w 84"/>
              <a:gd name="T17" fmla="*/ 30 h 156"/>
              <a:gd name="T18" fmla="*/ 60 w 84"/>
              <a:gd name="T19" fmla="*/ 108 h 156"/>
              <a:gd name="T20" fmla="*/ 42 w 84"/>
              <a:gd name="T21" fmla="*/ 126 h 156"/>
              <a:gd name="T22" fmla="*/ 24 w 84"/>
              <a:gd name="T23" fmla="*/ 108 h 156"/>
              <a:gd name="T24" fmla="*/ 24 w 84"/>
              <a:gd name="T25" fmla="*/ 54 h 156"/>
              <a:gd name="T26" fmla="*/ 30 w 84"/>
              <a:gd name="T27" fmla="*/ 48 h 156"/>
              <a:gd name="T28" fmla="*/ 36 w 84"/>
              <a:gd name="T29" fmla="*/ 54 h 156"/>
              <a:gd name="T30" fmla="*/ 36 w 84"/>
              <a:gd name="T31" fmla="*/ 108 h 156"/>
              <a:gd name="T32" fmla="*/ 42 w 84"/>
              <a:gd name="T33" fmla="*/ 114 h 156"/>
              <a:gd name="T34" fmla="*/ 48 w 84"/>
              <a:gd name="T35" fmla="*/ 108 h 156"/>
              <a:gd name="T36" fmla="*/ 48 w 84"/>
              <a:gd name="T37" fmla="*/ 30 h 156"/>
              <a:gd name="T38" fmla="*/ 30 w 84"/>
              <a:gd name="T39" fmla="*/ 12 h 156"/>
              <a:gd name="T40" fmla="*/ 14 w 84"/>
              <a:gd name="T41" fmla="*/ 21 h 156"/>
              <a:gd name="T42" fmla="*/ 12 w 84"/>
              <a:gd name="T43" fmla="*/ 30 h 156"/>
              <a:gd name="T44" fmla="*/ 12 w 84"/>
              <a:gd name="T45" fmla="*/ 114 h 156"/>
              <a:gd name="T46" fmla="*/ 42 w 84"/>
              <a:gd name="T47" fmla="*/ 144 h 156"/>
              <a:gd name="T48" fmla="*/ 72 w 84"/>
              <a:gd name="T49" fmla="*/ 114 h 156"/>
              <a:gd name="T50" fmla="*/ 72 w 84"/>
              <a:gd name="T51" fmla="*/ 24 h 156"/>
              <a:gd name="T52" fmla="*/ 78 w 84"/>
              <a:gd name="T53" fmla="*/ 18 h 156"/>
              <a:gd name="T54" fmla="*/ 84 w 84"/>
              <a:gd name="T55" fmla="*/ 2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156">
                <a:moveTo>
                  <a:pt x="84" y="24"/>
                </a:moveTo>
                <a:cubicBezTo>
                  <a:pt x="84" y="114"/>
                  <a:pt x="84" y="114"/>
                  <a:pt x="84" y="114"/>
                </a:cubicBezTo>
                <a:cubicBezTo>
                  <a:pt x="84" y="129"/>
                  <a:pt x="75" y="156"/>
                  <a:pt x="42" y="156"/>
                </a:cubicBezTo>
                <a:cubicBezTo>
                  <a:pt x="9" y="156"/>
                  <a:pt x="0" y="129"/>
                  <a:pt x="0" y="114"/>
                </a:cubicBezTo>
                <a:cubicBezTo>
                  <a:pt x="0" y="30"/>
                  <a:pt x="0" y="30"/>
                  <a:pt x="0" y="30"/>
                </a:cubicBezTo>
                <a:cubicBezTo>
                  <a:pt x="0" y="29"/>
                  <a:pt x="0" y="22"/>
                  <a:pt x="4" y="15"/>
                </a:cubicBezTo>
                <a:cubicBezTo>
                  <a:pt x="9" y="5"/>
                  <a:pt x="18" y="0"/>
                  <a:pt x="30" y="0"/>
                </a:cubicBezTo>
                <a:cubicBezTo>
                  <a:pt x="42" y="0"/>
                  <a:pt x="51" y="5"/>
                  <a:pt x="56" y="15"/>
                </a:cubicBezTo>
                <a:cubicBezTo>
                  <a:pt x="60" y="22"/>
                  <a:pt x="60" y="29"/>
                  <a:pt x="60" y="30"/>
                </a:cubicBezTo>
                <a:cubicBezTo>
                  <a:pt x="60" y="108"/>
                  <a:pt x="60" y="108"/>
                  <a:pt x="60" y="108"/>
                </a:cubicBezTo>
                <a:cubicBezTo>
                  <a:pt x="60" y="115"/>
                  <a:pt x="55" y="126"/>
                  <a:pt x="42" y="126"/>
                </a:cubicBezTo>
                <a:cubicBezTo>
                  <a:pt x="29" y="126"/>
                  <a:pt x="24" y="115"/>
                  <a:pt x="24" y="108"/>
                </a:cubicBezTo>
                <a:cubicBezTo>
                  <a:pt x="24" y="54"/>
                  <a:pt x="24" y="54"/>
                  <a:pt x="24" y="54"/>
                </a:cubicBezTo>
                <a:cubicBezTo>
                  <a:pt x="24" y="51"/>
                  <a:pt x="27" y="48"/>
                  <a:pt x="30" y="48"/>
                </a:cubicBezTo>
                <a:cubicBezTo>
                  <a:pt x="33" y="48"/>
                  <a:pt x="36" y="51"/>
                  <a:pt x="36" y="54"/>
                </a:cubicBezTo>
                <a:cubicBezTo>
                  <a:pt x="36" y="108"/>
                  <a:pt x="36" y="108"/>
                  <a:pt x="36" y="108"/>
                </a:cubicBezTo>
                <a:cubicBezTo>
                  <a:pt x="36" y="111"/>
                  <a:pt x="37" y="114"/>
                  <a:pt x="42" y="114"/>
                </a:cubicBezTo>
                <a:cubicBezTo>
                  <a:pt x="47" y="114"/>
                  <a:pt x="48" y="111"/>
                  <a:pt x="48" y="108"/>
                </a:cubicBezTo>
                <a:cubicBezTo>
                  <a:pt x="48" y="30"/>
                  <a:pt x="48" y="30"/>
                  <a:pt x="48" y="30"/>
                </a:cubicBezTo>
                <a:cubicBezTo>
                  <a:pt x="48" y="27"/>
                  <a:pt x="47" y="12"/>
                  <a:pt x="30" y="12"/>
                </a:cubicBezTo>
                <a:cubicBezTo>
                  <a:pt x="22" y="12"/>
                  <a:pt x="17" y="15"/>
                  <a:pt x="14" y="21"/>
                </a:cubicBezTo>
                <a:cubicBezTo>
                  <a:pt x="12" y="25"/>
                  <a:pt x="12" y="30"/>
                  <a:pt x="12" y="30"/>
                </a:cubicBezTo>
                <a:cubicBezTo>
                  <a:pt x="12" y="114"/>
                  <a:pt x="12" y="114"/>
                  <a:pt x="12" y="114"/>
                </a:cubicBezTo>
                <a:cubicBezTo>
                  <a:pt x="12" y="117"/>
                  <a:pt x="13" y="144"/>
                  <a:pt x="42" y="144"/>
                </a:cubicBezTo>
                <a:cubicBezTo>
                  <a:pt x="72" y="144"/>
                  <a:pt x="72" y="115"/>
                  <a:pt x="72" y="114"/>
                </a:cubicBezTo>
                <a:cubicBezTo>
                  <a:pt x="72" y="24"/>
                  <a:pt x="72" y="24"/>
                  <a:pt x="72" y="24"/>
                </a:cubicBezTo>
                <a:cubicBezTo>
                  <a:pt x="72" y="21"/>
                  <a:pt x="75" y="18"/>
                  <a:pt x="78" y="18"/>
                </a:cubicBezTo>
                <a:cubicBezTo>
                  <a:pt x="81" y="18"/>
                  <a:pt x="84" y="21"/>
                  <a:pt x="84" y="24"/>
                </a:cubicBezTo>
              </a:path>
            </a:pathLst>
          </a:cu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534" name="Freeform 187"/>
          <p:cNvSpPr>
            <a:spLocks/>
          </p:cNvSpPr>
          <p:nvPr/>
        </p:nvSpPr>
        <p:spPr bwMode="auto">
          <a:xfrm>
            <a:off x="9767463" y="3439584"/>
            <a:ext cx="476125" cy="325882"/>
          </a:xfrm>
          <a:custGeom>
            <a:avLst/>
            <a:gdLst>
              <a:gd name="T0" fmla="*/ 120 w 156"/>
              <a:gd name="T1" fmla="*/ 0 h 108"/>
              <a:gd name="T2" fmla="*/ 101 w 156"/>
              <a:gd name="T3" fmla="*/ 0 h 108"/>
              <a:gd name="T4" fmla="*/ 78 w 156"/>
              <a:gd name="T5" fmla="*/ 18 h 108"/>
              <a:gd name="T6" fmla="*/ 55 w 156"/>
              <a:gd name="T7" fmla="*/ 0 h 108"/>
              <a:gd name="T8" fmla="*/ 36 w 156"/>
              <a:gd name="T9" fmla="*/ 0 h 108"/>
              <a:gd name="T10" fmla="*/ 36 w 156"/>
              <a:gd name="T11" fmla="*/ 0 h 108"/>
              <a:gd name="T12" fmla="*/ 36 w 156"/>
              <a:gd name="T13" fmla="*/ 0 h 108"/>
              <a:gd name="T14" fmla="*/ 36 w 156"/>
              <a:gd name="T15" fmla="*/ 0 h 108"/>
              <a:gd name="T16" fmla="*/ 0 w 156"/>
              <a:gd name="T17" fmla="*/ 18 h 108"/>
              <a:gd name="T18" fmla="*/ 12 w 156"/>
              <a:gd name="T19" fmla="*/ 48 h 108"/>
              <a:gd name="T20" fmla="*/ 36 w 156"/>
              <a:gd name="T21" fmla="*/ 36 h 108"/>
              <a:gd name="T22" fmla="*/ 36 w 156"/>
              <a:gd name="T23" fmla="*/ 108 h 108"/>
              <a:gd name="T24" fmla="*/ 120 w 156"/>
              <a:gd name="T25" fmla="*/ 108 h 108"/>
              <a:gd name="T26" fmla="*/ 120 w 156"/>
              <a:gd name="T27" fmla="*/ 36 h 108"/>
              <a:gd name="T28" fmla="*/ 144 w 156"/>
              <a:gd name="T29" fmla="*/ 48 h 108"/>
              <a:gd name="T30" fmla="*/ 156 w 156"/>
              <a:gd name="T31" fmla="*/ 18 h 108"/>
              <a:gd name="T32" fmla="*/ 120 w 156"/>
              <a:gd name="T33"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6" h="108">
                <a:moveTo>
                  <a:pt x="120" y="0"/>
                </a:moveTo>
                <a:cubicBezTo>
                  <a:pt x="101" y="0"/>
                  <a:pt x="101" y="0"/>
                  <a:pt x="101" y="0"/>
                </a:cubicBezTo>
                <a:cubicBezTo>
                  <a:pt x="98" y="10"/>
                  <a:pt x="89" y="18"/>
                  <a:pt x="78" y="18"/>
                </a:cubicBezTo>
                <a:cubicBezTo>
                  <a:pt x="67" y="18"/>
                  <a:pt x="58" y="10"/>
                  <a:pt x="55" y="0"/>
                </a:cubicBezTo>
                <a:cubicBezTo>
                  <a:pt x="36" y="0"/>
                  <a:pt x="36" y="0"/>
                  <a:pt x="36" y="0"/>
                </a:cubicBezTo>
                <a:cubicBezTo>
                  <a:pt x="36" y="0"/>
                  <a:pt x="36" y="0"/>
                  <a:pt x="36" y="0"/>
                </a:cubicBezTo>
                <a:cubicBezTo>
                  <a:pt x="36" y="0"/>
                  <a:pt x="36" y="0"/>
                  <a:pt x="36" y="0"/>
                </a:cubicBezTo>
                <a:cubicBezTo>
                  <a:pt x="36" y="0"/>
                  <a:pt x="36" y="0"/>
                  <a:pt x="36" y="0"/>
                </a:cubicBezTo>
                <a:cubicBezTo>
                  <a:pt x="0" y="18"/>
                  <a:pt x="0" y="18"/>
                  <a:pt x="0" y="18"/>
                </a:cubicBezTo>
                <a:cubicBezTo>
                  <a:pt x="12" y="48"/>
                  <a:pt x="12" y="48"/>
                  <a:pt x="12" y="48"/>
                </a:cubicBezTo>
                <a:cubicBezTo>
                  <a:pt x="36" y="36"/>
                  <a:pt x="36" y="36"/>
                  <a:pt x="36" y="36"/>
                </a:cubicBezTo>
                <a:cubicBezTo>
                  <a:pt x="36" y="108"/>
                  <a:pt x="36" y="108"/>
                  <a:pt x="36" y="108"/>
                </a:cubicBezTo>
                <a:cubicBezTo>
                  <a:pt x="120" y="108"/>
                  <a:pt x="120" y="108"/>
                  <a:pt x="120" y="108"/>
                </a:cubicBezTo>
                <a:cubicBezTo>
                  <a:pt x="120" y="36"/>
                  <a:pt x="120" y="36"/>
                  <a:pt x="120" y="36"/>
                </a:cubicBezTo>
                <a:cubicBezTo>
                  <a:pt x="144" y="48"/>
                  <a:pt x="144" y="48"/>
                  <a:pt x="144" y="48"/>
                </a:cubicBezTo>
                <a:cubicBezTo>
                  <a:pt x="156" y="18"/>
                  <a:pt x="156" y="18"/>
                  <a:pt x="156" y="18"/>
                </a:cubicBezTo>
                <a:lnTo>
                  <a:pt x="120" y="0"/>
                </a:lnTo>
                <a:close/>
              </a:path>
            </a:pathLst>
          </a:cu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242" name="Freeform 284"/>
          <p:cNvSpPr>
            <a:spLocks noEditPoints="1"/>
          </p:cNvSpPr>
          <p:nvPr/>
        </p:nvSpPr>
        <p:spPr bwMode="auto">
          <a:xfrm>
            <a:off x="10673160" y="5942946"/>
            <a:ext cx="438035" cy="292024"/>
          </a:xfrm>
          <a:custGeom>
            <a:avLst/>
            <a:gdLst>
              <a:gd name="T0" fmla="*/ 108 w 144"/>
              <a:gd name="T1" fmla="*/ 0 h 96"/>
              <a:gd name="T2" fmla="*/ 0 w 144"/>
              <a:gd name="T3" fmla="*/ 0 h 96"/>
              <a:gd name="T4" fmla="*/ 0 w 144"/>
              <a:gd name="T5" fmla="*/ 12 h 96"/>
              <a:gd name="T6" fmla="*/ 0 w 144"/>
              <a:gd name="T7" fmla="*/ 12 h 96"/>
              <a:gd name="T8" fmla="*/ 0 w 144"/>
              <a:gd name="T9" fmla="*/ 72 h 96"/>
              <a:gd name="T10" fmla="*/ 24 w 144"/>
              <a:gd name="T11" fmla="*/ 96 h 96"/>
              <a:gd name="T12" fmla="*/ 84 w 144"/>
              <a:gd name="T13" fmla="*/ 96 h 96"/>
              <a:gd name="T14" fmla="*/ 108 w 144"/>
              <a:gd name="T15" fmla="*/ 72 h 96"/>
              <a:gd name="T16" fmla="*/ 144 w 144"/>
              <a:gd name="T17" fmla="*/ 36 h 96"/>
              <a:gd name="T18" fmla="*/ 108 w 144"/>
              <a:gd name="T19" fmla="*/ 0 h 96"/>
              <a:gd name="T20" fmla="*/ 108 w 144"/>
              <a:gd name="T21" fmla="*/ 54 h 96"/>
              <a:gd name="T22" fmla="*/ 108 w 144"/>
              <a:gd name="T23" fmla="*/ 18 h 96"/>
              <a:gd name="T24" fmla="*/ 126 w 144"/>
              <a:gd name="T25" fmla="*/ 36 h 96"/>
              <a:gd name="T26" fmla="*/ 108 w 144"/>
              <a:gd name="T27" fmla="*/ 5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 h="96">
                <a:moveTo>
                  <a:pt x="108" y="0"/>
                </a:moveTo>
                <a:cubicBezTo>
                  <a:pt x="0" y="0"/>
                  <a:pt x="0" y="0"/>
                  <a:pt x="0" y="0"/>
                </a:cubicBezTo>
                <a:cubicBezTo>
                  <a:pt x="0" y="12"/>
                  <a:pt x="0" y="12"/>
                  <a:pt x="0" y="12"/>
                </a:cubicBezTo>
                <a:cubicBezTo>
                  <a:pt x="0" y="12"/>
                  <a:pt x="0" y="12"/>
                  <a:pt x="0" y="12"/>
                </a:cubicBezTo>
                <a:cubicBezTo>
                  <a:pt x="0" y="72"/>
                  <a:pt x="0" y="72"/>
                  <a:pt x="0" y="72"/>
                </a:cubicBezTo>
                <a:cubicBezTo>
                  <a:pt x="0" y="86"/>
                  <a:pt x="11" y="96"/>
                  <a:pt x="24" y="96"/>
                </a:cubicBezTo>
                <a:cubicBezTo>
                  <a:pt x="84" y="96"/>
                  <a:pt x="84" y="96"/>
                  <a:pt x="84" y="96"/>
                </a:cubicBezTo>
                <a:cubicBezTo>
                  <a:pt x="97" y="96"/>
                  <a:pt x="108" y="86"/>
                  <a:pt x="108" y="72"/>
                </a:cubicBezTo>
                <a:cubicBezTo>
                  <a:pt x="128" y="72"/>
                  <a:pt x="144" y="56"/>
                  <a:pt x="144" y="36"/>
                </a:cubicBezTo>
                <a:cubicBezTo>
                  <a:pt x="144" y="17"/>
                  <a:pt x="128" y="0"/>
                  <a:pt x="108" y="0"/>
                </a:cubicBezTo>
                <a:moveTo>
                  <a:pt x="108" y="54"/>
                </a:moveTo>
                <a:cubicBezTo>
                  <a:pt x="108" y="18"/>
                  <a:pt x="108" y="18"/>
                  <a:pt x="108" y="18"/>
                </a:cubicBezTo>
                <a:cubicBezTo>
                  <a:pt x="118" y="18"/>
                  <a:pt x="126" y="27"/>
                  <a:pt x="126" y="36"/>
                </a:cubicBezTo>
                <a:cubicBezTo>
                  <a:pt x="126" y="46"/>
                  <a:pt x="118" y="54"/>
                  <a:pt x="108" y="54"/>
                </a:cubicBezTo>
              </a:path>
            </a:pathLst>
          </a:cu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243" name="Freeform 285"/>
          <p:cNvSpPr>
            <a:spLocks/>
          </p:cNvSpPr>
          <p:nvPr/>
        </p:nvSpPr>
        <p:spPr bwMode="auto">
          <a:xfrm>
            <a:off x="10774734" y="5767311"/>
            <a:ext cx="143896" cy="148128"/>
          </a:xfrm>
          <a:custGeom>
            <a:avLst/>
            <a:gdLst>
              <a:gd name="T0" fmla="*/ 27 w 48"/>
              <a:gd name="T1" fmla="*/ 48 h 48"/>
              <a:gd name="T2" fmla="*/ 12 w 48"/>
              <a:gd name="T3" fmla="*/ 39 h 48"/>
              <a:gd name="T4" fmla="*/ 29 w 48"/>
              <a:gd name="T5" fmla="*/ 31 h 48"/>
              <a:gd name="T6" fmla="*/ 41 w 48"/>
              <a:gd name="T7" fmla="*/ 28 h 48"/>
              <a:gd name="T8" fmla="*/ 24 w 48"/>
              <a:gd name="T9" fmla="*/ 24 h 48"/>
              <a:gd name="T10" fmla="*/ 0 w 48"/>
              <a:gd name="T11" fmla="*/ 15 h 48"/>
              <a:gd name="T12" fmla="*/ 45 w 48"/>
              <a:gd name="T13" fmla="*/ 0 h 48"/>
              <a:gd name="T14" fmla="*/ 48 w 48"/>
              <a:gd name="T15" fmla="*/ 3 h 48"/>
              <a:gd name="T16" fmla="*/ 45 w 48"/>
              <a:gd name="T17" fmla="*/ 6 h 48"/>
              <a:gd name="T18" fmla="*/ 7 w 48"/>
              <a:gd name="T19" fmla="*/ 15 h 48"/>
              <a:gd name="T20" fmla="*/ 24 w 48"/>
              <a:gd name="T21" fmla="*/ 19 h 48"/>
              <a:gd name="T22" fmla="*/ 48 w 48"/>
              <a:gd name="T23" fmla="*/ 27 h 48"/>
              <a:gd name="T24" fmla="*/ 31 w 48"/>
              <a:gd name="T25" fmla="*/ 36 h 48"/>
              <a:gd name="T26" fmla="*/ 18 w 48"/>
              <a:gd name="T27" fmla="*/ 40 h 48"/>
              <a:gd name="T28" fmla="*/ 27 w 48"/>
              <a:gd name="T29" fmla="*/ 42 h 48"/>
              <a:gd name="T30" fmla="*/ 30 w 48"/>
              <a:gd name="T31" fmla="*/ 45 h 48"/>
              <a:gd name="T32" fmla="*/ 27 w 48"/>
              <a:gd name="T3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48">
                <a:moveTo>
                  <a:pt x="27" y="48"/>
                </a:moveTo>
                <a:cubicBezTo>
                  <a:pt x="20" y="48"/>
                  <a:pt x="12" y="46"/>
                  <a:pt x="12" y="39"/>
                </a:cubicBezTo>
                <a:cubicBezTo>
                  <a:pt x="12" y="34"/>
                  <a:pt x="20" y="33"/>
                  <a:pt x="29" y="31"/>
                </a:cubicBezTo>
                <a:cubicBezTo>
                  <a:pt x="33" y="30"/>
                  <a:pt x="38" y="29"/>
                  <a:pt x="41" y="28"/>
                </a:cubicBezTo>
                <a:cubicBezTo>
                  <a:pt x="37" y="26"/>
                  <a:pt x="29" y="25"/>
                  <a:pt x="24" y="24"/>
                </a:cubicBezTo>
                <a:cubicBezTo>
                  <a:pt x="8" y="22"/>
                  <a:pt x="0" y="21"/>
                  <a:pt x="0" y="15"/>
                </a:cubicBezTo>
                <a:cubicBezTo>
                  <a:pt x="0" y="5"/>
                  <a:pt x="42" y="0"/>
                  <a:pt x="45" y="0"/>
                </a:cubicBezTo>
                <a:cubicBezTo>
                  <a:pt x="47" y="0"/>
                  <a:pt x="48" y="2"/>
                  <a:pt x="48" y="3"/>
                </a:cubicBezTo>
                <a:cubicBezTo>
                  <a:pt x="48" y="5"/>
                  <a:pt x="47" y="6"/>
                  <a:pt x="45" y="6"/>
                </a:cubicBezTo>
                <a:cubicBezTo>
                  <a:pt x="36" y="6"/>
                  <a:pt x="12" y="11"/>
                  <a:pt x="7" y="15"/>
                </a:cubicBezTo>
                <a:cubicBezTo>
                  <a:pt x="10" y="16"/>
                  <a:pt x="19" y="18"/>
                  <a:pt x="24" y="19"/>
                </a:cubicBezTo>
                <a:cubicBezTo>
                  <a:pt x="40" y="21"/>
                  <a:pt x="48" y="22"/>
                  <a:pt x="48" y="27"/>
                </a:cubicBezTo>
                <a:cubicBezTo>
                  <a:pt x="48" y="33"/>
                  <a:pt x="40" y="34"/>
                  <a:pt x="31" y="36"/>
                </a:cubicBezTo>
                <a:cubicBezTo>
                  <a:pt x="27" y="37"/>
                  <a:pt x="20" y="39"/>
                  <a:pt x="18" y="40"/>
                </a:cubicBezTo>
                <a:cubicBezTo>
                  <a:pt x="19" y="41"/>
                  <a:pt x="24" y="42"/>
                  <a:pt x="27" y="42"/>
                </a:cubicBezTo>
                <a:cubicBezTo>
                  <a:pt x="29" y="42"/>
                  <a:pt x="30" y="44"/>
                  <a:pt x="30" y="45"/>
                </a:cubicBezTo>
                <a:cubicBezTo>
                  <a:pt x="30" y="47"/>
                  <a:pt x="29" y="48"/>
                  <a:pt x="27" y="48"/>
                </a:cubicBezTo>
              </a:path>
            </a:pathLst>
          </a:cu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258" name="Freeform 300"/>
          <p:cNvSpPr>
            <a:spLocks/>
          </p:cNvSpPr>
          <p:nvPr/>
        </p:nvSpPr>
        <p:spPr bwMode="auto">
          <a:xfrm>
            <a:off x="9784390" y="6177837"/>
            <a:ext cx="535377" cy="55019"/>
          </a:xfrm>
          <a:custGeom>
            <a:avLst/>
            <a:gdLst>
              <a:gd name="T0" fmla="*/ 176 w 176"/>
              <a:gd name="T1" fmla="*/ 18 h 18"/>
              <a:gd name="T2" fmla="*/ 165 w 176"/>
              <a:gd name="T3" fmla="*/ 16 h 18"/>
              <a:gd name="T4" fmla="*/ 154 w 176"/>
              <a:gd name="T5" fmla="*/ 14 h 18"/>
              <a:gd name="T6" fmla="*/ 143 w 176"/>
              <a:gd name="T7" fmla="*/ 16 h 18"/>
              <a:gd name="T8" fmla="*/ 132 w 176"/>
              <a:gd name="T9" fmla="*/ 18 h 18"/>
              <a:gd name="T10" fmla="*/ 121 w 176"/>
              <a:gd name="T11" fmla="*/ 16 h 18"/>
              <a:gd name="T12" fmla="*/ 110 w 176"/>
              <a:gd name="T13" fmla="*/ 14 h 18"/>
              <a:gd name="T14" fmla="*/ 99 w 176"/>
              <a:gd name="T15" fmla="*/ 16 h 18"/>
              <a:gd name="T16" fmla="*/ 88 w 176"/>
              <a:gd name="T17" fmla="*/ 18 h 18"/>
              <a:gd name="T18" fmla="*/ 77 w 176"/>
              <a:gd name="T19" fmla="*/ 16 h 18"/>
              <a:gd name="T20" fmla="*/ 66 w 176"/>
              <a:gd name="T21" fmla="*/ 14 h 18"/>
              <a:gd name="T22" fmla="*/ 55 w 176"/>
              <a:gd name="T23" fmla="*/ 16 h 18"/>
              <a:gd name="T24" fmla="*/ 44 w 176"/>
              <a:gd name="T25" fmla="*/ 18 h 18"/>
              <a:gd name="T26" fmla="*/ 33 w 176"/>
              <a:gd name="T27" fmla="*/ 16 h 18"/>
              <a:gd name="T28" fmla="*/ 22 w 176"/>
              <a:gd name="T29" fmla="*/ 14 h 18"/>
              <a:gd name="T30" fmla="*/ 11 w 176"/>
              <a:gd name="T31" fmla="*/ 16 h 18"/>
              <a:gd name="T32" fmla="*/ 0 w 176"/>
              <a:gd name="T33" fmla="*/ 18 h 18"/>
              <a:gd name="T34" fmla="*/ 0 w 176"/>
              <a:gd name="T35" fmla="*/ 4 h 18"/>
              <a:gd name="T36" fmla="*/ 11 w 176"/>
              <a:gd name="T37" fmla="*/ 2 h 18"/>
              <a:gd name="T38" fmla="*/ 22 w 176"/>
              <a:gd name="T39" fmla="*/ 0 h 18"/>
              <a:gd name="T40" fmla="*/ 33 w 176"/>
              <a:gd name="T41" fmla="*/ 2 h 18"/>
              <a:gd name="T42" fmla="*/ 44 w 176"/>
              <a:gd name="T43" fmla="*/ 4 h 18"/>
              <a:gd name="T44" fmla="*/ 55 w 176"/>
              <a:gd name="T45" fmla="*/ 2 h 18"/>
              <a:gd name="T46" fmla="*/ 66 w 176"/>
              <a:gd name="T47" fmla="*/ 0 h 18"/>
              <a:gd name="T48" fmla="*/ 77 w 176"/>
              <a:gd name="T49" fmla="*/ 2 h 18"/>
              <a:gd name="T50" fmla="*/ 88 w 176"/>
              <a:gd name="T51" fmla="*/ 4 h 18"/>
              <a:gd name="T52" fmla="*/ 99 w 176"/>
              <a:gd name="T53" fmla="*/ 2 h 18"/>
              <a:gd name="T54" fmla="*/ 110 w 176"/>
              <a:gd name="T55" fmla="*/ 0 h 18"/>
              <a:gd name="T56" fmla="*/ 121 w 176"/>
              <a:gd name="T57" fmla="*/ 2 h 18"/>
              <a:gd name="T58" fmla="*/ 132 w 176"/>
              <a:gd name="T59" fmla="*/ 4 h 18"/>
              <a:gd name="T60" fmla="*/ 143 w 176"/>
              <a:gd name="T61" fmla="*/ 2 h 18"/>
              <a:gd name="T62" fmla="*/ 154 w 176"/>
              <a:gd name="T63" fmla="*/ 0 h 18"/>
              <a:gd name="T64" fmla="*/ 165 w 176"/>
              <a:gd name="T65" fmla="*/ 2 h 18"/>
              <a:gd name="T66" fmla="*/ 176 w 176"/>
              <a:gd name="T67" fmla="*/ 4 h 18"/>
              <a:gd name="T68" fmla="*/ 176 w 176"/>
              <a:gd name="T69"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6" h="18">
                <a:moveTo>
                  <a:pt x="176" y="18"/>
                </a:moveTo>
                <a:cubicBezTo>
                  <a:pt x="172" y="18"/>
                  <a:pt x="168" y="17"/>
                  <a:pt x="165" y="16"/>
                </a:cubicBezTo>
                <a:cubicBezTo>
                  <a:pt x="162" y="15"/>
                  <a:pt x="158" y="14"/>
                  <a:pt x="154" y="14"/>
                </a:cubicBezTo>
                <a:cubicBezTo>
                  <a:pt x="150" y="14"/>
                  <a:pt x="146" y="15"/>
                  <a:pt x="143" y="16"/>
                </a:cubicBezTo>
                <a:cubicBezTo>
                  <a:pt x="139" y="17"/>
                  <a:pt x="136" y="18"/>
                  <a:pt x="132" y="18"/>
                </a:cubicBezTo>
                <a:cubicBezTo>
                  <a:pt x="128" y="18"/>
                  <a:pt x="124" y="17"/>
                  <a:pt x="121" y="16"/>
                </a:cubicBezTo>
                <a:cubicBezTo>
                  <a:pt x="118" y="15"/>
                  <a:pt x="114" y="14"/>
                  <a:pt x="110" y="14"/>
                </a:cubicBezTo>
                <a:cubicBezTo>
                  <a:pt x="106" y="14"/>
                  <a:pt x="102" y="15"/>
                  <a:pt x="99" y="16"/>
                </a:cubicBezTo>
                <a:cubicBezTo>
                  <a:pt x="96" y="17"/>
                  <a:pt x="92" y="18"/>
                  <a:pt x="88" y="18"/>
                </a:cubicBezTo>
                <a:cubicBezTo>
                  <a:pt x="84" y="18"/>
                  <a:pt x="81" y="17"/>
                  <a:pt x="77" y="16"/>
                </a:cubicBezTo>
                <a:cubicBezTo>
                  <a:pt x="74" y="15"/>
                  <a:pt x="70" y="14"/>
                  <a:pt x="66" y="14"/>
                </a:cubicBezTo>
                <a:cubicBezTo>
                  <a:pt x="62" y="14"/>
                  <a:pt x="58" y="15"/>
                  <a:pt x="55" y="16"/>
                </a:cubicBezTo>
                <a:cubicBezTo>
                  <a:pt x="52" y="17"/>
                  <a:pt x="48" y="18"/>
                  <a:pt x="44" y="18"/>
                </a:cubicBezTo>
                <a:cubicBezTo>
                  <a:pt x="40" y="18"/>
                  <a:pt x="37" y="17"/>
                  <a:pt x="33" y="16"/>
                </a:cubicBezTo>
                <a:cubicBezTo>
                  <a:pt x="30" y="15"/>
                  <a:pt x="26" y="14"/>
                  <a:pt x="22" y="14"/>
                </a:cubicBezTo>
                <a:cubicBezTo>
                  <a:pt x="18" y="14"/>
                  <a:pt x="14" y="15"/>
                  <a:pt x="11" y="16"/>
                </a:cubicBezTo>
                <a:cubicBezTo>
                  <a:pt x="8" y="17"/>
                  <a:pt x="4" y="18"/>
                  <a:pt x="0" y="18"/>
                </a:cubicBezTo>
                <a:cubicBezTo>
                  <a:pt x="0" y="4"/>
                  <a:pt x="0" y="4"/>
                  <a:pt x="0" y="4"/>
                </a:cubicBezTo>
                <a:cubicBezTo>
                  <a:pt x="4" y="4"/>
                  <a:pt x="8" y="4"/>
                  <a:pt x="11" y="2"/>
                </a:cubicBezTo>
                <a:cubicBezTo>
                  <a:pt x="14" y="1"/>
                  <a:pt x="18" y="0"/>
                  <a:pt x="22" y="0"/>
                </a:cubicBezTo>
                <a:cubicBezTo>
                  <a:pt x="26" y="0"/>
                  <a:pt x="30" y="1"/>
                  <a:pt x="33" y="2"/>
                </a:cubicBezTo>
                <a:cubicBezTo>
                  <a:pt x="37" y="4"/>
                  <a:pt x="40" y="4"/>
                  <a:pt x="44" y="4"/>
                </a:cubicBezTo>
                <a:cubicBezTo>
                  <a:pt x="48" y="4"/>
                  <a:pt x="52" y="4"/>
                  <a:pt x="55" y="2"/>
                </a:cubicBezTo>
                <a:cubicBezTo>
                  <a:pt x="58" y="1"/>
                  <a:pt x="62" y="0"/>
                  <a:pt x="66" y="0"/>
                </a:cubicBezTo>
                <a:cubicBezTo>
                  <a:pt x="70" y="0"/>
                  <a:pt x="74" y="1"/>
                  <a:pt x="77" y="2"/>
                </a:cubicBezTo>
                <a:cubicBezTo>
                  <a:pt x="81" y="4"/>
                  <a:pt x="84" y="4"/>
                  <a:pt x="88" y="4"/>
                </a:cubicBezTo>
                <a:cubicBezTo>
                  <a:pt x="92" y="4"/>
                  <a:pt x="96" y="4"/>
                  <a:pt x="99" y="2"/>
                </a:cubicBezTo>
                <a:cubicBezTo>
                  <a:pt x="102" y="1"/>
                  <a:pt x="106" y="0"/>
                  <a:pt x="110" y="0"/>
                </a:cubicBezTo>
                <a:cubicBezTo>
                  <a:pt x="114" y="0"/>
                  <a:pt x="118" y="1"/>
                  <a:pt x="121" y="2"/>
                </a:cubicBezTo>
                <a:cubicBezTo>
                  <a:pt x="124" y="4"/>
                  <a:pt x="128" y="4"/>
                  <a:pt x="132" y="4"/>
                </a:cubicBezTo>
                <a:cubicBezTo>
                  <a:pt x="136" y="4"/>
                  <a:pt x="139" y="4"/>
                  <a:pt x="143" y="2"/>
                </a:cubicBezTo>
                <a:cubicBezTo>
                  <a:pt x="146" y="1"/>
                  <a:pt x="150" y="0"/>
                  <a:pt x="154" y="0"/>
                </a:cubicBezTo>
                <a:cubicBezTo>
                  <a:pt x="158" y="0"/>
                  <a:pt x="162" y="1"/>
                  <a:pt x="165" y="2"/>
                </a:cubicBezTo>
                <a:cubicBezTo>
                  <a:pt x="168" y="4"/>
                  <a:pt x="172" y="4"/>
                  <a:pt x="176" y="4"/>
                </a:cubicBezTo>
                <a:lnTo>
                  <a:pt x="176" y="18"/>
                </a:lnTo>
                <a:close/>
              </a:path>
            </a:pathLst>
          </a:cu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259" name="Freeform 301"/>
          <p:cNvSpPr>
            <a:spLocks/>
          </p:cNvSpPr>
          <p:nvPr/>
        </p:nvSpPr>
        <p:spPr bwMode="auto">
          <a:xfrm>
            <a:off x="10175871" y="5976804"/>
            <a:ext cx="126967" cy="124851"/>
          </a:xfrm>
          <a:custGeom>
            <a:avLst/>
            <a:gdLst>
              <a:gd name="T0" fmla="*/ 21 w 42"/>
              <a:gd name="T1" fmla="*/ 42 h 42"/>
              <a:gd name="T2" fmla="*/ 42 w 42"/>
              <a:gd name="T3" fmla="*/ 21 h 42"/>
              <a:gd name="T4" fmla="*/ 21 w 42"/>
              <a:gd name="T5" fmla="*/ 0 h 42"/>
              <a:gd name="T6" fmla="*/ 0 w 42"/>
              <a:gd name="T7" fmla="*/ 21 h 42"/>
              <a:gd name="T8" fmla="*/ 21 w 42"/>
              <a:gd name="T9" fmla="*/ 42 h 42"/>
            </a:gdLst>
            <a:ahLst/>
            <a:cxnLst>
              <a:cxn ang="0">
                <a:pos x="T0" y="T1"/>
              </a:cxn>
              <a:cxn ang="0">
                <a:pos x="T2" y="T3"/>
              </a:cxn>
              <a:cxn ang="0">
                <a:pos x="T4" y="T5"/>
              </a:cxn>
              <a:cxn ang="0">
                <a:pos x="T6" y="T7"/>
              </a:cxn>
              <a:cxn ang="0">
                <a:pos x="T8" y="T9"/>
              </a:cxn>
            </a:cxnLst>
            <a:rect l="0" t="0" r="r" b="b"/>
            <a:pathLst>
              <a:path w="42" h="42">
                <a:moveTo>
                  <a:pt x="21" y="42"/>
                </a:moveTo>
                <a:cubicBezTo>
                  <a:pt x="33" y="42"/>
                  <a:pt x="42" y="33"/>
                  <a:pt x="42" y="21"/>
                </a:cubicBezTo>
                <a:cubicBezTo>
                  <a:pt x="42" y="10"/>
                  <a:pt x="33" y="0"/>
                  <a:pt x="21" y="0"/>
                </a:cubicBezTo>
                <a:cubicBezTo>
                  <a:pt x="10" y="0"/>
                  <a:pt x="0" y="10"/>
                  <a:pt x="0" y="21"/>
                </a:cubicBezTo>
                <a:cubicBezTo>
                  <a:pt x="0" y="33"/>
                  <a:pt x="9" y="42"/>
                  <a:pt x="21" y="42"/>
                </a:cubicBezTo>
              </a:path>
            </a:pathLst>
          </a:cu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260" name="Freeform 302"/>
          <p:cNvSpPr>
            <a:spLocks/>
          </p:cNvSpPr>
          <p:nvPr/>
        </p:nvSpPr>
        <p:spPr bwMode="auto">
          <a:xfrm>
            <a:off x="9864803" y="5862535"/>
            <a:ext cx="393598" cy="298373"/>
          </a:xfrm>
          <a:custGeom>
            <a:avLst/>
            <a:gdLst>
              <a:gd name="T0" fmla="*/ 0 w 130"/>
              <a:gd name="T1" fmla="*/ 98 h 98"/>
              <a:gd name="T2" fmla="*/ 117 w 130"/>
              <a:gd name="T3" fmla="*/ 98 h 98"/>
              <a:gd name="T4" fmla="*/ 79 w 130"/>
              <a:gd name="T5" fmla="*/ 31 h 98"/>
              <a:gd name="T6" fmla="*/ 120 w 130"/>
              <a:gd name="T7" fmla="*/ 23 h 98"/>
              <a:gd name="T8" fmla="*/ 130 w 130"/>
              <a:gd name="T9" fmla="*/ 12 h 98"/>
              <a:gd name="T10" fmla="*/ 118 w 130"/>
              <a:gd name="T11" fmla="*/ 0 h 98"/>
              <a:gd name="T12" fmla="*/ 117 w 130"/>
              <a:gd name="T13" fmla="*/ 0 h 98"/>
              <a:gd name="T14" fmla="*/ 54 w 130"/>
              <a:gd name="T15" fmla="*/ 11 h 98"/>
              <a:gd name="T16" fmla="*/ 47 w 130"/>
              <a:gd name="T17" fmla="*/ 27 h 98"/>
              <a:gd name="T18" fmla="*/ 48 w 130"/>
              <a:gd name="T19" fmla="*/ 28 h 98"/>
              <a:gd name="T20" fmla="*/ 64 w 130"/>
              <a:gd name="T21" fmla="*/ 57 h 98"/>
              <a:gd name="T22" fmla="*/ 0 w 130"/>
              <a:gd name="T23"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0" h="98">
                <a:moveTo>
                  <a:pt x="0" y="98"/>
                </a:moveTo>
                <a:cubicBezTo>
                  <a:pt x="117" y="98"/>
                  <a:pt x="117" y="98"/>
                  <a:pt x="117" y="98"/>
                </a:cubicBezTo>
                <a:cubicBezTo>
                  <a:pt x="79" y="31"/>
                  <a:pt x="79" y="31"/>
                  <a:pt x="79" y="31"/>
                </a:cubicBezTo>
                <a:cubicBezTo>
                  <a:pt x="120" y="23"/>
                  <a:pt x="120" y="23"/>
                  <a:pt x="120" y="23"/>
                </a:cubicBezTo>
                <a:cubicBezTo>
                  <a:pt x="126" y="22"/>
                  <a:pt x="130" y="18"/>
                  <a:pt x="130" y="12"/>
                </a:cubicBezTo>
                <a:cubicBezTo>
                  <a:pt x="130" y="5"/>
                  <a:pt x="125" y="0"/>
                  <a:pt x="118" y="0"/>
                </a:cubicBezTo>
                <a:cubicBezTo>
                  <a:pt x="117" y="0"/>
                  <a:pt x="117" y="0"/>
                  <a:pt x="117" y="0"/>
                </a:cubicBezTo>
                <a:cubicBezTo>
                  <a:pt x="54" y="11"/>
                  <a:pt x="54" y="11"/>
                  <a:pt x="54" y="11"/>
                </a:cubicBezTo>
                <a:cubicBezTo>
                  <a:pt x="50" y="12"/>
                  <a:pt x="44" y="19"/>
                  <a:pt x="47" y="27"/>
                </a:cubicBezTo>
                <a:cubicBezTo>
                  <a:pt x="47" y="27"/>
                  <a:pt x="47" y="27"/>
                  <a:pt x="48" y="28"/>
                </a:cubicBezTo>
                <a:cubicBezTo>
                  <a:pt x="64" y="57"/>
                  <a:pt x="64" y="57"/>
                  <a:pt x="64" y="57"/>
                </a:cubicBezTo>
                <a:lnTo>
                  <a:pt x="0" y="98"/>
                </a:lnTo>
                <a:close/>
              </a:path>
            </a:pathLst>
          </a:cu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341" name="Freeform 383"/>
          <p:cNvSpPr>
            <a:spLocks/>
          </p:cNvSpPr>
          <p:nvPr/>
        </p:nvSpPr>
        <p:spPr bwMode="auto">
          <a:xfrm>
            <a:off x="5480213" y="5788470"/>
            <a:ext cx="499403" cy="471893"/>
          </a:xfrm>
          <a:custGeom>
            <a:avLst/>
            <a:gdLst>
              <a:gd name="T0" fmla="*/ 164 w 165"/>
              <a:gd name="T1" fmla="*/ 131 h 156"/>
              <a:gd name="T2" fmla="*/ 145 w 165"/>
              <a:gd name="T3" fmla="*/ 119 h 156"/>
              <a:gd name="T4" fmla="*/ 119 w 165"/>
              <a:gd name="T5" fmla="*/ 108 h 156"/>
              <a:gd name="T6" fmla="*/ 112 w 165"/>
              <a:gd name="T7" fmla="*/ 106 h 156"/>
              <a:gd name="T8" fmla="*/ 105 w 165"/>
              <a:gd name="T9" fmla="*/ 94 h 156"/>
              <a:gd name="T10" fmla="*/ 101 w 165"/>
              <a:gd name="T11" fmla="*/ 94 h 156"/>
              <a:gd name="T12" fmla="*/ 105 w 165"/>
              <a:gd name="T13" fmla="*/ 85 h 156"/>
              <a:gd name="T14" fmla="*/ 107 w 165"/>
              <a:gd name="T15" fmla="*/ 74 h 156"/>
              <a:gd name="T16" fmla="*/ 112 w 165"/>
              <a:gd name="T17" fmla="*/ 70 h 156"/>
              <a:gd name="T18" fmla="*/ 114 w 165"/>
              <a:gd name="T19" fmla="*/ 63 h 156"/>
              <a:gd name="T20" fmla="*/ 114 w 165"/>
              <a:gd name="T21" fmla="*/ 51 h 156"/>
              <a:gd name="T22" fmla="*/ 112 w 165"/>
              <a:gd name="T23" fmla="*/ 46 h 156"/>
              <a:gd name="T24" fmla="*/ 113 w 165"/>
              <a:gd name="T25" fmla="*/ 30 h 156"/>
              <a:gd name="T26" fmla="*/ 111 w 165"/>
              <a:gd name="T27" fmla="*/ 19 h 156"/>
              <a:gd name="T28" fmla="*/ 107 w 165"/>
              <a:gd name="T29" fmla="*/ 12 h 156"/>
              <a:gd name="T30" fmla="*/ 102 w 165"/>
              <a:gd name="T31" fmla="*/ 11 h 156"/>
              <a:gd name="T32" fmla="*/ 99 w 165"/>
              <a:gd name="T33" fmla="*/ 8 h 156"/>
              <a:gd name="T34" fmla="*/ 64 w 165"/>
              <a:gd name="T35" fmla="*/ 9 h 156"/>
              <a:gd name="T36" fmla="*/ 51 w 165"/>
              <a:gd name="T37" fmla="*/ 46 h 156"/>
              <a:gd name="T38" fmla="*/ 49 w 165"/>
              <a:gd name="T39" fmla="*/ 53 h 156"/>
              <a:gd name="T40" fmla="*/ 54 w 165"/>
              <a:gd name="T41" fmla="*/ 72 h 156"/>
              <a:gd name="T42" fmla="*/ 58 w 165"/>
              <a:gd name="T43" fmla="*/ 73 h 156"/>
              <a:gd name="T44" fmla="*/ 59 w 165"/>
              <a:gd name="T45" fmla="*/ 86 h 156"/>
              <a:gd name="T46" fmla="*/ 63 w 165"/>
              <a:gd name="T47" fmla="*/ 94 h 156"/>
              <a:gd name="T48" fmla="*/ 60 w 165"/>
              <a:gd name="T49" fmla="*/ 94 h 156"/>
              <a:gd name="T50" fmla="*/ 53 w 165"/>
              <a:gd name="T51" fmla="*/ 106 h 156"/>
              <a:gd name="T52" fmla="*/ 46 w 165"/>
              <a:gd name="T53" fmla="*/ 108 h 156"/>
              <a:gd name="T54" fmla="*/ 20 w 165"/>
              <a:gd name="T55" fmla="*/ 119 h 156"/>
              <a:gd name="T56" fmla="*/ 1 w 165"/>
              <a:gd name="T57" fmla="*/ 131 h 156"/>
              <a:gd name="T58" fmla="*/ 0 w 165"/>
              <a:gd name="T59" fmla="*/ 156 h 156"/>
              <a:gd name="T60" fmla="*/ 72 w 165"/>
              <a:gd name="T61" fmla="*/ 156 h 156"/>
              <a:gd name="T62" fmla="*/ 78 w 165"/>
              <a:gd name="T63" fmla="*/ 120 h 156"/>
              <a:gd name="T64" fmla="*/ 73 w 165"/>
              <a:gd name="T65" fmla="*/ 111 h 156"/>
              <a:gd name="T66" fmla="*/ 83 w 165"/>
              <a:gd name="T67" fmla="*/ 106 h 156"/>
              <a:gd name="T68" fmla="*/ 92 w 165"/>
              <a:gd name="T69" fmla="*/ 111 h 156"/>
              <a:gd name="T70" fmla="*/ 87 w 165"/>
              <a:gd name="T71" fmla="*/ 120 h 156"/>
              <a:gd name="T72" fmla="*/ 96 w 165"/>
              <a:gd name="T73" fmla="*/ 156 h 156"/>
              <a:gd name="T74" fmla="*/ 164 w 165"/>
              <a:gd name="T75" fmla="*/ 156 h 156"/>
              <a:gd name="T76" fmla="*/ 164 w 165"/>
              <a:gd name="T77" fmla="*/ 13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5" h="156">
                <a:moveTo>
                  <a:pt x="164" y="131"/>
                </a:moveTo>
                <a:cubicBezTo>
                  <a:pt x="161" y="123"/>
                  <a:pt x="152" y="122"/>
                  <a:pt x="145" y="119"/>
                </a:cubicBezTo>
                <a:cubicBezTo>
                  <a:pt x="137" y="115"/>
                  <a:pt x="127" y="111"/>
                  <a:pt x="119" y="108"/>
                </a:cubicBezTo>
                <a:cubicBezTo>
                  <a:pt x="117" y="107"/>
                  <a:pt x="114" y="107"/>
                  <a:pt x="112" y="106"/>
                </a:cubicBezTo>
                <a:cubicBezTo>
                  <a:pt x="109" y="104"/>
                  <a:pt x="107" y="98"/>
                  <a:pt x="105" y="94"/>
                </a:cubicBezTo>
                <a:cubicBezTo>
                  <a:pt x="104" y="94"/>
                  <a:pt x="102" y="94"/>
                  <a:pt x="101" y="94"/>
                </a:cubicBezTo>
                <a:cubicBezTo>
                  <a:pt x="101" y="89"/>
                  <a:pt x="104" y="89"/>
                  <a:pt x="105" y="85"/>
                </a:cubicBezTo>
                <a:cubicBezTo>
                  <a:pt x="106" y="81"/>
                  <a:pt x="105" y="77"/>
                  <a:pt x="107" y="74"/>
                </a:cubicBezTo>
                <a:cubicBezTo>
                  <a:pt x="108" y="72"/>
                  <a:pt x="111" y="72"/>
                  <a:pt x="112" y="70"/>
                </a:cubicBezTo>
                <a:cubicBezTo>
                  <a:pt x="113" y="68"/>
                  <a:pt x="114" y="65"/>
                  <a:pt x="114" y="63"/>
                </a:cubicBezTo>
                <a:cubicBezTo>
                  <a:pt x="115" y="60"/>
                  <a:pt x="116" y="55"/>
                  <a:pt x="114" y="51"/>
                </a:cubicBezTo>
                <a:cubicBezTo>
                  <a:pt x="113" y="49"/>
                  <a:pt x="112" y="49"/>
                  <a:pt x="112" y="46"/>
                </a:cubicBezTo>
                <a:cubicBezTo>
                  <a:pt x="111" y="43"/>
                  <a:pt x="113" y="33"/>
                  <a:pt x="113" y="30"/>
                </a:cubicBezTo>
                <a:cubicBezTo>
                  <a:pt x="113" y="25"/>
                  <a:pt x="113" y="24"/>
                  <a:pt x="111" y="19"/>
                </a:cubicBezTo>
                <a:cubicBezTo>
                  <a:pt x="111" y="19"/>
                  <a:pt x="110" y="14"/>
                  <a:pt x="107" y="12"/>
                </a:cubicBezTo>
                <a:cubicBezTo>
                  <a:pt x="102" y="11"/>
                  <a:pt x="102" y="11"/>
                  <a:pt x="102" y="11"/>
                </a:cubicBezTo>
                <a:cubicBezTo>
                  <a:pt x="99" y="8"/>
                  <a:pt x="99" y="8"/>
                  <a:pt x="99" y="8"/>
                </a:cubicBezTo>
                <a:cubicBezTo>
                  <a:pt x="86" y="0"/>
                  <a:pt x="71" y="6"/>
                  <a:pt x="64" y="9"/>
                </a:cubicBezTo>
                <a:cubicBezTo>
                  <a:pt x="53" y="12"/>
                  <a:pt x="46" y="23"/>
                  <a:pt x="51" y="46"/>
                </a:cubicBezTo>
                <a:cubicBezTo>
                  <a:pt x="52" y="49"/>
                  <a:pt x="49" y="51"/>
                  <a:pt x="49" y="53"/>
                </a:cubicBezTo>
                <a:cubicBezTo>
                  <a:pt x="50" y="58"/>
                  <a:pt x="50" y="69"/>
                  <a:pt x="54" y="72"/>
                </a:cubicBezTo>
                <a:cubicBezTo>
                  <a:pt x="54" y="72"/>
                  <a:pt x="58" y="73"/>
                  <a:pt x="58" y="73"/>
                </a:cubicBezTo>
                <a:cubicBezTo>
                  <a:pt x="58" y="77"/>
                  <a:pt x="58" y="82"/>
                  <a:pt x="59" y="86"/>
                </a:cubicBezTo>
                <a:cubicBezTo>
                  <a:pt x="60" y="89"/>
                  <a:pt x="63" y="89"/>
                  <a:pt x="63" y="94"/>
                </a:cubicBezTo>
                <a:cubicBezTo>
                  <a:pt x="60" y="94"/>
                  <a:pt x="60" y="94"/>
                  <a:pt x="60" y="94"/>
                </a:cubicBezTo>
                <a:cubicBezTo>
                  <a:pt x="58" y="98"/>
                  <a:pt x="56" y="104"/>
                  <a:pt x="53" y="106"/>
                </a:cubicBezTo>
                <a:cubicBezTo>
                  <a:pt x="51" y="107"/>
                  <a:pt x="48" y="107"/>
                  <a:pt x="46" y="108"/>
                </a:cubicBezTo>
                <a:cubicBezTo>
                  <a:pt x="38" y="111"/>
                  <a:pt x="28" y="115"/>
                  <a:pt x="20" y="119"/>
                </a:cubicBezTo>
                <a:cubicBezTo>
                  <a:pt x="13" y="122"/>
                  <a:pt x="4" y="123"/>
                  <a:pt x="1" y="131"/>
                </a:cubicBezTo>
                <a:cubicBezTo>
                  <a:pt x="1" y="136"/>
                  <a:pt x="0" y="149"/>
                  <a:pt x="0" y="156"/>
                </a:cubicBezTo>
                <a:cubicBezTo>
                  <a:pt x="72" y="156"/>
                  <a:pt x="72" y="156"/>
                  <a:pt x="72" y="156"/>
                </a:cubicBezTo>
                <a:cubicBezTo>
                  <a:pt x="78" y="120"/>
                  <a:pt x="78" y="120"/>
                  <a:pt x="78" y="120"/>
                </a:cubicBezTo>
                <a:cubicBezTo>
                  <a:pt x="73" y="111"/>
                  <a:pt x="73" y="111"/>
                  <a:pt x="73" y="111"/>
                </a:cubicBezTo>
                <a:cubicBezTo>
                  <a:pt x="83" y="106"/>
                  <a:pt x="83" y="106"/>
                  <a:pt x="83" y="106"/>
                </a:cubicBezTo>
                <a:cubicBezTo>
                  <a:pt x="92" y="111"/>
                  <a:pt x="92" y="111"/>
                  <a:pt x="92" y="111"/>
                </a:cubicBezTo>
                <a:cubicBezTo>
                  <a:pt x="87" y="120"/>
                  <a:pt x="87" y="120"/>
                  <a:pt x="87" y="120"/>
                </a:cubicBezTo>
                <a:cubicBezTo>
                  <a:pt x="96" y="156"/>
                  <a:pt x="96" y="156"/>
                  <a:pt x="96" y="156"/>
                </a:cubicBezTo>
                <a:cubicBezTo>
                  <a:pt x="164" y="156"/>
                  <a:pt x="164" y="156"/>
                  <a:pt x="164" y="156"/>
                </a:cubicBezTo>
                <a:cubicBezTo>
                  <a:pt x="165" y="149"/>
                  <a:pt x="164" y="136"/>
                  <a:pt x="164" y="131"/>
                </a:cubicBezTo>
                <a:close/>
              </a:path>
            </a:pathLst>
          </a:cu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342" name="Freeform 384"/>
          <p:cNvSpPr>
            <a:spLocks noEditPoints="1"/>
          </p:cNvSpPr>
          <p:nvPr/>
        </p:nvSpPr>
        <p:spPr bwMode="auto">
          <a:xfrm>
            <a:off x="4673972" y="5722871"/>
            <a:ext cx="490939" cy="575583"/>
          </a:xfrm>
          <a:custGeom>
            <a:avLst/>
            <a:gdLst>
              <a:gd name="T0" fmla="*/ 30 w 162"/>
              <a:gd name="T1" fmla="*/ 23 h 190"/>
              <a:gd name="T2" fmla="*/ 30 w 162"/>
              <a:gd name="T3" fmla="*/ 47 h 190"/>
              <a:gd name="T4" fmla="*/ 0 w 162"/>
              <a:gd name="T5" fmla="*/ 47 h 190"/>
              <a:gd name="T6" fmla="*/ 0 w 162"/>
              <a:gd name="T7" fmla="*/ 135 h 190"/>
              <a:gd name="T8" fmla="*/ 30 w 162"/>
              <a:gd name="T9" fmla="*/ 135 h 190"/>
              <a:gd name="T10" fmla="*/ 83 w 162"/>
              <a:gd name="T11" fmla="*/ 190 h 190"/>
              <a:gd name="T12" fmla="*/ 135 w 162"/>
              <a:gd name="T13" fmla="*/ 135 h 190"/>
              <a:gd name="T14" fmla="*/ 162 w 162"/>
              <a:gd name="T15" fmla="*/ 135 h 190"/>
              <a:gd name="T16" fmla="*/ 162 w 162"/>
              <a:gd name="T17" fmla="*/ 47 h 190"/>
              <a:gd name="T18" fmla="*/ 115 w 162"/>
              <a:gd name="T19" fmla="*/ 47 h 190"/>
              <a:gd name="T20" fmla="*/ 115 w 162"/>
              <a:gd name="T21" fmla="*/ 16 h 190"/>
              <a:gd name="T22" fmla="*/ 98 w 162"/>
              <a:gd name="T23" fmla="*/ 16 h 190"/>
              <a:gd name="T24" fmla="*/ 98 w 162"/>
              <a:gd name="T25" fmla="*/ 47 h 190"/>
              <a:gd name="T26" fmla="*/ 92 w 162"/>
              <a:gd name="T27" fmla="*/ 47 h 190"/>
              <a:gd name="T28" fmla="*/ 92 w 162"/>
              <a:gd name="T29" fmla="*/ 9 h 190"/>
              <a:gd name="T30" fmla="*/ 75 w 162"/>
              <a:gd name="T31" fmla="*/ 9 h 190"/>
              <a:gd name="T32" fmla="*/ 75 w 162"/>
              <a:gd name="T33" fmla="*/ 47 h 190"/>
              <a:gd name="T34" fmla="*/ 69 w 162"/>
              <a:gd name="T35" fmla="*/ 47 h 190"/>
              <a:gd name="T36" fmla="*/ 69 w 162"/>
              <a:gd name="T37" fmla="*/ 16 h 190"/>
              <a:gd name="T38" fmla="*/ 52 w 162"/>
              <a:gd name="T39" fmla="*/ 16 h 190"/>
              <a:gd name="T40" fmla="*/ 52 w 162"/>
              <a:gd name="T41" fmla="*/ 47 h 190"/>
              <a:gd name="T42" fmla="*/ 46 w 162"/>
              <a:gd name="T43" fmla="*/ 47 h 190"/>
              <a:gd name="T44" fmla="*/ 46 w 162"/>
              <a:gd name="T45" fmla="*/ 23 h 190"/>
              <a:gd name="T46" fmla="*/ 30 w 162"/>
              <a:gd name="T47" fmla="*/ 23 h 190"/>
              <a:gd name="T48" fmla="*/ 118 w 162"/>
              <a:gd name="T49" fmla="*/ 90 h 190"/>
              <a:gd name="T50" fmla="*/ 135 w 162"/>
              <a:gd name="T51" fmla="*/ 90 h 190"/>
              <a:gd name="T52" fmla="*/ 135 w 162"/>
              <a:gd name="T53" fmla="*/ 130 h 190"/>
              <a:gd name="T54" fmla="*/ 157 w 162"/>
              <a:gd name="T55" fmla="*/ 130 h 190"/>
              <a:gd name="T56" fmla="*/ 157 w 162"/>
              <a:gd name="T57" fmla="*/ 52 h 190"/>
              <a:gd name="T58" fmla="*/ 5 w 162"/>
              <a:gd name="T59" fmla="*/ 52 h 190"/>
              <a:gd name="T60" fmla="*/ 5 w 162"/>
              <a:gd name="T61" fmla="*/ 130 h 190"/>
              <a:gd name="T62" fmla="*/ 118 w 162"/>
              <a:gd name="T63" fmla="*/ 130 h 190"/>
              <a:gd name="T64" fmla="*/ 118 w 162"/>
              <a:gd name="T65" fmla="*/ 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 h="190">
                <a:moveTo>
                  <a:pt x="30" y="23"/>
                </a:moveTo>
                <a:cubicBezTo>
                  <a:pt x="30" y="47"/>
                  <a:pt x="30" y="47"/>
                  <a:pt x="30" y="47"/>
                </a:cubicBezTo>
                <a:cubicBezTo>
                  <a:pt x="0" y="47"/>
                  <a:pt x="0" y="47"/>
                  <a:pt x="0" y="47"/>
                </a:cubicBezTo>
                <a:cubicBezTo>
                  <a:pt x="0" y="135"/>
                  <a:pt x="0" y="135"/>
                  <a:pt x="0" y="135"/>
                </a:cubicBezTo>
                <a:cubicBezTo>
                  <a:pt x="30" y="135"/>
                  <a:pt x="30" y="135"/>
                  <a:pt x="30" y="135"/>
                </a:cubicBezTo>
                <a:cubicBezTo>
                  <a:pt x="31" y="165"/>
                  <a:pt x="55" y="190"/>
                  <a:pt x="83" y="190"/>
                </a:cubicBezTo>
                <a:cubicBezTo>
                  <a:pt x="111" y="190"/>
                  <a:pt x="135" y="165"/>
                  <a:pt x="135" y="135"/>
                </a:cubicBezTo>
                <a:cubicBezTo>
                  <a:pt x="162" y="135"/>
                  <a:pt x="162" y="135"/>
                  <a:pt x="162" y="135"/>
                </a:cubicBezTo>
                <a:cubicBezTo>
                  <a:pt x="162" y="47"/>
                  <a:pt x="162" y="47"/>
                  <a:pt x="162" y="47"/>
                </a:cubicBezTo>
                <a:cubicBezTo>
                  <a:pt x="115" y="47"/>
                  <a:pt x="115" y="47"/>
                  <a:pt x="115" y="47"/>
                </a:cubicBezTo>
                <a:cubicBezTo>
                  <a:pt x="115" y="16"/>
                  <a:pt x="115" y="16"/>
                  <a:pt x="115" y="16"/>
                </a:cubicBezTo>
                <a:cubicBezTo>
                  <a:pt x="113" y="6"/>
                  <a:pt x="101" y="7"/>
                  <a:pt x="98" y="16"/>
                </a:cubicBezTo>
                <a:cubicBezTo>
                  <a:pt x="98" y="47"/>
                  <a:pt x="98" y="47"/>
                  <a:pt x="98" y="47"/>
                </a:cubicBezTo>
                <a:cubicBezTo>
                  <a:pt x="92" y="47"/>
                  <a:pt x="92" y="47"/>
                  <a:pt x="92" y="47"/>
                </a:cubicBezTo>
                <a:cubicBezTo>
                  <a:pt x="92" y="9"/>
                  <a:pt x="92" y="9"/>
                  <a:pt x="92" y="9"/>
                </a:cubicBezTo>
                <a:cubicBezTo>
                  <a:pt x="88" y="0"/>
                  <a:pt x="79" y="0"/>
                  <a:pt x="75" y="9"/>
                </a:cubicBezTo>
                <a:cubicBezTo>
                  <a:pt x="75" y="47"/>
                  <a:pt x="75" y="47"/>
                  <a:pt x="75" y="47"/>
                </a:cubicBezTo>
                <a:cubicBezTo>
                  <a:pt x="69" y="47"/>
                  <a:pt x="69" y="47"/>
                  <a:pt x="69" y="47"/>
                </a:cubicBezTo>
                <a:cubicBezTo>
                  <a:pt x="69" y="16"/>
                  <a:pt x="69" y="16"/>
                  <a:pt x="69" y="16"/>
                </a:cubicBezTo>
                <a:cubicBezTo>
                  <a:pt x="66" y="8"/>
                  <a:pt x="57" y="6"/>
                  <a:pt x="52" y="16"/>
                </a:cubicBezTo>
                <a:cubicBezTo>
                  <a:pt x="52" y="47"/>
                  <a:pt x="52" y="47"/>
                  <a:pt x="52" y="47"/>
                </a:cubicBezTo>
                <a:cubicBezTo>
                  <a:pt x="46" y="47"/>
                  <a:pt x="46" y="47"/>
                  <a:pt x="46" y="47"/>
                </a:cubicBezTo>
                <a:cubicBezTo>
                  <a:pt x="46" y="23"/>
                  <a:pt x="46" y="23"/>
                  <a:pt x="46" y="23"/>
                </a:cubicBezTo>
                <a:cubicBezTo>
                  <a:pt x="43" y="15"/>
                  <a:pt x="34" y="13"/>
                  <a:pt x="30" y="23"/>
                </a:cubicBezTo>
                <a:close/>
                <a:moveTo>
                  <a:pt x="118" y="90"/>
                </a:moveTo>
                <a:cubicBezTo>
                  <a:pt x="122" y="70"/>
                  <a:pt x="132" y="75"/>
                  <a:pt x="135" y="90"/>
                </a:cubicBezTo>
                <a:cubicBezTo>
                  <a:pt x="135" y="130"/>
                  <a:pt x="135" y="130"/>
                  <a:pt x="135" y="130"/>
                </a:cubicBezTo>
                <a:cubicBezTo>
                  <a:pt x="157" y="130"/>
                  <a:pt x="157" y="130"/>
                  <a:pt x="157" y="130"/>
                </a:cubicBezTo>
                <a:cubicBezTo>
                  <a:pt x="157" y="52"/>
                  <a:pt x="157" y="52"/>
                  <a:pt x="157" y="52"/>
                </a:cubicBezTo>
                <a:cubicBezTo>
                  <a:pt x="5" y="52"/>
                  <a:pt x="5" y="52"/>
                  <a:pt x="5" y="52"/>
                </a:cubicBezTo>
                <a:cubicBezTo>
                  <a:pt x="5" y="130"/>
                  <a:pt x="5" y="130"/>
                  <a:pt x="5" y="130"/>
                </a:cubicBezTo>
                <a:cubicBezTo>
                  <a:pt x="118" y="130"/>
                  <a:pt x="118" y="130"/>
                  <a:pt x="118" y="130"/>
                </a:cubicBezTo>
                <a:lnTo>
                  <a:pt x="118" y="90"/>
                </a:lnTo>
                <a:close/>
              </a:path>
            </a:pathLst>
          </a:cu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343" name="Freeform 385"/>
          <p:cNvSpPr>
            <a:spLocks noEditPoints="1"/>
          </p:cNvSpPr>
          <p:nvPr/>
        </p:nvSpPr>
        <p:spPr bwMode="auto">
          <a:xfrm>
            <a:off x="4796707" y="5894278"/>
            <a:ext cx="209496" cy="209494"/>
          </a:xfrm>
          <a:custGeom>
            <a:avLst/>
            <a:gdLst>
              <a:gd name="T0" fmla="*/ 0 w 69"/>
              <a:gd name="T1" fmla="*/ 29 h 69"/>
              <a:gd name="T2" fmla="*/ 0 w 69"/>
              <a:gd name="T3" fmla="*/ 41 h 69"/>
              <a:gd name="T4" fmla="*/ 16 w 69"/>
              <a:gd name="T5" fmla="*/ 41 h 69"/>
              <a:gd name="T6" fmla="*/ 12 w 69"/>
              <a:gd name="T7" fmla="*/ 44 h 69"/>
              <a:gd name="T8" fmla="*/ 12 w 69"/>
              <a:gd name="T9" fmla="*/ 53 h 69"/>
              <a:gd name="T10" fmla="*/ 47 w 69"/>
              <a:gd name="T11" fmla="*/ 53 h 69"/>
              <a:gd name="T12" fmla="*/ 21 w 69"/>
              <a:gd name="T13" fmla="*/ 58 h 69"/>
              <a:gd name="T14" fmla="*/ 25 w 69"/>
              <a:gd name="T15" fmla="*/ 68 h 69"/>
              <a:gd name="T16" fmla="*/ 57 w 69"/>
              <a:gd name="T17" fmla="*/ 64 h 69"/>
              <a:gd name="T18" fmla="*/ 62 w 69"/>
              <a:gd name="T19" fmla="*/ 43 h 69"/>
              <a:gd name="T20" fmla="*/ 31 w 69"/>
              <a:gd name="T21" fmla="*/ 43 h 69"/>
              <a:gd name="T22" fmla="*/ 33 w 69"/>
              <a:gd name="T23" fmla="*/ 41 h 69"/>
              <a:gd name="T24" fmla="*/ 69 w 69"/>
              <a:gd name="T25" fmla="*/ 41 h 69"/>
              <a:gd name="T26" fmla="*/ 69 w 69"/>
              <a:gd name="T27" fmla="*/ 29 h 69"/>
              <a:gd name="T28" fmla="*/ 0 w 69"/>
              <a:gd name="T29" fmla="*/ 29 h 69"/>
              <a:gd name="T30" fmla="*/ 6 w 69"/>
              <a:gd name="T31" fmla="*/ 0 h 69"/>
              <a:gd name="T32" fmla="*/ 6 w 69"/>
              <a:gd name="T33" fmla="*/ 27 h 69"/>
              <a:gd name="T34" fmla="*/ 62 w 69"/>
              <a:gd name="T35" fmla="*/ 27 h 69"/>
              <a:gd name="T36" fmla="*/ 62 w 69"/>
              <a:gd name="T37" fmla="*/ 0 h 69"/>
              <a:gd name="T38" fmla="*/ 6 w 69"/>
              <a:gd name="T39" fmla="*/ 0 h 69"/>
              <a:gd name="T40" fmla="*/ 48 w 69"/>
              <a:gd name="T41" fmla="*/ 16 h 69"/>
              <a:gd name="T42" fmla="*/ 20 w 69"/>
              <a:gd name="T43" fmla="*/ 16 h 69"/>
              <a:gd name="T44" fmla="*/ 20 w 69"/>
              <a:gd name="T45" fmla="*/ 12 h 69"/>
              <a:gd name="T46" fmla="*/ 48 w 69"/>
              <a:gd name="T47" fmla="*/ 12 h 69"/>
              <a:gd name="T48" fmla="*/ 48 w 69"/>
              <a:gd name="T49"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9" h="69">
                <a:moveTo>
                  <a:pt x="0" y="29"/>
                </a:moveTo>
                <a:cubicBezTo>
                  <a:pt x="0" y="41"/>
                  <a:pt x="0" y="41"/>
                  <a:pt x="0" y="41"/>
                </a:cubicBezTo>
                <a:cubicBezTo>
                  <a:pt x="16" y="41"/>
                  <a:pt x="16" y="41"/>
                  <a:pt x="16" y="41"/>
                </a:cubicBezTo>
                <a:cubicBezTo>
                  <a:pt x="15" y="42"/>
                  <a:pt x="14" y="43"/>
                  <a:pt x="12" y="44"/>
                </a:cubicBezTo>
                <a:cubicBezTo>
                  <a:pt x="12" y="53"/>
                  <a:pt x="12" y="53"/>
                  <a:pt x="12" y="53"/>
                </a:cubicBezTo>
                <a:cubicBezTo>
                  <a:pt x="47" y="53"/>
                  <a:pt x="47" y="53"/>
                  <a:pt x="47" y="53"/>
                </a:cubicBezTo>
                <a:cubicBezTo>
                  <a:pt x="49" y="57"/>
                  <a:pt x="40" y="58"/>
                  <a:pt x="21" y="58"/>
                </a:cubicBezTo>
                <a:cubicBezTo>
                  <a:pt x="25" y="68"/>
                  <a:pt x="25" y="68"/>
                  <a:pt x="25" y="68"/>
                </a:cubicBezTo>
                <a:cubicBezTo>
                  <a:pt x="43" y="69"/>
                  <a:pt x="53" y="67"/>
                  <a:pt x="57" y="64"/>
                </a:cubicBezTo>
                <a:cubicBezTo>
                  <a:pt x="61" y="62"/>
                  <a:pt x="63" y="55"/>
                  <a:pt x="62" y="43"/>
                </a:cubicBezTo>
                <a:cubicBezTo>
                  <a:pt x="31" y="43"/>
                  <a:pt x="31" y="43"/>
                  <a:pt x="31" y="43"/>
                </a:cubicBezTo>
                <a:cubicBezTo>
                  <a:pt x="33" y="41"/>
                  <a:pt x="33" y="41"/>
                  <a:pt x="33" y="41"/>
                </a:cubicBezTo>
                <a:cubicBezTo>
                  <a:pt x="69" y="41"/>
                  <a:pt x="69" y="41"/>
                  <a:pt x="69" y="41"/>
                </a:cubicBezTo>
                <a:cubicBezTo>
                  <a:pt x="69" y="29"/>
                  <a:pt x="69" y="29"/>
                  <a:pt x="69" y="29"/>
                </a:cubicBezTo>
                <a:lnTo>
                  <a:pt x="0" y="29"/>
                </a:lnTo>
                <a:close/>
                <a:moveTo>
                  <a:pt x="6" y="0"/>
                </a:moveTo>
                <a:cubicBezTo>
                  <a:pt x="6" y="27"/>
                  <a:pt x="6" y="27"/>
                  <a:pt x="6" y="27"/>
                </a:cubicBezTo>
                <a:cubicBezTo>
                  <a:pt x="62" y="27"/>
                  <a:pt x="62" y="27"/>
                  <a:pt x="62" y="27"/>
                </a:cubicBezTo>
                <a:cubicBezTo>
                  <a:pt x="62" y="0"/>
                  <a:pt x="62" y="0"/>
                  <a:pt x="62" y="0"/>
                </a:cubicBezTo>
                <a:lnTo>
                  <a:pt x="6" y="0"/>
                </a:lnTo>
                <a:close/>
                <a:moveTo>
                  <a:pt x="48" y="16"/>
                </a:moveTo>
                <a:cubicBezTo>
                  <a:pt x="20" y="16"/>
                  <a:pt x="20" y="16"/>
                  <a:pt x="20" y="16"/>
                </a:cubicBezTo>
                <a:cubicBezTo>
                  <a:pt x="20" y="12"/>
                  <a:pt x="20" y="12"/>
                  <a:pt x="20" y="12"/>
                </a:cubicBezTo>
                <a:cubicBezTo>
                  <a:pt x="48" y="12"/>
                  <a:pt x="48" y="12"/>
                  <a:pt x="48" y="12"/>
                </a:cubicBezTo>
                <a:lnTo>
                  <a:pt x="48" y="16"/>
                </a:lnTo>
                <a:close/>
              </a:path>
            </a:pathLst>
          </a:cu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344" name="Freeform 386"/>
          <p:cNvSpPr>
            <a:spLocks noEditPoints="1"/>
          </p:cNvSpPr>
          <p:nvPr/>
        </p:nvSpPr>
        <p:spPr bwMode="auto">
          <a:xfrm>
            <a:off x="3766158" y="5752497"/>
            <a:ext cx="586163" cy="522681"/>
          </a:xfrm>
          <a:custGeom>
            <a:avLst/>
            <a:gdLst>
              <a:gd name="T0" fmla="*/ 166 w 193"/>
              <a:gd name="T1" fmla="*/ 98 h 172"/>
              <a:gd name="T2" fmla="*/ 184 w 193"/>
              <a:gd name="T3" fmla="*/ 98 h 172"/>
              <a:gd name="T4" fmla="*/ 193 w 193"/>
              <a:gd name="T5" fmla="*/ 103 h 172"/>
              <a:gd name="T6" fmla="*/ 191 w 193"/>
              <a:gd name="T7" fmla="*/ 111 h 172"/>
              <a:gd name="T8" fmla="*/ 179 w 193"/>
              <a:gd name="T9" fmla="*/ 109 h 172"/>
              <a:gd name="T10" fmla="*/ 166 w 193"/>
              <a:gd name="T11" fmla="*/ 106 h 172"/>
              <a:gd name="T12" fmla="*/ 166 w 193"/>
              <a:gd name="T13" fmla="*/ 152 h 172"/>
              <a:gd name="T14" fmla="*/ 146 w 193"/>
              <a:gd name="T15" fmla="*/ 172 h 172"/>
              <a:gd name="T16" fmla="*/ 47 w 193"/>
              <a:gd name="T17" fmla="*/ 172 h 172"/>
              <a:gd name="T18" fmla="*/ 27 w 193"/>
              <a:gd name="T19" fmla="*/ 152 h 172"/>
              <a:gd name="T20" fmla="*/ 27 w 193"/>
              <a:gd name="T21" fmla="*/ 106 h 172"/>
              <a:gd name="T22" fmla="*/ 15 w 193"/>
              <a:gd name="T23" fmla="*/ 109 h 172"/>
              <a:gd name="T24" fmla="*/ 2 w 193"/>
              <a:gd name="T25" fmla="*/ 111 h 172"/>
              <a:gd name="T26" fmla="*/ 1 w 193"/>
              <a:gd name="T27" fmla="*/ 103 h 172"/>
              <a:gd name="T28" fmla="*/ 9 w 193"/>
              <a:gd name="T29" fmla="*/ 98 h 172"/>
              <a:gd name="T30" fmla="*/ 27 w 193"/>
              <a:gd name="T31" fmla="*/ 98 h 172"/>
              <a:gd name="T32" fmla="*/ 31 w 193"/>
              <a:gd name="T33" fmla="*/ 98 h 172"/>
              <a:gd name="T34" fmla="*/ 162 w 193"/>
              <a:gd name="T35" fmla="*/ 98 h 172"/>
              <a:gd name="T36" fmla="*/ 166 w 193"/>
              <a:gd name="T37" fmla="*/ 98 h 172"/>
              <a:gd name="T38" fmla="*/ 119 w 193"/>
              <a:gd name="T39" fmla="*/ 36 h 172"/>
              <a:gd name="T40" fmla="*/ 122 w 193"/>
              <a:gd name="T41" fmla="*/ 24 h 172"/>
              <a:gd name="T42" fmla="*/ 122 w 193"/>
              <a:gd name="T43" fmla="*/ 0 h 172"/>
              <a:gd name="T44" fmla="*/ 132 w 193"/>
              <a:gd name="T45" fmla="*/ 7 h 172"/>
              <a:gd name="T46" fmla="*/ 133 w 193"/>
              <a:gd name="T47" fmla="*/ 18 h 172"/>
              <a:gd name="T48" fmla="*/ 126 w 193"/>
              <a:gd name="T49" fmla="*/ 46 h 172"/>
              <a:gd name="T50" fmla="*/ 119 w 193"/>
              <a:gd name="T51" fmla="*/ 36 h 172"/>
              <a:gd name="T52" fmla="*/ 86 w 193"/>
              <a:gd name="T53" fmla="*/ 36 h 172"/>
              <a:gd name="T54" fmla="*/ 89 w 193"/>
              <a:gd name="T55" fmla="*/ 24 h 172"/>
              <a:gd name="T56" fmla="*/ 88 w 193"/>
              <a:gd name="T57" fmla="*/ 0 h 172"/>
              <a:gd name="T58" fmla="*/ 99 w 193"/>
              <a:gd name="T59" fmla="*/ 7 h 172"/>
              <a:gd name="T60" fmla="*/ 100 w 193"/>
              <a:gd name="T61" fmla="*/ 18 h 172"/>
              <a:gd name="T62" fmla="*/ 93 w 193"/>
              <a:gd name="T63" fmla="*/ 46 h 172"/>
              <a:gd name="T64" fmla="*/ 86 w 193"/>
              <a:gd name="T65" fmla="*/ 36 h 172"/>
              <a:gd name="T66" fmla="*/ 51 w 193"/>
              <a:gd name="T67" fmla="*/ 36 h 172"/>
              <a:gd name="T68" fmla="*/ 53 w 193"/>
              <a:gd name="T69" fmla="*/ 24 h 172"/>
              <a:gd name="T70" fmla="*/ 53 w 193"/>
              <a:gd name="T71" fmla="*/ 0 h 172"/>
              <a:gd name="T72" fmla="*/ 64 w 193"/>
              <a:gd name="T73" fmla="*/ 7 h 172"/>
              <a:gd name="T74" fmla="*/ 65 w 193"/>
              <a:gd name="T75" fmla="*/ 18 h 172"/>
              <a:gd name="T76" fmla="*/ 58 w 193"/>
              <a:gd name="T77" fmla="*/ 46 h 172"/>
              <a:gd name="T78" fmla="*/ 51 w 193"/>
              <a:gd name="T79" fmla="*/ 36 h 172"/>
              <a:gd name="T80" fmla="*/ 37 w 193"/>
              <a:gd name="T81" fmla="*/ 111 h 172"/>
              <a:gd name="T82" fmla="*/ 37 w 193"/>
              <a:gd name="T83" fmla="*/ 144 h 172"/>
              <a:gd name="T84" fmla="*/ 41 w 193"/>
              <a:gd name="T85" fmla="*/ 149 h 172"/>
              <a:gd name="T86" fmla="*/ 46 w 193"/>
              <a:gd name="T87" fmla="*/ 144 h 172"/>
              <a:gd name="T88" fmla="*/ 46 w 193"/>
              <a:gd name="T89" fmla="*/ 111 h 172"/>
              <a:gd name="T90" fmla="*/ 41 w 193"/>
              <a:gd name="T91" fmla="*/ 107 h 172"/>
              <a:gd name="T92" fmla="*/ 37 w 193"/>
              <a:gd name="T93" fmla="*/ 111 h 172"/>
              <a:gd name="T94" fmla="*/ 47 w 193"/>
              <a:gd name="T95" fmla="*/ 71 h 172"/>
              <a:gd name="T96" fmla="*/ 89 w 193"/>
              <a:gd name="T97" fmla="*/ 71 h 172"/>
              <a:gd name="T98" fmla="*/ 86 w 193"/>
              <a:gd name="T99" fmla="*/ 60 h 172"/>
              <a:gd name="T100" fmla="*/ 92 w 193"/>
              <a:gd name="T101" fmla="*/ 55 h 172"/>
              <a:gd name="T102" fmla="*/ 100 w 193"/>
              <a:gd name="T103" fmla="*/ 55 h 172"/>
              <a:gd name="T104" fmla="*/ 105 w 193"/>
              <a:gd name="T105" fmla="*/ 60 h 172"/>
              <a:gd name="T106" fmla="*/ 103 w 193"/>
              <a:gd name="T107" fmla="*/ 71 h 172"/>
              <a:gd name="T108" fmla="*/ 146 w 193"/>
              <a:gd name="T109" fmla="*/ 71 h 172"/>
              <a:gd name="T110" fmla="*/ 166 w 193"/>
              <a:gd name="T111" fmla="*/ 89 h 172"/>
              <a:gd name="T112" fmla="*/ 27 w 193"/>
              <a:gd name="T113" fmla="*/ 89 h 172"/>
              <a:gd name="T114" fmla="*/ 47 w 193"/>
              <a:gd name="T115" fmla="*/ 71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3" h="172">
                <a:moveTo>
                  <a:pt x="166" y="98"/>
                </a:moveTo>
                <a:cubicBezTo>
                  <a:pt x="184" y="98"/>
                  <a:pt x="184" y="98"/>
                  <a:pt x="184" y="98"/>
                </a:cubicBezTo>
                <a:cubicBezTo>
                  <a:pt x="191" y="98"/>
                  <a:pt x="192" y="99"/>
                  <a:pt x="193" y="103"/>
                </a:cubicBezTo>
                <a:cubicBezTo>
                  <a:pt x="193" y="106"/>
                  <a:pt x="193" y="110"/>
                  <a:pt x="191" y="111"/>
                </a:cubicBezTo>
                <a:cubicBezTo>
                  <a:pt x="189" y="114"/>
                  <a:pt x="183" y="113"/>
                  <a:pt x="179" y="109"/>
                </a:cubicBezTo>
                <a:cubicBezTo>
                  <a:pt x="176" y="106"/>
                  <a:pt x="170" y="106"/>
                  <a:pt x="166" y="106"/>
                </a:cubicBezTo>
                <a:cubicBezTo>
                  <a:pt x="166" y="152"/>
                  <a:pt x="166" y="152"/>
                  <a:pt x="166" y="152"/>
                </a:cubicBezTo>
                <a:cubicBezTo>
                  <a:pt x="166" y="163"/>
                  <a:pt x="157" y="172"/>
                  <a:pt x="146" y="172"/>
                </a:cubicBezTo>
                <a:cubicBezTo>
                  <a:pt x="47" y="172"/>
                  <a:pt x="47" y="172"/>
                  <a:pt x="47" y="172"/>
                </a:cubicBezTo>
                <a:cubicBezTo>
                  <a:pt x="36" y="172"/>
                  <a:pt x="27" y="163"/>
                  <a:pt x="27" y="152"/>
                </a:cubicBezTo>
                <a:cubicBezTo>
                  <a:pt x="27" y="106"/>
                  <a:pt x="27" y="106"/>
                  <a:pt x="27" y="106"/>
                </a:cubicBezTo>
                <a:cubicBezTo>
                  <a:pt x="23" y="106"/>
                  <a:pt x="18" y="106"/>
                  <a:pt x="15" y="109"/>
                </a:cubicBezTo>
                <a:cubicBezTo>
                  <a:pt x="10" y="113"/>
                  <a:pt x="4" y="114"/>
                  <a:pt x="2" y="111"/>
                </a:cubicBezTo>
                <a:cubicBezTo>
                  <a:pt x="0" y="110"/>
                  <a:pt x="0" y="106"/>
                  <a:pt x="1" y="103"/>
                </a:cubicBezTo>
                <a:cubicBezTo>
                  <a:pt x="1" y="99"/>
                  <a:pt x="2" y="98"/>
                  <a:pt x="9" y="98"/>
                </a:cubicBezTo>
                <a:cubicBezTo>
                  <a:pt x="27" y="98"/>
                  <a:pt x="27" y="98"/>
                  <a:pt x="27" y="98"/>
                </a:cubicBezTo>
                <a:cubicBezTo>
                  <a:pt x="31" y="98"/>
                  <a:pt x="31" y="98"/>
                  <a:pt x="31" y="98"/>
                </a:cubicBezTo>
                <a:cubicBezTo>
                  <a:pt x="162" y="98"/>
                  <a:pt x="162" y="98"/>
                  <a:pt x="162" y="98"/>
                </a:cubicBezTo>
                <a:cubicBezTo>
                  <a:pt x="166" y="98"/>
                  <a:pt x="166" y="98"/>
                  <a:pt x="166" y="98"/>
                </a:cubicBezTo>
                <a:close/>
                <a:moveTo>
                  <a:pt x="119" y="36"/>
                </a:moveTo>
                <a:cubicBezTo>
                  <a:pt x="125" y="32"/>
                  <a:pt x="124" y="28"/>
                  <a:pt x="122" y="24"/>
                </a:cubicBezTo>
                <a:cubicBezTo>
                  <a:pt x="118" y="16"/>
                  <a:pt x="115" y="9"/>
                  <a:pt x="122" y="0"/>
                </a:cubicBezTo>
                <a:cubicBezTo>
                  <a:pt x="132" y="7"/>
                  <a:pt x="132" y="7"/>
                  <a:pt x="132" y="7"/>
                </a:cubicBezTo>
                <a:cubicBezTo>
                  <a:pt x="130" y="11"/>
                  <a:pt x="131" y="14"/>
                  <a:pt x="133" y="18"/>
                </a:cubicBezTo>
                <a:cubicBezTo>
                  <a:pt x="137" y="28"/>
                  <a:pt x="142" y="37"/>
                  <a:pt x="126" y="46"/>
                </a:cubicBezTo>
                <a:cubicBezTo>
                  <a:pt x="119" y="36"/>
                  <a:pt x="119" y="36"/>
                  <a:pt x="119" y="36"/>
                </a:cubicBezTo>
                <a:close/>
                <a:moveTo>
                  <a:pt x="86" y="36"/>
                </a:moveTo>
                <a:cubicBezTo>
                  <a:pt x="92" y="32"/>
                  <a:pt x="91" y="28"/>
                  <a:pt x="89" y="24"/>
                </a:cubicBezTo>
                <a:cubicBezTo>
                  <a:pt x="85" y="16"/>
                  <a:pt x="82" y="9"/>
                  <a:pt x="88" y="0"/>
                </a:cubicBezTo>
                <a:cubicBezTo>
                  <a:pt x="99" y="7"/>
                  <a:pt x="99" y="7"/>
                  <a:pt x="99" y="7"/>
                </a:cubicBezTo>
                <a:cubicBezTo>
                  <a:pt x="97" y="11"/>
                  <a:pt x="98" y="14"/>
                  <a:pt x="100" y="18"/>
                </a:cubicBezTo>
                <a:cubicBezTo>
                  <a:pt x="104" y="28"/>
                  <a:pt x="109" y="37"/>
                  <a:pt x="93" y="46"/>
                </a:cubicBezTo>
                <a:cubicBezTo>
                  <a:pt x="86" y="36"/>
                  <a:pt x="86" y="36"/>
                  <a:pt x="86" y="36"/>
                </a:cubicBezTo>
                <a:close/>
                <a:moveTo>
                  <a:pt x="51" y="36"/>
                </a:moveTo>
                <a:cubicBezTo>
                  <a:pt x="57" y="32"/>
                  <a:pt x="55" y="28"/>
                  <a:pt x="53" y="24"/>
                </a:cubicBezTo>
                <a:cubicBezTo>
                  <a:pt x="50" y="16"/>
                  <a:pt x="47" y="9"/>
                  <a:pt x="53" y="0"/>
                </a:cubicBezTo>
                <a:cubicBezTo>
                  <a:pt x="64" y="7"/>
                  <a:pt x="64" y="7"/>
                  <a:pt x="64" y="7"/>
                </a:cubicBezTo>
                <a:cubicBezTo>
                  <a:pt x="61" y="11"/>
                  <a:pt x="63" y="14"/>
                  <a:pt x="65" y="18"/>
                </a:cubicBezTo>
                <a:cubicBezTo>
                  <a:pt x="69" y="28"/>
                  <a:pt x="73" y="37"/>
                  <a:pt x="58" y="46"/>
                </a:cubicBezTo>
                <a:cubicBezTo>
                  <a:pt x="51" y="36"/>
                  <a:pt x="51" y="36"/>
                  <a:pt x="51" y="36"/>
                </a:cubicBezTo>
                <a:close/>
                <a:moveTo>
                  <a:pt x="37" y="111"/>
                </a:moveTo>
                <a:cubicBezTo>
                  <a:pt x="37" y="144"/>
                  <a:pt x="37" y="144"/>
                  <a:pt x="37" y="144"/>
                </a:cubicBezTo>
                <a:cubicBezTo>
                  <a:pt x="37" y="147"/>
                  <a:pt x="39" y="149"/>
                  <a:pt x="41" y="149"/>
                </a:cubicBezTo>
                <a:cubicBezTo>
                  <a:pt x="44" y="149"/>
                  <a:pt x="46" y="147"/>
                  <a:pt x="46" y="144"/>
                </a:cubicBezTo>
                <a:cubicBezTo>
                  <a:pt x="46" y="111"/>
                  <a:pt x="46" y="111"/>
                  <a:pt x="46" y="111"/>
                </a:cubicBezTo>
                <a:cubicBezTo>
                  <a:pt x="46" y="109"/>
                  <a:pt x="44" y="107"/>
                  <a:pt x="41" y="107"/>
                </a:cubicBezTo>
                <a:cubicBezTo>
                  <a:pt x="39" y="107"/>
                  <a:pt x="37" y="109"/>
                  <a:pt x="37" y="111"/>
                </a:cubicBezTo>
                <a:close/>
                <a:moveTo>
                  <a:pt x="47" y="71"/>
                </a:moveTo>
                <a:cubicBezTo>
                  <a:pt x="89" y="71"/>
                  <a:pt x="89" y="71"/>
                  <a:pt x="89" y="71"/>
                </a:cubicBezTo>
                <a:cubicBezTo>
                  <a:pt x="86" y="60"/>
                  <a:pt x="86" y="60"/>
                  <a:pt x="86" y="60"/>
                </a:cubicBezTo>
                <a:cubicBezTo>
                  <a:pt x="86" y="57"/>
                  <a:pt x="89" y="55"/>
                  <a:pt x="92" y="55"/>
                </a:cubicBezTo>
                <a:cubicBezTo>
                  <a:pt x="100" y="55"/>
                  <a:pt x="100" y="55"/>
                  <a:pt x="100" y="55"/>
                </a:cubicBezTo>
                <a:cubicBezTo>
                  <a:pt x="103" y="55"/>
                  <a:pt x="106" y="57"/>
                  <a:pt x="105" y="60"/>
                </a:cubicBezTo>
                <a:cubicBezTo>
                  <a:pt x="103" y="71"/>
                  <a:pt x="103" y="71"/>
                  <a:pt x="103" y="71"/>
                </a:cubicBezTo>
                <a:cubicBezTo>
                  <a:pt x="146" y="71"/>
                  <a:pt x="146" y="71"/>
                  <a:pt x="146" y="71"/>
                </a:cubicBezTo>
                <a:cubicBezTo>
                  <a:pt x="157" y="71"/>
                  <a:pt x="165" y="79"/>
                  <a:pt x="166" y="89"/>
                </a:cubicBezTo>
                <a:cubicBezTo>
                  <a:pt x="27" y="89"/>
                  <a:pt x="27" y="89"/>
                  <a:pt x="27" y="89"/>
                </a:cubicBezTo>
                <a:cubicBezTo>
                  <a:pt x="28" y="79"/>
                  <a:pt x="37" y="71"/>
                  <a:pt x="47" y="71"/>
                </a:cubicBezTo>
                <a:close/>
              </a:path>
            </a:pathLst>
          </a:cu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345" name="Freeform 387"/>
          <p:cNvSpPr>
            <a:spLocks/>
          </p:cNvSpPr>
          <p:nvPr/>
        </p:nvSpPr>
        <p:spPr bwMode="auto">
          <a:xfrm>
            <a:off x="2930293" y="5763079"/>
            <a:ext cx="509984" cy="249702"/>
          </a:xfrm>
          <a:custGeom>
            <a:avLst/>
            <a:gdLst>
              <a:gd name="T0" fmla="*/ 14 w 168"/>
              <a:gd name="T1" fmla="*/ 27 h 82"/>
              <a:gd name="T2" fmla="*/ 27 w 168"/>
              <a:gd name="T3" fmla="*/ 14 h 82"/>
              <a:gd name="T4" fmla="*/ 141 w 168"/>
              <a:gd name="T5" fmla="*/ 14 h 82"/>
              <a:gd name="T6" fmla="*/ 155 w 168"/>
              <a:gd name="T7" fmla="*/ 27 h 82"/>
              <a:gd name="T8" fmla="*/ 155 w 168"/>
              <a:gd name="T9" fmla="*/ 82 h 82"/>
              <a:gd name="T10" fmla="*/ 168 w 168"/>
              <a:gd name="T11" fmla="*/ 82 h 82"/>
              <a:gd name="T12" fmla="*/ 168 w 168"/>
              <a:gd name="T13" fmla="*/ 27 h 82"/>
              <a:gd name="T14" fmla="*/ 141 w 168"/>
              <a:gd name="T15" fmla="*/ 0 h 82"/>
              <a:gd name="T16" fmla="*/ 27 w 168"/>
              <a:gd name="T17" fmla="*/ 0 h 82"/>
              <a:gd name="T18" fmla="*/ 0 w 168"/>
              <a:gd name="T19" fmla="*/ 27 h 82"/>
              <a:gd name="T20" fmla="*/ 0 w 168"/>
              <a:gd name="T21" fmla="*/ 82 h 82"/>
              <a:gd name="T22" fmla="*/ 14 w 168"/>
              <a:gd name="T23" fmla="*/ 82 h 82"/>
              <a:gd name="T24" fmla="*/ 14 w 168"/>
              <a:gd name="T25" fmla="*/ 2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8" h="82">
                <a:moveTo>
                  <a:pt x="14" y="27"/>
                </a:moveTo>
                <a:cubicBezTo>
                  <a:pt x="14" y="20"/>
                  <a:pt x="20" y="14"/>
                  <a:pt x="27" y="14"/>
                </a:cubicBezTo>
                <a:cubicBezTo>
                  <a:pt x="141" y="14"/>
                  <a:pt x="141" y="14"/>
                  <a:pt x="141" y="14"/>
                </a:cubicBezTo>
                <a:cubicBezTo>
                  <a:pt x="149" y="14"/>
                  <a:pt x="155" y="20"/>
                  <a:pt x="155" y="27"/>
                </a:cubicBezTo>
                <a:cubicBezTo>
                  <a:pt x="155" y="82"/>
                  <a:pt x="155" y="82"/>
                  <a:pt x="155" y="82"/>
                </a:cubicBezTo>
                <a:cubicBezTo>
                  <a:pt x="168" y="82"/>
                  <a:pt x="168" y="82"/>
                  <a:pt x="168" y="82"/>
                </a:cubicBezTo>
                <a:cubicBezTo>
                  <a:pt x="168" y="27"/>
                  <a:pt x="168" y="27"/>
                  <a:pt x="168" y="27"/>
                </a:cubicBezTo>
                <a:cubicBezTo>
                  <a:pt x="168" y="12"/>
                  <a:pt x="156" y="0"/>
                  <a:pt x="141" y="0"/>
                </a:cubicBezTo>
                <a:cubicBezTo>
                  <a:pt x="27" y="0"/>
                  <a:pt x="27" y="0"/>
                  <a:pt x="27" y="0"/>
                </a:cubicBezTo>
                <a:cubicBezTo>
                  <a:pt x="13" y="0"/>
                  <a:pt x="0" y="12"/>
                  <a:pt x="0" y="27"/>
                </a:cubicBezTo>
                <a:cubicBezTo>
                  <a:pt x="0" y="82"/>
                  <a:pt x="0" y="82"/>
                  <a:pt x="0" y="82"/>
                </a:cubicBezTo>
                <a:cubicBezTo>
                  <a:pt x="14" y="82"/>
                  <a:pt x="14" y="82"/>
                  <a:pt x="14" y="82"/>
                </a:cubicBezTo>
                <a:lnTo>
                  <a:pt x="14" y="27"/>
                </a:lnTo>
                <a:close/>
              </a:path>
            </a:pathLst>
          </a:cu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346" name="Freeform 388"/>
          <p:cNvSpPr>
            <a:spLocks/>
          </p:cNvSpPr>
          <p:nvPr/>
        </p:nvSpPr>
        <p:spPr bwMode="auto">
          <a:xfrm>
            <a:off x="2930293" y="6023359"/>
            <a:ext cx="509984" cy="251818"/>
          </a:xfrm>
          <a:custGeom>
            <a:avLst/>
            <a:gdLst>
              <a:gd name="T0" fmla="*/ 155 w 168"/>
              <a:gd name="T1" fmla="*/ 55 h 82"/>
              <a:gd name="T2" fmla="*/ 141 w 168"/>
              <a:gd name="T3" fmla="*/ 68 h 82"/>
              <a:gd name="T4" fmla="*/ 27 w 168"/>
              <a:gd name="T5" fmla="*/ 68 h 82"/>
              <a:gd name="T6" fmla="*/ 14 w 168"/>
              <a:gd name="T7" fmla="*/ 55 h 82"/>
              <a:gd name="T8" fmla="*/ 14 w 168"/>
              <a:gd name="T9" fmla="*/ 0 h 82"/>
              <a:gd name="T10" fmla="*/ 0 w 168"/>
              <a:gd name="T11" fmla="*/ 0 h 82"/>
              <a:gd name="T12" fmla="*/ 0 w 168"/>
              <a:gd name="T13" fmla="*/ 55 h 82"/>
              <a:gd name="T14" fmla="*/ 27 w 168"/>
              <a:gd name="T15" fmla="*/ 82 h 82"/>
              <a:gd name="T16" fmla="*/ 141 w 168"/>
              <a:gd name="T17" fmla="*/ 82 h 82"/>
              <a:gd name="T18" fmla="*/ 168 w 168"/>
              <a:gd name="T19" fmla="*/ 55 h 82"/>
              <a:gd name="T20" fmla="*/ 168 w 168"/>
              <a:gd name="T21" fmla="*/ 0 h 82"/>
              <a:gd name="T22" fmla="*/ 155 w 168"/>
              <a:gd name="T23" fmla="*/ 0 h 82"/>
              <a:gd name="T24" fmla="*/ 155 w 168"/>
              <a:gd name="T25" fmla="*/ 55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8" h="82">
                <a:moveTo>
                  <a:pt x="155" y="55"/>
                </a:moveTo>
                <a:cubicBezTo>
                  <a:pt x="155" y="62"/>
                  <a:pt x="149" y="68"/>
                  <a:pt x="141" y="68"/>
                </a:cubicBezTo>
                <a:cubicBezTo>
                  <a:pt x="27" y="68"/>
                  <a:pt x="27" y="68"/>
                  <a:pt x="27" y="68"/>
                </a:cubicBezTo>
                <a:cubicBezTo>
                  <a:pt x="20" y="68"/>
                  <a:pt x="14" y="62"/>
                  <a:pt x="14" y="55"/>
                </a:cubicBezTo>
                <a:cubicBezTo>
                  <a:pt x="14" y="0"/>
                  <a:pt x="14" y="0"/>
                  <a:pt x="14" y="0"/>
                </a:cubicBezTo>
                <a:cubicBezTo>
                  <a:pt x="0" y="0"/>
                  <a:pt x="0" y="0"/>
                  <a:pt x="0" y="0"/>
                </a:cubicBezTo>
                <a:cubicBezTo>
                  <a:pt x="0" y="55"/>
                  <a:pt x="0" y="55"/>
                  <a:pt x="0" y="55"/>
                </a:cubicBezTo>
                <a:cubicBezTo>
                  <a:pt x="0" y="70"/>
                  <a:pt x="13" y="82"/>
                  <a:pt x="27" y="82"/>
                </a:cubicBezTo>
                <a:cubicBezTo>
                  <a:pt x="141" y="82"/>
                  <a:pt x="141" y="82"/>
                  <a:pt x="141" y="82"/>
                </a:cubicBezTo>
                <a:cubicBezTo>
                  <a:pt x="156" y="82"/>
                  <a:pt x="168" y="70"/>
                  <a:pt x="168" y="55"/>
                </a:cubicBezTo>
                <a:cubicBezTo>
                  <a:pt x="168" y="0"/>
                  <a:pt x="168" y="0"/>
                  <a:pt x="168" y="0"/>
                </a:cubicBezTo>
                <a:cubicBezTo>
                  <a:pt x="155" y="0"/>
                  <a:pt x="155" y="0"/>
                  <a:pt x="155" y="0"/>
                </a:cubicBezTo>
                <a:lnTo>
                  <a:pt x="155" y="55"/>
                </a:lnTo>
                <a:close/>
              </a:path>
            </a:pathLst>
          </a:cu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347" name="Freeform 389"/>
          <p:cNvSpPr>
            <a:spLocks/>
          </p:cNvSpPr>
          <p:nvPr/>
        </p:nvSpPr>
        <p:spPr bwMode="auto">
          <a:xfrm>
            <a:off x="3072074" y="5828677"/>
            <a:ext cx="224309" cy="103690"/>
          </a:xfrm>
          <a:custGeom>
            <a:avLst/>
            <a:gdLst>
              <a:gd name="T0" fmla="*/ 33 w 74"/>
              <a:gd name="T1" fmla="*/ 8 h 34"/>
              <a:gd name="T2" fmla="*/ 18 w 74"/>
              <a:gd name="T3" fmla="*/ 0 h 34"/>
              <a:gd name="T4" fmla="*/ 0 w 74"/>
              <a:gd name="T5" fmla="*/ 15 h 34"/>
              <a:gd name="T6" fmla="*/ 5 w 74"/>
              <a:gd name="T7" fmla="*/ 15 h 34"/>
              <a:gd name="T8" fmla="*/ 10 w 74"/>
              <a:gd name="T9" fmla="*/ 12 h 34"/>
              <a:gd name="T10" fmla="*/ 15 w 74"/>
              <a:gd name="T11" fmla="*/ 17 h 34"/>
              <a:gd name="T12" fmla="*/ 10 w 74"/>
              <a:gd name="T13" fmla="*/ 22 h 34"/>
              <a:gd name="T14" fmla="*/ 5 w 74"/>
              <a:gd name="T15" fmla="*/ 18 h 34"/>
              <a:gd name="T16" fmla="*/ 0 w 74"/>
              <a:gd name="T17" fmla="*/ 18 h 34"/>
              <a:gd name="T18" fmla="*/ 18 w 74"/>
              <a:gd name="T19" fmla="*/ 34 h 34"/>
              <a:gd name="T20" fmla="*/ 33 w 74"/>
              <a:gd name="T21" fmla="*/ 25 h 34"/>
              <a:gd name="T22" fmla="*/ 40 w 74"/>
              <a:gd name="T23" fmla="*/ 25 h 34"/>
              <a:gd name="T24" fmla="*/ 45 w 74"/>
              <a:gd name="T25" fmla="*/ 20 h 34"/>
              <a:gd name="T26" fmla="*/ 49 w 74"/>
              <a:gd name="T27" fmla="*/ 24 h 34"/>
              <a:gd name="T28" fmla="*/ 54 w 74"/>
              <a:gd name="T29" fmla="*/ 20 h 34"/>
              <a:gd name="T30" fmla="*/ 58 w 74"/>
              <a:gd name="T31" fmla="*/ 24 h 34"/>
              <a:gd name="T32" fmla="*/ 62 w 74"/>
              <a:gd name="T33" fmla="*/ 20 h 34"/>
              <a:gd name="T34" fmla="*/ 66 w 74"/>
              <a:gd name="T35" fmla="*/ 24 h 34"/>
              <a:gd name="T36" fmla="*/ 74 w 74"/>
              <a:gd name="T37" fmla="*/ 16 h 34"/>
              <a:gd name="T38" fmla="*/ 66 w 74"/>
              <a:gd name="T39" fmla="*/ 8 h 34"/>
              <a:gd name="T40" fmla="*/ 33 w 74"/>
              <a:gd name="T41" fmla="*/ 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34">
                <a:moveTo>
                  <a:pt x="33" y="8"/>
                </a:moveTo>
                <a:cubicBezTo>
                  <a:pt x="30" y="3"/>
                  <a:pt x="24" y="0"/>
                  <a:pt x="18" y="0"/>
                </a:cubicBezTo>
                <a:cubicBezTo>
                  <a:pt x="9" y="0"/>
                  <a:pt x="1" y="7"/>
                  <a:pt x="0" y="15"/>
                </a:cubicBezTo>
                <a:cubicBezTo>
                  <a:pt x="5" y="15"/>
                  <a:pt x="5" y="15"/>
                  <a:pt x="5" y="15"/>
                </a:cubicBezTo>
                <a:cubicBezTo>
                  <a:pt x="6" y="13"/>
                  <a:pt x="8" y="12"/>
                  <a:pt x="10" y="12"/>
                </a:cubicBezTo>
                <a:cubicBezTo>
                  <a:pt x="13" y="12"/>
                  <a:pt x="15" y="14"/>
                  <a:pt x="15" y="17"/>
                </a:cubicBezTo>
                <a:cubicBezTo>
                  <a:pt x="15" y="19"/>
                  <a:pt x="13" y="22"/>
                  <a:pt x="10" y="22"/>
                </a:cubicBezTo>
                <a:cubicBezTo>
                  <a:pt x="8" y="22"/>
                  <a:pt x="6" y="20"/>
                  <a:pt x="5" y="18"/>
                </a:cubicBezTo>
                <a:cubicBezTo>
                  <a:pt x="0" y="18"/>
                  <a:pt x="0" y="18"/>
                  <a:pt x="0" y="18"/>
                </a:cubicBezTo>
                <a:cubicBezTo>
                  <a:pt x="1" y="27"/>
                  <a:pt x="9" y="34"/>
                  <a:pt x="18" y="34"/>
                </a:cubicBezTo>
                <a:cubicBezTo>
                  <a:pt x="24" y="34"/>
                  <a:pt x="30" y="30"/>
                  <a:pt x="33" y="25"/>
                </a:cubicBezTo>
                <a:cubicBezTo>
                  <a:pt x="40" y="25"/>
                  <a:pt x="40" y="25"/>
                  <a:pt x="40" y="25"/>
                </a:cubicBezTo>
                <a:cubicBezTo>
                  <a:pt x="45" y="20"/>
                  <a:pt x="45" y="20"/>
                  <a:pt x="45" y="20"/>
                </a:cubicBezTo>
                <a:cubicBezTo>
                  <a:pt x="49" y="24"/>
                  <a:pt x="49" y="24"/>
                  <a:pt x="49" y="24"/>
                </a:cubicBezTo>
                <a:cubicBezTo>
                  <a:pt x="54" y="20"/>
                  <a:pt x="54" y="20"/>
                  <a:pt x="54" y="20"/>
                </a:cubicBezTo>
                <a:cubicBezTo>
                  <a:pt x="58" y="24"/>
                  <a:pt x="58" y="24"/>
                  <a:pt x="58" y="24"/>
                </a:cubicBezTo>
                <a:cubicBezTo>
                  <a:pt x="62" y="20"/>
                  <a:pt x="62" y="20"/>
                  <a:pt x="62" y="20"/>
                </a:cubicBezTo>
                <a:cubicBezTo>
                  <a:pt x="66" y="24"/>
                  <a:pt x="66" y="24"/>
                  <a:pt x="66" y="24"/>
                </a:cubicBezTo>
                <a:cubicBezTo>
                  <a:pt x="74" y="16"/>
                  <a:pt x="74" y="16"/>
                  <a:pt x="74" y="16"/>
                </a:cubicBezTo>
                <a:cubicBezTo>
                  <a:pt x="66" y="8"/>
                  <a:pt x="66" y="8"/>
                  <a:pt x="66" y="8"/>
                </a:cubicBezTo>
                <a:lnTo>
                  <a:pt x="33" y="8"/>
                </a:lnTo>
                <a:close/>
              </a:path>
            </a:pathLst>
          </a:cu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348" name="Freeform 390"/>
          <p:cNvSpPr>
            <a:spLocks/>
          </p:cNvSpPr>
          <p:nvPr/>
        </p:nvSpPr>
        <p:spPr bwMode="auto">
          <a:xfrm>
            <a:off x="3019170" y="6027592"/>
            <a:ext cx="52903" cy="184103"/>
          </a:xfrm>
          <a:custGeom>
            <a:avLst/>
            <a:gdLst>
              <a:gd name="T0" fmla="*/ 10 w 18"/>
              <a:gd name="T1" fmla="*/ 61 h 61"/>
              <a:gd name="T2" fmla="*/ 18 w 18"/>
              <a:gd name="T3" fmla="*/ 61 h 61"/>
              <a:gd name="T4" fmla="*/ 18 w 18"/>
              <a:gd name="T5" fmla="*/ 0 h 61"/>
              <a:gd name="T6" fmla="*/ 10 w 18"/>
              <a:gd name="T7" fmla="*/ 0 h 61"/>
              <a:gd name="T8" fmla="*/ 0 w 18"/>
              <a:gd name="T9" fmla="*/ 8 h 61"/>
              <a:gd name="T10" fmla="*/ 0 w 18"/>
              <a:gd name="T11" fmla="*/ 52 h 61"/>
              <a:gd name="T12" fmla="*/ 10 w 18"/>
              <a:gd name="T13" fmla="*/ 61 h 61"/>
            </a:gdLst>
            <a:ahLst/>
            <a:cxnLst>
              <a:cxn ang="0">
                <a:pos x="T0" y="T1"/>
              </a:cxn>
              <a:cxn ang="0">
                <a:pos x="T2" y="T3"/>
              </a:cxn>
              <a:cxn ang="0">
                <a:pos x="T4" y="T5"/>
              </a:cxn>
              <a:cxn ang="0">
                <a:pos x="T6" y="T7"/>
              </a:cxn>
              <a:cxn ang="0">
                <a:pos x="T8" y="T9"/>
              </a:cxn>
              <a:cxn ang="0">
                <a:pos x="T10" y="T11"/>
              </a:cxn>
              <a:cxn ang="0">
                <a:pos x="T12" y="T13"/>
              </a:cxn>
            </a:cxnLst>
            <a:rect l="0" t="0" r="r" b="b"/>
            <a:pathLst>
              <a:path w="18" h="61">
                <a:moveTo>
                  <a:pt x="10" y="61"/>
                </a:moveTo>
                <a:cubicBezTo>
                  <a:pt x="18" y="61"/>
                  <a:pt x="18" y="61"/>
                  <a:pt x="18" y="61"/>
                </a:cubicBezTo>
                <a:cubicBezTo>
                  <a:pt x="18" y="0"/>
                  <a:pt x="18" y="0"/>
                  <a:pt x="18" y="0"/>
                </a:cubicBezTo>
                <a:cubicBezTo>
                  <a:pt x="10" y="0"/>
                  <a:pt x="10" y="0"/>
                  <a:pt x="10" y="0"/>
                </a:cubicBezTo>
                <a:cubicBezTo>
                  <a:pt x="4" y="0"/>
                  <a:pt x="0" y="3"/>
                  <a:pt x="0" y="8"/>
                </a:cubicBezTo>
                <a:cubicBezTo>
                  <a:pt x="0" y="52"/>
                  <a:pt x="0" y="52"/>
                  <a:pt x="0" y="52"/>
                </a:cubicBezTo>
                <a:cubicBezTo>
                  <a:pt x="0" y="57"/>
                  <a:pt x="4" y="61"/>
                  <a:pt x="10" y="61"/>
                </a:cubicBezTo>
                <a:close/>
              </a:path>
            </a:pathLst>
          </a:cu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349" name="Freeform 391"/>
          <p:cNvSpPr>
            <a:spLocks/>
          </p:cNvSpPr>
          <p:nvPr/>
        </p:nvSpPr>
        <p:spPr bwMode="auto">
          <a:xfrm>
            <a:off x="3287916" y="6027592"/>
            <a:ext cx="52902" cy="184103"/>
          </a:xfrm>
          <a:custGeom>
            <a:avLst/>
            <a:gdLst>
              <a:gd name="T0" fmla="*/ 18 w 18"/>
              <a:gd name="T1" fmla="*/ 52 h 61"/>
              <a:gd name="T2" fmla="*/ 18 w 18"/>
              <a:gd name="T3" fmla="*/ 8 h 61"/>
              <a:gd name="T4" fmla="*/ 8 w 18"/>
              <a:gd name="T5" fmla="*/ 0 h 61"/>
              <a:gd name="T6" fmla="*/ 0 w 18"/>
              <a:gd name="T7" fmla="*/ 0 h 61"/>
              <a:gd name="T8" fmla="*/ 0 w 18"/>
              <a:gd name="T9" fmla="*/ 61 h 61"/>
              <a:gd name="T10" fmla="*/ 8 w 18"/>
              <a:gd name="T11" fmla="*/ 61 h 61"/>
              <a:gd name="T12" fmla="*/ 18 w 18"/>
              <a:gd name="T13" fmla="*/ 52 h 61"/>
            </a:gdLst>
            <a:ahLst/>
            <a:cxnLst>
              <a:cxn ang="0">
                <a:pos x="T0" y="T1"/>
              </a:cxn>
              <a:cxn ang="0">
                <a:pos x="T2" y="T3"/>
              </a:cxn>
              <a:cxn ang="0">
                <a:pos x="T4" y="T5"/>
              </a:cxn>
              <a:cxn ang="0">
                <a:pos x="T6" y="T7"/>
              </a:cxn>
              <a:cxn ang="0">
                <a:pos x="T8" y="T9"/>
              </a:cxn>
              <a:cxn ang="0">
                <a:pos x="T10" y="T11"/>
              </a:cxn>
              <a:cxn ang="0">
                <a:pos x="T12" y="T13"/>
              </a:cxn>
            </a:cxnLst>
            <a:rect l="0" t="0" r="r" b="b"/>
            <a:pathLst>
              <a:path w="18" h="61">
                <a:moveTo>
                  <a:pt x="18" y="52"/>
                </a:moveTo>
                <a:cubicBezTo>
                  <a:pt x="18" y="8"/>
                  <a:pt x="18" y="8"/>
                  <a:pt x="18" y="8"/>
                </a:cubicBezTo>
                <a:cubicBezTo>
                  <a:pt x="18" y="3"/>
                  <a:pt x="14" y="0"/>
                  <a:pt x="8" y="0"/>
                </a:cubicBezTo>
                <a:cubicBezTo>
                  <a:pt x="0" y="0"/>
                  <a:pt x="0" y="0"/>
                  <a:pt x="0" y="0"/>
                </a:cubicBezTo>
                <a:cubicBezTo>
                  <a:pt x="0" y="61"/>
                  <a:pt x="0" y="61"/>
                  <a:pt x="0" y="61"/>
                </a:cubicBezTo>
                <a:cubicBezTo>
                  <a:pt x="8" y="61"/>
                  <a:pt x="8" y="61"/>
                  <a:pt x="8" y="61"/>
                </a:cubicBezTo>
                <a:cubicBezTo>
                  <a:pt x="14" y="61"/>
                  <a:pt x="18" y="57"/>
                  <a:pt x="18" y="52"/>
                </a:cubicBezTo>
                <a:close/>
              </a:path>
            </a:pathLst>
          </a:cu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350" name="Rectangle 392"/>
          <p:cNvSpPr>
            <a:spLocks noChangeArrowheads="1"/>
          </p:cNvSpPr>
          <p:nvPr/>
        </p:nvSpPr>
        <p:spPr bwMode="auto">
          <a:xfrm>
            <a:off x="3101698" y="6027592"/>
            <a:ext cx="154476" cy="184103"/>
          </a:xfrm>
          <a:prstGeom prst="rect">
            <a:avLst/>
          </a:pr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351" name="Freeform 393"/>
          <p:cNvSpPr>
            <a:spLocks/>
          </p:cNvSpPr>
          <p:nvPr/>
        </p:nvSpPr>
        <p:spPr bwMode="auto">
          <a:xfrm>
            <a:off x="3105931" y="5959876"/>
            <a:ext cx="150244" cy="57136"/>
          </a:xfrm>
          <a:custGeom>
            <a:avLst/>
            <a:gdLst>
              <a:gd name="T0" fmla="*/ 0 w 49"/>
              <a:gd name="T1" fmla="*/ 15 h 19"/>
              <a:gd name="T2" fmla="*/ 0 w 49"/>
              <a:gd name="T3" fmla="*/ 19 h 19"/>
              <a:gd name="T4" fmla="*/ 11 w 49"/>
              <a:gd name="T5" fmla="*/ 19 h 19"/>
              <a:gd name="T6" fmla="*/ 11 w 49"/>
              <a:gd name="T7" fmla="*/ 15 h 19"/>
              <a:gd name="T8" fmla="*/ 11 w 49"/>
              <a:gd name="T9" fmla="*/ 10 h 19"/>
              <a:gd name="T10" fmla="*/ 13 w 49"/>
              <a:gd name="T11" fmla="*/ 9 h 19"/>
              <a:gd name="T12" fmla="*/ 36 w 49"/>
              <a:gd name="T13" fmla="*/ 9 h 19"/>
              <a:gd name="T14" fmla="*/ 38 w 49"/>
              <a:gd name="T15" fmla="*/ 10 h 19"/>
              <a:gd name="T16" fmla="*/ 38 w 49"/>
              <a:gd name="T17" fmla="*/ 15 h 19"/>
              <a:gd name="T18" fmla="*/ 38 w 49"/>
              <a:gd name="T19" fmla="*/ 19 h 19"/>
              <a:gd name="T20" fmla="*/ 49 w 49"/>
              <a:gd name="T21" fmla="*/ 19 h 19"/>
              <a:gd name="T22" fmla="*/ 49 w 49"/>
              <a:gd name="T23" fmla="*/ 15 h 19"/>
              <a:gd name="T24" fmla="*/ 49 w 49"/>
              <a:gd name="T25" fmla="*/ 10 h 19"/>
              <a:gd name="T26" fmla="*/ 49 w 49"/>
              <a:gd name="T27" fmla="*/ 9 h 19"/>
              <a:gd name="T28" fmla="*/ 36 w 49"/>
              <a:gd name="T29" fmla="*/ 0 h 19"/>
              <a:gd name="T30" fmla="*/ 13 w 49"/>
              <a:gd name="T31" fmla="*/ 0 h 19"/>
              <a:gd name="T32" fmla="*/ 0 w 49"/>
              <a:gd name="T33" fmla="*/ 9 h 19"/>
              <a:gd name="T34" fmla="*/ 0 w 49"/>
              <a:gd name="T35" fmla="*/ 10 h 19"/>
              <a:gd name="T36" fmla="*/ 0 w 49"/>
              <a:gd name="T37"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 h="19">
                <a:moveTo>
                  <a:pt x="0" y="15"/>
                </a:moveTo>
                <a:cubicBezTo>
                  <a:pt x="0" y="19"/>
                  <a:pt x="0" y="19"/>
                  <a:pt x="0" y="19"/>
                </a:cubicBezTo>
                <a:cubicBezTo>
                  <a:pt x="11" y="19"/>
                  <a:pt x="11" y="19"/>
                  <a:pt x="11" y="19"/>
                </a:cubicBezTo>
                <a:cubicBezTo>
                  <a:pt x="11" y="15"/>
                  <a:pt x="11" y="15"/>
                  <a:pt x="11" y="15"/>
                </a:cubicBezTo>
                <a:cubicBezTo>
                  <a:pt x="11" y="10"/>
                  <a:pt x="11" y="10"/>
                  <a:pt x="11" y="10"/>
                </a:cubicBezTo>
                <a:cubicBezTo>
                  <a:pt x="11" y="10"/>
                  <a:pt x="12" y="9"/>
                  <a:pt x="13" y="9"/>
                </a:cubicBezTo>
                <a:cubicBezTo>
                  <a:pt x="36" y="9"/>
                  <a:pt x="36" y="9"/>
                  <a:pt x="36" y="9"/>
                </a:cubicBezTo>
                <a:cubicBezTo>
                  <a:pt x="37" y="9"/>
                  <a:pt x="38" y="10"/>
                  <a:pt x="38" y="10"/>
                </a:cubicBezTo>
                <a:cubicBezTo>
                  <a:pt x="38" y="15"/>
                  <a:pt x="38" y="15"/>
                  <a:pt x="38" y="15"/>
                </a:cubicBezTo>
                <a:cubicBezTo>
                  <a:pt x="38" y="19"/>
                  <a:pt x="38" y="19"/>
                  <a:pt x="38" y="19"/>
                </a:cubicBezTo>
                <a:cubicBezTo>
                  <a:pt x="49" y="19"/>
                  <a:pt x="49" y="19"/>
                  <a:pt x="49" y="19"/>
                </a:cubicBezTo>
                <a:cubicBezTo>
                  <a:pt x="49" y="15"/>
                  <a:pt x="49" y="15"/>
                  <a:pt x="49" y="15"/>
                </a:cubicBezTo>
                <a:cubicBezTo>
                  <a:pt x="49" y="10"/>
                  <a:pt x="49" y="10"/>
                  <a:pt x="49" y="10"/>
                </a:cubicBezTo>
                <a:cubicBezTo>
                  <a:pt x="49" y="10"/>
                  <a:pt x="49" y="9"/>
                  <a:pt x="49" y="9"/>
                </a:cubicBezTo>
                <a:cubicBezTo>
                  <a:pt x="48" y="4"/>
                  <a:pt x="43" y="0"/>
                  <a:pt x="36" y="0"/>
                </a:cubicBezTo>
                <a:cubicBezTo>
                  <a:pt x="13" y="0"/>
                  <a:pt x="13" y="0"/>
                  <a:pt x="13" y="0"/>
                </a:cubicBezTo>
                <a:cubicBezTo>
                  <a:pt x="6" y="0"/>
                  <a:pt x="1" y="4"/>
                  <a:pt x="0" y="9"/>
                </a:cubicBezTo>
                <a:cubicBezTo>
                  <a:pt x="0" y="9"/>
                  <a:pt x="0" y="10"/>
                  <a:pt x="0" y="10"/>
                </a:cubicBezTo>
                <a:lnTo>
                  <a:pt x="0" y="15"/>
                </a:lnTo>
                <a:close/>
              </a:path>
            </a:pathLst>
          </a:custGeom>
          <a:solidFill>
            <a:srgbClr val="3A3A3A"/>
          </a:solidFill>
          <a:ln>
            <a:noFill/>
          </a:ln>
          <a:extLst/>
        </p:spPr>
        <p:txBody>
          <a:bodyPr/>
          <a:lstStyle/>
          <a:p>
            <a:pPr defTabSz="914042">
              <a:defRPr/>
            </a:pPr>
            <a:endParaRPr lang="zh-CN" altLang="en-US" sz="1799">
              <a:ea typeface="微软雅黑" panose="020B0503020204020204" pitchFamily="34" charset="-122"/>
            </a:endParaRPr>
          </a:p>
        </p:txBody>
      </p:sp>
      <p:sp>
        <p:nvSpPr>
          <p:cNvPr id="202" name="文本框 201"/>
          <p:cNvSpPr txBox="1"/>
          <p:nvPr/>
        </p:nvSpPr>
        <p:spPr>
          <a:xfrm>
            <a:off x="3074019" y="510502"/>
            <a:ext cx="6062672" cy="994950"/>
          </a:xfrm>
          <a:prstGeom prst="rect">
            <a:avLst/>
          </a:prstGeom>
          <a:noFill/>
        </p:spPr>
        <p:txBody>
          <a:bodyPr>
            <a:spAutoFit/>
          </a:bodyPr>
          <a:lstStyle/>
          <a:p>
            <a:pPr algn="ctr" defTabSz="914042">
              <a:defRPr/>
            </a:pPr>
            <a:r>
              <a:rPr lang="zh-CN" altLang="en-US" sz="5865" b="1" dirty="0">
                <a:solidFill>
                  <a:srgbClr val="3A3A3A"/>
                </a:solidFill>
                <a:latin typeface="微软雅黑" panose="020B0503020204020204" pitchFamily="34" charset="-122"/>
                <a:ea typeface="微软雅黑" panose="020B0503020204020204" pitchFamily="34" charset="-122"/>
              </a:rPr>
              <a:t>赠送矢量小图标</a:t>
            </a:r>
          </a:p>
        </p:txBody>
      </p:sp>
    </p:spTree>
    <p:extLst>
      <p:ext uri="{BB962C8B-B14F-4D97-AF65-F5344CB8AC3E}">
        <p14:creationId xmlns:p14="http://schemas.microsoft.com/office/powerpoint/2010/main" val="2616170306"/>
      </p:ext>
    </p:extLst>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0" y="1498563"/>
            <a:ext cx="4660490" cy="3770263"/>
          </a:xfrm>
          <a:prstGeom prst="rect">
            <a:avLst/>
          </a:prstGeom>
          <a:noFill/>
        </p:spPr>
        <p:txBody>
          <a:bodyPr wrap="square" rtlCol="0">
            <a:spAutoFit/>
          </a:bodyPr>
          <a:lstStyle/>
          <a:p>
            <a:r>
              <a:rPr lang="en-US" altLang="zh-CN" sz="23900" dirty="0">
                <a:solidFill>
                  <a:schemeClr val="tx1">
                    <a:alpha val="3000"/>
                  </a:schemeClr>
                </a:solidFill>
                <a:latin typeface="Arial Black" panose="020B0A04020102020204" pitchFamily="34" charset="0"/>
              </a:rPr>
              <a:t>01</a:t>
            </a:r>
            <a:endParaRPr lang="zh-CN" altLang="en-US" sz="23900" dirty="0">
              <a:solidFill>
                <a:schemeClr val="tx1">
                  <a:alpha val="3000"/>
                </a:schemeClr>
              </a:solidFill>
              <a:latin typeface="Arial Black" panose="020B0A04020102020204" pitchFamily="34" charset="0"/>
            </a:endParaRPr>
          </a:p>
        </p:txBody>
      </p:sp>
      <p:sp>
        <p:nvSpPr>
          <p:cNvPr id="9" name="文本框 8"/>
          <p:cNvSpPr txBox="1"/>
          <p:nvPr/>
        </p:nvSpPr>
        <p:spPr>
          <a:xfrm>
            <a:off x="1147500" y="2976847"/>
            <a:ext cx="995785" cy="1015663"/>
          </a:xfrm>
          <a:prstGeom prst="rect">
            <a:avLst/>
          </a:prstGeom>
        </p:spPr>
        <p:txBody>
          <a:bodyPr wrap="none" rtlCol="0">
            <a:spAutoFit/>
          </a:bodyPr>
          <a:lstStyle/>
          <a:p>
            <a:r>
              <a:rPr lang="en-US" altLang="zh-CN" sz="6000">
                <a:ea typeface="Yu Gothic UI Light" panose="020B0300000000000000" pitchFamily="34" charset="-128"/>
              </a:rPr>
              <a:t>01</a:t>
            </a:r>
            <a:endParaRPr lang="zh-CN" altLang="en-US" sz="6000" dirty="0"/>
          </a:p>
        </p:txBody>
      </p:sp>
      <p:sp>
        <p:nvSpPr>
          <p:cNvPr id="10" name="矩形 9"/>
          <p:cNvSpPr/>
          <p:nvPr/>
        </p:nvSpPr>
        <p:spPr>
          <a:xfrm>
            <a:off x="2208114" y="2746015"/>
            <a:ext cx="2339102" cy="461665"/>
          </a:xfrm>
          <a:prstGeom prst="rect">
            <a:avLst/>
          </a:prstGeom>
        </p:spPr>
        <p:txBody>
          <a:bodyPr wrap="none">
            <a:spAutoFit/>
          </a:bodyPr>
          <a:lstStyle/>
          <a:p>
            <a:pPr lvl="0" algn="ctr"/>
            <a:r>
              <a:rPr lang="zh-CN" altLang="en-US" sz="2400" dirty="0">
                <a:solidFill>
                  <a:srgbClr val="FFC001"/>
                </a:solidFill>
                <a:latin typeface="方正兰亭细黑简体" panose="02000000000000000000" pitchFamily="2" charset="-122"/>
                <a:ea typeface="方正兰亭细黑简体" panose="02000000000000000000" pitchFamily="2" charset="-122"/>
              </a:rPr>
              <a:t>在这里输入目录</a:t>
            </a:r>
          </a:p>
        </p:txBody>
      </p:sp>
      <p:sp>
        <p:nvSpPr>
          <p:cNvPr id="11" name="文本框 10"/>
          <p:cNvSpPr txBox="1"/>
          <p:nvPr/>
        </p:nvSpPr>
        <p:spPr>
          <a:xfrm>
            <a:off x="2254045" y="3188632"/>
            <a:ext cx="4102659" cy="830997"/>
          </a:xfrm>
          <a:prstGeom prst="rect">
            <a:avLst/>
          </a:prstGeom>
          <a:noFill/>
        </p:spPr>
        <p:txBody>
          <a:bodyPr wrap="square" rtlCol="0">
            <a:spAutoFit/>
          </a:bodyPr>
          <a:lstStyle/>
          <a:p>
            <a:pPr algn="just"/>
            <a:r>
              <a:rPr lang="en-US" altLang="zh-CN" sz="1200" dirty="0">
                <a:latin typeface="Calibri Light" panose="020F0302020204030204" pitchFamily="34" charset="0"/>
              </a:rPr>
              <a:t>Do </a:t>
            </a:r>
            <a:r>
              <a:rPr lang="en-US" altLang="zh-CN" sz="1200" dirty="0" err="1">
                <a:latin typeface="Calibri Light" panose="020F0302020204030204" pitchFamily="34" charset="0"/>
              </a:rPr>
              <a:t>onething</a:t>
            </a:r>
            <a:r>
              <a:rPr lang="en-US" altLang="zh-CN" sz="1200" dirty="0">
                <a:latin typeface="Calibri Light" panose="020F0302020204030204" pitchFamily="34" charset="0"/>
              </a:rPr>
              <a:t> at a time, and do well. Never forget to say “thanks”. Keep on going never give up. Whatever is worth doing is worth doing well. Believe in yourself. Believe in yourself. Action speak louder than words.</a:t>
            </a:r>
            <a:endParaRPr lang="zh-CN" altLang="en-US" b="1" dirty="0">
              <a:solidFill>
                <a:srgbClr val="3A3A3A"/>
              </a:solidFill>
              <a:latin typeface="Calibri Light" panose="020F0302020204030204" pitchFamily="34" charset="0"/>
            </a:endParaRPr>
          </a:p>
        </p:txBody>
      </p:sp>
      <p:cxnSp>
        <p:nvCxnSpPr>
          <p:cNvPr id="12" name="直接连接符 11"/>
          <p:cNvCxnSpPr/>
          <p:nvPr/>
        </p:nvCxnSpPr>
        <p:spPr>
          <a:xfrm>
            <a:off x="2124387" y="2811946"/>
            <a:ext cx="0" cy="1425775"/>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3" name="圆角矩形 12"/>
          <p:cNvSpPr/>
          <p:nvPr/>
        </p:nvSpPr>
        <p:spPr>
          <a:xfrm>
            <a:off x="4509371" y="3940029"/>
            <a:ext cx="1730273" cy="271612"/>
          </a:xfrm>
          <a:prstGeom prst="roundRect">
            <a:avLst>
              <a:gd name="adj" fmla="val 50000"/>
            </a:avLst>
          </a:pr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6" name="矩形 15"/>
          <p:cNvSpPr/>
          <p:nvPr/>
        </p:nvSpPr>
        <p:spPr>
          <a:xfrm>
            <a:off x="6662056" y="2776084"/>
            <a:ext cx="5529943" cy="1521958"/>
          </a:xfrm>
          <a:prstGeom prst="rect">
            <a:avLst/>
          </a:prstGeom>
          <a:solidFill>
            <a:srgbClr val="FFC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386944965"/>
      </p:ext>
    </p:extLst>
  </p:cSld>
  <p:clrMapOvr>
    <a:masterClrMapping/>
  </p:clrMapOvr>
  <p:transition spd="slow" advTm="0">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PA_组合 56"/>
          <p:cNvGrpSpPr/>
          <p:nvPr>
            <p:custDataLst>
              <p:tags r:id="rId1"/>
            </p:custDataLst>
          </p:nvPr>
        </p:nvGrpSpPr>
        <p:grpSpPr>
          <a:xfrm>
            <a:off x="1174524" y="1720184"/>
            <a:ext cx="5008562" cy="4140411"/>
            <a:chOff x="1174524" y="1720184"/>
            <a:chExt cx="5008562" cy="4140411"/>
          </a:xfrm>
        </p:grpSpPr>
        <p:sp>
          <p:nvSpPr>
            <p:cNvPr id="2" name="内蒙古"/>
            <p:cNvSpPr>
              <a:spLocks/>
            </p:cNvSpPr>
            <p:nvPr/>
          </p:nvSpPr>
          <p:spPr bwMode="auto">
            <a:xfrm>
              <a:off x="3278120" y="1766931"/>
              <a:ext cx="2194418" cy="1872534"/>
            </a:xfrm>
            <a:custGeom>
              <a:avLst/>
              <a:gdLst>
                <a:gd name="T0" fmla="*/ 2147483646 w 1428"/>
                <a:gd name="T1" fmla="*/ 2147483646 h 1218"/>
                <a:gd name="T2" fmla="*/ 2147483646 w 1428"/>
                <a:gd name="T3" fmla="*/ 2147483646 h 1218"/>
                <a:gd name="T4" fmla="*/ 2147483646 w 1428"/>
                <a:gd name="T5" fmla="*/ 2147483646 h 1218"/>
                <a:gd name="T6" fmla="*/ 2147483646 w 1428"/>
                <a:gd name="T7" fmla="*/ 2147483646 h 1218"/>
                <a:gd name="T8" fmla="*/ 2147483646 w 1428"/>
                <a:gd name="T9" fmla="*/ 2147483646 h 1218"/>
                <a:gd name="T10" fmla="*/ 2147483646 w 1428"/>
                <a:gd name="T11" fmla="*/ 2147483646 h 1218"/>
                <a:gd name="T12" fmla="*/ 2147483646 w 1428"/>
                <a:gd name="T13" fmla="*/ 2147483646 h 1218"/>
                <a:gd name="T14" fmla="*/ 2147483646 w 1428"/>
                <a:gd name="T15" fmla="*/ 2147483646 h 1218"/>
                <a:gd name="T16" fmla="*/ 2147483646 w 1428"/>
                <a:gd name="T17" fmla="*/ 2147483646 h 1218"/>
                <a:gd name="T18" fmla="*/ 2147483646 w 1428"/>
                <a:gd name="T19" fmla="*/ 2147483646 h 1218"/>
                <a:gd name="T20" fmla="*/ 2147483646 w 1428"/>
                <a:gd name="T21" fmla="*/ 2147483646 h 1218"/>
                <a:gd name="T22" fmla="*/ 2147483646 w 1428"/>
                <a:gd name="T23" fmla="*/ 2147483646 h 1218"/>
                <a:gd name="T24" fmla="*/ 2147483646 w 1428"/>
                <a:gd name="T25" fmla="*/ 2147483646 h 1218"/>
                <a:gd name="T26" fmla="*/ 2147483646 w 1428"/>
                <a:gd name="T27" fmla="*/ 2147483646 h 1218"/>
                <a:gd name="T28" fmla="*/ 2147483646 w 1428"/>
                <a:gd name="T29" fmla="*/ 2147483646 h 1218"/>
                <a:gd name="T30" fmla="*/ 2147483646 w 1428"/>
                <a:gd name="T31" fmla="*/ 2147483646 h 1218"/>
                <a:gd name="T32" fmla="*/ 2147483646 w 1428"/>
                <a:gd name="T33" fmla="*/ 2147483646 h 1218"/>
                <a:gd name="T34" fmla="*/ 2147483646 w 1428"/>
                <a:gd name="T35" fmla="*/ 2147483646 h 1218"/>
                <a:gd name="T36" fmla="*/ 2147483646 w 1428"/>
                <a:gd name="T37" fmla="*/ 2147483646 h 1218"/>
                <a:gd name="T38" fmla="*/ 2147483646 w 1428"/>
                <a:gd name="T39" fmla="*/ 2147483646 h 1218"/>
                <a:gd name="T40" fmla="*/ 2147483646 w 1428"/>
                <a:gd name="T41" fmla="*/ 2147483646 h 1218"/>
                <a:gd name="T42" fmla="*/ 2147483646 w 1428"/>
                <a:gd name="T43" fmla="*/ 2147483646 h 1218"/>
                <a:gd name="T44" fmla="*/ 0 w 1428"/>
                <a:gd name="T45" fmla="*/ 2147483646 h 1218"/>
                <a:gd name="T46" fmla="*/ 2147483646 w 1428"/>
                <a:gd name="T47" fmla="*/ 2147483646 h 1218"/>
                <a:gd name="T48" fmla="*/ 2147483646 w 1428"/>
                <a:gd name="T49" fmla="*/ 2147483646 h 1218"/>
                <a:gd name="T50" fmla="*/ 2147483646 w 1428"/>
                <a:gd name="T51" fmla="*/ 2147483646 h 1218"/>
                <a:gd name="T52" fmla="*/ 2147483646 w 1428"/>
                <a:gd name="T53" fmla="*/ 2147483646 h 1218"/>
                <a:gd name="T54" fmla="*/ 2147483646 w 1428"/>
                <a:gd name="T55" fmla="*/ 2147483646 h 1218"/>
                <a:gd name="T56" fmla="*/ 2147483646 w 1428"/>
                <a:gd name="T57" fmla="*/ 2147483646 h 1218"/>
                <a:gd name="T58" fmla="*/ 2147483646 w 1428"/>
                <a:gd name="T59" fmla="*/ 2147483646 h 1218"/>
                <a:gd name="T60" fmla="*/ 2147483646 w 1428"/>
                <a:gd name="T61" fmla="*/ 2147483646 h 1218"/>
                <a:gd name="T62" fmla="*/ 2147483646 w 1428"/>
                <a:gd name="T63" fmla="*/ 2147483646 h 1218"/>
                <a:gd name="T64" fmla="*/ 2147483646 w 1428"/>
                <a:gd name="T65" fmla="*/ 2147483646 h 1218"/>
                <a:gd name="T66" fmla="*/ 2147483646 w 1428"/>
                <a:gd name="T67" fmla="*/ 2147483646 h 1218"/>
                <a:gd name="T68" fmla="*/ 2147483646 w 1428"/>
                <a:gd name="T69" fmla="*/ 2147483646 h 1218"/>
                <a:gd name="T70" fmla="*/ 2147483646 w 1428"/>
                <a:gd name="T71" fmla="*/ 2147483646 h 1218"/>
                <a:gd name="T72" fmla="*/ 2147483646 w 1428"/>
                <a:gd name="T73" fmla="*/ 2147483646 h 1218"/>
                <a:gd name="T74" fmla="*/ 2147483646 w 1428"/>
                <a:gd name="T75" fmla="*/ 2147483646 h 1218"/>
                <a:gd name="T76" fmla="*/ 2147483646 w 1428"/>
                <a:gd name="T77" fmla="*/ 2147483646 h 1218"/>
                <a:gd name="T78" fmla="*/ 2147483646 w 1428"/>
                <a:gd name="T79" fmla="*/ 2147483646 h 1218"/>
                <a:gd name="T80" fmla="*/ 2147483646 w 1428"/>
                <a:gd name="T81" fmla="*/ 2147483646 h 1218"/>
                <a:gd name="T82" fmla="*/ 2147483646 w 1428"/>
                <a:gd name="T83" fmla="*/ 2147483646 h 1218"/>
                <a:gd name="T84" fmla="*/ 2147483646 w 1428"/>
                <a:gd name="T85" fmla="*/ 2147483646 h 1218"/>
                <a:gd name="T86" fmla="*/ 2147483646 w 1428"/>
                <a:gd name="T87" fmla="*/ 2147483646 h 1218"/>
                <a:gd name="T88" fmla="*/ 2147483646 w 1428"/>
                <a:gd name="T89" fmla="*/ 2147483646 h 1218"/>
                <a:gd name="T90" fmla="*/ 2147483646 w 1428"/>
                <a:gd name="T91" fmla="*/ 2147483646 h 1218"/>
                <a:gd name="T92" fmla="*/ 2147483646 w 1428"/>
                <a:gd name="T93" fmla="*/ 2147483646 h 1218"/>
                <a:gd name="T94" fmla="*/ 2147483646 w 1428"/>
                <a:gd name="T95" fmla="*/ 2147483646 h 1218"/>
                <a:gd name="T96" fmla="*/ 2147483646 w 1428"/>
                <a:gd name="T97" fmla="*/ 2147483646 h 1218"/>
                <a:gd name="T98" fmla="*/ 2147483646 w 1428"/>
                <a:gd name="T99" fmla="*/ 2147483646 h 1218"/>
                <a:gd name="T100" fmla="*/ 2147483646 w 1428"/>
                <a:gd name="T101" fmla="*/ 2147483646 h 1218"/>
                <a:gd name="T102" fmla="*/ 2147483646 w 1428"/>
                <a:gd name="T103" fmla="*/ 2147483646 h 1218"/>
                <a:gd name="T104" fmla="*/ 2147483646 w 1428"/>
                <a:gd name="T105" fmla="*/ 2147483646 h 1218"/>
                <a:gd name="T106" fmla="*/ 2147483646 w 1428"/>
                <a:gd name="T107" fmla="*/ 2147483646 h 1218"/>
                <a:gd name="T108" fmla="*/ 2147483646 w 1428"/>
                <a:gd name="T109" fmla="*/ 2147483646 h 1218"/>
                <a:gd name="T110" fmla="*/ 2147483646 w 1428"/>
                <a:gd name="T111" fmla="*/ 2147483646 h 1218"/>
                <a:gd name="T112" fmla="*/ 2147483646 w 1428"/>
                <a:gd name="T113" fmla="*/ 2147483646 h 1218"/>
                <a:gd name="T114" fmla="*/ 2147483646 w 1428"/>
                <a:gd name="T115" fmla="*/ 2147483646 h 1218"/>
                <a:gd name="T116" fmla="*/ 2147483646 w 1428"/>
                <a:gd name="T117" fmla="*/ 2147483646 h 121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428" h="1218">
                  <a:moveTo>
                    <a:pt x="1398" y="128"/>
                  </a:moveTo>
                  <a:lnTo>
                    <a:pt x="1394" y="112"/>
                  </a:lnTo>
                  <a:lnTo>
                    <a:pt x="1378" y="86"/>
                  </a:lnTo>
                  <a:lnTo>
                    <a:pt x="1366" y="80"/>
                  </a:lnTo>
                  <a:lnTo>
                    <a:pt x="1354" y="86"/>
                  </a:lnTo>
                  <a:lnTo>
                    <a:pt x="1348" y="100"/>
                  </a:lnTo>
                  <a:lnTo>
                    <a:pt x="1346" y="102"/>
                  </a:lnTo>
                  <a:lnTo>
                    <a:pt x="1344" y="102"/>
                  </a:lnTo>
                  <a:lnTo>
                    <a:pt x="1322" y="106"/>
                  </a:lnTo>
                  <a:lnTo>
                    <a:pt x="1318" y="108"/>
                  </a:lnTo>
                  <a:lnTo>
                    <a:pt x="1316" y="112"/>
                  </a:lnTo>
                  <a:lnTo>
                    <a:pt x="1310" y="116"/>
                  </a:lnTo>
                  <a:lnTo>
                    <a:pt x="1298" y="126"/>
                  </a:lnTo>
                  <a:lnTo>
                    <a:pt x="1296" y="128"/>
                  </a:lnTo>
                  <a:lnTo>
                    <a:pt x="1286" y="130"/>
                  </a:lnTo>
                  <a:lnTo>
                    <a:pt x="1276" y="126"/>
                  </a:lnTo>
                  <a:lnTo>
                    <a:pt x="1264" y="118"/>
                  </a:lnTo>
                  <a:lnTo>
                    <a:pt x="1262" y="116"/>
                  </a:lnTo>
                  <a:lnTo>
                    <a:pt x="1244" y="96"/>
                  </a:lnTo>
                  <a:lnTo>
                    <a:pt x="1240" y="90"/>
                  </a:lnTo>
                  <a:lnTo>
                    <a:pt x="1238" y="84"/>
                  </a:lnTo>
                  <a:lnTo>
                    <a:pt x="1238" y="62"/>
                  </a:lnTo>
                  <a:lnTo>
                    <a:pt x="1238" y="60"/>
                  </a:lnTo>
                  <a:lnTo>
                    <a:pt x="1242" y="56"/>
                  </a:lnTo>
                  <a:lnTo>
                    <a:pt x="1218" y="48"/>
                  </a:lnTo>
                  <a:lnTo>
                    <a:pt x="1218" y="56"/>
                  </a:lnTo>
                  <a:lnTo>
                    <a:pt x="1216" y="60"/>
                  </a:lnTo>
                  <a:lnTo>
                    <a:pt x="1210" y="64"/>
                  </a:lnTo>
                  <a:lnTo>
                    <a:pt x="1202" y="68"/>
                  </a:lnTo>
                  <a:lnTo>
                    <a:pt x="1200" y="68"/>
                  </a:lnTo>
                  <a:lnTo>
                    <a:pt x="1200" y="66"/>
                  </a:lnTo>
                  <a:lnTo>
                    <a:pt x="1188" y="64"/>
                  </a:lnTo>
                  <a:lnTo>
                    <a:pt x="1190" y="72"/>
                  </a:lnTo>
                  <a:lnTo>
                    <a:pt x="1170" y="60"/>
                  </a:lnTo>
                  <a:lnTo>
                    <a:pt x="1168" y="60"/>
                  </a:lnTo>
                  <a:lnTo>
                    <a:pt x="1168" y="58"/>
                  </a:lnTo>
                  <a:lnTo>
                    <a:pt x="1164" y="46"/>
                  </a:lnTo>
                  <a:lnTo>
                    <a:pt x="1162" y="32"/>
                  </a:lnTo>
                  <a:lnTo>
                    <a:pt x="1164" y="22"/>
                  </a:lnTo>
                  <a:lnTo>
                    <a:pt x="1166" y="16"/>
                  </a:lnTo>
                  <a:lnTo>
                    <a:pt x="1172" y="6"/>
                  </a:lnTo>
                  <a:lnTo>
                    <a:pt x="1170" y="0"/>
                  </a:lnTo>
                  <a:lnTo>
                    <a:pt x="1150" y="2"/>
                  </a:lnTo>
                  <a:lnTo>
                    <a:pt x="1142" y="4"/>
                  </a:lnTo>
                  <a:lnTo>
                    <a:pt x="1136" y="8"/>
                  </a:lnTo>
                  <a:lnTo>
                    <a:pt x="1132" y="14"/>
                  </a:lnTo>
                  <a:lnTo>
                    <a:pt x="1128" y="22"/>
                  </a:lnTo>
                  <a:lnTo>
                    <a:pt x="1116" y="40"/>
                  </a:lnTo>
                  <a:lnTo>
                    <a:pt x="1128" y="40"/>
                  </a:lnTo>
                  <a:lnTo>
                    <a:pt x="1130" y="40"/>
                  </a:lnTo>
                  <a:lnTo>
                    <a:pt x="1140" y="44"/>
                  </a:lnTo>
                  <a:lnTo>
                    <a:pt x="1142" y="44"/>
                  </a:lnTo>
                  <a:lnTo>
                    <a:pt x="1142" y="46"/>
                  </a:lnTo>
                  <a:lnTo>
                    <a:pt x="1142" y="48"/>
                  </a:lnTo>
                  <a:lnTo>
                    <a:pt x="1144" y="64"/>
                  </a:lnTo>
                  <a:lnTo>
                    <a:pt x="1150" y="80"/>
                  </a:lnTo>
                  <a:lnTo>
                    <a:pt x="1150" y="82"/>
                  </a:lnTo>
                  <a:lnTo>
                    <a:pt x="1150" y="84"/>
                  </a:lnTo>
                  <a:lnTo>
                    <a:pt x="1122" y="136"/>
                  </a:lnTo>
                  <a:lnTo>
                    <a:pt x="1120" y="142"/>
                  </a:lnTo>
                  <a:lnTo>
                    <a:pt x="1118" y="154"/>
                  </a:lnTo>
                  <a:lnTo>
                    <a:pt x="1114" y="190"/>
                  </a:lnTo>
                  <a:lnTo>
                    <a:pt x="1114" y="192"/>
                  </a:lnTo>
                  <a:lnTo>
                    <a:pt x="1104" y="212"/>
                  </a:lnTo>
                  <a:lnTo>
                    <a:pt x="1110" y="220"/>
                  </a:lnTo>
                  <a:lnTo>
                    <a:pt x="1110" y="222"/>
                  </a:lnTo>
                  <a:lnTo>
                    <a:pt x="1110" y="236"/>
                  </a:lnTo>
                  <a:lnTo>
                    <a:pt x="1110" y="242"/>
                  </a:lnTo>
                  <a:lnTo>
                    <a:pt x="1108" y="244"/>
                  </a:lnTo>
                  <a:lnTo>
                    <a:pt x="1106" y="244"/>
                  </a:lnTo>
                  <a:lnTo>
                    <a:pt x="1098" y="250"/>
                  </a:lnTo>
                  <a:lnTo>
                    <a:pt x="1088" y="262"/>
                  </a:lnTo>
                  <a:lnTo>
                    <a:pt x="1052" y="302"/>
                  </a:lnTo>
                  <a:lnTo>
                    <a:pt x="1050" y="304"/>
                  </a:lnTo>
                  <a:lnTo>
                    <a:pt x="1048" y="304"/>
                  </a:lnTo>
                  <a:lnTo>
                    <a:pt x="1046" y="302"/>
                  </a:lnTo>
                  <a:lnTo>
                    <a:pt x="1030" y="292"/>
                  </a:lnTo>
                  <a:lnTo>
                    <a:pt x="1020" y="282"/>
                  </a:lnTo>
                  <a:lnTo>
                    <a:pt x="1014" y="280"/>
                  </a:lnTo>
                  <a:lnTo>
                    <a:pt x="1008" y="278"/>
                  </a:lnTo>
                  <a:lnTo>
                    <a:pt x="982" y="276"/>
                  </a:lnTo>
                  <a:lnTo>
                    <a:pt x="982" y="314"/>
                  </a:lnTo>
                  <a:lnTo>
                    <a:pt x="966" y="384"/>
                  </a:lnTo>
                  <a:lnTo>
                    <a:pt x="964" y="392"/>
                  </a:lnTo>
                  <a:lnTo>
                    <a:pt x="964" y="402"/>
                  </a:lnTo>
                  <a:lnTo>
                    <a:pt x="962" y="432"/>
                  </a:lnTo>
                  <a:lnTo>
                    <a:pt x="968" y="440"/>
                  </a:lnTo>
                  <a:lnTo>
                    <a:pt x="974" y="430"/>
                  </a:lnTo>
                  <a:lnTo>
                    <a:pt x="974" y="428"/>
                  </a:lnTo>
                  <a:lnTo>
                    <a:pt x="994" y="420"/>
                  </a:lnTo>
                  <a:lnTo>
                    <a:pt x="1044" y="428"/>
                  </a:lnTo>
                  <a:lnTo>
                    <a:pt x="1050" y="420"/>
                  </a:lnTo>
                  <a:lnTo>
                    <a:pt x="1058" y="408"/>
                  </a:lnTo>
                  <a:lnTo>
                    <a:pt x="1060" y="406"/>
                  </a:lnTo>
                  <a:lnTo>
                    <a:pt x="1080" y="402"/>
                  </a:lnTo>
                  <a:lnTo>
                    <a:pt x="1106" y="400"/>
                  </a:lnTo>
                  <a:lnTo>
                    <a:pt x="1112" y="404"/>
                  </a:lnTo>
                  <a:lnTo>
                    <a:pt x="1120" y="410"/>
                  </a:lnTo>
                  <a:lnTo>
                    <a:pt x="1136" y="428"/>
                  </a:lnTo>
                  <a:lnTo>
                    <a:pt x="1158" y="440"/>
                  </a:lnTo>
                  <a:lnTo>
                    <a:pt x="1174" y="452"/>
                  </a:lnTo>
                  <a:lnTo>
                    <a:pt x="1184" y="462"/>
                  </a:lnTo>
                  <a:lnTo>
                    <a:pt x="1190" y="472"/>
                  </a:lnTo>
                  <a:lnTo>
                    <a:pt x="1192" y="480"/>
                  </a:lnTo>
                  <a:lnTo>
                    <a:pt x="1190" y="488"/>
                  </a:lnTo>
                  <a:lnTo>
                    <a:pt x="1186" y="492"/>
                  </a:lnTo>
                  <a:lnTo>
                    <a:pt x="1184" y="496"/>
                  </a:lnTo>
                  <a:lnTo>
                    <a:pt x="1174" y="498"/>
                  </a:lnTo>
                  <a:lnTo>
                    <a:pt x="1172" y="498"/>
                  </a:lnTo>
                  <a:lnTo>
                    <a:pt x="1126" y="498"/>
                  </a:lnTo>
                  <a:lnTo>
                    <a:pt x="1112" y="498"/>
                  </a:lnTo>
                  <a:lnTo>
                    <a:pt x="1102" y="500"/>
                  </a:lnTo>
                  <a:lnTo>
                    <a:pt x="1084" y="512"/>
                  </a:lnTo>
                  <a:lnTo>
                    <a:pt x="1054" y="532"/>
                  </a:lnTo>
                  <a:lnTo>
                    <a:pt x="1042" y="536"/>
                  </a:lnTo>
                  <a:lnTo>
                    <a:pt x="1034" y="538"/>
                  </a:lnTo>
                  <a:lnTo>
                    <a:pt x="1018" y="540"/>
                  </a:lnTo>
                  <a:lnTo>
                    <a:pt x="1010" y="580"/>
                  </a:lnTo>
                  <a:lnTo>
                    <a:pt x="1004" y="596"/>
                  </a:lnTo>
                  <a:lnTo>
                    <a:pt x="1000" y="602"/>
                  </a:lnTo>
                  <a:lnTo>
                    <a:pt x="996" y="606"/>
                  </a:lnTo>
                  <a:lnTo>
                    <a:pt x="990" y="610"/>
                  </a:lnTo>
                  <a:lnTo>
                    <a:pt x="984" y="614"/>
                  </a:lnTo>
                  <a:lnTo>
                    <a:pt x="966" y="620"/>
                  </a:lnTo>
                  <a:lnTo>
                    <a:pt x="956" y="622"/>
                  </a:lnTo>
                  <a:lnTo>
                    <a:pt x="946" y="626"/>
                  </a:lnTo>
                  <a:lnTo>
                    <a:pt x="926" y="634"/>
                  </a:lnTo>
                  <a:lnTo>
                    <a:pt x="914" y="664"/>
                  </a:lnTo>
                  <a:lnTo>
                    <a:pt x="912" y="664"/>
                  </a:lnTo>
                  <a:lnTo>
                    <a:pt x="910" y="664"/>
                  </a:lnTo>
                  <a:lnTo>
                    <a:pt x="874" y="680"/>
                  </a:lnTo>
                  <a:lnTo>
                    <a:pt x="872" y="680"/>
                  </a:lnTo>
                  <a:lnTo>
                    <a:pt x="854" y="676"/>
                  </a:lnTo>
                  <a:lnTo>
                    <a:pt x="834" y="670"/>
                  </a:lnTo>
                  <a:lnTo>
                    <a:pt x="820" y="664"/>
                  </a:lnTo>
                  <a:lnTo>
                    <a:pt x="814" y="662"/>
                  </a:lnTo>
                  <a:lnTo>
                    <a:pt x="806" y="660"/>
                  </a:lnTo>
                  <a:lnTo>
                    <a:pt x="798" y="660"/>
                  </a:lnTo>
                  <a:lnTo>
                    <a:pt x="790" y="662"/>
                  </a:lnTo>
                  <a:lnTo>
                    <a:pt x="784" y="672"/>
                  </a:lnTo>
                  <a:lnTo>
                    <a:pt x="778" y="684"/>
                  </a:lnTo>
                  <a:lnTo>
                    <a:pt x="776" y="698"/>
                  </a:lnTo>
                  <a:lnTo>
                    <a:pt x="776" y="710"/>
                  </a:lnTo>
                  <a:lnTo>
                    <a:pt x="778" y="722"/>
                  </a:lnTo>
                  <a:lnTo>
                    <a:pt x="782" y="728"/>
                  </a:lnTo>
                  <a:lnTo>
                    <a:pt x="786" y="728"/>
                  </a:lnTo>
                  <a:lnTo>
                    <a:pt x="794" y="724"/>
                  </a:lnTo>
                  <a:lnTo>
                    <a:pt x="794" y="748"/>
                  </a:lnTo>
                  <a:lnTo>
                    <a:pt x="794" y="756"/>
                  </a:lnTo>
                  <a:lnTo>
                    <a:pt x="792" y="760"/>
                  </a:lnTo>
                  <a:lnTo>
                    <a:pt x="790" y="764"/>
                  </a:lnTo>
                  <a:lnTo>
                    <a:pt x="786" y="768"/>
                  </a:lnTo>
                  <a:lnTo>
                    <a:pt x="776" y="774"/>
                  </a:lnTo>
                  <a:lnTo>
                    <a:pt x="764" y="778"/>
                  </a:lnTo>
                  <a:lnTo>
                    <a:pt x="758" y="780"/>
                  </a:lnTo>
                  <a:lnTo>
                    <a:pt x="750" y="786"/>
                  </a:lnTo>
                  <a:lnTo>
                    <a:pt x="738" y="798"/>
                  </a:lnTo>
                  <a:lnTo>
                    <a:pt x="724" y="818"/>
                  </a:lnTo>
                  <a:lnTo>
                    <a:pt x="708" y="844"/>
                  </a:lnTo>
                  <a:lnTo>
                    <a:pt x="706" y="844"/>
                  </a:lnTo>
                  <a:lnTo>
                    <a:pt x="682" y="860"/>
                  </a:lnTo>
                  <a:lnTo>
                    <a:pt x="688" y="860"/>
                  </a:lnTo>
                  <a:lnTo>
                    <a:pt x="688" y="862"/>
                  </a:lnTo>
                  <a:lnTo>
                    <a:pt x="688" y="864"/>
                  </a:lnTo>
                  <a:lnTo>
                    <a:pt x="686" y="868"/>
                  </a:lnTo>
                  <a:lnTo>
                    <a:pt x="678" y="868"/>
                  </a:lnTo>
                  <a:lnTo>
                    <a:pt x="610" y="868"/>
                  </a:lnTo>
                  <a:lnTo>
                    <a:pt x="584" y="868"/>
                  </a:lnTo>
                  <a:lnTo>
                    <a:pt x="558" y="870"/>
                  </a:lnTo>
                  <a:lnTo>
                    <a:pt x="532" y="874"/>
                  </a:lnTo>
                  <a:lnTo>
                    <a:pt x="510" y="882"/>
                  </a:lnTo>
                  <a:lnTo>
                    <a:pt x="488" y="890"/>
                  </a:lnTo>
                  <a:lnTo>
                    <a:pt x="468" y="900"/>
                  </a:lnTo>
                  <a:lnTo>
                    <a:pt x="450" y="914"/>
                  </a:lnTo>
                  <a:lnTo>
                    <a:pt x="434" y="928"/>
                  </a:lnTo>
                  <a:lnTo>
                    <a:pt x="432" y="930"/>
                  </a:lnTo>
                  <a:lnTo>
                    <a:pt x="430" y="930"/>
                  </a:lnTo>
                  <a:lnTo>
                    <a:pt x="402" y="934"/>
                  </a:lnTo>
                  <a:lnTo>
                    <a:pt x="400" y="934"/>
                  </a:lnTo>
                  <a:lnTo>
                    <a:pt x="398" y="934"/>
                  </a:lnTo>
                  <a:lnTo>
                    <a:pt x="390" y="916"/>
                  </a:lnTo>
                  <a:lnTo>
                    <a:pt x="362" y="922"/>
                  </a:lnTo>
                  <a:lnTo>
                    <a:pt x="350" y="922"/>
                  </a:lnTo>
                  <a:lnTo>
                    <a:pt x="336" y="920"/>
                  </a:lnTo>
                  <a:lnTo>
                    <a:pt x="320" y="916"/>
                  </a:lnTo>
                  <a:lnTo>
                    <a:pt x="304" y="908"/>
                  </a:lnTo>
                  <a:lnTo>
                    <a:pt x="290" y="900"/>
                  </a:lnTo>
                  <a:lnTo>
                    <a:pt x="274" y="892"/>
                  </a:lnTo>
                  <a:lnTo>
                    <a:pt x="246" y="872"/>
                  </a:lnTo>
                  <a:lnTo>
                    <a:pt x="238" y="866"/>
                  </a:lnTo>
                  <a:lnTo>
                    <a:pt x="226" y="860"/>
                  </a:lnTo>
                  <a:lnTo>
                    <a:pt x="214" y="856"/>
                  </a:lnTo>
                  <a:lnTo>
                    <a:pt x="202" y="854"/>
                  </a:lnTo>
                  <a:lnTo>
                    <a:pt x="176" y="852"/>
                  </a:lnTo>
                  <a:lnTo>
                    <a:pt x="148" y="856"/>
                  </a:lnTo>
                  <a:lnTo>
                    <a:pt x="116" y="858"/>
                  </a:lnTo>
                  <a:lnTo>
                    <a:pt x="86" y="856"/>
                  </a:lnTo>
                  <a:lnTo>
                    <a:pt x="68" y="854"/>
                  </a:lnTo>
                  <a:lnTo>
                    <a:pt x="48" y="852"/>
                  </a:lnTo>
                  <a:lnTo>
                    <a:pt x="2" y="838"/>
                  </a:lnTo>
                  <a:lnTo>
                    <a:pt x="0" y="844"/>
                  </a:lnTo>
                  <a:lnTo>
                    <a:pt x="2" y="844"/>
                  </a:lnTo>
                  <a:lnTo>
                    <a:pt x="2" y="852"/>
                  </a:lnTo>
                  <a:lnTo>
                    <a:pt x="10" y="868"/>
                  </a:lnTo>
                  <a:lnTo>
                    <a:pt x="26" y="888"/>
                  </a:lnTo>
                  <a:lnTo>
                    <a:pt x="28" y="892"/>
                  </a:lnTo>
                  <a:lnTo>
                    <a:pt x="24" y="906"/>
                  </a:lnTo>
                  <a:lnTo>
                    <a:pt x="24" y="908"/>
                  </a:lnTo>
                  <a:lnTo>
                    <a:pt x="14" y="920"/>
                  </a:lnTo>
                  <a:lnTo>
                    <a:pt x="24" y="930"/>
                  </a:lnTo>
                  <a:lnTo>
                    <a:pt x="30" y="936"/>
                  </a:lnTo>
                  <a:lnTo>
                    <a:pt x="30" y="940"/>
                  </a:lnTo>
                  <a:lnTo>
                    <a:pt x="34" y="956"/>
                  </a:lnTo>
                  <a:lnTo>
                    <a:pt x="46" y="968"/>
                  </a:lnTo>
                  <a:lnTo>
                    <a:pt x="46" y="970"/>
                  </a:lnTo>
                  <a:lnTo>
                    <a:pt x="46" y="980"/>
                  </a:lnTo>
                  <a:lnTo>
                    <a:pt x="46" y="988"/>
                  </a:lnTo>
                  <a:lnTo>
                    <a:pt x="54" y="994"/>
                  </a:lnTo>
                  <a:lnTo>
                    <a:pt x="58" y="992"/>
                  </a:lnTo>
                  <a:lnTo>
                    <a:pt x="60" y="990"/>
                  </a:lnTo>
                  <a:lnTo>
                    <a:pt x="64" y="982"/>
                  </a:lnTo>
                  <a:lnTo>
                    <a:pt x="72" y="980"/>
                  </a:lnTo>
                  <a:lnTo>
                    <a:pt x="78" y="976"/>
                  </a:lnTo>
                  <a:lnTo>
                    <a:pt x="120" y="972"/>
                  </a:lnTo>
                  <a:lnTo>
                    <a:pt x="138" y="966"/>
                  </a:lnTo>
                  <a:lnTo>
                    <a:pt x="142" y="964"/>
                  </a:lnTo>
                  <a:lnTo>
                    <a:pt x="150" y="984"/>
                  </a:lnTo>
                  <a:lnTo>
                    <a:pt x="150" y="990"/>
                  </a:lnTo>
                  <a:lnTo>
                    <a:pt x="148" y="996"/>
                  </a:lnTo>
                  <a:lnTo>
                    <a:pt x="126" y="1028"/>
                  </a:lnTo>
                  <a:lnTo>
                    <a:pt x="126" y="1034"/>
                  </a:lnTo>
                  <a:lnTo>
                    <a:pt x="138" y="1044"/>
                  </a:lnTo>
                  <a:lnTo>
                    <a:pt x="148" y="1052"/>
                  </a:lnTo>
                  <a:lnTo>
                    <a:pt x="156" y="1060"/>
                  </a:lnTo>
                  <a:lnTo>
                    <a:pt x="162" y="1064"/>
                  </a:lnTo>
                  <a:lnTo>
                    <a:pt x="170" y="1068"/>
                  </a:lnTo>
                  <a:lnTo>
                    <a:pt x="178" y="1076"/>
                  </a:lnTo>
                  <a:lnTo>
                    <a:pt x="178" y="1078"/>
                  </a:lnTo>
                  <a:lnTo>
                    <a:pt x="186" y="1082"/>
                  </a:lnTo>
                  <a:lnTo>
                    <a:pt x="190" y="1082"/>
                  </a:lnTo>
                  <a:lnTo>
                    <a:pt x="192" y="1092"/>
                  </a:lnTo>
                  <a:lnTo>
                    <a:pt x="194" y="1100"/>
                  </a:lnTo>
                  <a:lnTo>
                    <a:pt x="196" y="1112"/>
                  </a:lnTo>
                  <a:lnTo>
                    <a:pt x="216" y="1116"/>
                  </a:lnTo>
                  <a:lnTo>
                    <a:pt x="218" y="1116"/>
                  </a:lnTo>
                  <a:lnTo>
                    <a:pt x="218" y="1118"/>
                  </a:lnTo>
                  <a:lnTo>
                    <a:pt x="220" y="1120"/>
                  </a:lnTo>
                  <a:lnTo>
                    <a:pt x="226" y="1130"/>
                  </a:lnTo>
                  <a:lnTo>
                    <a:pt x="242" y="1136"/>
                  </a:lnTo>
                  <a:lnTo>
                    <a:pt x="252" y="1130"/>
                  </a:lnTo>
                  <a:lnTo>
                    <a:pt x="250" y="1124"/>
                  </a:lnTo>
                  <a:lnTo>
                    <a:pt x="240" y="1114"/>
                  </a:lnTo>
                  <a:lnTo>
                    <a:pt x="242" y="1112"/>
                  </a:lnTo>
                  <a:lnTo>
                    <a:pt x="250" y="1094"/>
                  </a:lnTo>
                  <a:lnTo>
                    <a:pt x="270" y="1094"/>
                  </a:lnTo>
                  <a:lnTo>
                    <a:pt x="270" y="1096"/>
                  </a:lnTo>
                  <a:lnTo>
                    <a:pt x="298" y="1104"/>
                  </a:lnTo>
                  <a:lnTo>
                    <a:pt x="314" y="1102"/>
                  </a:lnTo>
                  <a:lnTo>
                    <a:pt x="326" y="1092"/>
                  </a:lnTo>
                  <a:lnTo>
                    <a:pt x="334" y="1080"/>
                  </a:lnTo>
                  <a:lnTo>
                    <a:pt x="342" y="1074"/>
                  </a:lnTo>
                  <a:lnTo>
                    <a:pt x="348" y="1070"/>
                  </a:lnTo>
                  <a:lnTo>
                    <a:pt x="354" y="1072"/>
                  </a:lnTo>
                  <a:lnTo>
                    <a:pt x="360" y="1070"/>
                  </a:lnTo>
                  <a:lnTo>
                    <a:pt x="368" y="1072"/>
                  </a:lnTo>
                  <a:lnTo>
                    <a:pt x="374" y="1072"/>
                  </a:lnTo>
                  <a:lnTo>
                    <a:pt x="374" y="1076"/>
                  </a:lnTo>
                  <a:lnTo>
                    <a:pt x="378" y="1084"/>
                  </a:lnTo>
                  <a:lnTo>
                    <a:pt x="382" y="1096"/>
                  </a:lnTo>
                  <a:lnTo>
                    <a:pt x="386" y="1108"/>
                  </a:lnTo>
                  <a:lnTo>
                    <a:pt x="386" y="1110"/>
                  </a:lnTo>
                  <a:lnTo>
                    <a:pt x="382" y="1124"/>
                  </a:lnTo>
                  <a:lnTo>
                    <a:pt x="368" y="1140"/>
                  </a:lnTo>
                  <a:lnTo>
                    <a:pt x="366" y="1142"/>
                  </a:lnTo>
                  <a:lnTo>
                    <a:pt x="338" y="1154"/>
                  </a:lnTo>
                  <a:lnTo>
                    <a:pt x="334" y="1162"/>
                  </a:lnTo>
                  <a:lnTo>
                    <a:pt x="330" y="1186"/>
                  </a:lnTo>
                  <a:lnTo>
                    <a:pt x="332" y="1196"/>
                  </a:lnTo>
                  <a:lnTo>
                    <a:pt x="340" y="1208"/>
                  </a:lnTo>
                  <a:lnTo>
                    <a:pt x="342" y="1212"/>
                  </a:lnTo>
                  <a:lnTo>
                    <a:pt x="352" y="1218"/>
                  </a:lnTo>
                  <a:lnTo>
                    <a:pt x="386" y="1218"/>
                  </a:lnTo>
                  <a:lnTo>
                    <a:pt x="414" y="1214"/>
                  </a:lnTo>
                  <a:lnTo>
                    <a:pt x="418" y="1210"/>
                  </a:lnTo>
                  <a:lnTo>
                    <a:pt x="424" y="1204"/>
                  </a:lnTo>
                  <a:lnTo>
                    <a:pt x="428" y="1204"/>
                  </a:lnTo>
                  <a:lnTo>
                    <a:pt x="448" y="1206"/>
                  </a:lnTo>
                  <a:lnTo>
                    <a:pt x="450" y="1204"/>
                  </a:lnTo>
                  <a:lnTo>
                    <a:pt x="448" y="1196"/>
                  </a:lnTo>
                  <a:lnTo>
                    <a:pt x="450" y="1188"/>
                  </a:lnTo>
                  <a:lnTo>
                    <a:pt x="458" y="1174"/>
                  </a:lnTo>
                  <a:lnTo>
                    <a:pt x="458" y="1148"/>
                  </a:lnTo>
                  <a:lnTo>
                    <a:pt x="474" y="1106"/>
                  </a:lnTo>
                  <a:lnTo>
                    <a:pt x="474" y="1104"/>
                  </a:lnTo>
                  <a:lnTo>
                    <a:pt x="500" y="1084"/>
                  </a:lnTo>
                  <a:lnTo>
                    <a:pt x="502" y="1082"/>
                  </a:lnTo>
                  <a:lnTo>
                    <a:pt x="522" y="1092"/>
                  </a:lnTo>
                  <a:lnTo>
                    <a:pt x="536" y="1102"/>
                  </a:lnTo>
                  <a:lnTo>
                    <a:pt x="538" y="1108"/>
                  </a:lnTo>
                  <a:lnTo>
                    <a:pt x="540" y="1110"/>
                  </a:lnTo>
                  <a:lnTo>
                    <a:pt x="538" y="1128"/>
                  </a:lnTo>
                  <a:lnTo>
                    <a:pt x="530" y="1140"/>
                  </a:lnTo>
                  <a:lnTo>
                    <a:pt x="526" y="1156"/>
                  </a:lnTo>
                  <a:lnTo>
                    <a:pt x="526" y="1172"/>
                  </a:lnTo>
                  <a:lnTo>
                    <a:pt x="530" y="1180"/>
                  </a:lnTo>
                  <a:lnTo>
                    <a:pt x="538" y="1180"/>
                  </a:lnTo>
                  <a:lnTo>
                    <a:pt x="540" y="1180"/>
                  </a:lnTo>
                  <a:lnTo>
                    <a:pt x="552" y="1180"/>
                  </a:lnTo>
                  <a:lnTo>
                    <a:pt x="556" y="1182"/>
                  </a:lnTo>
                  <a:lnTo>
                    <a:pt x="560" y="1186"/>
                  </a:lnTo>
                  <a:lnTo>
                    <a:pt x="566" y="1196"/>
                  </a:lnTo>
                  <a:lnTo>
                    <a:pt x="572" y="1200"/>
                  </a:lnTo>
                  <a:lnTo>
                    <a:pt x="574" y="1200"/>
                  </a:lnTo>
                  <a:lnTo>
                    <a:pt x="602" y="1212"/>
                  </a:lnTo>
                  <a:lnTo>
                    <a:pt x="614" y="1216"/>
                  </a:lnTo>
                  <a:lnTo>
                    <a:pt x="630" y="1214"/>
                  </a:lnTo>
                  <a:lnTo>
                    <a:pt x="638" y="1204"/>
                  </a:lnTo>
                  <a:lnTo>
                    <a:pt x="646" y="1164"/>
                  </a:lnTo>
                  <a:lnTo>
                    <a:pt x="648" y="1144"/>
                  </a:lnTo>
                  <a:lnTo>
                    <a:pt x="648" y="1142"/>
                  </a:lnTo>
                  <a:lnTo>
                    <a:pt x="650" y="1140"/>
                  </a:lnTo>
                  <a:lnTo>
                    <a:pt x="666" y="1128"/>
                  </a:lnTo>
                  <a:lnTo>
                    <a:pt x="674" y="1116"/>
                  </a:lnTo>
                  <a:lnTo>
                    <a:pt x="690" y="1108"/>
                  </a:lnTo>
                  <a:lnTo>
                    <a:pt x="700" y="1102"/>
                  </a:lnTo>
                  <a:lnTo>
                    <a:pt x="712" y="1098"/>
                  </a:lnTo>
                  <a:lnTo>
                    <a:pt x="706" y="1074"/>
                  </a:lnTo>
                  <a:lnTo>
                    <a:pt x="734" y="1076"/>
                  </a:lnTo>
                  <a:lnTo>
                    <a:pt x="734" y="1078"/>
                  </a:lnTo>
                  <a:lnTo>
                    <a:pt x="748" y="1084"/>
                  </a:lnTo>
                  <a:lnTo>
                    <a:pt x="748" y="1082"/>
                  </a:lnTo>
                  <a:lnTo>
                    <a:pt x="752" y="1068"/>
                  </a:lnTo>
                  <a:lnTo>
                    <a:pt x="752" y="1064"/>
                  </a:lnTo>
                  <a:lnTo>
                    <a:pt x="754" y="1066"/>
                  </a:lnTo>
                  <a:lnTo>
                    <a:pt x="756" y="1066"/>
                  </a:lnTo>
                  <a:lnTo>
                    <a:pt x="768" y="1068"/>
                  </a:lnTo>
                  <a:lnTo>
                    <a:pt x="774" y="1068"/>
                  </a:lnTo>
                  <a:lnTo>
                    <a:pt x="786" y="1056"/>
                  </a:lnTo>
                  <a:lnTo>
                    <a:pt x="788" y="1056"/>
                  </a:lnTo>
                  <a:lnTo>
                    <a:pt x="788" y="1054"/>
                  </a:lnTo>
                  <a:lnTo>
                    <a:pt x="790" y="1054"/>
                  </a:lnTo>
                  <a:lnTo>
                    <a:pt x="806" y="1052"/>
                  </a:lnTo>
                  <a:lnTo>
                    <a:pt x="818" y="1038"/>
                  </a:lnTo>
                  <a:lnTo>
                    <a:pt x="826" y="1028"/>
                  </a:lnTo>
                  <a:lnTo>
                    <a:pt x="826" y="1016"/>
                  </a:lnTo>
                  <a:lnTo>
                    <a:pt x="828" y="1010"/>
                  </a:lnTo>
                  <a:lnTo>
                    <a:pt x="834" y="1004"/>
                  </a:lnTo>
                  <a:lnTo>
                    <a:pt x="836" y="1004"/>
                  </a:lnTo>
                  <a:lnTo>
                    <a:pt x="850" y="1006"/>
                  </a:lnTo>
                  <a:lnTo>
                    <a:pt x="858" y="1002"/>
                  </a:lnTo>
                  <a:lnTo>
                    <a:pt x="860" y="992"/>
                  </a:lnTo>
                  <a:lnTo>
                    <a:pt x="876" y="986"/>
                  </a:lnTo>
                  <a:lnTo>
                    <a:pt x="878" y="986"/>
                  </a:lnTo>
                  <a:lnTo>
                    <a:pt x="898" y="988"/>
                  </a:lnTo>
                  <a:lnTo>
                    <a:pt x="914" y="984"/>
                  </a:lnTo>
                  <a:lnTo>
                    <a:pt x="922" y="976"/>
                  </a:lnTo>
                  <a:lnTo>
                    <a:pt x="930" y="962"/>
                  </a:lnTo>
                  <a:lnTo>
                    <a:pt x="918" y="950"/>
                  </a:lnTo>
                  <a:lnTo>
                    <a:pt x="918" y="948"/>
                  </a:lnTo>
                  <a:lnTo>
                    <a:pt x="914" y="940"/>
                  </a:lnTo>
                  <a:lnTo>
                    <a:pt x="912" y="924"/>
                  </a:lnTo>
                  <a:lnTo>
                    <a:pt x="918" y="912"/>
                  </a:lnTo>
                  <a:lnTo>
                    <a:pt x="920" y="904"/>
                  </a:lnTo>
                  <a:lnTo>
                    <a:pt x="928" y="896"/>
                  </a:lnTo>
                  <a:lnTo>
                    <a:pt x="936" y="878"/>
                  </a:lnTo>
                  <a:lnTo>
                    <a:pt x="936" y="876"/>
                  </a:lnTo>
                  <a:lnTo>
                    <a:pt x="938" y="876"/>
                  </a:lnTo>
                  <a:lnTo>
                    <a:pt x="946" y="864"/>
                  </a:lnTo>
                  <a:lnTo>
                    <a:pt x="958" y="840"/>
                  </a:lnTo>
                  <a:lnTo>
                    <a:pt x="968" y="856"/>
                  </a:lnTo>
                  <a:lnTo>
                    <a:pt x="970" y="856"/>
                  </a:lnTo>
                  <a:lnTo>
                    <a:pt x="970" y="858"/>
                  </a:lnTo>
                  <a:lnTo>
                    <a:pt x="974" y="874"/>
                  </a:lnTo>
                  <a:lnTo>
                    <a:pt x="976" y="890"/>
                  </a:lnTo>
                  <a:lnTo>
                    <a:pt x="986" y="896"/>
                  </a:lnTo>
                  <a:lnTo>
                    <a:pt x="988" y="896"/>
                  </a:lnTo>
                  <a:lnTo>
                    <a:pt x="990" y="896"/>
                  </a:lnTo>
                  <a:lnTo>
                    <a:pt x="992" y="896"/>
                  </a:lnTo>
                  <a:lnTo>
                    <a:pt x="1002" y="880"/>
                  </a:lnTo>
                  <a:lnTo>
                    <a:pt x="1006" y="864"/>
                  </a:lnTo>
                  <a:lnTo>
                    <a:pt x="1010" y="864"/>
                  </a:lnTo>
                  <a:lnTo>
                    <a:pt x="1012" y="864"/>
                  </a:lnTo>
                  <a:lnTo>
                    <a:pt x="1034" y="872"/>
                  </a:lnTo>
                  <a:lnTo>
                    <a:pt x="1046" y="864"/>
                  </a:lnTo>
                  <a:lnTo>
                    <a:pt x="1048" y="864"/>
                  </a:lnTo>
                  <a:lnTo>
                    <a:pt x="1060" y="862"/>
                  </a:lnTo>
                  <a:lnTo>
                    <a:pt x="1068" y="848"/>
                  </a:lnTo>
                  <a:lnTo>
                    <a:pt x="1068" y="832"/>
                  </a:lnTo>
                  <a:lnTo>
                    <a:pt x="1074" y="806"/>
                  </a:lnTo>
                  <a:lnTo>
                    <a:pt x="1074" y="808"/>
                  </a:lnTo>
                  <a:lnTo>
                    <a:pt x="1078" y="808"/>
                  </a:lnTo>
                  <a:lnTo>
                    <a:pt x="1094" y="812"/>
                  </a:lnTo>
                  <a:lnTo>
                    <a:pt x="1102" y="796"/>
                  </a:lnTo>
                  <a:lnTo>
                    <a:pt x="1104" y="796"/>
                  </a:lnTo>
                  <a:lnTo>
                    <a:pt x="1106" y="796"/>
                  </a:lnTo>
                  <a:lnTo>
                    <a:pt x="1122" y="796"/>
                  </a:lnTo>
                  <a:lnTo>
                    <a:pt x="1124" y="796"/>
                  </a:lnTo>
                  <a:lnTo>
                    <a:pt x="1126" y="796"/>
                  </a:lnTo>
                  <a:lnTo>
                    <a:pt x="1134" y="808"/>
                  </a:lnTo>
                  <a:lnTo>
                    <a:pt x="1134" y="810"/>
                  </a:lnTo>
                  <a:lnTo>
                    <a:pt x="1134" y="812"/>
                  </a:lnTo>
                  <a:lnTo>
                    <a:pt x="1136" y="828"/>
                  </a:lnTo>
                  <a:lnTo>
                    <a:pt x="1144" y="834"/>
                  </a:lnTo>
                  <a:lnTo>
                    <a:pt x="1154" y="824"/>
                  </a:lnTo>
                  <a:lnTo>
                    <a:pt x="1158" y="828"/>
                  </a:lnTo>
                  <a:lnTo>
                    <a:pt x="1162" y="834"/>
                  </a:lnTo>
                  <a:lnTo>
                    <a:pt x="1162" y="840"/>
                  </a:lnTo>
                  <a:lnTo>
                    <a:pt x="1162" y="854"/>
                  </a:lnTo>
                  <a:lnTo>
                    <a:pt x="1158" y="868"/>
                  </a:lnTo>
                  <a:lnTo>
                    <a:pt x="1162" y="876"/>
                  </a:lnTo>
                  <a:lnTo>
                    <a:pt x="1170" y="884"/>
                  </a:lnTo>
                  <a:lnTo>
                    <a:pt x="1202" y="888"/>
                  </a:lnTo>
                  <a:lnTo>
                    <a:pt x="1204" y="890"/>
                  </a:lnTo>
                  <a:lnTo>
                    <a:pt x="1206" y="890"/>
                  </a:lnTo>
                  <a:lnTo>
                    <a:pt x="1208" y="892"/>
                  </a:lnTo>
                  <a:lnTo>
                    <a:pt x="1218" y="880"/>
                  </a:lnTo>
                  <a:lnTo>
                    <a:pt x="1226" y="872"/>
                  </a:lnTo>
                  <a:lnTo>
                    <a:pt x="1222" y="860"/>
                  </a:lnTo>
                  <a:lnTo>
                    <a:pt x="1214" y="808"/>
                  </a:lnTo>
                  <a:lnTo>
                    <a:pt x="1238" y="820"/>
                  </a:lnTo>
                  <a:lnTo>
                    <a:pt x="1250" y="832"/>
                  </a:lnTo>
                  <a:lnTo>
                    <a:pt x="1256" y="838"/>
                  </a:lnTo>
                  <a:lnTo>
                    <a:pt x="1266" y="832"/>
                  </a:lnTo>
                  <a:lnTo>
                    <a:pt x="1298" y="796"/>
                  </a:lnTo>
                  <a:lnTo>
                    <a:pt x="1300" y="796"/>
                  </a:lnTo>
                  <a:lnTo>
                    <a:pt x="1312" y="786"/>
                  </a:lnTo>
                  <a:lnTo>
                    <a:pt x="1326" y="768"/>
                  </a:lnTo>
                  <a:lnTo>
                    <a:pt x="1326" y="766"/>
                  </a:lnTo>
                  <a:lnTo>
                    <a:pt x="1344" y="770"/>
                  </a:lnTo>
                  <a:lnTo>
                    <a:pt x="1354" y="770"/>
                  </a:lnTo>
                  <a:lnTo>
                    <a:pt x="1354" y="762"/>
                  </a:lnTo>
                  <a:lnTo>
                    <a:pt x="1356" y="756"/>
                  </a:lnTo>
                  <a:lnTo>
                    <a:pt x="1370" y="740"/>
                  </a:lnTo>
                  <a:lnTo>
                    <a:pt x="1374" y="736"/>
                  </a:lnTo>
                  <a:lnTo>
                    <a:pt x="1390" y="742"/>
                  </a:lnTo>
                  <a:lnTo>
                    <a:pt x="1408" y="740"/>
                  </a:lnTo>
                  <a:lnTo>
                    <a:pt x="1422" y="726"/>
                  </a:lnTo>
                  <a:lnTo>
                    <a:pt x="1428" y="714"/>
                  </a:lnTo>
                  <a:lnTo>
                    <a:pt x="1424" y="708"/>
                  </a:lnTo>
                  <a:lnTo>
                    <a:pt x="1412" y="714"/>
                  </a:lnTo>
                  <a:lnTo>
                    <a:pt x="1412" y="712"/>
                  </a:lnTo>
                  <a:lnTo>
                    <a:pt x="1410" y="712"/>
                  </a:lnTo>
                  <a:lnTo>
                    <a:pt x="1396" y="700"/>
                  </a:lnTo>
                  <a:lnTo>
                    <a:pt x="1396" y="698"/>
                  </a:lnTo>
                  <a:lnTo>
                    <a:pt x="1402" y="676"/>
                  </a:lnTo>
                  <a:lnTo>
                    <a:pt x="1402" y="660"/>
                  </a:lnTo>
                  <a:lnTo>
                    <a:pt x="1398" y="648"/>
                  </a:lnTo>
                  <a:lnTo>
                    <a:pt x="1388" y="644"/>
                  </a:lnTo>
                  <a:lnTo>
                    <a:pt x="1388" y="642"/>
                  </a:lnTo>
                  <a:lnTo>
                    <a:pt x="1386" y="642"/>
                  </a:lnTo>
                  <a:lnTo>
                    <a:pt x="1386" y="640"/>
                  </a:lnTo>
                  <a:lnTo>
                    <a:pt x="1376" y="622"/>
                  </a:lnTo>
                  <a:lnTo>
                    <a:pt x="1374" y="620"/>
                  </a:lnTo>
                  <a:lnTo>
                    <a:pt x="1362" y="636"/>
                  </a:lnTo>
                  <a:lnTo>
                    <a:pt x="1348" y="644"/>
                  </a:lnTo>
                  <a:lnTo>
                    <a:pt x="1344" y="646"/>
                  </a:lnTo>
                  <a:lnTo>
                    <a:pt x="1344" y="644"/>
                  </a:lnTo>
                  <a:lnTo>
                    <a:pt x="1342" y="644"/>
                  </a:lnTo>
                  <a:lnTo>
                    <a:pt x="1328" y="630"/>
                  </a:lnTo>
                  <a:lnTo>
                    <a:pt x="1328" y="628"/>
                  </a:lnTo>
                  <a:lnTo>
                    <a:pt x="1318" y="606"/>
                  </a:lnTo>
                  <a:lnTo>
                    <a:pt x="1314" y="590"/>
                  </a:lnTo>
                  <a:lnTo>
                    <a:pt x="1314" y="588"/>
                  </a:lnTo>
                  <a:lnTo>
                    <a:pt x="1314" y="564"/>
                  </a:lnTo>
                  <a:lnTo>
                    <a:pt x="1312" y="550"/>
                  </a:lnTo>
                  <a:lnTo>
                    <a:pt x="1300" y="546"/>
                  </a:lnTo>
                  <a:lnTo>
                    <a:pt x="1274" y="526"/>
                  </a:lnTo>
                  <a:lnTo>
                    <a:pt x="1276" y="524"/>
                  </a:lnTo>
                  <a:lnTo>
                    <a:pt x="1288" y="510"/>
                  </a:lnTo>
                  <a:lnTo>
                    <a:pt x="1288" y="508"/>
                  </a:lnTo>
                  <a:lnTo>
                    <a:pt x="1290" y="508"/>
                  </a:lnTo>
                  <a:lnTo>
                    <a:pt x="1302" y="508"/>
                  </a:lnTo>
                  <a:lnTo>
                    <a:pt x="1304" y="508"/>
                  </a:lnTo>
                  <a:lnTo>
                    <a:pt x="1310" y="510"/>
                  </a:lnTo>
                  <a:lnTo>
                    <a:pt x="1314" y="514"/>
                  </a:lnTo>
                  <a:lnTo>
                    <a:pt x="1326" y="522"/>
                  </a:lnTo>
                  <a:lnTo>
                    <a:pt x="1338" y="512"/>
                  </a:lnTo>
                  <a:lnTo>
                    <a:pt x="1346" y="500"/>
                  </a:lnTo>
                  <a:lnTo>
                    <a:pt x="1346" y="490"/>
                  </a:lnTo>
                  <a:lnTo>
                    <a:pt x="1344" y="464"/>
                  </a:lnTo>
                  <a:lnTo>
                    <a:pt x="1342" y="454"/>
                  </a:lnTo>
                  <a:lnTo>
                    <a:pt x="1324" y="452"/>
                  </a:lnTo>
                  <a:lnTo>
                    <a:pt x="1324" y="440"/>
                  </a:lnTo>
                  <a:lnTo>
                    <a:pt x="1308" y="420"/>
                  </a:lnTo>
                  <a:lnTo>
                    <a:pt x="1306" y="420"/>
                  </a:lnTo>
                  <a:lnTo>
                    <a:pt x="1298" y="406"/>
                  </a:lnTo>
                  <a:lnTo>
                    <a:pt x="1298" y="404"/>
                  </a:lnTo>
                  <a:lnTo>
                    <a:pt x="1298" y="402"/>
                  </a:lnTo>
                  <a:lnTo>
                    <a:pt x="1314" y="380"/>
                  </a:lnTo>
                  <a:lnTo>
                    <a:pt x="1314" y="378"/>
                  </a:lnTo>
                  <a:lnTo>
                    <a:pt x="1316" y="378"/>
                  </a:lnTo>
                  <a:lnTo>
                    <a:pt x="1316" y="376"/>
                  </a:lnTo>
                  <a:lnTo>
                    <a:pt x="1318" y="376"/>
                  </a:lnTo>
                  <a:lnTo>
                    <a:pt x="1324" y="376"/>
                  </a:lnTo>
                  <a:lnTo>
                    <a:pt x="1334" y="368"/>
                  </a:lnTo>
                  <a:lnTo>
                    <a:pt x="1344" y="336"/>
                  </a:lnTo>
                  <a:lnTo>
                    <a:pt x="1358" y="322"/>
                  </a:lnTo>
                  <a:lnTo>
                    <a:pt x="1358" y="320"/>
                  </a:lnTo>
                  <a:lnTo>
                    <a:pt x="1374" y="316"/>
                  </a:lnTo>
                  <a:lnTo>
                    <a:pt x="1374" y="318"/>
                  </a:lnTo>
                  <a:lnTo>
                    <a:pt x="1382" y="326"/>
                  </a:lnTo>
                  <a:lnTo>
                    <a:pt x="1386" y="328"/>
                  </a:lnTo>
                  <a:lnTo>
                    <a:pt x="1392" y="302"/>
                  </a:lnTo>
                  <a:lnTo>
                    <a:pt x="1386" y="284"/>
                  </a:lnTo>
                  <a:lnTo>
                    <a:pt x="1386" y="282"/>
                  </a:lnTo>
                  <a:lnTo>
                    <a:pt x="1388" y="262"/>
                  </a:lnTo>
                  <a:lnTo>
                    <a:pt x="1388" y="260"/>
                  </a:lnTo>
                  <a:lnTo>
                    <a:pt x="1398" y="250"/>
                  </a:lnTo>
                  <a:lnTo>
                    <a:pt x="1404" y="240"/>
                  </a:lnTo>
                  <a:lnTo>
                    <a:pt x="1404" y="230"/>
                  </a:lnTo>
                  <a:lnTo>
                    <a:pt x="1402" y="220"/>
                  </a:lnTo>
                  <a:lnTo>
                    <a:pt x="1398" y="204"/>
                  </a:lnTo>
                  <a:lnTo>
                    <a:pt x="1398" y="186"/>
                  </a:lnTo>
                  <a:lnTo>
                    <a:pt x="1398" y="184"/>
                  </a:lnTo>
                  <a:lnTo>
                    <a:pt x="1402" y="168"/>
                  </a:lnTo>
                  <a:lnTo>
                    <a:pt x="1398" y="158"/>
                  </a:lnTo>
                  <a:lnTo>
                    <a:pt x="1396" y="152"/>
                  </a:lnTo>
                  <a:lnTo>
                    <a:pt x="1398" y="128"/>
                  </a:lnTo>
                  <a:close/>
                </a:path>
              </a:pathLst>
            </a:custGeom>
            <a:solidFill>
              <a:srgbClr val="565656"/>
            </a:solidFill>
            <a:ln>
              <a:noFill/>
            </a:ln>
            <a:extLst>
              <a:ext uri="{91240B29-F687-4F45-9708-019B960494DF}">
                <a14:hiddenLine xmlns:a14="http://schemas.microsoft.com/office/drawing/2010/main"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 name="甘肃"/>
            <p:cNvSpPr>
              <a:spLocks/>
            </p:cNvSpPr>
            <p:nvPr/>
          </p:nvSpPr>
          <p:spPr bwMode="auto">
            <a:xfrm>
              <a:off x="2856065" y="3033095"/>
              <a:ext cx="1402397" cy="1187363"/>
            </a:xfrm>
            <a:custGeom>
              <a:avLst/>
              <a:gdLst>
                <a:gd name="T0" fmla="*/ 2147483646 w 912"/>
                <a:gd name="T1" fmla="*/ 2147483646 h 772"/>
                <a:gd name="T2" fmla="*/ 2147483646 w 912"/>
                <a:gd name="T3" fmla="*/ 2147483646 h 772"/>
                <a:gd name="T4" fmla="*/ 2147483646 w 912"/>
                <a:gd name="T5" fmla="*/ 2147483646 h 772"/>
                <a:gd name="T6" fmla="*/ 2147483646 w 912"/>
                <a:gd name="T7" fmla="*/ 2147483646 h 772"/>
                <a:gd name="T8" fmla="*/ 2147483646 w 912"/>
                <a:gd name="T9" fmla="*/ 2147483646 h 772"/>
                <a:gd name="T10" fmla="*/ 2147483646 w 912"/>
                <a:gd name="T11" fmla="*/ 2147483646 h 772"/>
                <a:gd name="T12" fmla="*/ 2147483646 w 912"/>
                <a:gd name="T13" fmla="*/ 2147483646 h 772"/>
                <a:gd name="T14" fmla="*/ 2147483646 w 912"/>
                <a:gd name="T15" fmla="*/ 2147483646 h 772"/>
                <a:gd name="T16" fmla="*/ 2147483646 w 912"/>
                <a:gd name="T17" fmla="*/ 2147483646 h 772"/>
                <a:gd name="T18" fmla="*/ 2147483646 w 912"/>
                <a:gd name="T19" fmla="*/ 2147483646 h 772"/>
                <a:gd name="T20" fmla="*/ 2147483646 w 912"/>
                <a:gd name="T21" fmla="*/ 2147483646 h 772"/>
                <a:gd name="T22" fmla="*/ 2147483646 w 912"/>
                <a:gd name="T23" fmla="*/ 2147483646 h 772"/>
                <a:gd name="T24" fmla="*/ 2147483646 w 912"/>
                <a:gd name="T25" fmla="*/ 2147483646 h 772"/>
                <a:gd name="T26" fmla="*/ 2147483646 w 912"/>
                <a:gd name="T27" fmla="*/ 2147483646 h 772"/>
                <a:gd name="T28" fmla="*/ 2147483646 w 912"/>
                <a:gd name="T29" fmla="*/ 2147483646 h 772"/>
                <a:gd name="T30" fmla="*/ 2147483646 w 912"/>
                <a:gd name="T31" fmla="*/ 2147483646 h 772"/>
                <a:gd name="T32" fmla="*/ 2147483646 w 912"/>
                <a:gd name="T33" fmla="*/ 2147483646 h 772"/>
                <a:gd name="T34" fmla="*/ 2147483646 w 912"/>
                <a:gd name="T35" fmla="*/ 2147483646 h 772"/>
                <a:gd name="T36" fmla="*/ 2147483646 w 912"/>
                <a:gd name="T37" fmla="*/ 2147483646 h 772"/>
                <a:gd name="T38" fmla="*/ 2147483646 w 912"/>
                <a:gd name="T39" fmla="*/ 2147483646 h 772"/>
                <a:gd name="T40" fmla="*/ 2147483646 w 912"/>
                <a:gd name="T41" fmla="*/ 2147483646 h 772"/>
                <a:gd name="T42" fmla="*/ 2147483646 w 912"/>
                <a:gd name="T43" fmla="*/ 2147483646 h 772"/>
                <a:gd name="T44" fmla="*/ 2147483646 w 912"/>
                <a:gd name="T45" fmla="*/ 2147483646 h 772"/>
                <a:gd name="T46" fmla="*/ 2147483646 w 912"/>
                <a:gd name="T47" fmla="*/ 2147483646 h 772"/>
                <a:gd name="T48" fmla="*/ 2147483646 w 912"/>
                <a:gd name="T49" fmla="*/ 2147483646 h 772"/>
                <a:gd name="T50" fmla="*/ 2147483646 w 912"/>
                <a:gd name="T51" fmla="*/ 2147483646 h 772"/>
                <a:gd name="T52" fmla="*/ 2147483646 w 912"/>
                <a:gd name="T53" fmla="*/ 2147483646 h 772"/>
                <a:gd name="T54" fmla="*/ 2147483646 w 912"/>
                <a:gd name="T55" fmla="*/ 2147483646 h 772"/>
                <a:gd name="T56" fmla="*/ 2147483646 w 912"/>
                <a:gd name="T57" fmla="*/ 2147483646 h 772"/>
                <a:gd name="T58" fmla="*/ 2147483646 w 912"/>
                <a:gd name="T59" fmla="*/ 2147483646 h 772"/>
                <a:gd name="T60" fmla="*/ 2147483646 w 912"/>
                <a:gd name="T61" fmla="*/ 2147483646 h 772"/>
                <a:gd name="T62" fmla="*/ 2147483646 w 912"/>
                <a:gd name="T63" fmla="*/ 2147483646 h 772"/>
                <a:gd name="T64" fmla="*/ 2147483646 w 912"/>
                <a:gd name="T65" fmla="*/ 2147483646 h 772"/>
                <a:gd name="T66" fmla="*/ 2147483646 w 912"/>
                <a:gd name="T67" fmla="*/ 2147483646 h 772"/>
                <a:gd name="T68" fmla="*/ 2147483646 w 912"/>
                <a:gd name="T69" fmla="*/ 2147483646 h 772"/>
                <a:gd name="T70" fmla="*/ 2147483646 w 912"/>
                <a:gd name="T71" fmla="*/ 2147483646 h 772"/>
                <a:gd name="T72" fmla="*/ 2147483646 w 912"/>
                <a:gd name="T73" fmla="*/ 2147483646 h 772"/>
                <a:gd name="T74" fmla="*/ 2147483646 w 912"/>
                <a:gd name="T75" fmla="*/ 2147483646 h 772"/>
                <a:gd name="T76" fmla="*/ 2147483646 w 912"/>
                <a:gd name="T77" fmla="*/ 2147483646 h 772"/>
                <a:gd name="T78" fmla="*/ 2147483646 w 912"/>
                <a:gd name="T79" fmla="*/ 2147483646 h 772"/>
                <a:gd name="T80" fmla="*/ 2147483646 w 912"/>
                <a:gd name="T81" fmla="*/ 2147483646 h 772"/>
                <a:gd name="T82" fmla="*/ 2147483646 w 912"/>
                <a:gd name="T83" fmla="*/ 2147483646 h 772"/>
                <a:gd name="T84" fmla="*/ 2147483646 w 912"/>
                <a:gd name="T85" fmla="*/ 2147483646 h 772"/>
                <a:gd name="T86" fmla="*/ 2147483646 w 912"/>
                <a:gd name="T87" fmla="*/ 2147483646 h 772"/>
                <a:gd name="T88" fmla="*/ 2147483646 w 912"/>
                <a:gd name="T89" fmla="*/ 2147483646 h 772"/>
                <a:gd name="T90" fmla="*/ 2147483646 w 912"/>
                <a:gd name="T91" fmla="*/ 2147483646 h 772"/>
                <a:gd name="T92" fmla="*/ 2147483646 w 912"/>
                <a:gd name="T93" fmla="*/ 2147483646 h 772"/>
                <a:gd name="T94" fmla="*/ 2147483646 w 912"/>
                <a:gd name="T95" fmla="*/ 2147483646 h 772"/>
                <a:gd name="T96" fmla="*/ 2147483646 w 912"/>
                <a:gd name="T97" fmla="*/ 2147483646 h 772"/>
                <a:gd name="T98" fmla="*/ 2147483646 w 912"/>
                <a:gd name="T99" fmla="*/ 2147483646 h 772"/>
                <a:gd name="T100" fmla="*/ 2147483646 w 912"/>
                <a:gd name="T101" fmla="*/ 2147483646 h 772"/>
                <a:gd name="T102" fmla="*/ 2147483646 w 912"/>
                <a:gd name="T103" fmla="*/ 2147483646 h 772"/>
                <a:gd name="T104" fmla="*/ 2147483646 w 912"/>
                <a:gd name="T105" fmla="*/ 2147483646 h 772"/>
                <a:gd name="T106" fmla="*/ 2147483646 w 912"/>
                <a:gd name="T107" fmla="*/ 2147483646 h 772"/>
                <a:gd name="T108" fmla="*/ 2147483646 w 912"/>
                <a:gd name="T109" fmla="*/ 2147483646 h 772"/>
                <a:gd name="T110" fmla="*/ 2147483646 w 912"/>
                <a:gd name="T111" fmla="*/ 2147483646 h 7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12" h="772">
                  <a:moveTo>
                    <a:pt x="542" y="280"/>
                  </a:moveTo>
                  <a:lnTo>
                    <a:pt x="530" y="280"/>
                  </a:lnTo>
                  <a:lnTo>
                    <a:pt x="526" y="288"/>
                  </a:lnTo>
                  <a:lnTo>
                    <a:pt x="532" y="296"/>
                  </a:lnTo>
                  <a:lnTo>
                    <a:pt x="536" y="308"/>
                  </a:lnTo>
                  <a:lnTo>
                    <a:pt x="536" y="310"/>
                  </a:lnTo>
                  <a:lnTo>
                    <a:pt x="536" y="312"/>
                  </a:lnTo>
                  <a:lnTo>
                    <a:pt x="518" y="320"/>
                  </a:lnTo>
                  <a:lnTo>
                    <a:pt x="516" y="320"/>
                  </a:lnTo>
                  <a:lnTo>
                    <a:pt x="506" y="320"/>
                  </a:lnTo>
                  <a:lnTo>
                    <a:pt x="500" y="316"/>
                  </a:lnTo>
                  <a:lnTo>
                    <a:pt x="494" y="314"/>
                  </a:lnTo>
                  <a:lnTo>
                    <a:pt x="492" y="310"/>
                  </a:lnTo>
                  <a:lnTo>
                    <a:pt x="488" y="300"/>
                  </a:lnTo>
                  <a:lnTo>
                    <a:pt x="464" y="296"/>
                  </a:lnTo>
                  <a:lnTo>
                    <a:pt x="456" y="264"/>
                  </a:lnTo>
                  <a:lnTo>
                    <a:pt x="450" y="262"/>
                  </a:lnTo>
                  <a:lnTo>
                    <a:pt x="446" y="258"/>
                  </a:lnTo>
                  <a:lnTo>
                    <a:pt x="444" y="256"/>
                  </a:lnTo>
                  <a:lnTo>
                    <a:pt x="440" y="250"/>
                  </a:lnTo>
                  <a:lnTo>
                    <a:pt x="432" y="248"/>
                  </a:lnTo>
                  <a:lnTo>
                    <a:pt x="424" y="242"/>
                  </a:lnTo>
                  <a:lnTo>
                    <a:pt x="416" y="232"/>
                  </a:lnTo>
                  <a:lnTo>
                    <a:pt x="406" y="228"/>
                  </a:lnTo>
                  <a:lnTo>
                    <a:pt x="392" y="214"/>
                  </a:lnTo>
                  <a:lnTo>
                    <a:pt x="390" y="204"/>
                  </a:lnTo>
                  <a:lnTo>
                    <a:pt x="390" y="202"/>
                  </a:lnTo>
                  <a:lnTo>
                    <a:pt x="416" y="168"/>
                  </a:lnTo>
                  <a:lnTo>
                    <a:pt x="416" y="164"/>
                  </a:lnTo>
                  <a:lnTo>
                    <a:pt x="416" y="162"/>
                  </a:lnTo>
                  <a:lnTo>
                    <a:pt x="412" y="152"/>
                  </a:lnTo>
                  <a:lnTo>
                    <a:pt x="398" y="156"/>
                  </a:lnTo>
                  <a:lnTo>
                    <a:pt x="396" y="156"/>
                  </a:lnTo>
                  <a:lnTo>
                    <a:pt x="396" y="158"/>
                  </a:lnTo>
                  <a:lnTo>
                    <a:pt x="360" y="160"/>
                  </a:lnTo>
                  <a:lnTo>
                    <a:pt x="348" y="164"/>
                  </a:lnTo>
                  <a:lnTo>
                    <a:pt x="342" y="168"/>
                  </a:lnTo>
                  <a:lnTo>
                    <a:pt x="340" y="172"/>
                  </a:lnTo>
                  <a:lnTo>
                    <a:pt x="334" y="178"/>
                  </a:lnTo>
                  <a:lnTo>
                    <a:pt x="330" y="178"/>
                  </a:lnTo>
                  <a:lnTo>
                    <a:pt x="324" y="178"/>
                  </a:lnTo>
                  <a:lnTo>
                    <a:pt x="324" y="176"/>
                  </a:lnTo>
                  <a:lnTo>
                    <a:pt x="312" y="168"/>
                  </a:lnTo>
                  <a:lnTo>
                    <a:pt x="312" y="148"/>
                  </a:lnTo>
                  <a:lnTo>
                    <a:pt x="304" y="142"/>
                  </a:lnTo>
                  <a:lnTo>
                    <a:pt x="300" y="134"/>
                  </a:lnTo>
                  <a:lnTo>
                    <a:pt x="296" y="116"/>
                  </a:lnTo>
                  <a:lnTo>
                    <a:pt x="288" y="108"/>
                  </a:lnTo>
                  <a:lnTo>
                    <a:pt x="280" y="100"/>
                  </a:lnTo>
                  <a:lnTo>
                    <a:pt x="276" y="98"/>
                  </a:lnTo>
                  <a:lnTo>
                    <a:pt x="290" y="80"/>
                  </a:lnTo>
                  <a:lnTo>
                    <a:pt x="292" y="68"/>
                  </a:lnTo>
                  <a:lnTo>
                    <a:pt x="276" y="48"/>
                  </a:lnTo>
                  <a:lnTo>
                    <a:pt x="268" y="32"/>
                  </a:lnTo>
                  <a:lnTo>
                    <a:pt x="268" y="24"/>
                  </a:lnTo>
                  <a:lnTo>
                    <a:pt x="256" y="16"/>
                  </a:lnTo>
                  <a:lnTo>
                    <a:pt x="256" y="14"/>
                  </a:lnTo>
                  <a:lnTo>
                    <a:pt x="246" y="2"/>
                  </a:lnTo>
                  <a:lnTo>
                    <a:pt x="232" y="0"/>
                  </a:lnTo>
                  <a:lnTo>
                    <a:pt x="216" y="4"/>
                  </a:lnTo>
                  <a:lnTo>
                    <a:pt x="212" y="8"/>
                  </a:lnTo>
                  <a:lnTo>
                    <a:pt x="210" y="30"/>
                  </a:lnTo>
                  <a:lnTo>
                    <a:pt x="210" y="56"/>
                  </a:lnTo>
                  <a:lnTo>
                    <a:pt x="208" y="56"/>
                  </a:lnTo>
                  <a:lnTo>
                    <a:pt x="192" y="62"/>
                  </a:lnTo>
                  <a:lnTo>
                    <a:pt x="178" y="64"/>
                  </a:lnTo>
                  <a:lnTo>
                    <a:pt x="168" y="70"/>
                  </a:lnTo>
                  <a:lnTo>
                    <a:pt x="154" y="74"/>
                  </a:lnTo>
                  <a:lnTo>
                    <a:pt x="152" y="76"/>
                  </a:lnTo>
                  <a:lnTo>
                    <a:pt x="124" y="68"/>
                  </a:lnTo>
                  <a:lnTo>
                    <a:pt x="114" y="80"/>
                  </a:lnTo>
                  <a:lnTo>
                    <a:pt x="108" y="86"/>
                  </a:lnTo>
                  <a:lnTo>
                    <a:pt x="98" y="88"/>
                  </a:lnTo>
                  <a:lnTo>
                    <a:pt x="82" y="102"/>
                  </a:lnTo>
                  <a:lnTo>
                    <a:pt x="72" y="116"/>
                  </a:lnTo>
                  <a:lnTo>
                    <a:pt x="72" y="118"/>
                  </a:lnTo>
                  <a:lnTo>
                    <a:pt x="66" y="128"/>
                  </a:lnTo>
                  <a:lnTo>
                    <a:pt x="60" y="132"/>
                  </a:lnTo>
                  <a:lnTo>
                    <a:pt x="50" y="144"/>
                  </a:lnTo>
                  <a:lnTo>
                    <a:pt x="50" y="146"/>
                  </a:lnTo>
                  <a:lnTo>
                    <a:pt x="44" y="150"/>
                  </a:lnTo>
                  <a:lnTo>
                    <a:pt x="32" y="152"/>
                  </a:lnTo>
                  <a:lnTo>
                    <a:pt x="12" y="152"/>
                  </a:lnTo>
                  <a:lnTo>
                    <a:pt x="8" y="158"/>
                  </a:lnTo>
                  <a:lnTo>
                    <a:pt x="0" y="172"/>
                  </a:lnTo>
                  <a:lnTo>
                    <a:pt x="4" y="184"/>
                  </a:lnTo>
                  <a:lnTo>
                    <a:pt x="2" y="216"/>
                  </a:lnTo>
                  <a:lnTo>
                    <a:pt x="8" y="224"/>
                  </a:lnTo>
                  <a:lnTo>
                    <a:pt x="8" y="226"/>
                  </a:lnTo>
                  <a:lnTo>
                    <a:pt x="10" y="232"/>
                  </a:lnTo>
                  <a:lnTo>
                    <a:pt x="22" y="232"/>
                  </a:lnTo>
                  <a:lnTo>
                    <a:pt x="40" y="236"/>
                  </a:lnTo>
                  <a:lnTo>
                    <a:pt x="66" y="238"/>
                  </a:lnTo>
                  <a:lnTo>
                    <a:pt x="76" y="236"/>
                  </a:lnTo>
                  <a:lnTo>
                    <a:pt x="78" y="236"/>
                  </a:lnTo>
                  <a:lnTo>
                    <a:pt x="80" y="236"/>
                  </a:lnTo>
                  <a:lnTo>
                    <a:pt x="100" y="244"/>
                  </a:lnTo>
                  <a:lnTo>
                    <a:pt x="102" y="244"/>
                  </a:lnTo>
                  <a:lnTo>
                    <a:pt x="112" y="254"/>
                  </a:lnTo>
                  <a:lnTo>
                    <a:pt x="136" y="262"/>
                  </a:lnTo>
                  <a:lnTo>
                    <a:pt x="138" y="262"/>
                  </a:lnTo>
                  <a:lnTo>
                    <a:pt x="154" y="272"/>
                  </a:lnTo>
                  <a:lnTo>
                    <a:pt x="192" y="308"/>
                  </a:lnTo>
                  <a:lnTo>
                    <a:pt x="210" y="316"/>
                  </a:lnTo>
                  <a:lnTo>
                    <a:pt x="218" y="312"/>
                  </a:lnTo>
                  <a:lnTo>
                    <a:pt x="224" y="300"/>
                  </a:lnTo>
                  <a:lnTo>
                    <a:pt x="220" y="278"/>
                  </a:lnTo>
                  <a:lnTo>
                    <a:pt x="222" y="274"/>
                  </a:lnTo>
                  <a:lnTo>
                    <a:pt x="224" y="270"/>
                  </a:lnTo>
                  <a:lnTo>
                    <a:pt x="236" y="264"/>
                  </a:lnTo>
                  <a:lnTo>
                    <a:pt x="236" y="262"/>
                  </a:lnTo>
                  <a:lnTo>
                    <a:pt x="286" y="292"/>
                  </a:lnTo>
                  <a:lnTo>
                    <a:pt x="292" y="290"/>
                  </a:lnTo>
                  <a:lnTo>
                    <a:pt x="302" y="284"/>
                  </a:lnTo>
                  <a:lnTo>
                    <a:pt x="304" y="284"/>
                  </a:lnTo>
                  <a:lnTo>
                    <a:pt x="310" y="284"/>
                  </a:lnTo>
                  <a:lnTo>
                    <a:pt x="320" y="276"/>
                  </a:lnTo>
                  <a:lnTo>
                    <a:pt x="322" y="276"/>
                  </a:lnTo>
                  <a:lnTo>
                    <a:pt x="324" y="276"/>
                  </a:lnTo>
                  <a:lnTo>
                    <a:pt x="352" y="296"/>
                  </a:lnTo>
                  <a:lnTo>
                    <a:pt x="354" y="298"/>
                  </a:lnTo>
                  <a:lnTo>
                    <a:pt x="372" y="312"/>
                  </a:lnTo>
                  <a:lnTo>
                    <a:pt x="380" y="320"/>
                  </a:lnTo>
                  <a:lnTo>
                    <a:pt x="388" y="330"/>
                  </a:lnTo>
                  <a:lnTo>
                    <a:pt x="398" y="340"/>
                  </a:lnTo>
                  <a:lnTo>
                    <a:pt x="404" y="338"/>
                  </a:lnTo>
                  <a:lnTo>
                    <a:pt x="412" y="324"/>
                  </a:lnTo>
                  <a:lnTo>
                    <a:pt x="430" y="336"/>
                  </a:lnTo>
                  <a:lnTo>
                    <a:pt x="432" y="336"/>
                  </a:lnTo>
                  <a:lnTo>
                    <a:pt x="444" y="352"/>
                  </a:lnTo>
                  <a:lnTo>
                    <a:pt x="480" y="380"/>
                  </a:lnTo>
                  <a:lnTo>
                    <a:pt x="492" y="392"/>
                  </a:lnTo>
                  <a:lnTo>
                    <a:pt x="522" y="382"/>
                  </a:lnTo>
                  <a:lnTo>
                    <a:pt x="524" y="406"/>
                  </a:lnTo>
                  <a:lnTo>
                    <a:pt x="538" y="420"/>
                  </a:lnTo>
                  <a:lnTo>
                    <a:pt x="548" y="436"/>
                  </a:lnTo>
                  <a:lnTo>
                    <a:pt x="548" y="438"/>
                  </a:lnTo>
                  <a:lnTo>
                    <a:pt x="548" y="440"/>
                  </a:lnTo>
                  <a:lnTo>
                    <a:pt x="560" y="494"/>
                  </a:lnTo>
                  <a:lnTo>
                    <a:pt x="572" y="516"/>
                  </a:lnTo>
                  <a:lnTo>
                    <a:pt x="556" y="558"/>
                  </a:lnTo>
                  <a:lnTo>
                    <a:pt x="556" y="560"/>
                  </a:lnTo>
                  <a:lnTo>
                    <a:pt x="544" y="564"/>
                  </a:lnTo>
                  <a:lnTo>
                    <a:pt x="544" y="576"/>
                  </a:lnTo>
                  <a:lnTo>
                    <a:pt x="542" y="576"/>
                  </a:lnTo>
                  <a:lnTo>
                    <a:pt x="528" y="598"/>
                  </a:lnTo>
                  <a:lnTo>
                    <a:pt x="508" y="600"/>
                  </a:lnTo>
                  <a:lnTo>
                    <a:pt x="488" y="616"/>
                  </a:lnTo>
                  <a:lnTo>
                    <a:pt x="494" y="620"/>
                  </a:lnTo>
                  <a:lnTo>
                    <a:pt x="500" y="622"/>
                  </a:lnTo>
                  <a:lnTo>
                    <a:pt x="504" y="626"/>
                  </a:lnTo>
                  <a:lnTo>
                    <a:pt x="508" y="630"/>
                  </a:lnTo>
                  <a:lnTo>
                    <a:pt x="508" y="634"/>
                  </a:lnTo>
                  <a:lnTo>
                    <a:pt x="504" y="642"/>
                  </a:lnTo>
                  <a:lnTo>
                    <a:pt x="504" y="644"/>
                  </a:lnTo>
                  <a:lnTo>
                    <a:pt x="492" y="656"/>
                  </a:lnTo>
                  <a:lnTo>
                    <a:pt x="490" y="656"/>
                  </a:lnTo>
                  <a:lnTo>
                    <a:pt x="490" y="658"/>
                  </a:lnTo>
                  <a:lnTo>
                    <a:pt x="488" y="658"/>
                  </a:lnTo>
                  <a:lnTo>
                    <a:pt x="450" y="652"/>
                  </a:lnTo>
                  <a:lnTo>
                    <a:pt x="448" y="666"/>
                  </a:lnTo>
                  <a:lnTo>
                    <a:pt x="452" y="696"/>
                  </a:lnTo>
                  <a:lnTo>
                    <a:pt x="484" y="708"/>
                  </a:lnTo>
                  <a:lnTo>
                    <a:pt x="484" y="710"/>
                  </a:lnTo>
                  <a:lnTo>
                    <a:pt x="496" y="706"/>
                  </a:lnTo>
                  <a:lnTo>
                    <a:pt x="498" y="706"/>
                  </a:lnTo>
                  <a:lnTo>
                    <a:pt x="500" y="704"/>
                  </a:lnTo>
                  <a:lnTo>
                    <a:pt x="500" y="706"/>
                  </a:lnTo>
                  <a:lnTo>
                    <a:pt x="510" y="712"/>
                  </a:lnTo>
                  <a:lnTo>
                    <a:pt x="524" y="712"/>
                  </a:lnTo>
                  <a:lnTo>
                    <a:pt x="528" y="710"/>
                  </a:lnTo>
                  <a:lnTo>
                    <a:pt x="524" y="696"/>
                  </a:lnTo>
                  <a:lnTo>
                    <a:pt x="520" y="680"/>
                  </a:lnTo>
                  <a:lnTo>
                    <a:pt x="520" y="678"/>
                  </a:lnTo>
                  <a:lnTo>
                    <a:pt x="520" y="676"/>
                  </a:lnTo>
                  <a:lnTo>
                    <a:pt x="526" y="670"/>
                  </a:lnTo>
                  <a:lnTo>
                    <a:pt x="528" y="668"/>
                  </a:lnTo>
                  <a:lnTo>
                    <a:pt x="536" y="656"/>
                  </a:lnTo>
                  <a:lnTo>
                    <a:pt x="538" y="654"/>
                  </a:lnTo>
                  <a:lnTo>
                    <a:pt x="552" y="644"/>
                  </a:lnTo>
                  <a:lnTo>
                    <a:pt x="552" y="642"/>
                  </a:lnTo>
                  <a:lnTo>
                    <a:pt x="554" y="642"/>
                  </a:lnTo>
                  <a:lnTo>
                    <a:pt x="572" y="640"/>
                  </a:lnTo>
                  <a:lnTo>
                    <a:pt x="572" y="644"/>
                  </a:lnTo>
                  <a:lnTo>
                    <a:pt x="572" y="656"/>
                  </a:lnTo>
                  <a:lnTo>
                    <a:pt x="576" y="664"/>
                  </a:lnTo>
                  <a:lnTo>
                    <a:pt x="580" y="674"/>
                  </a:lnTo>
                  <a:lnTo>
                    <a:pt x="596" y="684"/>
                  </a:lnTo>
                  <a:lnTo>
                    <a:pt x="640" y="688"/>
                  </a:lnTo>
                  <a:lnTo>
                    <a:pt x="642" y="688"/>
                  </a:lnTo>
                  <a:lnTo>
                    <a:pt x="644" y="688"/>
                  </a:lnTo>
                  <a:lnTo>
                    <a:pt x="644" y="690"/>
                  </a:lnTo>
                  <a:lnTo>
                    <a:pt x="644" y="692"/>
                  </a:lnTo>
                  <a:lnTo>
                    <a:pt x="644" y="706"/>
                  </a:lnTo>
                  <a:lnTo>
                    <a:pt x="656" y="720"/>
                  </a:lnTo>
                  <a:lnTo>
                    <a:pt x="666" y="724"/>
                  </a:lnTo>
                  <a:lnTo>
                    <a:pt x="668" y="724"/>
                  </a:lnTo>
                  <a:lnTo>
                    <a:pt x="668" y="726"/>
                  </a:lnTo>
                  <a:lnTo>
                    <a:pt x="668" y="732"/>
                  </a:lnTo>
                  <a:lnTo>
                    <a:pt x="668" y="740"/>
                  </a:lnTo>
                  <a:lnTo>
                    <a:pt x="664" y="756"/>
                  </a:lnTo>
                  <a:lnTo>
                    <a:pt x="670" y="760"/>
                  </a:lnTo>
                  <a:lnTo>
                    <a:pt x="678" y="760"/>
                  </a:lnTo>
                  <a:lnTo>
                    <a:pt x="684" y="762"/>
                  </a:lnTo>
                  <a:lnTo>
                    <a:pt x="688" y="764"/>
                  </a:lnTo>
                  <a:lnTo>
                    <a:pt x="706" y="772"/>
                  </a:lnTo>
                  <a:lnTo>
                    <a:pt x="716" y="764"/>
                  </a:lnTo>
                  <a:lnTo>
                    <a:pt x="728" y="750"/>
                  </a:lnTo>
                  <a:lnTo>
                    <a:pt x="730" y="744"/>
                  </a:lnTo>
                  <a:lnTo>
                    <a:pt x="732" y="742"/>
                  </a:lnTo>
                  <a:lnTo>
                    <a:pt x="734" y="740"/>
                  </a:lnTo>
                  <a:lnTo>
                    <a:pt x="730" y="722"/>
                  </a:lnTo>
                  <a:lnTo>
                    <a:pt x="728" y="714"/>
                  </a:lnTo>
                  <a:lnTo>
                    <a:pt x="728" y="712"/>
                  </a:lnTo>
                  <a:lnTo>
                    <a:pt x="728" y="710"/>
                  </a:lnTo>
                  <a:lnTo>
                    <a:pt x="736" y="700"/>
                  </a:lnTo>
                  <a:lnTo>
                    <a:pt x="748" y="690"/>
                  </a:lnTo>
                  <a:lnTo>
                    <a:pt x="750" y="690"/>
                  </a:lnTo>
                  <a:lnTo>
                    <a:pt x="776" y="690"/>
                  </a:lnTo>
                  <a:lnTo>
                    <a:pt x="780" y="688"/>
                  </a:lnTo>
                  <a:lnTo>
                    <a:pt x="780" y="676"/>
                  </a:lnTo>
                  <a:lnTo>
                    <a:pt x="776" y="664"/>
                  </a:lnTo>
                  <a:lnTo>
                    <a:pt x="766" y="648"/>
                  </a:lnTo>
                  <a:lnTo>
                    <a:pt x="766" y="628"/>
                  </a:lnTo>
                  <a:lnTo>
                    <a:pt x="766" y="626"/>
                  </a:lnTo>
                  <a:lnTo>
                    <a:pt x="770" y="614"/>
                  </a:lnTo>
                  <a:lnTo>
                    <a:pt x="772" y="614"/>
                  </a:lnTo>
                  <a:lnTo>
                    <a:pt x="792" y="582"/>
                  </a:lnTo>
                  <a:lnTo>
                    <a:pt x="794" y="582"/>
                  </a:lnTo>
                  <a:lnTo>
                    <a:pt x="796" y="580"/>
                  </a:lnTo>
                  <a:lnTo>
                    <a:pt x="800" y="580"/>
                  </a:lnTo>
                  <a:lnTo>
                    <a:pt x="808" y="582"/>
                  </a:lnTo>
                  <a:lnTo>
                    <a:pt x="828" y="592"/>
                  </a:lnTo>
                  <a:lnTo>
                    <a:pt x="840" y="596"/>
                  </a:lnTo>
                  <a:lnTo>
                    <a:pt x="840" y="590"/>
                  </a:lnTo>
                  <a:lnTo>
                    <a:pt x="838" y="588"/>
                  </a:lnTo>
                  <a:lnTo>
                    <a:pt x="838" y="586"/>
                  </a:lnTo>
                  <a:lnTo>
                    <a:pt x="840" y="580"/>
                  </a:lnTo>
                  <a:lnTo>
                    <a:pt x="846" y="572"/>
                  </a:lnTo>
                  <a:lnTo>
                    <a:pt x="860" y="562"/>
                  </a:lnTo>
                  <a:lnTo>
                    <a:pt x="860" y="560"/>
                  </a:lnTo>
                  <a:lnTo>
                    <a:pt x="876" y="556"/>
                  </a:lnTo>
                  <a:lnTo>
                    <a:pt x="890" y="556"/>
                  </a:lnTo>
                  <a:lnTo>
                    <a:pt x="892" y="556"/>
                  </a:lnTo>
                  <a:lnTo>
                    <a:pt x="900" y="556"/>
                  </a:lnTo>
                  <a:lnTo>
                    <a:pt x="904" y="536"/>
                  </a:lnTo>
                  <a:lnTo>
                    <a:pt x="904" y="524"/>
                  </a:lnTo>
                  <a:lnTo>
                    <a:pt x="906" y="512"/>
                  </a:lnTo>
                  <a:lnTo>
                    <a:pt x="906" y="510"/>
                  </a:lnTo>
                  <a:lnTo>
                    <a:pt x="908" y="508"/>
                  </a:lnTo>
                  <a:lnTo>
                    <a:pt x="912" y="496"/>
                  </a:lnTo>
                  <a:lnTo>
                    <a:pt x="906" y="488"/>
                  </a:lnTo>
                  <a:lnTo>
                    <a:pt x="896" y="480"/>
                  </a:lnTo>
                  <a:lnTo>
                    <a:pt x="876" y="476"/>
                  </a:lnTo>
                  <a:lnTo>
                    <a:pt x="868" y="472"/>
                  </a:lnTo>
                  <a:lnTo>
                    <a:pt x="852" y="460"/>
                  </a:lnTo>
                  <a:lnTo>
                    <a:pt x="840" y="456"/>
                  </a:lnTo>
                  <a:lnTo>
                    <a:pt x="840" y="454"/>
                  </a:lnTo>
                  <a:lnTo>
                    <a:pt x="824" y="436"/>
                  </a:lnTo>
                  <a:lnTo>
                    <a:pt x="812" y="436"/>
                  </a:lnTo>
                  <a:lnTo>
                    <a:pt x="810" y="436"/>
                  </a:lnTo>
                  <a:lnTo>
                    <a:pt x="798" y="430"/>
                  </a:lnTo>
                  <a:lnTo>
                    <a:pt x="790" y="440"/>
                  </a:lnTo>
                  <a:lnTo>
                    <a:pt x="788" y="476"/>
                  </a:lnTo>
                  <a:lnTo>
                    <a:pt x="792" y="492"/>
                  </a:lnTo>
                  <a:lnTo>
                    <a:pt x="796" y="492"/>
                  </a:lnTo>
                  <a:lnTo>
                    <a:pt x="798" y="492"/>
                  </a:lnTo>
                  <a:lnTo>
                    <a:pt x="808" y="496"/>
                  </a:lnTo>
                  <a:lnTo>
                    <a:pt x="814" y="510"/>
                  </a:lnTo>
                  <a:lnTo>
                    <a:pt x="816" y="510"/>
                  </a:lnTo>
                  <a:lnTo>
                    <a:pt x="816" y="512"/>
                  </a:lnTo>
                  <a:lnTo>
                    <a:pt x="812" y="536"/>
                  </a:lnTo>
                  <a:lnTo>
                    <a:pt x="812" y="538"/>
                  </a:lnTo>
                  <a:lnTo>
                    <a:pt x="812" y="540"/>
                  </a:lnTo>
                  <a:lnTo>
                    <a:pt x="800" y="546"/>
                  </a:lnTo>
                  <a:lnTo>
                    <a:pt x="798" y="548"/>
                  </a:lnTo>
                  <a:lnTo>
                    <a:pt x="798" y="546"/>
                  </a:lnTo>
                  <a:lnTo>
                    <a:pt x="796" y="546"/>
                  </a:lnTo>
                  <a:lnTo>
                    <a:pt x="792" y="544"/>
                  </a:lnTo>
                  <a:lnTo>
                    <a:pt x="778" y="550"/>
                  </a:lnTo>
                  <a:lnTo>
                    <a:pt x="778" y="552"/>
                  </a:lnTo>
                  <a:lnTo>
                    <a:pt x="780" y="552"/>
                  </a:lnTo>
                  <a:lnTo>
                    <a:pt x="782" y="574"/>
                  </a:lnTo>
                  <a:lnTo>
                    <a:pt x="780" y="578"/>
                  </a:lnTo>
                  <a:lnTo>
                    <a:pt x="776" y="580"/>
                  </a:lnTo>
                  <a:lnTo>
                    <a:pt x="768" y="580"/>
                  </a:lnTo>
                  <a:lnTo>
                    <a:pt x="762" y="578"/>
                  </a:lnTo>
                  <a:lnTo>
                    <a:pt x="758" y="576"/>
                  </a:lnTo>
                  <a:lnTo>
                    <a:pt x="748" y="568"/>
                  </a:lnTo>
                  <a:lnTo>
                    <a:pt x="746" y="568"/>
                  </a:lnTo>
                  <a:lnTo>
                    <a:pt x="746" y="566"/>
                  </a:lnTo>
                  <a:lnTo>
                    <a:pt x="740" y="552"/>
                  </a:lnTo>
                  <a:lnTo>
                    <a:pt x="736" y="550"/>
                  </a:lnTo>
                  <a:lnTo>
                    <a:pt x="728" y="546"/>
                  </a:lnTo>
                  <a:lnTo>
                    <a:pt x="726" y="546"/>
                  </a:lnTo>
                  <a:lnTo>
                    <a:pt x="714" y="538"/>
                  </a:lnTo>
                  <a:lnTo>
                    <a:pt x="712" y="538"/>
                  </a:lnTo>
                  <a:lnTo>
                    <a:pt x="712" y="536"/>
                  </a:lnTo>
                  <a:lnTo>
                    <a:pt x="710" y="524"/>
                  </a:lnTo>
                  <a:lnTo>
                    <a:pt x="712" y="512"/>
                  </a:lnTo>
                  <a:lnTo>
                    <a:pt x="716" y="506"/>
                  </a:lnTo>
                  <a:lnTo>
                    <a:pt x="716" y="502"/>
                  </a:lnTo>
                  <a:lnTo>
                    <a:pt x="712" y="488"/>
                  </a:lnTo>
                  <a:lnTo>
                    <a:pt x="700" y="478"/>
                  </a:lnTo>
                  <a:lnTo>
                    <a:pt x="700" y="476"/>
                  </a:lnTo>
                  <a:lnTo>
                    <a:pt x="698" y="444"/>
                  </a:lnTo>
                  <a:lnTo>
                    <a:pt x="690" y="436"/>
                  </a:lnTo>
                  <a:lnTo>
                    <a:pt x="688" y="436"/>
                  </a:lnTo>
                  <a:lnTo>
                    <a:pt x="688" y="434"/>
                  </a:lnTo>
                  <a:lnTo>
                    <a:pt x="682" y="420"/>
                  </a:lnTo>
                  <a:lnTo>
                    <a:pt x="652" y="416"/>
                  </a:lnTo>
                  <a:lnTo>
                    <a:pt x="644" y="410"/>
                  </a:lnTo>
                  <a:lnTo>
                    <a:pt x="638" y="402"/>
                  </a:lnTo>
                  <a:lnTo>
                    <a:pt x="624" y="402"/>
                  </a:lnTo>
                  <a:lnTo>
                    <a:pt x="618" y="398"/>
                  </a:lnTo>
                  <a:lnTo>
                    <a:pt x="610" y="392"/>
                  </a:lnTo>
                  <a:lnTo>
                    <a:pt x="608" y="390"/>
                  </a:lnTo>
                  <a:lnTo>
                    <a:pt x="604" y="384"/>
                  </a:lnTo>
                  <a:lnTo>
                    <a:pt x="598" y="376"/>
                  </a:lnTo>
                  <a:lnTo>
                    <a:pt x="596" y="362"/>
                  </a:lnTo>
                  <a:lnTo>
                    <a:pt x="596" y="360"/>
                  </a:lnTo>
                  <a:lnTo>
                    <a:pt x="600" y="336"/>
                  </a:lnTo>
                  <a:lnTo>
                    <a:pt x="604" y="324"/>
                  </a:lnTo>
                  <a:lnTo>
                    <a:pt x="606" y="324"/>
                  </a:lnTo>
                  <a:lnTo>
                    <a:pt x="636" y="310"/>
                  </a:lnTo>
                  <a:lnTo>
                    <a:pt x="648" y="296"/>
                  </a:lnTo>
                  <a:lnTo>
                    <a:pt x="650" y="284"/>
                  </a:lnTo>
                  <a:lnTo>
                    <a:pt x="648" y="276"/>
                  </a:lnTo>
                  <a:lnTo>
                    <a:pt x="644" y="262"/>
                  </a:lnTo>
                  <a:lnTo>
                    <a:pt x="640" y="254"/>
                  </a:lnTo>
                  <a:lnTo>
                    <a:pt x="634" y="256"/>
                  </a:lnTo>
                  <a:lnTo>
                    <a:pt x="624" y="254"/>
                  </a:lnTo>
                  <a:lnTo>
                    <a:pt x="616" y="260"/>
                  </a:lnTo>
                  <a:lnTo>
                    <a:pt x="606" y="272"/>
                  </a:lnTo>
                  <a:lnTo>
                    <a:pt x="592" y="286"/>
                  </a:lnTo>
                  <a:lnTo>
                    <a:pt x="590" y="286"/>
                  </a:lnTo>
                  <a:lnTo>
                    <a:pt x="578" y="290"/>
                  </a:lnTo>
                  <a:lnTo>
                    <a:pt x="568" y="288"/>
                  </a:lnTo>
                  <a:lnTo>
                    <a:pt x="542" y="280"/>
                  </a:lnTo>
                  <a:close/>
                </a:path>
              </a:pathLst>
            </a:custGeom>
            <a:solidFill>
              <a:srgbClr val="565656"/>
            </a:solidFill>
            <a:ln>
              <a:noFill/>
            </a:ln>
            <a:extLst>
              <a:ext uri="{91240B29-F687-4F45-9708-019B960494DF}">
                <a14:hiddenLine xmlns:a14="http://schemas.microsoft.com/office/drawing/2010/main"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 name="宁夏"/>
            <p:cNvSpPr>
              <a:spLocks/>
            </p:cNvSpPr>
            <p:nvPr/>
          </p:nvSpPr>
          <p:spPr bwMode="auto">
            <a:xfrm>
              <a:off x="3852435" y="3445800"/>
              <a:ext cx="283151" cy="467466"/>
            </a:xfrm>
            <a:custGeom>
              <a:avLst/>
              <a:gdLst>
                <a:gd name="T0" fmla="*/ 2147483646 w 184"/>
                <a:gd name="T1" fmla="*/ 2147483646 h 304"/>
                <a:gd name="T2" fmla="*/ 2147483646 w 184"/>
                <a:gd name="T3" fmla="*/ 2147483646 h 304"/>
                <a:gd name="T4" fmla="*/ 2147483646 w 184"/>
                <a:gd name="T5" fmla="*/ 2147483646 h 304"/>
                <a:gd name="T6" fmla="*/ 2147483646 w 184"/>
                <a:gd name="T7" fmla="*/ 2147483646 h 304"/>
                <a:gd name="T8" fmla="*/ 2147483646 w 184"/>
                <a:gd name="T9" fmla="*/ 2147483646 h 304"/>
                <a:gd name="T10" fmla="*/ 2147483646 w 184"/>
                <a:gd name="T11" fmla="*/ 2147483646 h 304"/>
                <a:gd name="T12" fmla="*/ 2147483646 w 184"/>
                <a:gd name="T13" fmla="*/ 2147483646 h 304"/>
                <a:gd name="T14" fmla="*/ 2147483646 w 184"/>
                <a:gd name="T15" fmla="*/ 2147483646 h 304"/>
                <a:gd name="T16" fmla="*/ 2147483646 w 184"/>
                <a:gd name="T17" fmla="*/ 2147483646 h 304"/>
                <a:gd name="T18" fmla="*/ 2147483646 w 184"/>
                <a:gd name="T19" fmla="*/ 2147483646 h 304"/>
                <a:gd name="T20" fmla="*/ 2147483646 w 184"/>
                <a:gd name="T21" fmla="*/ 2147483646 h 304"/>
                <a:gd name="T22" fmla="*/ 2147483646 w 184"/>
                <a:gd name="T23" fmla="*/ 2147483646 h 304"/>
                <a:gd name="T24" fmla="*/ 2147483646 w 184"/>
                <a:gd name="T25" fmla="*/ 2147483646 h 304"/>
                <a:gd name="T26" fmla="*/ 2147483646 w 184"/>
                <a:gd name="T27" fmla="*/ 2147483646 h 304"/>
                <a:gd name="T28" fmla="*/ 2147483646 w 184"/>
                <a:gd name="T29" fmla="*/ 2147483646 h 304"/>
                <a:gd name="T30" fmla="*/ 2147483646 w 184"/>
                <a:gd name="T31" fmla="*/ 2147483646 h 304"/>
                <a:gd name="T32" fmla="*/ 2147483646 w 184"/>
                <a:gd name="T33" fmla="*/ 2147483646 h 304"/>
                <a:gd name="T34" fmla="*/ 2147483646 w 184"/>
                <a:gd name="T35" fmla="*/ 2147483646 h 304"/>
                <a:gd name="T36" fmla="*/ 2147483646 w 184"/>
                <a:gd name="T37" fmla="*/ 2147483646 h 304"/>
                <a:gd name="T38" fmla="*/ 2147483646 w 184"/>
                <a:gd name="T39" fmla="*/ 2147483646 h 304"/>
                <a:gd name="T40" fmla="*/ 2147483646 w 184"/>
                <a:gd name="T41" fmla="*/ 2147483646 h 304"/>
                <a:gd name="T42" fmla="*/ 2147483646 w 184"/>
                <a:gd name="T43" fmla="*/ 2147483646 h 304"/>
                <a:gd name="T44" fmla="*/ 2147483646 w 184"/>
                <a:gd name="T45" fmla="*/ 2147483646 h 304"/>
                <a:gd name="T46" fmla="*/ 2147483646 w 184"/>
                <a:gd name="T47" fmla="*/ 2147483646 h 304"/>
                <a:gd name="T48" fmla="*/ 2147483646 w 184"/>
                <a:gd name="T49" fmla="*/ 2147483646 h 304"/>
                <a:gd name="T50" fmla="*/ 2147483646 w 184"/>
                <a:gd name="T51" fmla="*/ 2147483646 h 304"/>
                <a:gd name="T52" fmla="*/ 2147483646 w 184"/>
                <a:gd name="T53" fmla="*/ 2147483646 h 304"/>
                <a:gd name="T54" fmla="*/ 2147483646 w 184"/>
                <a:gd name="T55" fmla="*/ 2147483646 h 304"/>
                <a:gd name="T56" fmla="*/ 2147483646 w 184"/>
                <a:gd name="T57" fmla="*/ 2147483646 h 304"/>
                <a:gd name="T58" fmla="*/ 2147483646 w 184"/>
                <a:gd name="T59" fmla="*/ 2147483646 h 304"/>
                <a:gd name="T60" fmla="*/ 2147483646 w 184"/>
                <a:gd name="T61" fmla="*/ 2147483646 h 304"/>
                <a:gd name="T62" fmla="*/ 2147483646 w 184"/>
                <a:gd name="T63" fmla="*/ 2147483646 h 304"/>
                <a:gd name="T64" fmla="*/ 2147483646 w 184"/>
                <a:gd name="T65" fmla="*/ 2147483646 h 304"/>
                <a:gd name="T66" fmla="*/ 2147483646 w 184"/>
                <a:gd name="T67" fmla="*/ 2147483646 h 304"/>
                <a:gd name="T68" fmla="*/ 2147483646 w 184"/>
                <a:gd name="T69" fmla="*/ 2147483646 h 304"/>
                <a:gd name="T70" fmla="*/ 2147483646 w 184"/>
                <a:gd name="T71" fmla="*/ 2147483646 h 304"/>
                <a:gd name="T72" fmla="*/ 2147483646 w 184"/>
                <a:gd name="T73" fmla="*/ 2147483646 h 304"/>
                <a:gd name="T74" fmla="*/ 2147483646 w 184"/>
                <a:gd name="T75" fmla="*/ 2147483646 h 304"/>
                <a:gd name="T76" fmla="*/ 2147483646 w 184"/>
                <a:gd name="T77" fmla="*/ 2147483646 h 304"/>
                <a:gd name="T78" fmla="*/ 2147483646 w 184"/>
                <a:gd name="T79" fmla="*/ 2147483646 h 304"/>
                <a:gd name="T80" fmla="*/ 2147483646 w 184"/>
                <a:gd name="T81" fmla="*/ 2147483646 h 304"/>
                <a:gd name="T82" fmla="*/ 2147483646 w 184"/>
                <a:gd name="T83" fmla="*/ 2147483646 h 304"/>
                <a:gd name="T84" fmla="*/ 2147483646 w 184"/>
                <a:gd name="T85" fmla="*/ 2147483646 h 304"/>
                <a:gd name="T86" fmla="*/ 2147483646 w 184"/>
                <a:gd name="T87" fmla="*/ 2147483646 h 304"/>
                <a:gd name="T88" fmla="*/ 2147483646 w 184"/>
                <a:gd name="T89" fmla="*/ 2147483646 h 304"/>
                <a:gd name="T90" fmla="*/ 2147483646 w 184"/>
                <a:gd name="T91" fmla="*/ 2147483646 h 304"/>
                <a:gd name="T92" fmla="*/ 2147483646 w 184"/>
                <a:gd name="T93" fmla="*/ 2147483646 h 304"/>
                <a:gd name="T94" fmla="*/ 2147483646 w 184"/>
                <a:gd name="T95" fmla="*/ 2147483646 h 304"/>
                <a:gd name="T96" fmla="*/ 2147483646 w 184"/>
                <a:gd name="T97" fmla="*/ 2147483646 h 304"/>
                <a:gd name="T98" fmla="*/ 2147483646 w 184"/>
                <a:gd name="T99" fmla="*/ 0 h 30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84" h="304">
                  <a:moveTo>
                    <a:pt x="108" y="18"/>
                  </a:moveTo>
                  <a:lnTo>
                    <a:pt x="92" y="58"/>
                  </a:lnTo>
                  <a:lnTo>
                    <a:pt x="92" y="84"/>
                  </a:lnTo>
                  <a:lnTo>
                    <a:pt x="92" y="86"/>
                  </a:lnTo>
                  <a:lnTo>
                    <a:pt x="84" y="100"/>
                  </a:lnTo>
                  <a:lnTo>
                    <a:pt x="84" y="108"/>
                  </a:lnTo>
                  <a:lnTo>
                    <a:pt x="84" y="112"/>
                  </a:lnTo>
                  <a:lnTo>
                    <a:pt x="82" y="116"/>
                  </a:lnTo>
                  <a:lnTo>
                    <a:pt x="80" y="120"/>
                  </a:lnTo>
                  <a:lnTo>
                    <a:pt x="76" y="122"/>
                  </a:lnTo>
                  <a:lnTo>
                    <a:pt x="76" y="124"/>
                  </a:lnTo>
                  <a:lnTo>
                    <a:pt x="74" y="124"/>
                  </a:lnTo>
                  <a:lnTo>
                    <a:pt x="74" y="122"/>
                  </a:lnTo>
                  <a:lnTo>
                    <a:pt x="54" y="120"/>
                  </a:lnTo>
                  <a:lnTo>
                    <a:pt x="44" y="130"/>
                  </a:lnTo>
                  <a:lnTo>
                    <a:pt x="12" y="134"/>
                  </a:lnTo>
                  <a:lnTo>
                    <a:pt x="0" y="134"/>
                  </a:lnTo>
                  <a:lnTo>
                    <a:pt x="8" y="140"/>
                  </a:lnTo>
                  <a:lnTo>
                    <a:pt x="36" y="144"/>
                  </a:lnTo>
                  <a:lnTo>
                    <a:pt x="38" y="144"/>
                  </a:lnTo>
                  <a:lnTo>
                    <a:pt x="40" y="144"/>
                  </a:lnTo>
                  <a:lnTo>
                    <a:pt x="48" y="162"/>
                  </a:lnTo>
                  <a:lnTo>
                    <a:pt x="56" y="168"/>
                  </a:lnTo>
                  <a:lnTo>
                    <a:pt x="60" y="174"/>
                  </a:lnTo>
                  <a:lnTo>
                    <a:pt x="60" y="184"/>
                  </a:lnTo>
                  <a:lnTo>
                    <a:pt x="60" y="206"/>
                  </a:lnTo>
                  <a:lnTo>
                    <a:pt x="70" y="216"/>
                  </a:lnTo>
                  <a:lnTo>
                    <a:pt x="72" y="216"/>
                  </a:lnTo>
                  <a:lnTo>
                    <a:pt x="76" y="232"/>
                  </a:lnTo>
                  <a:lnTo>
                    <a:pt x="76" y="240"/>
                  </a:lnTo>
                  <a:lnTo>
                    <a:pt x="72" y="248"/>
                  </a:lnTo>
                  <a:lnTo>
                    <a:pt x="70" y="256"/>
                  </a:lnTo>
                  <a:lnTo>
                    <a:pt x="72" y="264"/>
                  </a:lnTo>
                  <a:lnTo>
                    <a:pt x="82" y="270"/>
                  </a:lnTo>
                  <a:lnTo>
                    <a:pt x="94" y="276"/>
                  </a:lnTo>
                  <a:lnTo>
                    <a:pt x="100" y="280"/>
                  </a:lnTo>
                  <a:lnTo>
                    <a:pt x="106" y="292"/>
                  </a:lnTo>
                  <a:lnTo>
                    <a:pt x="114" y="298"/>
                  </a:lnTo>
                  <a:lnTo>
                    <a:pt x="116" y="302"/>
                  </a:lnTo>
                  <a:lnTo>
                    <a:pt x="124" y="304"/>
                  </a:lnTo>
                  <a:lnTo>
                    <a:pt x="122" y="288"/>
                  </a:lnTo>
                  <a:lnTo>
                    <a:pt x="122" y="282"/>
                  </a:lnTo>
                  <a:lnTo>
                    <a:pt x="122" y="278"/>
                  </a:lnTo>
                  <a:lnTo>
                    <a:pt x="126" y="274"/>
                  </a:lnTo>
                  <a:lnTo>
                    <a:pt x="128" y="272"/>
                  </a:lnTo>
                  <a:lnTo>
                    <a:pt x="140" y="268"/>
                  </a:lnTo>
                  <a:lnTo>
                    <a:pt x="142" y="268"/>
                  </a:lnTo>
                  <a:lnTo>
                    <a:pt x="144" y="268"/>
                  </a:lnTo>
                  <a:lnTo>
                    <a:pt x="148" y="270"/>
                  </a:lnTo>
                  <a:lnTo>
                    <a:pt x="156" y="266"/>
                  </a:lnTo>
                  <a:lnTo>
                    <a:pt x="156" y="264"/>
                  </a:lnTo>
                  <a:lnTo>
                    <a:pt x="158" y="244"/>
                  </a:lnTo>
                  <a:lnTo>
                    <a:pt x="154" y="236"/>
                  </a:lnTo>
                  <a:lnTo>
                    <a:pt x="148" y="232"/>
                  </a:lnTo>
                  <a:lnTo>
                    <a:pt x="140" y="232"/>
                  </a:lnTo>
                  <a:lnTo>
                    <a:pt x="138" y="232"/>
                  </a:lnTo>
                  <a:lnTo>
                    <a:pt x="136" y="230"/>
                  </a:lnTo>
                  <a:lnTo>
                    <a:pt x="132" y="210"/>
                  </a:lnTo>
                  <a:lnTo>
                    <a:pt x="134" y="168"/>
                  </a:lnTo>
                  <a:lnTo>
                    <a:pt x="136" y="168"/>
                  </a:lnTo>
                  <a:lnTo>
                    <a:pt x="148" y="150"/>
                  </a:lnTo>
                  <a:lnTo>
                    <a:pt x="164" y="160"/>
                  </a:lnTo>
                  <a:lnTo>
                    <a:pt x="176" y="160"/>
                  </a:lnTo>
                  <a:lnTo>
                    <a:pt x="184" y="108"/>
                  </a:lnTo>
                  <a:lnTo>
                    <a:pt x="180" y="100"/>
                  </a:lnTo>
                  <a:lnTo>
                    <a:pt x="174" y="96"/>
                  </a:lnTo>
                  <a:lnTo>
                    <a:pt x="168" y="96"/>
                  </a:lnTo>
                  <a:lnTo>
                    <a:pt x="166" y="96"/>
                  </a:lnTo>
                  <a:lnTo>
                    <a:pt x="154" y="98"/>
                  </a:lnTo>
                  <a:lnTo>
                    <a:pt x="152" y="96"/>
                  </a:lnTo>
                  <a:lnTo>
                    <a:pt x="144" y="84"/>
                  </a:lnTo>
                  <a:lnTo>
                    <a:pt x="142" y="84"/>
                  </a:lnTo>
                  <a:lnTo>
                    <a:pt x="142" y="64"/>
                  </a:lnTo>
                  <a:lnTo>
                    <a:pt x="146" y="52"/>
                  </a:lnTo>
                  <a:lnTo>
                    <a:pt x="148" y="48"/>
                  </a:lnTo>
                  <a:lnTo>
                    <a:pt x="150" y="42"/>
                  </a:lnTo>
                  <a:lnTo>
                    <a:pt x="152" y="36"/>
                  </a:lnTo>
                  <a:lnTo>
                    <a:pt x="156" y="32"/>
                  </a:lnTo>
                  <a:lnTo>
                    <a:pt x="156" y="20"/>
                  </a:lnTo>
                  <a:lnTo>
                    <a:pt x="144" y="8"/>
                  </a:lnTo>
                  <a:lnTo>
                    <a:pt x="128" y="0"/>
                  </a:lnTo>
                  <a:lnTo>
                    <a:pt x="108" y="18"/>
                  </a:lnTo>
                  <a:close/>
                </a:path>
              </a:pathLst>
            </a:custGeom>
            <a:solidFill>
              <a:srgbClr val="565656"/>
            </a:solidFill>
            <a:ln>
              <a:noFill/>
            </a:ln>
            <a:extLst>
              <a:ext uri="{91240B29-F687-4F45-9708-019B960494DF}">
                <a14:hiddenLine xmlns:a14="http://schemas.microsoft.com/office/drawing/2010/main"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5" name="新疆"/>
            <p:cNvSpPr>
              <a:spLocks/>
            </p:cNvSpPr>
            <p:nvPr/>
          </p:nvSpPr>
          <p:spPr bwMode="auto">
            <a:xfrm>
              <a:off x="1174524" y="2215698"/>
              <a:ext cx="2004760" cy="1515924"/>
            </a:xfrm>
            <a:custGeom>
              <a:avLst/>
              <a:gdLst>
                <a:gd name="T0" fmla="*/ 2147483646 w 1304"/>
                <a:gd name="T1" fmla="*/ 2147483646 h 986"/>
                <a:gd name="T2" fmla="*/ 2147483646 w 1304"/>
                <a:gd name="T3" fmla="*/ 2147483646 h 986"/>
                <a:gd name="T4" fmla="*/ 2147483646 w 1304"/>
                <a:gd name="T5" fmla="*/ 2147483646 h 986"/>
                <a:gd name="T6" fmla="*/ 2147483646 w 1304"/>
                <a:gd name="T7" fmla="*/ 2147483646 h 986"/>
                <a:gd name="T8" fmla="*/ 2147483646 w 1304"/>
                <a:gd name="T9" fmla="*/ 2147483646 h 986"/>
                <a:gd name="T10" fmla="*/ 2147483646 w 1304"/>
                <a:gd name="T11" fmla="*/ 2147483646 h 986"/>
                <a:gd name="T12" fmla="*/ 2147483646 w 1304"/>
                <a:gd name="T13" fmla="*/ 2147483646 h 986"/>
                <a:gd name="T14" fmla="*/ 2147483646 w 1304"/>
                <a:gd name="T15" fmla="*/ 2147483646 h 986"/>
                <a:gd name="T16" fmla="*/ 2147483646 w 1304"/>
                <a:gd name="T17" fmla="*/ 2147483646 h 986"/>
                <a:gd name="T18" fmla="*/ 2147483646 w 1304"/>
                <a:gd name="T19" fmla="*/ 2147483646 h 986"/>
                <a:gd name="T20" fmla="*/ 2147483646 w 1304"/>
                <a:gd name="T21" fmla="*/ 2147483646 h 986"/>
                <a:gd name="T22" fmla="*/ 2147483646 w 1304"/>
                <a:gd name="T23" fmla="*/ 2147483646 h 986"/>
                <a:gd name="T24" fmla="*/ 2147483646 w 1304"/>
                <a:gd name="T25" fmla="*/ 2147483646 h 986"/>
                <a:gd name="T26" fmla="*/ 2147483646 w 1304"/>
                <a:gd name="T27" fmla="*/ 2147483646 h 986"/>
                <a:gd name="T28" fmla="*/ 2147483646 w 1304"/>
                <a:gd name="T29" fmla="*/ 2147483646 h 986"/>
                <a:gd name="T30" fmla="*/ 2147483646 w 1304"/>
                <a:gd name="T31" fmla="*/ 2147483646 h 986"/>
                <a:gd name="T32" fmla="*/ 2147483646 w 1304"/>
                <a:gd name="T33" fmla="*/ 2147483646 h 986"/>
                <a:gd name="T34" fmla="*/ 2147483646 w 1304"/>
                <a:gd name="T35" fmla="*/ 2147483646 h 986"/>
                <a:gd name="T36" fmla="*/ 2147483646 w 1304"/>
                <a:gd name="T37" fmla="*/ 2147483646 h 986"/>
                <a:gd name="T38" fmla="*/ 2147483646 w 1304"/>
                <a:gd name="T39" fmla="*/ 2147483646 h 986"/>
                <a:gd name="T40" fmla="*/ 2147483646 w 1304"/>
                <a:gd name="T41" fmla="*/ 2147483646 h 986"/>
                <a:gd name="T42" fmla="*/ 2147483646 w 1304"/>
                <a:gd name="T43" fmla="*/ 2147483646 h 986"/>
                <a:gd name="T44" fmla="*/ 2147483646 w 1304"/>
                <a:gd name="T45" fmla="*/ 2147483646 h 986"/>
                <a:gd name="T46" fmla="*/ 2147483646 w 1304"/>
                <a:gd name="T47" fmla="*/ 2147483646 h 986"/>
                <a:gd name="T48" fmla="*/ 2147483646 w 1304"/>
                <a:gd name="T49" fmla="*/ 2147483646 h 986"/>
                <a:gd name="T50" fmla="*/ 2147483646 w 1304"/>
                <a:gd name="T51" fmla="*/ 2147483646 h 986"/>
                <a:gd name="T52" fmla="*/ 2147483646 w 1304"/>
                <a:gd name="T53" fmla="*/ 2147483646 h 986"/>
                <a:gd name="T54" fmla="*/ 2147483646 w 1304"/>
                <a:gd name="T55" fmla="*/ 2147483646 h 986"/>
                <a:gd name="T56" fmla="*/ 2147483646 w 1304"/>
                <a:gd name="T57" fmla="*/ 2147483646 h 986"/>
                <a:gd name="T58" fmla="*/ 2147483646 w 1304"/>
                <a:gd name="T59" fmla="*/ 2147483646 h 986"/>
                <a:gd name="T60" fmla="*/ 2147483646 w 1304"/>
                <a:gd name="T61" fmla="*/ 2147483646 h 986"/>
                <a:gd name="T62" fmla="*/ 2147483646 w 1304"/>
                <a:gd name="T63" fmla="*/ 2147483646 h 986"/>
                <a:gd name="T64" fmla="*/ 2147483646 w 1304"/>
                <a:gd name="T65" fmla="*/ 2147483646 h 986"/>
                <a:gd name="T66" fmla="*/ 2147483646 w 1304"/>
                <a:gd name="T67" fmla="*/ 2147483646 h 986"/>
                <a:gd name="T68" fmla="*/ 2147483646 w 1304"/>
                <a:gd name="T69" fmla="*/ 2147483646 h 986"/>
                <a:gd name="T70" fmla="*/ 2147483646 w 1304"/>
                <a:gd name="T71" fmla="*/ 2147483646 h 986"/>
                <a:gd name="T72" fmla="*/ 2147483646 w 1304"/>
                <a:gd name="T73" fmla="*/ 2147483646 h 986"/>
                <a:gd name="T74" fmla="*/ 2147483646 w 1304"/>
                <a:gd name="T75" fmla="*/ 2147483646 h 986"/>
                <a:gd name="T76" fmla="*/ 2147483646 w 1304"/>
                <a:gd name="T77" fmla="*/ 2147483646 h 986"/>
                <a:gd name="T78" fmla="*/ 2147483646 w 1304"/>
                <a:gd name="T79" fmla="*/ 2147483646 h 986"/>
                <a:gd name="T80" fmla="*/ 2147483646 w 1304"/>
                <a:gd name="T81" fmla="*/ 2147483646 h 986"/>
                <a:gd name="T82" fmla="*/ 2147483646 w 1304"/>
                <a:gd name="T83" fmla="*/ 2147483646 h 986"/>
                <a:gd name="T84" fmla="*/ 2147483646 w 1304"/>
                <a:gd name="T85" fmla="*/ 2147483646 h 986"/>
                <a:gd name="T86" fmla="*/ 2147483646 w 1304"/>
                <a:gd name="T87" fmla="*/ 2147483646 h 986"/>
                <a:gd name="T88" fmla="*/ 2147483646 w 1304"/>
                <a:gd name="T89" fmla="*/ 2147483646 h 986"/>
                <a:gd name="T90" fmla="*/ 2147483646 w 1304"/>
                <a:gd name="T91" fmla="*/ 2147483646 h 986"/>
                <a:gd name="T92" fmla="*/ 2147483646 w 1304"/>
                <a:gd name="T93" fmla="*/ 2147483646 h 986"/>
                <a:gd name="T94" fmla="*/ 2147483646 w 1304"/>
                <a:gd name="T95" fmla="*/ 2147483646 h 986"/>
                <a:gd name="T96" fmla="*/ 2147483646 w 1304"/>
                <a:gd name="T97" fmla="*/ 2147483646 h 986"/>
                <a:gd name="T98" fmla="*/ 2147483646 w 1304"/>
                <a:gd name="T99" fmla="*/ 2147483646 h 986"/>
                <a:gd name="T100" fmla="*/ 2147483646 w 1304"/>
                <a:gd name="T101" fmla="*/ 2147483646 h 986"/>
                <a:gd name="T102" fmla="*/ 2147483646 w 1304"/>
                <a:gd name="T103" fmla="*/ 2147483646 h 986"/>
                <a:gd name="T104" fmla="*/ 2147483646 w 1304"/>
                <a:gd name="T105" fmla="*/ 2147483646 h 986"/>
                <a:gd name="T106" fmla="*/ 2147483646 w 1304"/>
                <a:gd name="T107" fmla="*/ 2147483646 h 986"/>
                <a:gd name="T108" fmla="*/ 2147483646 w 1304"/>
                <a:gd name="T109" fmla="*/ 2147483646 h 986"/>
                <a:gd name="T110" fmla="*/ 2147483646 w 1304"/>
                <a:gd name="T111" fmla="*/ 2147483646 h 986"/>
                <a:gd name="T112" fmla="*/ 2147483646 w 1304"/>
                <a:gd name="T113" fmla="*/ 2147483646 h 986"/>
                <a:gd name="T114" fmla="*/ 2147483646 w 1304"/>
                <a:gd name="T115" fmla="*/ 2147483646 h 98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304" h="986">
                  <a:moveTo>
                    <a:pt x="1302" y="530"/>
                  </a:moveTo>
                  <a:lnTo>
                    <a:pt x="1304" y="530"/>
                  </a:lnTo>
                  <a:lnTo>
                    <a:pt x="1304" y="528"/>
                  </a:lnTo>
                  <a:lnTo>
                    <a:pt x="1278" y="456"/>
                  </a:lnTo>
                  <a:lnTo>
                    <a:pt x="1262" y="444"/>
                  </a:lnTo>
                  <a:lnTo>
                    <a:pt x="1262" y="442"/>
                  </a:lnTo>
                  <a:lnTo>
                    <a:pt x="1258" y="412"/>
                  </a:lnTo>
                  <a:lnTo>
                    <a:pt x="1226" y="408"/>
                  </a:lnTo>
                  <a:lnTo>
                    <a:pt x="1224" y="408"/>
                  </a:lnTo>
                  <a:lnTo>
                    <a:pt x="1222" y="408"/>
                  </a:lnTo>
                  <a:lnTo>
                    <a:pt x="1222" y="406"/>
                  </a:lnTo>
                  <a:lnTo>
                    <a:pt x="1222" y="404"/>
                  </a:lnTo>
                  <a:lnTo>
                    <a:pt x="1218" y="396"/>
                  </a:lnTo>
                  <a:lnTo>
                    <a:pt x="1212" y="386"/>
                  </a:lnTo>
                  <a:lnTo>
                    <a:pt x="1202" y="378"/>
                  </a:lnTo>
                  <a:lnTo>
                    <a:pt x="1192" y="368"/>
                  </a:lnTo>
                  <a:lnTo>
                    <a:pt x="1178" y="360"/>
                  </a:lnTo>
                  <a:lnTo>
                    <a:pt x="1166" y="354"/>
                  </a:lnTo>
                  <a:lnTo>
                    <a:pt x="1152" y="346"/>
                  </a:lnTo>
                  <a:lnTo>
                    <a:pt x="1140" y="340"/>
                  </a:lnTo>
                  <a:lnTo>
                    <a:pt x="1116" y="336"/>
                  </a:lnTo>
                  <a:lnTo>
                    <a:pt x="1084" y="334"/>
                  </a:lnTo>
                  <a:lnTo>
                    <a:pt x="1042" y="332"/>
                  </a:lnTo>
                  <a:lnTo>
                    <a:pt x="1040" y="332"/>
                  </a:lnTo>
                  <a:lnTo>
                    <a:pt x="1032" y="320"/>
                  </a:lnTo>
                  <a:lnTo>
                    <a:pt x="1028" y="310"/>
                  </a:lnTo>
                  <a:lnTo>
                    <a:pt x="1026" y="300"/>
                  </a:lnTo>
                  <a:lnTo>
                    <a:pt x="1028" y="288"/>
                  </a:lnTo>
                  <a:lnTo>
                    <a:pt x="1034" y="272"/>
                  </a:lnTo>
                  <a:lnTo>
                    <a:pt x="1044" y="246"/>
                  </a:lnTo>
                  <a:lnTo>
                    <a:pt x="1058" y="214"/>
                  </a:lnTo>
                  <a:lnTo>
                    <a:pt x="1048" y="180"/>
                  </a:lnTo>
                  <a:lnTo>
                    <a:pt x="1036" y="124"/>
                  </a:lnTo>
                  <a:lnTo>
                    <a:pt x="1032" y="118"/>
                  </a:lnTo>
                  <a:lnTo>
                    <a:pt x="1024" y="112"/>
                  </a:lnTo>
                  <a:lnTo>
                    <a:pt x="1012" y="106"/>
                  </a:lnTo>
                  <a:lnTo>
                    <a:pt x="996" y="100"/>
                  </a:lnTo>
                  <a:lnTo>
                    <a:pt x="990" y="98"/>
                  </a:lnTo>
                  <a:lnTo>
                    <a:pt x="982" y="94"/>
                  </a:lnTo>
                  <a:lnTo>
                    <a:pt x="976" y="90"/>
                  </a:lnTo>
                  <a:lnTo>
                    <a:pt x="970" y="86"/>
                  </a:lnTo>
                  <a:lnTo>
                    <a:pt x="966" y="80"/>
                  </a:lnTo>
                  <a:lnTo>
                    <a:pt x="964" y="74"/>
                  </a:lnTo>
                  <a:lnTo>
                    <a:pt x="960" y="68"/>
                  </a:lnTo>
                  <a:lnTo>
                    <a:pt x="954" y="60"/>
                  </a:lnTo>
                  <a:lnTo>
                    <a:pt x="948" y="54"/>
                  </a:lnTo>
                  <a:lnTo>
                    <a:pt x="940" y="50"/>
                  </a:lnTo>
                  <a:lnTo>
                    <a:pt x="938" y="50"/>
                  </a:lnTo>
                  <a:lnTo>
                    <a:pt x="938" y="48"/>
                  </a:lnTo>
                  <a:lnTo>
                    <a:pt x="928" y="0"/>
                  </a:lnTo>
                  <a:lnTo>
                    <a:pt x="890" y="4"/>
                  </a:lnTo>
                  <a:lnTo>
                    <a:pt x="886" y="14"/>
                  </a:lnTo>
                  <a:lnTo>
                    <a:pt x="882" y="24"/>
                  </a:lnTo>
                  <a:lnTo>
                    <a:pt x="878" y="32"/>
                  </a:lnTo>
                  <a:lnTo>
                    <a:pt x="876" y="36"/>
                  </a:lnTo>
                  <a:lnTo>
                    <a:pt x="870" y="38"/>
                  </a:lnTo>
                  <a:lnTo>
                    <a:pt x="846" y="46"/>
                  </a:lnTo>
                  <a:lnTo>
                    <a:pt x="828" y="56"/>
                  </a:lnTo>
                  <a:lnTo>
                    <a:pt x="822" y="60"/>
                  </a:lnTo>
                  <a:lnTo>
                    <a:pt x="816" y="66"/>
                  </a:lnTo>
                  <a:lnTo>
                    <a:pt x="814" y="74"/>
                  </a:lnTo>
                  <a:lnTo>
                    <a:pt x="810" y="92"/>
                  </a:lnTo>
                  <a:lnTo>
                    <a:pt x="806" y="110"/>
                  </a:lnTo>
                  <a:lnTo>
                    <a:pt x="802" y="122"/>
                  </a:lnTo>
                  <a:lnTo>
                    <a:pt x="798" y="130"/>
                  </a:lnTo>
                  <a:lnTo>
                    <a:pt x="792" y="136"/>
                  </a:lnTo>
                  <a:lnTo>
                    <a:pt x="786" y="142"/>
                  </a:lnTo>
                  <a:lnTo>
                    <a:pt x="778" y="144"/>
                  </a:lnTo>
                  <a:lnTo>
                    <a:pt x="770" y="146"/>
                  </a:lnTo>
                  <a:lnTo>
                    <a:pt x="760" y="146"/>
                  </a:lnTo>
                  <a:lnTo>
                    <a:pt x="750" y="144"/>
                  </a:lnTo>
                  <a:lnTo>
                    <a:pt x="738" y="140"/>
                  </a:lnTo>
                  <a:lnTo>
                    <a:pt x="724" y="134"/>
                  </a:lnTo>
                  <a:lnTo>
                    <a:pt x="708" y="126"/>
                  </a:lnTo>
                  <a:lnTo>
                    <a:pt x="674" y="104"/>
                  </a:lnTo>
                  <a:lnTo>
                    <a:pt x="608" y="188"/>
                  </a:lnTo>
                  <a:lnTo>
                    <a:pt x="616" y="224"/>
                  </a:lnTo>
                  <a:lnTo>
                    <a:pt x="618" y="224"/>
                  </a:lnTo>
                  <a:lnTo>
                    <a:pt x="616" y="226"/>
                  </a:lnTo>
                  <a:lnTo>
                    <a:pt x="610" y="232"/>
                  </a:lnTo>
                  <a:lnTo>
                    <a:pt x="602" y="236"/>
                  </a:lnTo>
                  <a:lnTo>
                    <a:pt x="598" y="236"/>
                  </a:lnTo>
                  <a:lnTo>
                    <a:pt x="594" y="234"/>
                  </a:lnTo>
                  <a:lnTo>
                    <a:pt x="582" y="230"/>
                  </a:lnTo>
                  <a:lnTo>
                    <a:pt x="576" y="226"/>
                  </a:lnTo>
                  <a:lnTo>
                    <a:pt x="564" y="224"/>
                  </a:lnTo>
                  <a:lnTo>
                    <a:pt x="548" y="220"/>
                  </a:lnTo>
                  <a:lnTo>
                    <a:pt x="528" y="220"/>
                  </a:lnTo>
                  <a:lnTo>
                    <a:pt x="514" y="218"/>
                  </a:lnTo>
                  <a:lnTo>
                    <a:pt x="494" y="216"/>
                  </a:lnTo>
                  <a:lnTo>
                    <a:pt x="474" y="220"/>
                  </a:lnTo>
                  <a:lnTo>
                    <a:pt x="482" y="234"/>
                  </a:lnTo>
                  <a:lnTo>
                    <a:pt x="492" y="248"/>
                  </a:lnTo>
                  <a:lnTo>
                    <a:pt x="494" y="252"/>
                  </a:lnTo>
                  <a:lnTo>
                    <a:pt x="494" y="256"/>
                  </a:lnTo>
                  <a:lnTo>
                    <a:pt x="484" y="308"/>
                  </a:lnTo>
                  <a:lnTo>
                    <a:pt x="488" y="336"/>
                  </a:lnTo>
                  <a:lnTo>
                    <a:pt x="490" y="336"/>
                  </a:lnTo>
                  <a:lnTo>
                    <a:pt x="488" y="336"/>
                  </a:lnTo>
                  <a:lnTo>
                    <a:pt x="472" y="388"/>
                  </a:lnTo>
                  <a:lnTo>
                    <a:pt x="470" y="394"/>
                  </a:lnTo>
                  <a:lnTo>
                    <a:pt x="468" y="396"/>
                  </a:lnTo>
                  <a:lnTo>
                    <a:pt x="466" y="396"/>
                  </a:lnTo>
                  <a:lnTo>
                    <a:pt x="466" y="394"/>
                  </a:lnTo>
                  <a:lnTo>
                    <a:pt x="464" y="390"/>
                  </a:lnTo>
                  <a:lnTo>
                    <a:pt x="460" y="384"/>
                  </a:lnTo>
                  <a:lnTo>
                    <a:pt x="460" y="382"/>
                  </a:lnTo>
                  <a:lnTo>
                    <a:pt x="458" y="382"/>
                  </a:lnTo>
                  <a:lnTo>
                    <a:pt x="454" y="384"/>
                  </a:lnTo>
                  <a:lnTo>
                    <a:pt x="452" y="392"/>
                  </a:lnTo>
                  <a:lnTo>
                    <a:pt x="450" y="404"/>
                  </a:lnTo>
                  <a:lnTo>
                    <a:pt x="444" y="414"/>
                  </a:lnTo>
                  <a:lnTo>
                    <a:pt x="436" y="422"/>
                  </a:lnTo>
                  <a:lnTo>
                    <a:pt x="426" y="432"/>
                  </a:lnTo>
                  <a:lnTo>
                    <a:pt x="412" y="444"/>
                  </a:lnTo>
                  <a:lnTo>
                    <a:pt x="406" y="448"/>
                  </a:lnTo>
                  <a:lnTo>
                    <a:pt x="404" y="448"/>
                  </a:lnTo>
                  <a:lnTo>
                    <a:pt x="352" y="448"/>
                  </a:lnTo>
                  <a:lnTo>
                    <a:pt x="332" y="468"/>
                  </a:lnTo>
                  <a:lnTo>
                    <a:pt x="330" y="468"/>
                  </a:lnTo>
                  <a:lnTo>
                    <a:pt x="274" y="460"/>
                  </a:lnTo>
                  <a:lnTo>
                    <a:pt x="268" y="466"/>
                  </a:lnTo>
                  <a:lnTo>
                    <a:pt x="260" y="470"/>
                  </a:lnTo>
                  <a:lnTo>
                    <a:pt x="254" y="470"/>
                  </a:lnTo>
                  <a:lnTo>
                    <a:pt x="248" y="470"/>
                  </a:lnTo>
                  <a:lnTo>
                    <a:pt x="240" y="470"/>
                  </a:lnTo>
                  <a:lnTo>
                    <a:pt x="232" y="470"/>
                  </a:lnTo>
                  <a:lnTo>
                    <a:pt x="206" y="478"/>
                  </a:lnTo>
                  <a:lnTo>
                    <a:pt x="184" y="504"/>
                  </a:lnTo>
                  <a:lnTo>
                    <a:pt x="184" y="506"/>
                  </a:lnTo>
                  <a:lnTo>
                    <a:pt x="148" y="508"/>
                  </a:lnTo>
                  <a:lnTo>
                    <a:pt x="148" y="478"/>
                  </a:lnTo>
                  <a:lnTo>
                    <a:pt x="126" y="478"/>
                  </a:lnTo>
                  <a:lnTo>
                    <a:pt x="122" y="490"/>
                  </a:lnTo>
                  <a:lnTo>
                    <a:pt x="106" y="494"/>
                  </a:lnTo>
                  <a:lnTo>
                    <a:pt x="104" y="494"/>
                  </a:lnTo>
                  <a:lnTo>
                    <a:pt x="102" y="494"/>
                  </a:lnTo>
                  <a:lnTo>
                    <a:pt x="86" y="486"/>
                  </a:lnTo>
                  <a:lnTo>
                    <a:pt x="66" y="480"/>
                  </a:lnTo>
                  <a:lnTo>
                    <a:pt x="60" y="482"/>
                  </a:lnTo>
                  <a:lnTo>
                    <a:pt x="54" y="484"/>
                  </a:lnTo>
                  <a:lnTo>
                    <a:pt x="38" y="496"/>
                  </a:lnTo>
                  <a:lnTo>
                    <a:pt x="20" y="512"/>
                  </a:lnTo>
                  <a:lnTo>
                    <a:pt x="14" y="520"/>
                  </a:lnTo>
                  <a:lnTo>
                    <a:pt x="10" y="528"/>
                  </a:lnTo>
                  <a:lnTo>
                    <a:pt x="12" y="530"/>
                  </a:lnTo>
                  <a:lnTo>
                    <a:pt x="14" y="536"/>
                  </a:lnTo>
                  <a:lnTo>
                    <a:pt x="16" y="546"/>
                  </a:lnTo>
                  <a:lnTo>
                    <a:pt x="16" y="554"/>
                  </a:lnTo>
                  <a:lnTo>
                    <a:pt x="14" y="562"/>
                  </a:lnTo>
                  <a:lnTo>
                    <a:pt x="10" y="568"/>
                  </a:lnTo>
                  <a:lnTo>
                    <a:pt x="6" y="570"/>
                  </a:lnTo>
                  <a:lnTo>
                    <a:pt x="4" y="574"/>
                  </a:lnTo>
                  <a:lnTo>
                    <a:pt x="0" y="590"/>
                  </a:lnTo>
                  <a:lnTo>
                    <a:pt x="14" y="598"/>
                  </a:lnTo>
                  <a:lnTo>
                    <a:pt x="30" y="580"/>
                  </a:lnTo>
                  <a:lnTo>
                    <a:pt x="54" y="604"/>
                  </a:lnTo>
                  <a:lnTo>
                    <a:pt x="54" y="606"/>
                  </a:lnTo>
                  <a:lnTo>
                    <a:pt x="58" y="650"/>
                  </a:lnTo>
                  <a:lnTo>
                    <a:pt x="58" y="652"/>
                  </a:lnTo>
                  <a:lnTo>
                    <a:pt x="44" y="712"/>
                  </a:lnTo>
                  <a:lnTo>
                    <a:pt x="42" y="712"/>
                  </a:lnTo>
                  <a:lnTo>
                    <a:pt x="18" y="712"/>
                  </a:lnTo>
                  <a:lnTo>
                    <a:pt x="12" y="714"/>
                  </a:lnTo>
                  <a:lnTo>
                    <a:pt x="6" y="716"/>
                  </a:lnTo>
                  <a:lnTo>
                    <a:pt x="8" y="720"/>
                  </a:lnTo>
                  <a:lnTo>
                    <a:pt x="12" y="724"/>
                  </a:lnTo>
                  <a:lnTo>
                    <a:pt x="28" y="736"/>
                  </a:lnTo>
                  <a:lnTo>
                    <a:pt x="40" y="734"/>
                  </a:lnTo>
                  <a:lnTo>
                    <a:pt x="42" y="734"/>
                  </a:lnTo>
                  <a:lnTo>
                    <a:pt x="70" y="760"/>
                  </a:lnTo>
                  <a:lnTo>
                    <a:pt x="72" y="764"/>
                  </a:lnTo>
                  <a:lnTo>
                    <a:pt x="76" y="768"/>
                  </a:lnTo>
                  <a:lnTo>
                    <a:pt x="76" y="778"/>
                  </a:lnTo>
                  <a:lnTo>
                    <a:pt x="74" y="792"/>
                  </a:lnTo>
                  <a:lnTo>
                    <a:pt x="66" y="806"/>
                  </a:lnTo>
                  <a:lnTo>
                    <a:pt x="70" y="832"/>
                  </a:lnTo>
                  <a:lnTo>
                    <a:pt x="80" y="834"/>
                  </a:lnTo>
                  <a:lnTo>
                    <a:pt x="120" y="834"/>
                  </a:lnTo>
                  <a:lnTo>
                    <a:pt x="100" y="852"/>
                  </a:lnTo>
                  <a:lnTo>
                    <a:pt x="112" y="860"/>
                  </a:lnTo>
                  <a:lnTo>
                    <a:pt x="128" y="868"/>
                  </a:lnTo>
                  <a:lnTo>
                    <a:pt x="170" y="886"/>
                  </a:lnTo>
                  <a:lnTo>
                    <a:pt x="172" y="888"/>
                  </a:lnTo>
                  <a:lnTo>
                    <a:pt x="174" y="888"/>
                  </a:lnTo>
                  <a:lnTo>
                    <a:pt x="178" y="952"/>
                  </a:lnTo>
                  <a:lnTo>
                    <a:pt x="180" y="962"/>
                  </a:lnTo>
                  <a:lnTo>
                    <a:pt x="186" y="970"/>
                  </a:lnTo>
                  <a:lnTo>
                    <a:pt x="194" y="976"/>
                  </a:lnTo>
                  <a:lnTo>
                    <a:pt x="206" y="982"/>
                  </a:lnTo>
                  <a:lnTo>
                    <a:pt x="210" y="980"/>
                  </a:lnTo>
                  <a:lnTo>
                    <a:pt x="212" y="980"/>
                  </a:lnTo>
                  <a:lnTo>
                    <a:pt x="256" y="986"/>
                  </a:lnTo>
                  <a:lnTo>
                    <a:pt x="260" y="986"/>
                  </a:lnTo>
                  <a:lnTo>
                    <a:pt x="260" y="984"/>
                  </a:lnTo>
                  <a:lnTo>
                    <a:pt x="268" y="968"/>
                  </a:lnTo>
                  <a:lnTo>
                    <a:pt x="268" y="966"/>
                  </a:lnTo>
                  <a:lnTo>
                    <a:pt x="268" y="960"/>
                  </a:lnTo>
                  <a:lnTo>
                    <a:pt x="270" y="956"/>
                  </a:lnTo>
                  <a:lnTo>
                    <a:pt x="274" y="952"/>
                  </a:lnTo>
                  <a:lnTo>
                    <a:pt x="278" y="948"/>
                  </a:lnTo>
                  <a:lnTo>
                    <a:pt x="286" y="940"/>
                  </a:lnTo>
                  <a:lnTo>
                    <a:pt x="290" y="932"/>
                  </a:lnTo>
                  <a:lnTo>
                    <a:pt x="294" y="928"/>
                  </a:lnTo>
                  <a:lnTo>
                    <a:pt x="298" y="926"/>
                  </a:lnTo>
                  <a:lnTo>
                    <a:pt x="306" y="926"/>
                  </a:lnTo>
                  <a:lnTo>
                    <a:pt x="314" y="928"/>
                  </a:lnTo>
                  <a:lnTo>
                    <a:pt x="316" y="928"/>
                  </a:lnTo>
                  <a:lnTo>
                    <a:pt x="330" y="936"/>
                  </a:lnTo>
                  <a:lnTo>
                    <a:pt x="382" y="946"/>
                  </a:lnTo>
                  <a:lnTo>
                    <a:pt x="412" y="944"/>
                  </a:lnTo>
                  <a:lnTo>
                    <a:pt x="434" y="934"/>
                  </a:lnTo>
                  <a:lnTo>
                    <a:pt x="440" y="928"/>
                  </a:lnTo>
                  <a:lnTo>
                    <a:pt x="444" y="924"/>
                  </a:lnTo>
                  <a:lnTo>
                    <a:pt x="452" y="924"/>
                  </a:lnTo>
                  <a:lnTo>
                    <a:pt x="460" y="930"/>
                  </a:lnTo>
                  <a:lnTo>
                    <a:pt x="464" y="932"/>
                  </a:lnTo>
                  <a:lnTo>
                    <a:pt x="468" y="938"/>
                  </a:lnTo>
                  <a:lnTo>
                    <a:pt x="472" y="948"/>
                  </a:lnTo>
                  <a:lnTo>
                    <a:pt x="488" y="960"/>
                  </a:lnTo>
                  <a:lnTo>
                    <a:pt x="500" y="960"/>
                  </a:lnTo>
                  <a:lnTo>
                    <a:pt x="502" y="960"/>
                  </a:lnTo>
                  <a:lnTo>
                    <a:pt x="504" y="960"/>
                  </a:lnTo>
                  <a:lnTo>
                    <a:pt x="520" y="968"/>
                  </a:lnTo>
                  <a:lnTo>
                    <a:pt x="552" y="964"/>
                  </a:lnTo>
                  <a:lnTo>
                    <a:pt x="570" y="960"/>
                  </a:lnTo>
                  <a:lnTo>
                    <a:pt x="614" y="964"/>
                  </a:lnTo>
                  <a:lnTo>
                    <a:pt x="634" y="958"/>
                  </a:lnTo>
                  <a:lnTo>
                    <a:pt x="658" y="948"/>
                  </a:lnTo>
                  <a:lnTo>
                    <a:pt x="666" y="944"/>
                  </a:lnTo>
                  <a:lnTo>
                    <a:pt x="676" y="940"/>
                  </a:lnTo>
                  <a:lnTo>
                    <a:pt x="720" y="940"/>
                  </a:lnTo>
                  <a:lnTo>
                    <a:pt x="736" y="934"/>
                  </a:lnTo>
                  <a:lnTo>
                    <a:pt x="746" y="930"/>
                  </a:lnTo>
                  <a:lnTo>
                    <a:pt x="754" y="928"/>
                  </a:lnTo>
                  <a:lnTo>
                    <a:pt x="778" y="928"/>
                  </a:lnTo>
                  <a:lnTo>
                    <a:pt x="790" y="936"/>
                  </a:lnTo>
                  <a:lnTo>
                    <a:pt x="826" y="944"/>
                  </a:lnTo>
                  <a:lnTo>
                    <a:pt x="830" y="944"/>
                  </a:lnTo>
                  <a:lnTo>
                    <a:pt x="832" y="948"/>
                  </a:lnTo>
                  <a:lnTo>
                    <a:pt x="842" y="956"/>
                  </a:lnTo>
                  <a:lnTo>
                    <a:pt x="858" y="964"/>
                  </a:lnTo>
                  <a:lnTo>
                    <a:pt x="858" y="966"/>
                  </a:lnTo>
                  <a:lnTo>
                    <a:pt x="892" y="968"/>
                  </a:lnTo>
                  <a:lnTo>
                    <a:pt x="908" y="976"/>
                  </a:lnTo>
                  <a:lnTo>
                    <a:pt x="928" y="980"/>
                  </a:lnTo>
                  <a:lnTo>
                    <a:pt x="946" y="982"/>
                  </a:lnTo>
                  <a:lnTo>
                    <a:pt x="950" y="972"/>
                  </a:lnTo>
                  <a:lnTo>
                    <a:pt x="942" y="956"/>
                  </a:lnTo>
                  <a:lnTo>
                    <a:pt x="940" y="940"/>
                  </a:lnTo>
                  <a:lnTo>
                    <a:pt x="938" y="940"/>
                  </a:lnTo>
                  <a:lnTo>
                    <a:pt x="942" y="936"/>
                  </a:lnTo>
                  <a:lnTo>
                    <a:pt x="952" y="922"/>
                  </a:lnTo>
                  <a:lnTo>
                    <a:pt x="952" y="920"/>
                  </a:lnTo>
                  <a:lnTo>
                    <a:pt x="954" y="920"/>
                  </a:lnTo>
                  <a:lnTo>
                    <a:pt x="964" y="912"/>
                  </a:lnTo>
                  <a:lnTo>
                    <a:pt x="962" y="908"/>
                  </a:lnTo>
                  <a:lnTo>
                    <a:pt x="958" y="892"/>
                  </a:lnTo>
                  <a:lnTo>
                    <a:pt x="956" y="888"/>
                  </a:lnTo>
                  <a:lnTo>
                    <a:pt x="950" y="884"/>
                  </a:lnTo>
                  <a:lnTo>
                    <a:pt x="938" y="872"/>
                  </a:lnTo>
                  <a:lnTo>
                    <a:pt x="922" y="858"/>
                  </a:lnTo>
                  <a:lnTo>
                    <a:pt x="922" y="856"/>
                  </a:lnTo>
                  <a:lnTo>
                    <a:pt x="920" y="856"/>
                  </a:lnTo>
                  <a:lnTo>
                    <a:pt x="922" y="856"/>
                  </a:lnTo>
                  <a:lnTo>
                    <a:pt x="922" y="854"/>
                  </a:lnTo>
                  <a:lnTo>
                    <a:pt x="924" y="838"/>
                  </a:lnTo>
                  <a:lnTo>
                    <a:pt x="924" y="828"/>
                  </a:lnTo>
                  <a:lnTo>
                    <a:pt x="916" y="808"/>
                  </a:lnTo>
                  <a:lnTo>
                    <a:pt x="934" y="804"/>
                  </a:lnTo>
                  <a:lnTo>
                    <a:pt x="944" y="796"/>
                  </a:lnTo>
                  <a:lnTo>
                    <a:pt x="966" y="796"/>
                  </a:lnTo>
                  <a:lnTo>
                    <a:pt x="988" y="792"/>
                  </a:lnTo>
                  <a:lnTo>
                    <a:pt x="990" y="792"/>
                  </a:lnTo>
                  <a:lnTo>
                    <a:pt x="1004" y="794"/>
                  </a:lnTo>
                  <a:lnTo>
                    <a:pt x="1022" y="788"/>
                  </a:lnTo>
                  <a:lnTo>
                    <a:pt x="1042" y="784"/>
                  </a:lnTo>
                  <a:lnTo>
                    <a:pt x="1054" y="780"/>
                  </a:lnTo>
                  <a:lnTo>
                    <a:pt x="1056" y="780"/>
                  </a:lnTo>
                  <a:lnTo>
                    <a:pt x="1090" y="772"/>
                  </a:lnTo>
                  <a:lnTo>
                    <a:pt x="1096" y="768"/>
                  </a:lnTo>
                  <a:lnTo>
                    <a:pt x="1094" y="760"/>
                  </a:lnTo>
                  <a:lnTo>
                    <a:pt x="1088" y="750"/>
                  </a:lnTo>
                  <a:lnTo>
                    <a:pt x="1088" y="748"/>
                  </a:lnTo>
                  <a:lnTo>
                    <a:pt x="1086" y="748"/>
                  </a:lnTo>
                  <a:lnTo>
                    <a:pt x="1088" y="736"/>
                  </a:lnTo>
                  <a:lnTo>
                    <a:pt x="1090" y="734"/>
                  </a:lnTo>
                  <a:lnTo>
                    <a:pt x="1090" y="718"/>
                  </a:lnTo>
                  <a:lnTo>
                    <a:pt x="1086" y="704"/>
                  </a:lnTo>
                  <a:lnTo>
                    <a:pt x="1086" y="702"/>
                  </a:lnTo>
                  <a:lnTo>
                    <a:pt x="1094" y="686"/>
                  </a:lnTo>
                  <a:lnTo>
                    <a:pt x="1100" y="678"/>
                  </a:lnTo>
                  <a:lnTo>
                    <a:pt x="1102" y="676"/>
                  </a:lnTo>
                  <a:lnTo>
                    <a:pt x="1106" y="676"/>
                  </a:lnTo>
                  <a:lnTo>
                    <a:pt x="1126" y="676"/>
                  </a:lnTo>
                  <a:lnTo>
                    <a:pt x="1132" y="676"/>
                  </a:lnTo>
                  <a:lnTo>
                    <a:pt x="1138" y="672"/>
                  </a:lnTo>
                  <a:lnTo>
                    <a:pt x="1170" y="630"/>
                  </a:lnTo>
                  <a:lnTo>
                    <a:pt x="1170" y="628"/>
                  </a:lnTo>
                  <a:lnTo>
                    <a:pt x="1186" y="614"/>
                  </a:lnTo>
                  <a:lnTo>
                    <a:pt x="1188" y="612"/>
                  </a:lnTo>
                  <a:lnTo>
                    <a:pt x="1196" y="610"/>
                  </a:lnTo>
                  <a:lnTo>
                    <a:pt x="1202" y="608"/>
                  </a:lnTo>
                  <a:lnTo>
                    <a:pt x="1206" y="604"/>
                  </a:lnTo>
                  <a:lnTo>
                    <a:pt x="1214" y="596"/>
                  </a:lnTo>
                  <a:lnTo>
                    <a:pt x="1218" y="592"/>
                  </a:lnTo>
                  <a:lnTo>
                    <a:pt x="1246" y="598"/>
                  </a:lnTo>
                  <a:lnTo>
                    <a:pt x="1270" y="588"/>
                  </a:lnTo>
                  <a:lnTo>
                    <a:pt x="1284" y="586"/>
                  </a:lnTo>
                  <a:lnTo>
                    <a:pt x="1296" y="580"/>
                  </a:lnTo>
                  <a:lnTo>
                    <a:pt x="1296" y="562"/>
                  </a:lnTo>
                  <a:lnTo>
                    <a:pt x="1298" y="540"/>
                  </a:lnTo>
                  <a:lnTo>
                    <a:pt x="1298" y="538"/>
                  </a:lnTo>
                  <a:lnTo>
                    <a:pt x="1302" y="532"/>
                  </a:lnTo>
                  <a:lnTo>
                    <a:pt x="1302" y="530"/>
                  </a:lnTo>
                  <a:close/>
                </a:path>
              </a:pathLst>
            </a:custGeom>
            <a:solidFill>
              <a:srgbClr val="565656"/>
            </a:solidFill>
            <a:ln>
              <a:noFill/>
            </a:ln>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6" name="青海"/>
            <p:cNvSpPr>
              <a:spLocks/>
            </p:cNvSpPr>
            <p:nvPr/>
          </p:nvSpPr>
          <p:spPr bwMode="auto">
            <a:xfrm>
              <a:off x="2475415" y="3405732"/>
              <a:ext cx="1247466" cy="894863"/>
            </a:xfrm>
            <a:custGeom>
              <a:avLst/>
              <a:gdLst>
                <a:gd name="T0" fmla="*/ 2147483646 w 812"/>
                <a:gd name="T1" fmla="*/ 2147483646 h 582"/>
                <a:gd name="T2" fmla="*/ 2147483646 w 812"/>
                <a:gd name="T3" fmla="*/ 2147483646 h 582"/>
                <a:gd name="T4" fmla="*/ 2147483646 w 812"/>
                <a:gd name="T5" fmla="*/ 2147483646 h 582"/>
                <a:gd name="T6" fmla="*/ 2147483646 w 812"/>
                <a:gd name="T7" fmla="*/ 2147483646 h 582"/>
                <a:gd name="T8" fmla="*/ 2147483646 w 812"/>
                <a:gd name="T9" fmla="*/ 2147483646 h 582"/>
                <a:gd name="T10" fmla="*/ 2147483646 w 812"/>
                <a:gd name="T11" fmla="*/ 2147483646 h 582"/>
                <a:gd name="T12" fmla="*/ 2147483646 w 812"/>
                <a:gd name="T13" fmla="*/ 2147483646 h 582"/>
                <a:gd name="T14" fmla="*/ 2147483646 w 812"/>
                <a:gd name="T15" fmla="*/ 2147483646 h 582"/>
                <a:gd name="T16" fmla="*/ 2147483646 w 812"/>
                <a:gd name="T17" fmla="*/ 2147483646 h 582"/>
                <a:gd name="T18" fmla="*/ 2147483646 w 812"/>
                <a:gd name="T19" fmla="*/ 2147483646 h 582"/>
                <a:gd name="T20" fmla="*/ 2147483646 w 812"/>
                <a:gd name="T21" fmla="*/ 2147483646 h 582"/>
                <a:gd name="T22" fmla="*/ 2147483646 w 812"/>
                <a:gd name="T23" fmla="*/ 2147483646 h 582"/>
                <a:gd name="T24" fmla="*/ 2147483646 w 812"/>
                <a:gd name="T25" fmla="*/ 2147483646 h 582"/>
                <a:gd name="T26" fmla="*/ 2147483646 w 812"/>
                <a:gd name="T27" fmla="*/ 2147483646 h 582"/>
                <a:gd name="T28" fmla="*/ 2147483646 w 812"/>
                <a:gd name="T29" fmla="*/ 2147483646 h 582"/>
                <a:gd name="T30" fmla="*/ 2147483646 w 812"/>
                <a:gd name="T31" fmla="*/ 2147483646 h 582"/>
                <a:gd name="T32" fmla="*/ 2147483646 w 812"/>
                <a:gd name="T33" fmla="*/ 2147483646 h 582"/>
                <a:gd name="T34" fmla="*/ 0 w 812"/>
                <a:gd name="T35" fmla="*/ 2147483646 h 582"/>
                <a:gd name="T36" fmla="*/ 2147483646 w 812"/>
                <a:gd name="T37" fmla="*/ 2147483646 h 582"/>
                <a:gd name="T38" fmla="*/ 2147483646 w 812"/>
                <a:gd name="T39" fmla="*/ 2147483646 h 582"/>
                <a:gd name="T40" fmla="*/ 2147483646 w 812"/>
                <a:gd name="T41" fmla="*/ 2147483646 h 582"/>
                <a:gd name="T42" fmla="*/ 2147483646 w 812"/>
                <a:gd name="T43" fmla="*/ 2147483646 h 582"/>
                <a:gd name="T44" fmla="*/ 2147483646 w 812"/>
                <a:gd name="T45" fmla="*/ 2147483646 h 582"/>
                <a:gd name="T46" fmla="*/ 2147483646 w 812"/>
                <a:gd name="T47" fmla="*/ 2147483646 h 582"/>
                <a:gd name="T48" fmla="*/ 2147483646 w 812"/>
                <a:gd name="T49" fmla="*/ 2147483646 h 582"/>
                <a:gd name="T50" fmla="*/ 2147483646 w 812"/>
                <a:gd name="T51" fmla="*/ 2147483646 h 582"/>
                <a:gd name="T52" fmla="*/ 2147483646 w 812"/>
                <a:gd name="T53" fmla="*/ 2147483646 h 582"/>
                <a:gd name="T54" fmla="*/ 2147483646 w 812"/>
                <a:gd name="T55" fmla="*/ 2147483646 h 582"/>
                <a:gd name="T56" fmla="*/ 2147483646 w 812"/>
                <a:gd name="T57" fmla="*/ 2147483646 h 582"/>
                <a:gd name="T58" fmla="*/ 2147483646 w 812"/>
                <a:gd name="T59" fmla="*/ 2147483646 h 582"/>
                <a:gd name="T60" fmla="*/ 2147483646 w 812"/>
                <a:gd name="T61" fmla="*/ 2147483646 h 582"/>
                <a:gd name="T62" fmla="*/ 2147483646 w 812"/>
                <a:gd name="T63" fmla="*/ 2147483646 h 582"/>
                <a:gd name="T64" fmla="*/ 2147483646 w 812"/>
                <a:gd name="T65" fmla="*/ 2147483646 h 582"/>
                <a:gd name="T66" fmla="*/ 2147483646 w 812"/>
                <a:gd name="T67" fmla="*/ 2147483646 h 582"/>
                <a:gd name="T68" fmla="*/ 2147483646 w 812"/>
                <a:gd name="T69" fmla="*/ 2147483646 h 582"/>
                <a:gd name="T70" fmla="*/ 2147483646 w 812"/>
                <a:gd name="T71" fmla="*/ 2147483646 h 582"/>
                <a:gd name="T72" fmla="*/ 2147483646 w 812"/>
                <a:gd name="T73" fmla="*/ 2147483646 h 582"/>
                <a:gd name="T74" fmla="*/ 2147483646 w 812"/>
                <a:gd name="T75" fmla="*/ 2147483646 h 582"/>
                <a:gd name="T76" fmla="*/ 2147483646 w 812"/>
                <a:gd name="T77" fmla="*/ 2147483646 h 582"/>
                <a:gd name="T78" fmla="*/ 2147483646 w 812"/>
                <a:gd name="T79" fmla="*/ 2147483646 h 582"/>
                <a:gd name="T80" fmla="*/ 2147483646 w 812"/>
                <a:gd name="T81" fmla="*/ 2147483646 h 582"/>
                <a:gd name="T82" fmla="*/ 2147483646 w 812"/>
                <a:gd name="T83" fmla="*/ 2147483646 h 582"/>
                <a:gd name="T84" fmla="*/ 2147483646 w 812"/>
                <a:gd name="T85" fmla="*/ 2147483646 h 582"/>
                <a:gd name="T86" fmla="*/ 2147483646 w 812"/>
                <a:gd name="T87" fmla="*/ 2147483646 h 582"/>
                <a:gd name="T88" fmla="*/ 2147483646 w 812"/>
                <a:gd name="T89" fmla="*/ 2147483646 h 582"/>
                <a:gd name="T90" fmla="*/ 2147483646 w 812"/>
                <a:gd name="T91" fmla="*/ 2147483646 h 582"/>
                <a:gd name="T92" fmla="*/ 2147483646 w 812"/>
                <a:gd name="T93" fmla="*/ 2147483646 h 582"/>
                <a:gd name="T94" fmla="*/ 2147483646 w 812"/>
                <a:gd name="T95" fmla="*/ 2147483646 h 582"/>
                <a:gd name="T96" fmla="*/ 2147483646 w 812"/>
                <a:gd name="T97" fmla="*/ 2147483646 h 582"/>
                <a:gd name="T98" fmla="*/ 2147483646 w 812"/>
                <a:gd name="T99" fmla="*/ 2147483646 h 582"/>
                <a:gd name="T100" fmla="*/ 2147483646 w 812"/>
                <a:gd name="T101" fmla="*/ 2147483646 h 582"/>
                <a:gd name="T102" fmla="*/ 2147483646 w 812"/>
                <a:gd name="T103" fmla="*/ 2147483646 h 582"/>
                <a:gd name="T104" fmla="*/ 2147483646 w 812"/>
                <a:gd name="T105" fmla="*/ 2147483646 h 582"/>
                <a:gd name="T106" fmla="*/ 2147483646 w 812"/>
                <a:gd name="T107" fmla="*/ 2147483646 h 5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12" h="582">
                  <a:moveTo>
                    <a:pt x="484" y="30"/>
                  </a:moveTo>
                  <a:lnTo>
                    <a:pt x="476" y="36"/>
                  </a:lnTo>
                  <a:lnTo>
                    <a:pt x="480" y="56"/>
                  </a:lnTo>
                  <a:lnTo>
                    <a:pt x="480" y="58"/>
                  </a:lnTo>
                  <a:lnTo>
                    <a:pt x="482" y="58"/>
                  </a:lnTo>
                  <a:lnTo>
                    <a:pt x="480" y="58"/>
                  </a:lnTo>
                  <a:lnTo>
                    <a:pt x="472" y="78"/>
                  </a:lnTo>
                  <a:lnTo>
                    <a:pt x="460" y="82"/>
                  </a:lnTo>
                  <a:lnTo>
                    <a:pt x="458" y="84"/>
                  </a:lnTo>
                  <a:lnTo>
                    <a:pt x="456" y="84"/>
                  </a:lnTo>
                  <a:lnTo>
                    <a:pt x="436" y="74"/>
                  </a:lnTo>
                  <a:lnTo>
                    <a:pt x="396" y="38"/>
                  </a:lnTo>
                  <a:lnTo>
                    <a:pt x="380" y="28"/>
                  </a:lnTo>
                  <a:lnTo>
                    <a:pt x="356" y="20"/>
                  </a:lnTo>
                  <a:lnTo>
                    <a:pt x="356" y="18"/>
                  </a:lnTo>
                  <a:lnTo>
                    <a:pt x="344" y="10"/>
                  </a:lnTo>
                  <a:lnTo>
                    <a:pt x="324" y="4"/>
                  </a:lnTo>
                  <a:lnTo>
                    <a:pt x="314" y="6"/>
                  </a:lnTo>
                  <a:lnTo>
                    <a:pt x="312" y="6"/>
                  </a:lnTo>
                  <a:lnTo>
                    <a:pt x="288" y="4"/>
                  </a:lnTo>
                  <a:lnTo>
                    <a:pt x="286" y="4"/>
                  </a:lnTo>
                  <a:lnTo>
                    <a:pt x="268" y="0"/>
                  </a:lnTo>
                  <a:lnTo>
                    <a:pt x="256" y="0"/>
                  </a:lnTo>
                  <a:lnTo>
                    <a:pt x="248" y="6"/>
                  </a:lnTo>
                  <a:lnTo>
                    <a:pt x="240" y="8"/>
                  </a:lnTo>
                  <a:lnTo>
                    <a:pt x="228" y="10"/>
                  </a:lnTo>
                  <a:lnTo>
                    <a:pt x="212" y="14"/>
                  </a:lnTo>
                  <a:lnTo>
                    <a:pt x="198" y="18"/>
                  </a:lnTo>
                  <a:lnTo>
                    <a:pt x="196" y="20"/>
                  </a:lnTo>
                  <a:lnTo>
                    <a:pt x="180" y="22"/>
                  </a:lnTo>
                  <a:lnTo>
                    <a:pt x="160" y="28"/>
                  </a:lnTo>
                  <a:lnTo>
                    <a:pt x="158" y="28"/>
                  </a:lnTo>
                  <a:lnTo>
                    <a:pt x="144" y="26"/>
                  </a:lnTo>
                  <a:lnTo>
                    <a:pt x="120" y="30"/>
                  </a:lnTo>
                  <a:lnTo>
                    <a:pt x="100" y="30"/>
                  </a:lnTo>
                  <a:lnTo>
                    <a:pt x="92" y="38"/>
                  </a:lnTo>
                  <a:lnTo>
                    <a:pt x="82" y="40"/>
                  </a:lnTo>
                  <a:lnTo>
                    <a:pt x="86" y="50"/>
                  </a:lnTo>
                  <a:lnTo>
                    <a:pt x="86" y="66"/>
                  </a:lnTo>
                  <a:lnTo>
                    <a:pt x="84" y="78"/>
                  </a:lnTo>
                  <a:lnTo>
                    <a:pt x="98" y="90"/>
                  </a:lnTo>
                  <a:lnTo>
                    <a:pt x="110" y="102"/>
                  </a:lnTo>
                  <a:lnTo>
                    <a:pt x="118" y="110"/>
                  </a:lnTo>
                  <a:lnTo>
                    <a:pt x="120" y="114"/>
                  </a:lnTo>
                  <a:lnTo>
                    <a:pt x="120" y="118"/>
                  </a:lnTo>
                  <a:lnTo>
                    <a:pt x="124" y="130"/>
                  </a:lnTo>
                  <a:lnTo>
                    <a:pt x="130" y="142"/>
                  </a:lnTo>
                  <a:lnTo>
                    <a:pt x="128" y="142"/>
                  </a:lnTo>
                  <a:lnTo>
                    <a:pt x="112" y="154"/>
                  </a:lnTo>
                  <a:lnTo>
                    <a:pt x="102" y="166"/>
                  </a:lnTo>
                  <a:lnTo>
                    <a:pt x="104" y="178"/>
                  </a:lnTo>
                  <a:lnTo>
                    <a:pt x="112" y="196"/>
                  </a:lnTo>
                  <a:lnTo>
                    <a:pt x="112" y="198"/>
                  </a:lnTo>
                  <a:lnTo>
                    <a:pt x="112" y="204"/>
                  </a:lnTo>
                  <a:lnTo>
                    <a:pt x="108" y="210"/>
                  </a:lnTo>
                  <a:lnTo>
                    <a:pt x="106" y="214"/>
                  </a:lnTo>
                  <a:lnTo>
                    <a:pt x="102" y="216"/>
                  </a:lnTo>
                  <a:lnTo>
                    <a:pt x="96" y="216"/>
                  </a:lnTo>
                  <a:lnTo>
                    <a:pt x="80" y="214"/>
                  </a:lnTo>
                  <a:lnTo>
                    <a:pt x="60" y="210"/>
                  </a:lnTo>
                  <a:lnTo>
                    <a:pt x="58" y="210"/>
                  </a:lnTo>
                  <a:lnTo>
                    <a:pt x="44" y="202"/>
                  </a:lnTo>
                  <a:lnTo>
                    <a:pt x="20" y="202"/>
                  </a:lnTo>
                  <a:lnTo>
                    <a:pt x="22" y="202"/>
                  </a:lnTo>
                  <a:lnTo>
                    <a:pt x="20" y="242"/>
                  </a:lnTo>
                  <a:lnTo>
                    <a:pt x="18" y="246"/>
                  </a:lnTo>
                  <a:lnTo>
                    <a:pt x="16" y="248"/>
                  </a:lnTo>
                  <a:lnTo>
                    <a:pt x="8" y="250"/>
                  </a:lnTo>
                  <a:lnTo>
                    <a:pt x="6" y="254"/>
                  </a:lnTo>
                  <a:lnTo>
                    <a:pt x="6" y="262"/>
                  </a:lnTo>
                  <a:lnTo>
                    <a:pt x="4" y="262"/>
                  </a:lnTo>
                  <a:lnTo>
                    <a:pt x="4" y="272"/>
                  </a:lnTo>
                  <a:lnTo>
                    <a:pt x="10" y="280"/>
                  </a:lnTo>
                  <a:lnTo>
                    <a:pt x="14" y="284"/>
                  </a:lnTo>
                  <a:lnTo>
                    <a:pt x="18" y="304"/>
                  </a:lnTo>
                  <a:lnTo>
                    <a:pt x="18" y="310"/>
                  </a:lnTo>
                  <a:lnTo>
                    <a:pt x="16" y="322"/>
                  </a:lnTo>
                  <a:lnTo>
                    <a:pt x="10" y="338"/>
                  </a:lnTo>
                  <a:lnTo>
                    <a:pt x="0" y="358"/>
                  </a:lnTo>
                  <a:lnTo>
                    <a:pt x="0" y="362"/>
                  </a:lnTo>
                  <a:lnTo>
                    <a:pt x="0" y="370"/>
                  </a:lnTo>
                  <a:lnTo>
                    <a:pt x="12" y="384"/>
                  </a:lnTo>
                  <a:lnTo>
                    <a:pt x="16" y="394"/>
                  </a:lnTo>
                  <a:lnTo>
                    <a:pt x="26" y="406"/>
                  </a:lnTo>
                  <a:lnTo>
                    <a:pt x="40" y="422"/>
                  </a:lnTo>
                  <a:lnTo>
                    <a:pt x="48" y="430"/>
                  </a:lnTo>
                  <a:lnTo>
                    <a:pt x="52" y="430"/>
                  </a:lnTo>
                  <a:lnTo>
                    <a:pt x="68" y="422"/>
                  </a:lnTo>
                  <a:lnTo>
                    <a:pt x="72" y="418"/>
                  </a:lnTo>
                  <a:lnTo>
                    <a:pt x="76" y="418"/>
                  </a:lnTo>
                  <a:lnTo>
                    <a:pt x="84" y="420"/>
                  </a:lnTo>
                  <a:lnTo>
                    <a:pt x="92" y="424"/>
                  </a:lnTo>
                  <a:lnTo>
                    <a:pt x="92" y="426"/>
                  </a:lnTo>
                  <a:lnTo>
                    <a:pt x="100" y="434"/>
                  </a:lnTo>
                  <a:lnTo>
                    <a:pt x="104" y="444"/>
                  </a:lnTo>
                  <a:lnTo>
                    <a:pt x="108" y="448"/>
                  </a:lnTo>
                  <a:lnTo>
                    <a:pt x="110" y="450"/>
                  </a:lnTo>
                  <a:lnTo>
                    <a:pt x="120" y="458"/>
                  </a:lnTo>
                  <a:lnTo>
                    <a:pt x="126" y="458"/>
                  </a:lnTo>
                  <a:lnTo>
                    <a:pt x="132" y="460"/>
                  </a:lnTo>
                  <a:lnTo>
                    <a:pt x="136" y="464"/>
                  </a:lnTo>
                  <a:lnTo>
                    <a:pt x="144" y="468"/>
                  </a:lnTo>
                  <a:lnTo>
                    <a:pt x="160" y="474"/>
                  </a:lnTo>
                  <a:lnTo>
                    <a:pt x="162" y="474"/>
                  </a:lnTo>
                  <a:lnTo>
                    <a:pt x="186" y="482"/>
                  </a:lnTo>
                  <a:lnTo>
                    <a:pt x="188" y="482"/>
                  </a:lnTo>
                  <a:lnTo>
                    <a:pt x="204" y="490"/>
                  </a:lnTo>
                  <a:lnTo>
                    <a:pt x="232" y="498"/>
                  </a:lnTo>
                  <a:lnTo>
                    <a:pt x="234" y="498"/>
                  </a:lnTo>
                  <a:lnTo>
                    <a:pt x="272" y="500"/>
                  </a:lnTo>
                  <a:lnTo>
                    <a:pt x="288" y="494"/>
                  </a:lnTo>
                  <a:lnTo>
                    <a:pt x="304" y="494"/>
                  </a:lnTo>
                  <a:lnTo>
                    <a:pt x="304" y="496"/>
                  </a:lnTo>
                  <a:lnTo>
                    <a:pt x="316" y="512"/>
                  </a:lnTo>
                  <a:lnTo>
                    <a:pt x="324" y="526"/>
                  </a:lnTo>
                  <a:lnTo>
                    <a:pt x="332" y="532"/>
                  </a:lnTo>
                  <a:lnTo>
                    <a:pt x="340" y="536"/>
                  </a:lnTo>
                  <a:lnTo>
                    <a:pt x="340" y="538"/>
                  </a:lnTo>
                  <a:lnTo>
                    <a:pt x="342" y="538"/>
                  </a:lnTo>
                  <a:lnTo>
                    <a:pt x="348" y="554"/>
                  </a:lnTo>
                  <a:lnTo>
                    <a:pt x="350" y="554"/>
                  </a:lnTo>
                  <a:lnTo>
                    <a:pt x="350" y="556"/>
                  </a:lnTo>
                  <a:lnTo>
                    <a:pt x="354" y="574"/>
                  </a:lnTo>
                  <a:lnTo>
                    <a:pt x="364" y="578"/>
                  </a:lnTo>
                  <a:lnTo>
                    <a:pt x="366" y="578"/>
                  </a:lnTo>
                  <a:lnTo>
                    <a:pt x="376" y="582"/>
                  </a:lnTo>
                  <a:lnTo>
                    <a:pt x="388" y="580"/>
                  </a:lnTo>
                  <a:lnTo>
                    <a:pt x="390" y="568"/>
                  </a:lnTo>
                  <a:lnTo>
                    <a:pt x="392" y="566"/>
                  </a:lnTo>
                  <a:lnTo>
                    <a:pt x="404" y="554"/>
                  </a:lnTo>
                  <a:lnTo>
                    <a:pt x="420" y="558"/>
                  </a:lnTo>
                  <a:lnTo>
                    <a:pt x="428" y="574"/>
                  </a:lnTo>
                  <a:lnTo>
                    <a:pt x="442" y="570"/>
                  </a:lnTo>
                  <a:lnTo>
                    <a:pt x="444" y="554"/>
                  </a:lnTo>
                  <a:lnTo>
                    <a:pt x="444" y="552"/>
                  </a:lnTo>
                  <a:lnTo>
                    <a:pt x="456" y="546"/>
                  </a:lnTo>
                  <a:lnTo>
                    <a:pt x="452" y="524"/>
                  </a:lnTo>
                  <a:lnTo>
                    <a:pt x="452" y="522"/>
                  </a:lnTo>
                  <a:lnTo>
                    <a:pt x="464" y="496"/>
                  </a:lnTo>
                  <a:lnTo>
                    <a:pt x="476" y="492"/>
                  </a:lnTo>
                  <a:lnTo>
                    <a:pt x="472" y="470"/>
                  </a:lnTo>
                  <a:lnTo>
                    <a:pt x="484" y="470"/>
                  </a:lnTo>
                  <a:lnTo>
                    <a:pt x="484" y="458"/>
                  </a:lnTo>
                  <a:lnTo>
                    <a:pt x="476" y="438"/>
                  </a:lnTo>
                  <a:lnTo>
                    <a:pt x="476" y="436"/>
                  </a:lnTo>
                  <a:lnTo>
                    <a:pt x="478" y="420"/>
                  </a:lnTo>
                  <a:lnTo>
                    <a:pt x="478" y="418"/>
                  </a:lnTo>
                  <a:lnTo>
                    <a:pt x="480" y="418"/>
                  </a:lnTo>
                  <a:lnTo>
                    <a:pt x="488" y="406"/>
                  </a:lnTo>
                  <a:lnTo>
                    <a:pt x="490" y="406"/>
                  </a:lnTo>
                  <a:lnTo>
                    <a:pt x="492" y="406"/>
                  </a:lnTo>
                  <a:lnTo>
                    <a:pt x="514" y="410"/>
                  </a:lnTo>
                  <a:lnTo>
                    <a:pt x="532" y="414"/>
                  </a:lnTo>
                  <a:lnTo>
                    <a:pt x="548" y="410"/>
                  </a:lnTo>
                  <a:lnTo>
                    <a:pt x="556" y="426"/>
                  </a:lnTo>
                  <a:lnTo>
                    <a:pt x="556" y="428"/>
                  </a:lnTo>
                  <a:lnTo>
                    <a:pt x="556" y="440"/>
                  </a:lnTo>
                  <a:lnTo>
                    <a:pt x="560" y="452"/>
                  </a:lnTo>
                  <a:lnTo>
                    <a:pt x="562" y="458"/>
                  </a:lnTo>
                  <a:lnTo>
                    <a:pt x="568" y="462"/>
                  </a:lnTo>
                  <a:lnTo>
                    <a:pt x="578" y="464"/>
                  </a:lnTo>
                  <a:lnTo>
                    <a:pt x="580" y="468"/>
                  </a:lnTo>
                  <a:lnTo>
                    <a:pt x="580" y="470"/>
                  </a:lnTo>
                  <a:lnTo>
                    <a:pt x="584" y="478"/>
                  </a:lnTo>
                  <a:lnTo>
                    <a:pt x="590" y="486"/>
                  </a:lnTo>
                  <a:lnTo>
                    <a:pt x="598" y="498"/>
                  </a:lnTo>
                  <a:lnTo>
                    <a:pt x="602" y="506"/>
                  </a:lnTo>
                  <a:lnTo>
                    <a:pt x="610" y="506"/>
                  </a:lnTo>
                  <a:lnTo>
                    <a:pt x="624" y="494"/>
                  </a:lnTo>
                  <a:lnTo>
                    <a:pt x="632" y="512"/>
                  </a:lnTo>
                  <a:lnTo>
                    <a:pt x="650" y="518"/>
                  </a:lnTo>
                  <a:lnTo>
                    <a:pt x="652" y="518"/>
                  </a:lnTo>
                  <a:lnTo>
                    <a:pt x="660" y="534"/>
                  </a:lnTo>
                  <a:lnTo>
                    <a:pt x="664" y="538"/>
                  </a:lnTo>
                  <a:lnTo>
                    <a:pt x="664" y="522"/>
                  </a:lnTo>
                  <a:lnTo>
                    <a:pt x="664" y="518"/>
                  </a:lnTo>
                  <a:lnTo>
                    <a:pt x="700" y="518"/>
                  </a:lnTo>
                  <a:lnTo>
                    <a:pt x="700" y="514"/>
                  </a:lnTo>
                  <a:lnTo>
                    <a:pt x="702" y="512"/>
                  </a:lnTo>
                  <a:lnTo>
                    <a:pt x="700" y="508"/>
                  </a:lnTo>
                  <a:lnTo>
                    <a:pt x="698" y="500"/>
                  </a:lnTo>
                  <a:lnTo>
                    <a:pt x="696" y="494"/>
                  </a:lnTo>
                  <a:lnTo>
                    <a:pt x="696" y="486"/>
                  </a:lnTo>
                  <a:lnTo>
                    <a:pt x="698" y="480"/>
                  </a:lnTo>
                  <a:lnTo>
                    <a:pt x="702" y="478"/>
                  </a:lnTo>
                  <a:lnTo>
                    <a:pt x="706" y="478"/>
                  </a:lnTo>
                  <a:lnTo>
                    <a:pt x="720" y="482"/>
                  </a:lnTo>
                  <a:lnTo>
                    <a:pt x="722" y="472"/>
                  </a:lnTo>
                  <a:lnTo>
                    <a:pt x="696" y="460"/>
                  </a:lnTo>
                  <a:lnTo>
                    <a:pt x="694" y="460"/>
                  </a:lnTo>
                  <a:lnTo>
                    <a:pt x="692" y="458"/>
                  </a:lnTo>
                  <a:lnTo>
                    <a:pt x="688" y="426"/>
                  </a:lnTo>
                  <a:lnTo>
                    <a:pt x="690" y="406"/>
                  </a:lnTo>
                  <a:lnTo>
                    <a:pt x="690" y="402"/>
                  </a:lnTo>
                  <a:lnTo>
                    <a:pt x="734" y="406"/>
                  </a:lnTo>
                  <a:lnTo>
                    <a:pt x="744" y="396"/>
                  </a:lnTo>
                  <a:lnTo>
                    <a:pt x="746" y="392"/>
                  </a:lnTo>
                  <a:lnTo>
                    <a:pt x="744" y="388"/>
                  </a:lnTo>
                  <a:lnTo>
                    <a:pt x="732" y="382"/>
                  </a:lnTo>
                  <a:lnTo>
                    <a:pt x="730" y="378"/>
                  </a:lnTo>
                  <a:lnTo>
                    <a:pt x="728" y="374"/>
                  </a:lnTo>
                  <a:lnTo>
                    <a:pt x="730" y="372"/>
                  </a:lnTo>
                  <a:lnTo>
                    <a:pt x="732" y="368"/>
                  </a:lnTo>
                  <a:lnTo>
                    <a:pt x="752" y="350"/>
                  </a:lnTo>
                  <a:lnTo>
                    <a:pt x="772" y="348"/>
                  </a:lnTo>
                  <a:lnTo>
                    <a:pt x="782" y="330"/>
                  </a:lnTo>
                  <a:lnTo>
                    <a:pt x="782" y="314"/>
                  </a:lnTo>
                  <a:lnTo>
                    <a:pt x="796" y="310"/>
                  </a:lnTo>
                  <a:lnTo>
                    <a:pt x="804" y="290"/>
                  </a:lnTo>
                  <a:lnTo>
                    <a:pt x="812" y="276"/>
                  </a:lnTo>
                  <a:lnTo>
                    <a:pt x="800" y="256"/>
                  </a:lnTo>
                  <a:lnTo>
                    <a:pt x="800" y="254"/>
                  </a:lnTo>
                  <a:lnTo>
                    <a:pt x="792" y="228"/>
                  </a:lnTo>
                  <a:lnTo>
                    <a:pt x="792" y="226"/>
                  </a:lnTo>
                  <a:lnTo>
                    <a:pt x="788" y="198"/>
                  </a:lnTo>
                  <a:lnTo>
                    <a:pt x="778" y="182"/>
                  </a:lnTo>
                  <a:lnTo>
                    <a:pt x="764" y="168"/>
                  </a:lnTo>
                  <a:lnTo>
                    <a:pt x="764" y="166"/>
                  </a:lnTo>
                  <a:lnTo>
                    <a:pt x="762" y="150"/>
                  </a:lnTo>
                  <a:lnTo>
                    <a:pt x="736" y="158"/>
                  </a:lnTo>
                  <a:lnTo>
                    <a:pt x="724" y="144"/>
                  </a:lnTo>
                  <a:lnTo>
                    <a:pt x="688" y="118"/>
                  </a:lnTo>
                  <a:lnTo>
                    <a:pt x="686" y="118"/>
                  </a:lnTo>
                  <a:lnTo>
                    <a:pt x="672" y="100"/>
                  </a:lnTo>
                  <a:lnTo>
                    <a:pt x="664" y="94"/>
                  </a:lnTo>
                  <a:lnTo>
                    <a:pt x="658" y="102"/>
                  </a:lnTo>
                  <a:lnTo>
                    <a:pt x="658" y="104"/>
                  </a:lnTo>
                  <a:lnTo>
                    <a:pt x="658" y="106"/>
                  </a:lnTo>
                  <a:lnTo>
                    <a:pt x="656" y="106"/>
                  </a:lnTo>
                  <a:lnTo>
                    <a:pt x="644" y="106"/>
                  </a:lnTo>
                  <a:lnTo>
                    <a:pt x="642" y="106"/>
                  </a:lnTo>
                  <a:lnTo>
                    <a:pt x="616" y="78"/>
                  </a:lnTo>
                  <a:lnTo>
                    <a:pt x="606" y="72"/>
                  </a:lnTo>
                  <a:lnTo>
                    <a:pt x="596" y="62"/>
                  </a:lnTo>
                  <a:lnTo>
                    <a:pt x="584" y="54"/>
                  </a:lnTo>
                  <a:lnTo>
                    <a:pt x="584" y="52"/>
                  </a:lnTo>
                  <a:lnTo>
                    <a:pt x="570" y="44"/>
                  </a:lnTo>
                  <a:lnTo>
                    <a:pt x="562" y="50"/>
                  </a:lnTo>
                  <a:lnTo>
                    <a:pt x="560" y="52"/>
                  </a:lnTo>
                  <a:lnTo>
                    <a:pt x="552" y="50"/>
                  </a:lnTo>
                  <a:lnTo>
                    <a:pt x="544" y="54"/>
                  </a:lnTo>
                  <a:lnTo>
                    <a:pt x="542" y="56"/>
                  </a:lnTo>
                  <a:lnTo>
                    <a:pt x="530" y="58"/>
                  </a:lnTo>
                  <a:lnTo>
                    <a:pt x="484" y="30"/>
                  </a:lnTo>
                  <a:close/>
                </a:path>
              </a:pathLst>
            </a:custGeom>
            <a:solidFill>
              <a:srgbClr val="565656"/>
            </a:solidFill>
            <a:ln>
              <a:noFill/>
            </a:ln>
            <a:extLst>
              <a:ext uri="{91240B29-F687-4F45-9708-019B960494DF}">
                <a14:hiddenLine xmlns:a14="http://schemas.microsoft.com/office/drawing/2010/main"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7" name="四川"/>
            <p:cNvSpPr>
              <a:spLocks/>
            </p:cNvSpPr>
            <p:nvPr/>
          </p:nvSpPr>
          <p:spPr bwMode="auto">
            <a:xfrm>
              <a:off x="3191305" y="4033472"/>
              <a:ext cx="1079178" cy="946952"/>
            </a:xfrm>
            <a:custGeom>
              <a:avLst/>
              <a:gdLst>
                <a:gd name="T0" fmla="*/ 2147483646 w 702"/>
                <a:gd name="T1" fmla="*/ 2147483646 h 616"/>
                <a:gd name="T2" fmla="*/ 2147483646 w 702"/>
                <a:gd name="T3" fmla="*/ 2147483646 h 616"/>
                <a:gd name="T4" fmla="*/ 2147483646 w 702"/>
                <a:gd name="T5" fmla="*/ 2147483646 h 616"/>
                <a:gd name="T6" fmla="*/ 2147483646 w 702"/>
                <a:gd name="T7" fmla="*/ 2147483646 h 616"/>
                <a:gd name="T8" fmla="*/ 2147483646 w 702"/>
                <a:gd name="T9" fmla="*/ 2147483646 h 616"/>
                <a:gd name="T10" fmla="*/ 2147483646 w 702"/>
                <a:gd name="T11" fmla="*/ 2147483646 h 616"/>
                <a:gd name="T12" fmla="*/ 2147483646 w 702"/>
                <a:gd name="T13" fmla="*/ 2147483646 h 616"/>
                <a:gd name="T14" fmla="*/ 2147483646 w 702"/>
                <a:gd name="T15" fmla="*/ 2147483646 h 616"/>
                <a:gd name="T16" fmla="*/ 2147483646 w 702"/>
                <a:gd name="T17" fmla="*/ 2147483646 h 616"/>
                <a:gd name="T18" fmla="*/ 2147483646 w 702"/>
                <a:gd name="T19" fmla="*/ 2147483646 h 616"/>
                <a:gd name="T20" fmla="*/ 2147483646 w 702"/>
                <a:gd name="T21" fmla="*/ 2147483646 h 616"/>
                <a:gd name="T22" fmla="*/ 2147483646 w 702"/>
                <a:gd name="T23" fmla="*/ 2147483646 h 616"/>
                <a:gd name="T24" fmla="*/ 2147483646 w 702"/>
                <a:gd name="T25" fmla="*/ 2147483646 h 616"/>
                <a:gd name="T26" fmla="*/ 2147483646 w 702"/>
                <a:gd name="T27" fmla="*/ 2147483646 h 616"/>
                <a:gd name="T28" fmla="*/ 2147483646 w 702"/>
                <a:gd name="T29" fmla="*/ 2147483646 h 616"/>
                <a:gd name="T30" fmla="*/ 2147483646 w 702"/>
                <a:gd name="T31" fmla="*/ 2147483646 h 616"/>
                <a:gd name="T32" fmla="*/ 2147483646 w 702"/>
                <a:gd name="T33" fmla="*/ 2147483646 h 616"/>
                <a:gd name="T34" fmla="*/ 2147483646 w 702"/>
                <a:gd name="T35" fmla="*/ 2147483646 h 616"/>
                <a:gd name="T36" fmla="*/ 2147483646 w 702"/>
                <a:gd name="T37" fmla="*/ 2147483646 h 616"/>
                <a:gd name="T38" fmla="*/ 2147483646 w 702"/>
                <a:gd name="T39" fmla="*/ 2147483646 h 616"/>
                <a:gd name="T40" fmla="*/ 2147483646 w 702"/>
                <a:gd name="T41" fmla="*/ 2147483646 h 616"/>
                <a:gd name="T42" fmla="*/ 2147483646 w 702"/>
                <a:gd name="T43" fmla="*/ 2147483646 h 616"/>
                <a:gd name="T44" fmla="*/ 2147483646 w 702"/>
                <a:gd name="T45" fmla="*/ 2147483646 h 616"/>
                <a:gd name="T46" fmla="*/ 2147483646 w 702"/>
                <a:gd name="T47" fmla="*/ 2147483646 h 616"/>
                <a:gd name="T48" fmla="*/ 2147483646 w 702"/>
                <a:gd name="T49" fmla="*/ 2147483646 h 616"/>
                <a:gd name="T50" fmla="*/ 2147483646 w 702"/>
                <a:gd name="T51" fmla="*/ 2147483646 h 616"/>
                <a:gd name="T52" fmla="*/ 2147483646 w 702"/>
                <a:gd name="T53" fmla="*/ 2147483646 h 616"/>
                <a:gd name="T54" fmla="*/ 2147483646 w 702"/>
                <a:gd name="T55" fmla="*/ 2147483646 h 616"/>
                <a:gd name="T56" fmla="*/ 2147483646 w 702"/>
                <a:gd name="T57" fmla="*/ 2147483646 h 616"/>
                <a:gd name="T58" fmla="*/ 2147483646 w 702"/>
                <a:gd name="T59" fmla="*/ 2147483646 h 616"/>
                <a:gd name="T60" fmla="*/ 2147483646 w 702"/>
                <a:gd name="T61" fmla="*/ 2147483646 h 616"/>
                <a:gd name="T62" fmla="*/ 2147483646 w 702"/>
                <a:gd name="T63" fmla="*/ 2147483646 h 616"/>
                <a:gd name="T64" fmla="*/ 2147483646 w 702"/>
                <a:gd name="T65" fmla="*/ 2147483646 h 616"/>
                <a:gd name="T66" fmla="*/ 2147483646 w 702"/>
                <a:gd name="T67" fmla="*/ 2147483646 h 616"/>
                <a:gd name="T68" fmla="*/ 2147483646 w 702"/>
                <a:gd name="T69" fmla="*/ 2147483646 h 616"/>
                <a:gd name="T70" fmla="*/ 2147483646 w 702"/>
                <a:gd name="T71" fmla="*/ 2147483646 h 616"/>
                <a:gd name="T72" fmla="*/ 2147483646 w 702"/>
                <a:gd name="T73" fmla="*/ 2147483646 h 616"/>
                <a:gd name="T74" fmla="*/ 2147483646 w 702"/>
                <a:gd name="T75" fmla="*/ 2147483646 h 616"/>
                <a:gd name="T76" fmla="*/ 2147483646 w 702"/>
                <a:gd name="T77" fmla="*/ 2147483646 h 616"/>
                <a:gd name="T78" fmla="*/ 2147483646 w 702"/>
                <a:gd name="T79" fmla="*/ 2147483646 h 616"/>
                <a:gd name="T80" fmla="*/ 2147483646 w 702"/>
                <a:gd name="T81" fmla="*/ 2147483646 h 616"/>
                <a:gd name="T82" fmla="*/ 2147483646 w 702"/>
                <a:gd name="T83" fmla="*/ 2147483646 h 616"/>
                <a:gd name="T84" fmla="*/ 2147483646 w 702"/>
                <a:gd name="T85" fmla="*/ 2147483646 h 616"/>
                <a:gd name="T86" fmla="*/ 2147483646 w 702"/>
                <a:gd name="T87" fmla="*/ 2147483646 h 616"/>
                <a:gd name="T88" fmla="*/ 2147483646 w 702"/>
                <a:gd name="T89" fmla="*/ 2147483646 h 616"/>
                <a:gd name="T90" fmla="*/ 2147483646 w 702"/>
                <a:gd name="T91" fmla="*/ 2147483646 h 616"/>
                <a:gd name="T92" fmla="*/ 2147483646 w 702"/>
                <a:gd name="T93" fmla="*/ 2147483646 h 616"/>
                <a:gd name="T94" fmla="*/ 2147483646 w 702"/>
                <a:gd name="T95" fmla="*/ 2147483646 h 616"/>
                <a:gd name="T96" fmla="*/ 2147483646 w 702"/>
                <a:gd name="T97" fmla="*/ 2147483646 h 616"/>
                <a:gd name="T98" fmla="*/ 2147483646 w 702"/>
                <a:gd name="T99" fmla="*/ 0 h 616"/>
                <a:gd name="T100" fmla="*/ 2147483646 w 702"/>
                <a:gd name="T101" fmla="*/ 2147483646 h 616"/>
                <a:gd name="T102" fmla="*/ 2147483646 w 702"/>
                <a:gd name="T103" fmla="*/ 2147483646 h 616"/>
                <a:gd name="T104" fmla="*/ 2147483646 w 702"/>
                <a:gd name="T105" fmla="*/ 2147483646 h 616"/>
                <a:gd name="T106" fmla="*/ 2147483646 w 702"/>
                <a:gd name="T107" fmla="*/ 2147483646 h 616"/>
                <a:gd name="T108" fmla="*/ 2147483646 w 702"/>
                <a:gd name="T109" fmla="*/ 2147483646 h 616"/>
                <a:gd name="T110" fmla="*/ 2147483646 w 702"/>
                <a:gd name="T111" fmla="*/ 2147483646 h 616"/>
                <a:gd name="T112" fmla="*/ 2147483646 w 702"/>
                <a:gd name="T113" fmla="*/ 2147483646 h 616"/>
                <a:gd name="T114" fmla="*/ 2147483646 w 702"/>
                <a:gd name="T115" fmla="*/ 2147483646 h 616"/>
                <a:gd name="T116" fmla="*/ 2147483646 w 702"/>
                <a:gd name="T117" fmla="*/ 2147483646 h 616"/>
                <a:gd name="T118" fmla="*/ 2147483646 w 702"/>
                <a:gd name="T119" fmla="*/ 2147483646 h 6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02" h="616">
                  <a:moveTo>
                    <a:pt x="66" y="14"/>
                  </a:moveTo>
                  <a:lnTo>
                    <a:pt x="46" y="10"/>
                  </a:lnTo>
                  <a:lnTo>
                    <a:pt x="28" y="6"/>
                  </a:lnTo>
                  <a:lnTo>
                    <a:pt x="22" y="14"/>
                  </a:lnTo>
                  <a:lnTo>
                    <a:pt x="20" y="28"/>
                  </a:lnTo>
                  <a:lnTo>
                    <a:pt x="26" y="50"/>
                  </a:lnTo>
                  <a:lnTo>
                    <a:pt x="26" y="66"/>
                  </a:lnTo>
                  <a:lnTo>
                    <a:pt x="26" y="70"/>
                  </a:lnTo>
                  <a:lnTo>
                    <a:pt x="18" y="70"/>
                  </a:lnTo>
                  <a:lnTo>
                    <a:pt x="22" y="90"/>
                  </a:lnTo>
                  <a:lnTo>
                    <a:pt x="6" y="94"/>
                  </a:lnTo>
                  <a:lnTo>
                    <a:pt x="0" y="106"/>
                  </a:lnTo>
                  <a:lnTo>
                    <a:pt x="8" y="114"/>
                  </a:lnTo>
                  <a:lnTo>
                    <a:pt x="10" y="114"/>
                  </a:lnTo>
                  <a:lnTo>
                    <a:pt x="38" y="136"/>
                  </a:lnTo>
                  <a:lnTo>
                    <a:pt x="38" y="138"/>
                  </a:lnTo>
                  <a:lnTo>
                    <a:pt x="42" y="158"/>
                  </a:lnTo>
                  <a:lnTo>
                    <a:pt x="56" y="178"/>
                  </a:lnTo>
                  <a:lnTo>
                    <a:pt x="62" y="184"/>
                  </a:lnTo>
                  <a:lnTo>
                    <a:pt x="70" y="194"/>
                  </a:lnTo>
                  <a:lnTo>
                    <a:pt x="72" y="194"/>
                  </a:lnTo>
                  <a:lnTo>
                    <a:pt x="70" y="196"/>
                  </a:lnTo>
                  <a:lnTo>
                    <a:pt x="70" y="214"/>
                  </a:lnTo>
                  <a:lnTo>
                    <a:pt x="74" y="226"/>
                  </a:lnTo>
                  <a:lnTo>
                    <a:pt x="74" y="244"/>
                  </a:lnTo>
                  <a:lnTo>
                    <a:pt x="82" y="258"/>
                  </a:lnTo>
                  <a:lnTo>
                    <a:pt x="84" y="266"/>
                  </a:lnTo>
                  <a:lnTo>
                    <a:pt x="86" y="274"/>
                  </a:lnTo>
                  <a:lnTo>
                    <a:pt x="90" y="286"/>
                  </a:lnTo>
                  <a:lnTo>
                    <a:pt x="92" y="302"/>
                  </a:lnTo>
                  <a:lnTo>
                    <a:pt x="90" y="314"/>
                  </a:lnTo>
                  <a:lnTo>
                    <a:pt x="88" y="320"/>
                  </a:lnTo>
                  <a:lnTo>
                    <a:pt x="90" y="326"/>
                  </a:lnTo>
                  <a:lnTo>
                    <a:pt x="94" y="336"/>
                  </a:lnTo>
                  <a:lnTo>
                    <a:pt x="98" y="346"/>
                  </a:lnTo>
                  <a:lnTo>
                    <a:pt x="100" y="346"/>
                  </a:lnTo>
                  <a:lnTo>
                    <a:pt x="100" y="348"/>
                  </a:lnTo>
                  <a:lnTo>
                    <a:pt x="100" y="350"/>
                  </a:lnTo>
                  <a:lnTo>
                    <a:pt x="86" y="378"/>
                  </a:lnTo>
                  <a:lnTo>
                    <a:pt x="90" y="386"/>
                  </a:lnTo>
                  <a:lnTo>
                    <a:pt x="90" y="392"/>
                  </a:lnTo>
                  <a:lnTo>
                    <a:pt x="86" y="418"/>
                  </a:lnTo>
                  <a:lnTo>
                    <a:pt x="86" y="428"/>
                  </a:lnTo>
                  <a:lnTo>
                    <a:pt x="88" y="432"/>
                  </a:lnTo>
                  <a:lnTo>
                    <a:pt x="90" y="434"/>
                  </a:lnTo>
                  <a:lnTo>
                    <a:pt x="94" y="436"/>
                  </a:lnTo>
                  <a:lnTo>
                    <a:pt x="102" y="442"/>
                  </a:lnTo>
                  <a:lnTo>
                    <a:pt x="104" y="448"/>
                  </a:lnTo>
                  <a:lnTo>
                    <a:pt x="102" y="462"/>
                  </a:lnTo>
                  <a:lnTo>
                    <a:pt x="106" y="462"/>
                  </a:lnTo>
                  <a:lnTo>
                    <a:pt x="108" y="464"/>
                  </a:lnTo>
                  <a:lnTo>
                    <a:pt x="110" y="462"/>
                  </a:lnTo>
                  <a:lnTo>
                    <a:pt x="114" y="458"/>
                  </a:lnTo>
                  <a:lnTo>
                    <a:pt x="116" y="452"/>
                  </a:lnTo>
                  <a:lnTo>
                    <a:pt x="118" y="450"/>
                  </a:lnTo>
                  <a:lnTo>
                    <a:pt x="118" y="448"/>
                  </a:lnTo>
                  <a:lnTo>
                    <a:pt x="122" y="444"/>
                  </a:lnTo>
                  <a:lnTo>
                    <a:pt x="126" y="440"/>
                  </a:lnTo>
                  <a:lnTo>
                    <a:pt x="126" y="434"/>
                  </a:lnTo>
                  <a:lnTo>
                    <a:pt x="124" y="426"/>
                  </a:lnTo>
                  <a:lnTo>
                    <a:pt x="122" y="422"/>
                  </a:lnTo>
                  <a:lnTo>
                    <a:pt x="126" y="420"/>
                  </a:lnTo>
                  <a:lnTo>
                    <a:pt x="136" y="418"/>
                  </a:lnTo>
                  <a:lnTo>
                    <a:pt x="142" y="418"/>
                  </a:lnTo>
                  <a:lnTo>
                    <a:pt x="146" y="420"/>
                  </a:lnTo>
                  <a:lnTo>
                    <a:pt x="150" y="424"/>
                  </a:lnTo>
                  <a:lnTo>
                    <a:pt x="156" y="440"/>
                  </a:lnTo>
                  <a:lnTo>
                    <a:pt x="156" y="442"/>
                  </a:lnTo>
                  <a:lnTo>
                    <a:pt x="158" y="468"/>
                  </a:lnTo>
                  <a:lnTo>
                    <a:pt x="170" y="474"/>
                  </a:lnTo>
                  <a:lnTo>
                    <a:pt x="178" y="478"/>
                  </a:lnTo>
                  <a:lnTo>
                    <a:pt x="184" y="472"/>
                  </a:lnTo>
                  <a:lnTo>
                    <a:pt x="190" y="466"/>
                  </a:lnTo>
                  <a:lnTo>
                    <a:pt x="194" y="466"/>
                  </a:lnTo>
                  <a:lnTo>
                    <a:pt x="200" y="470"/>
                  </a:lnTo>
                  <a:lnTo>
                    <a:pt x="204" y="478"/>
                  </a:lnTo>
                  <a:lnTo>
                    <a:pt x="206" y="498"/>
                  </a:lnTo>
                  <a:lnTo>
                    <a:pt x="208" y="502"/>
                  </a:lnTo>
                  <a:lnTo>
                    <a:pt x="230" y="548"/>
                  </a:lnTo>
                  <a:lnTo>
                    <a:pt x="238" y="556"/>
                  </a:lnTo>
                  <a:lnTo>
                    <a:pt x="238" y="558"/>
                  </a:lnTo>
                  <a:lnTo>
                    <a:pt x="242" y="578"/>
                  </a:lnTo>
                  <a:lnTo>
                    <a:pt x="244" y="596"/>
                  </a:lnTo>
                  <a:lnTo>
                    <a:pt x="246" y="598"/>
                  </a:lnTo>
                  <a:lnTo>
                    <a:pt x="254" y="588"/>
                  </a:lnTo>
                  <a:lnTo>
                    <a:pt x="256" y="586"/>
                  </a:lnTo>
                  <a:lnTo>
                    <a:pt x="258" y="586"/>
                  </a:lnTo>
                  <a:lnTo>
                    <a:pt x="262" y="588"/>
                  </a:lnTo>
                  <a:lnTo>
                    <a:pt x="262" y="592"/>
                  </a:lnTo>
                  <a:lnTo>
                    <a:pt x="262" y="598"/>
                  </a:lnTo>
                  <a:lnTo>
                    <a:pt x="262" y="612"/>
                  </a:lnTo>
                  <a:lnTo>
                    <a:pt x="262" y="616"/>
                  </a:lnTo>
                  <a:lnTo>
                    <a:pt x="268" y="616"/>
                  </a:lnTo>
                  <a:lnTo>
                    <a:pt x="270" y="614"/>
                  </a:lnTo>
                  <a:lnTo>
                    <a:pt x="278" y="602"/>
                  </a:lnTo>
                  <a:lnTo>
                    <a:pt x="288" y="594"/>
                  </a:lnTo>
                  <a:lnTo>
                    <a:pt x="296" y="588"/>
                  </a:lnTo>
                  <a:lnTo>
                    <a:pt x="306" y="586"/>
                  </a:lnTo>
                  <a:lnTo>
                    <a:pt x="322" y="590"/>
                  </a:lnTo>
                  <a:lnTo>
                    <a:pt x="328" y="588"/>
                  </a:lnTo>
                  <a:lnTo>
                    <a:pt x="336" y="576"/>
                  </a:lnTo>
                  <a:lnTo>
                    <a:pt x="334" y="558"/>
                  </a:lnTo>
                  <a:lnTo>
                    <a:pt x="330" y="546"/>
                  </a:lnTo>
                  <a:lnTo>
                    <a:pt x="328" y="540"/>
                  </a:lnTo>
                  <a:lnTo>
                    <a:pt x="328" y="536"/>
                  </a:lnTo>
                  <a:lnTo>
                    <a:pt x="330" y="522"/>
                  </a:lnTo>
                  <a:lnTo>
                    <a:pt x="330" y="520"/>
                  </a:lnTo>
                  <a:lnTo>
                    <a:pt x="332" y="518"/>
                  </a:lnTo>
                  <a:lnTo>
                    <a:pt x="346" y="510"/>
                  </a:lnTo>
                  <a:lnTo>
                    <a:pt x="348" y="510"/>
                  </a:lnTo>
                  <a:lnTo>
                    <a:pt x="358" y="502"/>
                  </a:lnTo>
                  <a:lnTo>
                    <a:pt x="372" y="484"/>
                  </a:lnTo>
                  <a:lnTo>
                    <a:pt x="374" y="470"/>
                  </a:lnTo>
                  <a:lnTo>
                    <a:pt x="358" y="436"/>
                  </a:lnTo>
                  <a:lnTo>
                    <a:pt x="390" y="450"/>
                  </a:lnTo>
                  <a:lnTo>
                    <a:pt x="390" y="438"/>
                  </a:lnTo>
                  <a:lnTo>
                    <a:pt x="390" y="436"/>
                  </a:lnTo>
                  <a:lnTo>
                    <a:pt x="402" y="426"/>
                  </a:lnTo>
                  <a:lnTo>
                    <a:pt x="426" y="420"/>
                  </a:lnTo>
                  <a:lnTo>
                    <a:pt x="428" y="420"/>
                  </a:lnTo>
                  <a:lnTo>
                    <a:pt x="442" y="450"/>
                  </a:lnTo>
                  <a:lnTo>
                    <a:pt x="440" y="462"/>
                  </a:lnTo>
                  <a:lnTo>
                    <a:pt x="442" y="472"/>
                  </a:lnTo>
                  <a:lnTo>
                    <a:pt x="444" y="478"/>
                  </a:lnTo>
                  <a:lnTo>
                    <a:pt x="448" y="480"/>
                  </a:lnTo>
                  <a:lnTo>
                    <a:pt x="454" y="478"/>
                  </a:lnTo>
                  <a:lnTo>
                    <a:pt x="458" y="474"/>
                  </a:lnTo>
                  <a:lnTo>
                    <a:pt x="458" y="472"/>
                  </a:lnTo>
                  <a:lnTo>
                    <a:pt x="460" y="472"/>
                  </a:lnTo>
                  <a:lnTo>
                    <a:pt x="478" y="466"/>
                  </a:lnTo>
                  <a:lnTo>
                    <a:pt x="480" y="466"/>
                  </a:lnTo>
                  <a:lnTo>
                    <a:pt x="492" y="468"/>
                  </a:lnTo>
                  <a:lnTo>
                    <a:pt x="496" y="470"/>
                  </a:lnTo>
                  <a:lnTo>
                    <a:pt x="498" y="472"/>
                  </a:lnTo>
                  <a:lnTo>
                    <a:pt x="498" y="494"/>
                  </a:lnTo>
                  <a:lnTo>
                    <a:pt x="502" y="496"/>
                  </a:lnTo>
                  <a:lnTo>
                    <a:pt x="510" y="498"/>
                  </a:lnTo>
                  <a:lnTo>
                    <a:pt x="522" y="498"/>
                  </a:lnTo>
                  <a:lnTo>
                    <a:pt x="542" y="492"/>
                  </a:lnTo>
                  <a:lnTo>
                    <a:pt x="554" y="482"/>
                  </a:lnTo>
                  <a:lnTo>
                    <a:pt x="556" y="472"/>
                  </a:lnTo>
                  <a:lnTo>
                    <a:pt x="550" y="466"/>
                  </a:lnTo>
                  <a:lnTo>
                    <a:pt x="530" y="458"/>
                  </a:lnTo>
                  <a:lnTo>
                    <a:pt x="528" y="458"/>
                  </a:lnTo>
                  <a:lnTo>
                    <a:pt x="504" y="434"/>
                  </a:lnTo>
                  <a:lnTo>
                    <a:pt x="506" y="432"/>
                  </a:lnTo>
                  <a:lnTo>
                    <a:pt x="518" y="422"/>
                  </a:lnTo>
                  <a:lnTo>
                    <a:pt x="518" y="420"/>
                  </a:lnTo>
                  <a:lnTo>
                    <a:pt x="530" y="416"/>
                  </a:lnTo>
                  <a:lnTo>
                    <a:pt x="534" y="416"/>
                  </a:lnTo>
                  <a:lnTo>
                    <a:pt x="550" y="418"/>
                  </a:lnTo>
                  <a:lnTo>
                    <a:pt x="550" y="420"/>
                  </a:lnTo>
                  <a:lnTo>
                    <a:pt x="550" y="414"/>
                  </a:lnTo>
                  <a:lnTo>
                    <a:pt x="544" y="402"/>
                  </a:lnTo>
                  <a:lnTo>
                    <a:pt x="532" y="396"/>
                  </a:lnTo>
                  <a:lnTo>
                    <a:pt x="518" y="374"/>
                  </a:lnTo>
                  <a:lnTo>
                    <a:pt x="516" y="372"/>
                  </a:lnTo>
                  <a:lnTo>
                    <a:pt x="510" y="346"/>
                  </a:lnTo>
                  <a:lnTo>
                    <a:pt x="510" y="326"/>
                  </a:lnTo>
                  <a:lnTo>
                    <a:pt x="522" y="314"/>
                  </a:lnTo>
                  <a:lnTo>
                    <a:pt x="542" y="314"/>
                  </a:lnTo>
                  <a:lnTo>
                    <a:pt x="586" y="318"/>
                  </a:lnTo>
                  <a:lnTo>
                    <a:pt x="606" y="288"/>
                  </a:lnTo>
                  <a:lnTo>
                    <a:pt x="606" y="286"/>
                  </a:lnTo>
                  <a:lnTo>
                    <a:pt x="608" y="286"/>
                  </a:lnTo>
                  <a:lnTo>
                    <a:pt x="626" y="278"/>
                  </a:lnTo>
                  <a:lnTo>
                    <a:pt x="634" y="260"/>
                  </a:lnTo>
                  <a:lnTo>
                    <a:pt x="634" y="258"/>
                  </a:lnTo>
                  <a:lnTo>
                    <a:pt x="654" y="242"/>
                  </a:lnTo>
                  <a:lnTo>
                    <a:pt x="664" y="224"/>
                  </a:lnTo>
                  <a:lnTo>
                    <a:pt x="666" y="224"/>
                  </a:lnTo>
                  <a:lnTo>
                    <a:pt x="666" y="222"/>
                  </a:lnTo>
                  <a:lnTo>
                    <a:pt x="674" y="214"/>
                  </a:lnTo>
                  <a:lnTo>
                    <a:pt x="682" y="198"/>
                  </a:lnTo>
                  <a:lnTo>
                    <a:pt x="686" y="174"/>
                  </a:lnTo>
                  <a:lnTo>
                    <a:pt x="686" y="172"/>
                  </a:lnTo>
                  <a:lnTo>
                    <a:pt x="686" y="170"/>
                  </a:lnTo>
                  <a:lnTo>
                    <a:pt x="700" y="162"/>
                  </a:lnTo>
                  <a:lnTo>
                    <a:pt x="702" y="158"/>
                  </a:lnTo>
                  <a:lnTo>
                    <a:pt x="684" y="156"/>
                  </a:lnTo>
                  <a:lnTo>
                    <a:pt x="652" y="158"/>
                  </a:lnTo>
                  <a:lnTo>
                    <a:pt x="650" y="156"/>
                  </a:lnTo>
                  <a:lnTo>
                    <a:pt x="638" y="146"/>
                  </a:lnTo>
                  <a:lnTo>
                    <a:pt x="630" y="136"/>
                  </a:lnTo>
                  <a:lnTo>
                    <a:pt x="630" y="138"/>
                  </a:lnTo>
                  <a:lnTo>
                    <a:pt x="628" y="138"/>
                  </a:lnTo>
                  <a:lnTo>
                    <a:pt x="624" y="142"/>
                  </a:lnTo>
                  <a:lnTo>
                    <a:pt x="618" y="142"/>
                  </a:lnTo>
                  <a:lnTo>
                    <a:pt x="614" y="144"/>
                  </a:lnTo>
                  <a:lnTo>
                    <a:pt x="612" y="146"/>
                  </a:lnTo>
                  <a:lnTo>
                    <a:pt x="608" y="146"/>
                  </a:lnTo>
                  <a:lnTo>
                    <a:pt x="606" y="144"/>
                  </a:lnTo>
                  <a:lnTo>
                    <a:pt x="604" y="138"/>
                  </a:lnTo>
                  <a:lnTo>
                    <a:pt x="602" y="132"/>
                  </a:lnTo>
                  <a:lnTo>
                    <a:pt x="598" y="126"/>
                  </a:lnTo>
                  <a:lnTo>
                    <a:pt x="596" y="126"/>
                  </a:lnTo>
                  <a:lnTo>
                    <a:pt x="592" y="114"/>
                  </a:lnTo>
                  <a:lnTo>
                    <a:pt x="588" y="114"/>
                  </a:lnTo>
                  <a:lnTo>
                    <a:pt x="576" y="122"/>
                  </a:lnTo>
                  <a:lnTo>
                    <a:pt x="576" y="124"/>
                  </a:lnTo>
                  <a:lnTo>
                    <a:pt x="574" y="124"/>
                  </a:lnTo>
                  <a:lnTo>
                    <a:pt x="546" y="130"/>
                  </a:lnTo>
                  <a:lnTo>
                    <a:pt x="544" y="128"/>
                  </a:lnTo>
                  <a:lnTo>
                    <a:pt x="526" y="116"/>
                  </a:lnTo>
                  <a:lnTo>
                    <a:pt x="524" y="114"/>
                  </a:lnTo>
                  <a:lnTo>
                    <a:pt x="518" y="104"/>
                  </a:lnTo>
                  <a:lnTo>
                    <a:pt x="506" y="118"/>
                  </a:lnTo>
                  <a:lnTo>
                    <a:pt x="498" y="126"/>
                  </a:lnTo>
                  <a:lnTo>
                    <a:pt x="492" y="130"/>
                  </a:lnTo>
                  <a:lnTo>
                    <a:pt x="488" y="132"/>
                  </a:lnTo>
                  <a:lnTo>
                    <a:pt x="484" y="130"/>
                  </a:lnTo>
                  <a:lnTo>
                    <a:pt x="466" y="120"/>
                  </a:lnTo>
                  <a:lnTo>
                    <a:pt x="452" y="118"/>
                  </a:lnTo>
                  <a:lnTo>
                    <a:pt x="450" y="120"/>
                  </a:lnTo>
                  <a:lnTo>
                    <a:pt x="438" y="110"/>
                  </a:lnTo>
                  <a:lnTo>
                    <a:pt x="436" y="110"/>
                  </a:lnTo>
                  <a:lnTo>
                    <a:pt x="442" y="88"/>
                  </a:lnTo>
                  <a:lnTo>
                    <a:pt x="442" y="80"/>
                  </a:lnTo>
                  <a:lnTo>
                    <a:pt x="434" y="78"/>
                  </a:lnTo>
                  <a:lnTo>
                    <a:pt x="416" y="58"/>
                  </a:lnTo>
                  <a:lnTo>
                    <a:pt x="418" y="46"/>
                  </a:lnTo>
                  <a:lnTo>
                    <a:pt x="376" y="42"/>
                  </a:lnTo>
                  <a:lnTo>
                    <a:pt x="360" y="32"/>
                  </a:lnTo>
                  <a:lnTo>
                    <a:pt x="354" y="28"/>
                  </a:lnTo>
                  <a:lnTo>
                    <a:pt x="350" y="18"/>
                  </a:lnTo>
                  <a:lnTo>
                    <a:pt x="348" y="12"/>
                  </a:lnTo>
                  <a:lnTo>
                    <a:pt x="344" y="0"/>
                  </a:lnTo>
                  <a:lnTo>
                    <a:pt x="338" y="0"/>
                  </a:lnTo>
                  <a:lnTo>
                    <a:pt x="326" y="10"/>
                  </a:lnTo>
                  <a:lnTo>
                    <a:pt x="310" y="30"/>
                  </a:lnTo>
                  <a:lnTo>
                    <a:pt x="314" y="42"/>
                  </a:lnTo>
                  <a:lnTo>
                    <a:pt x="318" y="60"/>
                  </a:lnTo>
                  <a:lnTo>
                    <a:pt x="318" y="62"/>
                  </a:lnTo>
                  <a:lnTo>
                    <a:pt x="320" y="62"/>
                  </a:lnTo>
                  <a:lnTo>
                    <a:pt x="318" y="62"/>
                  </a:lnTo>
                  <a:lnTo>
                    <a:pt x="318" y="66"/>
                  </a:lnTo>
                  <a:lnTo>
                    <a:pt x="314" y="68"/>
                  </a:lnTo>
                  <a:lnTo>
                    <a:pt x="306" y="70"/>
                  </a:lnTo>
                  <a:lnTo>
                    <a:pt x="290" y="70"/>
                  </a:lnTo>
                  <a:lnTo>
                    <a:pt x="280" y="66"/>
                  </a:lnTo>
                  <a:lnTo>
                    <a:pt x="268" y="70"/>
                  </a:lnTo>
                  <a:lnTo>
                    <a:pt x="266" y="70"/>
                  </a:lnTo>
                  <a:lnTo>
                    <a:pt x="264" y="70"/>
                  </a:lnTo>
                  <a:lnTo>
                    <a:pt x="262" y="82"/>
                  </a:lnTo>
                  <a:lnTo>
                    <a:pt x="262" y="86"/>
                  </a:lnTo>
                  <a:lnTo>
                    <a:pt x="258" y="86"/>
                  </a:lnTo>
                  <a:lnTo>
                    <a:pt x="238" y="78"/>
                  </a:lnTo>
                  <a:lnTo>
                    <a:pt x="240" y="88"/>
                  </a:lnTo>
                  <a:lnTo>
                    <a:pt x="242" y="96"/>
                  </a:lnTo>
                  <a:lnTo>
                    <a:pt x="246" y="104"/>
                  </a:lnTo>
                  <a:lnTo>
                    <a:pt x="244" y="110"/>
                  </a:lnTo>
                  <a:lnTo>
                    <a:pt x="242" y="116"/>
                  </a:lnTo>
                  <a:lnTo>
                    <a:pt x="234" y="118"/>
                  </a:lnTo>
                  <a:lnTo>
                    <a:pt x="222" y="118"/>
                  </a:lnTo>
                  <a:lnTo>
                    <a:pt x="208" y="118"/>
                  </a:lnTo>
                  <a:lnTo>
                    <a:pt x="206" y="142"/>
                  </a:lnTo>
                  <a:lnTo>
                    <a:pt x="190" y="134"/>
                  </a:lnTo>
                  <a:lnTo>
                    <a:pt x="188" y="134"/>
                  </a:lnTo>
                  <a:lnTo>
                    <a:pt x="178" y="118"/>
                  </a:lnTo>
                  <a:lnTo>
                    <a:pt x="160" y="110"/>
                  </a:lnTo>
                  <a:lnTo>
                    <a:pt x="154" y="100"/>
                  </a:lnTo>
                  <a:lnTo>
                    <a:pt x="148" y="106"/>
                  </a:lnTo>
                  <a:lnTo>
                    <a:pt x="146" y="106"/>
                  </a:lnTo>
                  <a:lnTo>
                    <a:pt x="134" y="108"/>
                  </a:lnTo>
                  <a:lnTo>
                    <a:pt x="132" y="108"/>
                  </a:lnTo>
                  <a:lnTo>
                    <a:pt x="126" y="94"/>
                  </a:lnTo>
                  <a:lnTo>
                    <a:pt x="118" y="86"/>
                  </a:lnTo>
                  <a:lnTo>
                    <a:pt x="118" y="84"/>
                  </a:lnTo>
                  <a:lnTo>
                    <a:pt x="110" y="74"/>
                  </a:lnTo>
                  <a:lnTo>
                    <a:pt x="106" y="66"/>
                  </a:lnTo>
                  <a:lnTo>
                    <a:pt x="106" y="64"/>
                  </a:lnTo>
                  <a:lnTo>
                    <a:pt x="102" y="62"/>
                  </a:lnTo>
                  <a:lnTo>
                    <a:pt x="98" y="62"/>
                  </a:lnTo>
                  <a:lnTo>
                    <a:pt x="90" y="56"/>
                  </a:lnTo>
                  <a:lnTo>
                    <a:pt x="86" y="46"/>
                  </a:lnTo>
                  <a:lnTo>
                    <a:pt x="82" y="34"/>
                  </a:lnTo>
                  <a:lnTo>
                    <a:pt x="82" y="22"/>
                  </a:lnTo>
                  <a:lnTo>
                    <a:pt x="78" y="12"/>
                  </a:lnTo>
                  <a:lnTo>
                    <a:pt x="68" y="14"/>
                  </a:lnTo>
                  <a:lnTo>
                    <a:pt x="66" y="14"/>
                  </a:lnTo>
                  <a:close/>
                </a:path>
              </a:pathLst>
            </a:custGeom>
            <a:solidFill>
              <a:srgbClr val="565656"/>
            </a:solidFill>
            <a:ln>
              <a:noFill/>
            </a:ln>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dirty="0">
                <a:solidFill>
                  <a:srgbClr val="FFFFFF"/>
                </a:solidFill>
              </a:endParaRPr>
            </a:p>
          </p:txBody>
        </p:sp>
        <p:sp>
          <p:nvSpPr>
            <p:cNvPr id="8" name="西藏"/>
            <p:cNvSpPr>
              <a:spLocks/>
            </p:cNvSpPr>
            <p:nvPr/>
          </p:nvSpPr>
          <p:spPr bwMode="auto">
            <a:xfrm>
              <a:off x="1398908" y="3648814"/>
              <a:ext cx="1931302" cy="1175342"/>
            </a:xfrm>
            <a:custGeom>
              <a:avLst/>
              <a:gdLst>
                <a:gd name="T0" fmla="*/ 2147483646 w 1256"/>
                <a:gd name="T1" fmla="*/ 2147483646 h 764"/>
                <a:gd name="T2" fmla="*/ 2147483646 w 1256"/>
                <a:gd name="T3" fmla="*/ 2147483646 h 764"/>
                <a:gd name="T4" fmla="*/ 2147483646 w 1256"/>
                <a:gd name="T5" fmla="*/ 2147483646 h 764"/>
                <a:gd name="T6" fmla="*/ 2147483646 w 1256"/>
                <a:gd name="T7" fmla="*/ 2147483646 h 764"/>
                <a:gd name="T8" fmla="*/ 2147483646 w 1256"/>
                <a:gd name="T9" fmla="*/ 2147483646 h 764"/>
                <a:gd name="T10" fmla="*/ 2147483646 w 1256"/>
                <a:gd name="T11" fmla="*/ 2147483646 h 764"/>
                <a:gd name="T12" fmla="*/ 2147483646 w 1256"/>
                <a:gd name="T13" fmla="*/ 2147483646 h 764"/>
                <a:gd name="T14" fmla="*/ 2147483646 w 1256"/>
                <a:gd name="T15" fmla="*/ 2147483646 h 764"/>
                <a:gd name="T16" fmla="*/ 2147483646 w 1256"/>
                <a:gd name="T17" fmla="*/ 2147483646 h 764"/>
                <a:gd name="T18" fmla="*/ 2147483646 w 1256"/>
                <a:gd name="T19" fmla="*/ 2147483646 h 764"/>
                <a:gd name="T20" fmla="*/ 2147483646 w 1256"/>
                <a:gd name="T21" fmla="*/ 2147483646 h 764"/>
                <a:gd name="T22" fmla="*/ 2147483646 w 1256"/>
                <a:gd name="T23" fmla="*/ 2147483646 h 764"/>
                <a:gd name="T24" fmla="*/ 2147483646 w 1256"/>
                <a:gd name="T25" fmla="*/ 2147483646 h 764"/>
                <a:gd name="T26" fmla="*/ 2147483646 w 1256"/>
                <a:gd name="T27" fmla="*/ 2147483646 h 764"/>
                <a:gd name="T28" fmla="*/ 2147483646 w 1256"/>
                <a:gd name="T29" fmla="*/ 2147483646 h 764"/>
                <a:gd name="T30" fmla="*/ 2147483646 w 1256"/>
                <a:gd name="T31" fmla="*/ 2147483646 h 764"/>
                <a:gd name="T32" fmla="*/ 2147483646 w 1256"/>
                <a:gd name="T33" fmla="*/ 2147483646 h 764"/>
                <a:gd name="T34" fmla="*/ 2147483646 w 1256"/>
                <a:gd name="T35" fmla="*/ 2147483646 h 764"/>
                <a:gd name="T36" fmla="*/ 2147483646 w 1256"/>
                <a:gd name="T37" fmla="*/ 2147483646 h 764"/>
                <a:gd name="T38" fmla="*/ 2147483646 w 1256"/>
                <a:gd name="T39" fmla="*/ 2147483646 h 764"/>
                <a:gd name="T40" fmla="*/ 2147483646 w 1256"/>
                <a:gd name="T41" fmla="*/ 2147483646 h 764"/>
                <a:gd name="T42" fmla="*/ 2147483646 w 1256"/>
                <a:gd name="T43" fmla="*/ 2147483646 h 764"/>
                <a:gd name="T44" fmla="*/ 2147483646 w 1256"/>
                <a:gd name="T45" fmla="*/ 2147483646 h 764"/>
                <a:gd name="T46" fmla="*/ 2147483646 w 1256"/>
                <a:gd name="T47" fmla="*/ 2147483646 h 764"/>
                <a:gd name="T48" fmla="*/ 2147483646 w 1256"/>
                <a:gd name="T49" fmla="*/ 2147483646 h 764"/>
                <a:gd name="T50" fmla="*/ 2147483646 w 1256"/>
                <a:gd name="T51" fmla="*/ 2147483646 h 764"/>
                <a:gd name="T52" fmla="*/ 2147483646 w 1256"/>
                <a:gd name="T53" fmla="*/ 2147483646 h 764"/>
                <a:gd name="T54" fmla="*/ 2147483646 w 1256"/>
                <a:gd name="T55" fmla="*/ 2147483646 h 764"/>
                <a:gd name="T56" fmla="*/ 2147483646 w 1256"/>
                <a:gd name="T57" fmla="*/ 2147483646 h 764"/>
                <a:gd name="T58" fmla="*/ 2147483646 w 1256"/>
                <a:gd name="T59" fmla="*/ 2147483646 h 764"/>
                <a:gd name="T60" fmla="*/ 2147483646 w 1256"/>
                <a:gd name="T61" fmla="*/ 2147483646 h 764"/>
                <a:gd name="T62" fmla="*/ 2147483646 w 1256"/>
                <a:gd name="T63" fmla="*/ 2147483646 h 764"/>
                <a:gd name="T64" fmla="*/ 2147483646 w 1256"/>
                <a:gd name="T65" fmla="*/ 2147483646 h 764"/>
                <a:gd name="T66" fmla="*/ 2147483646 w 1256"/>
                <a:gd name="T67" fmla="*/ 2147483646 h 764"/>
                <a:gd name="T68" fmla="*/ 2147483646 w 1256"/>
                <a:gd name="T69" fmla="*/ 2147483646 h 764"/>
                <a:gd name="T70" fmla="*/ 2147483646 w 1256"/>
                <a:gd name="T71" fmla="*/ 2147483646 h 764"/>
                <a:gd name="T72" fmla="*/ 2147483646 w 1256"/>
                <a:gd name="T73" fmla="*/ 2147483646 h 764"/>
                <a:gd name="T74" fmla="*/ 2147483646 w 1256"/>
                <a:gd name="T75" fmla="*/ 2147483646 h 764"/>
                <a:gd name="T76" fmla="*/ 2147483646 w 1256"/>
                <a:gd name="T77" fmla="*/ 2147483646 h 764"/>
                <a:gd name="T78" fmla="*/ 2147483646 w 1256"/>
                <a:gd name="T79" fmla="*/ 2147483646 h 764"/>
                <a:gd name="T80" fmla="*/ 2147483646 w 1256"/>
                <a:gd name="T81" fmla="*/ 2147483646 h 764"/>
                <a:gd name="T82" fmla="*/ 2147483646 w 1256"/>
                <a:gd name="T83" fmla="*/ 2147483646 h 764"/>
                <a:gd name="T84" fmla="*/ 2147483646 w 1256"/>
                <a:gd name="T85" fmla="*/ 2147483646 h 764"/>
                <a:gd name="T86" fmla="*/ 2147483646 w 1256"/>
                <a:gd name="T87" fmla="*/ 2147483646 h 764"/>
                <a:gd name="T88" fmla="*/ 2147483646 w 1256"/>
                <a:gd name="T89" fmla="*/ 2147483646 h 764"/>
                <a:gd name="T90" fmla="*/ 2147483646 w 1256"/>
                <a:gd name="T91" fmla="*/ 2147483646 h 764"/>
                <a:gd name="T92" fmla="*/ 2147483646 w 1256"/>
                <a:gd name="T93" fmla="*/ 2147483646 h 764"/>
                <a:gd name="T94" fmla="*/ 2147483646 w 1256"/>
                <a:gd name="T95" fmla="*/ 2147483646 h 764"/>
                <a:gd name="T96" fmla="*/ 2147483646 w 1256"/>
                <a:gd name="T97" fmla="*/ 2147483646 h 764"/>
                <a:gd name="T98" fmla="*/ 2147483646 w 1256"/>
                <a:gd name="T99" fmla="*/ 2147483646 h 764"/>
                <a:gd name="T100" fmla="*/ 2147483646 w 1256"/>
                <a:gd name="T101" fmla="*/ 2147483646 h 764"/>
                <a:gd name="T102" fmla="*/ 2147483646 w 1256"/>
                <a:gd name="T103" fmla="*/ 2147483646 h 764"/>
                <a:gd name="T104" fmla="*/ 2147483646 w 1256"/>
                <a:gd name="T105" fmla="*/ 2147483646 h 764"/>
                <a:gd name="T106" fmla="*/ 2147483646 w 1256"/>
                <a:gd name="T107" fmla="*/ 2147483646 h 764"/>
                <a:gd name="T108" fmla="*/ 2147483646 w 1256"/>
                <a:gd name="T109" fmla="*/ 2147483646 h 764"/>
                <a:gd name="T110" fmla="*/ 2147483646 w 1256"/>
                <a:gd name="T111" fmla="*/ 2147483646 h 764"/>
                <a:gd name="T112" fmla="*/ 2147483646 w 1256"/>
                <a:gd name="T113" fmla="*/ 2147483646 h 764"/>
                <a:gd name="T114" fmla="*/ 2147483646 w 1256"/>
                <a:gd name="T115" fmla="*/ 2147483646 h 764"/>
                <a:gd name="T116" fmla="*/ 2147483646 w 1256"/>
                <a:gd name="T117" fmla="*/ 2147483646 h 764"/>
                <a:gd name="T118" fmla="*/ 2147483646 w 1256"/>
                <a:gd name="T119" fmla="*/ 2147483646 h 764"/>
                <a:gd name="T120" fmla="*/ 2147483646 w 1256"/>
                <a:gd name="T121" fmla="*/ 2147483646 h 764"/>
                <a:gd name="T122" fmla="*/ 2147483646 w 1256"/>
                <a:gd name="T123" fmla="*/ 2147483646 h 764"/>
                <a:gd name="T124" fmla="*/ 2147483646 w 1256"/>
                <a:gd name="T125" fmla="*/ 2147483646 h 76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256" h="764">
                  <a:moveTo>
                    <a:pt x="152" y="4"/>
                  </a:moveTo>
                  <a:lnTo>
                    <a:pt x="152" y="4"/>
                  </a:lnTo>
                  <a:lnTo>
                    <a:pt x="146" y="14"/>
                  </a:lnTo>
                  <a:lnTo>
                    <a:pt x="138" y="22"/>
                  </a:lnTo>
                  <a:lnTo>
                    <a:pt x="132" y="26"/>
                  </a:lnTo>
                  <a:lnTo>
                    <a:pt x="132" y="32"/>
                  </a:lnTo>
                  <a:lnTo>
                    <a:pt x="132" y="36"/>
                  </a:lnTo>
                  <a:lnTo>
                    <a:pt x="130" y="44"/>
                  </a:lnTo>
                  <a:lnTo>
                    <a:pt x="122" y="56"/>
                  </a:lnTo>
                  <a:lnTo>
                    <a:pt x="122" y="60"/>
                  </a:lnTo>
                  <a:lnTo>
                    <a:pt x="118" y="62"/>
                  </a:lnTo>
                  <a:lnTo>
                    <a:pt x="112" y="64"/>
                  </a:lnTo>
                  <a:lnTo>
                    <a:pt x="66" y="58"/>
                  </a:lnTo>
                  <a:lnTo>
                    <a:pt x="62" y="68"/>
                  </a:lnTo>
                  <a:lnTo>
                    <a:pt x="62" y="70"/>
                  </a:lnTo>
                  <a:lnTo>
                    <a:pt x="48" y="92"/>
                  </a:lnTo>
                  <a:lnTo>
                    <a:pt x="42" y="100"/>
                  </a:lnTo>
                  <a:lnTo>
                    <a:pt x="40" y="108"/>
                  </a:lnTo>
                  <a:lnTo>
                    <a:pt x="42" y="112"/>
                  </a:lnTo>
                  <a:lnTo>
                    <a:pt x="44" y="122"/>
                  </a:lnTo>
                  <a:lnTo>
                    <a:pt x="56" y="150"/>
                  </a:lnTo>
                  <a:lnTo>
                    <a:pt x="62" y="168"/>
                  </a:lnTo>
                  <a:lnTo>
                    <a:pt x="64" y="174"/>
                  </a:lnTo>
                  <a:lnTo>
                    <a:pt x="64" y="180"/>
                  </a:lnTo>
                  <a:lnTo>
                    <a:pt x="60" y="188"/>
                  </a:lnTo>
                  <a:lnTo>
                    <a:pt x="56" y="196"/>
                  </a:lnTo>
                  <a:lnTo>
                    <a:pt x="42" y="210"/>
                  </a:lnTo>
                  <a:lnTo>
                    <a:pt x="18" y="210"/>
                  </a:lnTo>
                  <a:lnTo>
                    <a:pt x="12" y="184"/>
                  </a:lnTo>
                  <a:lnTo>
                    <a:pt x="6" y="216"/>
                  </a:lnTo>
                  <a:lnTo>
                    <a:pt x="16" y="232"/>
                  </a:lnTo>
                  <a:lnTo>
                    <a:pt x="16" y="236"/>
                  </a:lnTo>
                  <a:lnTo>
                    <a:pt x="16" y="238"/>
                  </a:lnTo>
                  <a:lnTo>
                    <a:pt x="10" y="246"/>
                  </a:lnTo>
                  <a:lnTo>
                    <a:pt x="2" y="262"/>
                  </a:lnTo>
                  <a:lnTo>
                    <a:pt x="0" y="272"/>
                  </a:lnTo>
                  <a:lnTo>
                    <a:pt x="0" y="280"/>
                  </a:lnTo>
                  <a:lnTo>
                    <a:pt x="4" y="290"/>
                  </a:lnTo>
                  <a:lnTo>
                    <a:pt x="10" y="300"/>
                  </a:lnTo>
                  <a:lnTo>
                    <a:pt x="28" y="300"/>
                  </a:lnTo>
                  <a:lnTo>
                    <a:pt x="34" y="302"/>
                  </a:lnTo>
                  <a:lnTo>
                    <a:pt x="42" y="308"/>
                  </a:lnTo>
                  <a:lnTo>
                    <a:pt x="58" y="330"/>
                  </a:lnTo>
                  <a:lnTo>
                    <a:pt x="60" y="332"/>
                  </a:lnTo>
                  <a:lnTo>
                    <a:pt x="62" y="338"/>
                  </a:lnTo>
                  <a:lnTo>
                    <a:pt x="66" y="344"/>
                  </a:lnTo>
                  <a:lnTo>
                    <a:pt x="108" y="384"/>
                  </a:lnTo>
                  <a:lnTo>
                    <a:pt x="128" y="408"/>
                  </a:lnTo>
                  <a:lnTo>
                    <a:pt x="138" y="408"/>
                  </a:lnTo>
                  <a:lnTo>
                    <a:pt x="150" y="386"/>
                  </a:lnTo>
                  <a:lnTo>
                    <a:pt x="152" y="384"/>
                  </a:lnTo>
                  <a:lnTo>
                    <a:pt x="182" y="392"/>
                  </a:lnTo>
                  <a:lnTo>
                    <a:pt x="182" y="394"/>
                  </a:lnTo>
                  <a:lnTo>
                    <a:pt x="186" y="414"/>
                  </a:lnTo>
                  <a:lnTo>
                    <a:pt x="222" y="454"/>
                  </a:lnTo>
                  <a:lnTo>
                    <a:pt x="234" y="460"/>
                  </a:lnTo>
                  <a:lnTo>
                    <a:pt x="240" y="464"/>
                  </a:lnTo>
                  <a:lnTo>
                    <a:pt x="268" y="504"/>
                  </a:lnTo>
                  <a:lnTo>
                    <a:pt x="288" y="500"/>
                  </a:lnTo>
                  <a:lnTo>
                    <a:pt x="290" y="500"/>
                  </a:lnTo>
                  <a:lnTo>
                    <a:pt x="292" y="500"/>
                  </a:lnTo>
                  <a:lnTo>
                    <a:pt x="292" y="502"/>
                  </a:lnTo>
                  <a:lnTo>
                    <a:pt x="294" y="504"/>
                  </a:lnTo>
                  <a:lnTo>
                    <a:pt x="312" y="542"/>
                  </a:lnTo>
                  <a:lnTo>
                    <a:pt x="334" y="556"/>
                  </a:lnTo>
                  <a:lnTo>
                    <a:pt x="352" y="560"/>
                  </a:lnTo>
                  <a:lnTo>
                    <a:pt x="362" y="584"/>
                  </a:lnTo>
                  <a:lnTo>
                    <a:pt x="376" y="584"/>
                  </a:lnTo>
                  <a:lnTo>
                    <a:pt x="376" y="586"/>
                  </a:lnTo>
                  <a:lnTo>
                    <a:pt x="404" y="602"/>
                  </a:lnTo>
                  <a:lnTo>
                    <a:pt x="406" y="604"/>
                  </a:lnTo>
                  <a:lnTo>
                    <a:pt x="426" y="628"/>
                  </a:lnTo>
                  <a:lnTo>
                    <a:pt x="456" y="624"/>
                  </a:lnTo>
                  <a:lnTo>
                    <a:pt x="458" y="624"/>
                  </a:lnTo>
                  <a:lnTo>
                    <a:pt x="470" y="628"/>
                  </a:lnTo>
                  <a:lnTo>
                    <a:pt x="490" y="644"/>
                  </a:lnTo>
                  <a:lnTo>
                    <a:pt x="524" y="648"/>
                  </a:lnTo>
                  <a:lnTo>
                    <a:pt x="544" y="644"/>
                  </a:lnTo>
                  <a:lnTo>
                    <a:pt x="564" y="642"/>
                  </a:lnTo>
                  <a:lnTo>
                    <a:pt x="580" y="642"/>
                  </a:lnTo>
                  <a:lnTo>
                    <a:pt x="590" y="644"/>
                  </a:lnTo>
                  <a:lnTo>
                    <a:pt x="596" y="648"/>
                  </a:lnTo>
                  <a:lnTo>
                    <a:pt x="598" y="654"/>
                  </a:lnTo>
                  <a:lnTo>
                    <a:pt x="598" y="658"/>
                  </a:lnTo>
                  <a:lnTo>
                    <a:pt x="594" y="664"/>
                  </a:lnTo>
                  <a:lnTo>
                    <a:pt x="588" y="670"/>
                  </a:lnTo>
                  <a:lnTo>
                    <a:pt x="580" y="678"/>
                  </a:lnTo>
                  <a:lnTo>
                    <a:pt x="580" y="682"/>
                  </a:lnTo>
                  <a:lnTo>
                    <a:pt x="582" y="686"/>
                  </a:lnTo>
                  <a:lnTo>
                    <a:pt x="586" y="692"/>
                  </a:lnTo>
                  <a:lnTo>
                    <a:pt x="592" y="698"/>
                  </a:lnTo>
                  <a:lnTo>
                    <a:pt x="592" y="700"/>
                  </a:lnTo>
                  <a:lnTo>
                    <a:pt x="598" y="704"/>
                  </a:lnTo>
                  <a:lnTo>
                    <a:pt x="600" y="702"/>
                  </a:lnTo>
                  <a:lnTo>
                    <a:pt x="616" y="676"/>
                  </a:lnTo>
                  <a:lnTo>
                    <a:pt x="628" y="658"/>
                  </a:lnTo>
                  <a:lnTo>
                    <a:pt x="638" y="646"/>
                  </a:lnTo>
                  <a:lnTo>
                    <a:pt x="648" y="640"/>
                  </a:lnTo>
                  <a:lnTo>
                    <a:pt x="654" y="638"/>
                  </a:lnTo>
                  <a:lnTo>
                    <a:pt x="660" y="638"/>
                  </a:lnTo>
                  <a:lnTo>
                    <a:pt x="676" y="644"/>
                  </a:lnTo>
                  <a:lnTo>
                    <a:pt x="698" y="654"/>
                  </a:lnTo>
                  <a:lnTo>
                    <a:pt x="724" y="670"/>
                  </a:lnTo>
                  <a:lnTo>
                    <a:pt x="772" y="678"/>
                  </a:lnTo>
                  <a:lnTo>
                    <a:pt x="772" y="680"/>
                  </a:lnTo>
                  <a:lnTo>
                    <a:pt x="772" y="682"/>
                  </a:lnTo>
                  <a:lnTo>
                    <a:pt x="768" y="704"/>
                  </a:lnTo>
                  <a:lnTo>
                    <a:pt x="792" y="708"/>
                  </a:lnTo>
                  <a:lnTo>
                    <a:pt x="792" y="738"/>
                  </a:lnTo>
                  <a:lnTo>
                    <a:pt x="802" y="754"/>
                  </a:lnTo>
                  <a:lnTo>
                    <a:pt x="808" y="762"/>
                  </a:lnTo>
                  <a:lnTo>
                    <a:pt x="816" y="764"/>
                  </a:lnTo>
                  <a:lnTo>
                    <a:pt x="830" y="764"/>
                  </a:lnTo>
                  <a:lnTo>
                    <a:pt x="880" y="762"/>
                  </a:lnTo>
                  <a:lnTo>
                    <a:pt x="904" y="748"/>
                  </a:lnTo>
                  <a:lnTo>
                    <a:pt x="928" y="716"/>
                  </a:lnTo>
                  <a:lnTo>
                    <a:pt x="956" y="714"/>
                  </a:lnTo>
                  <a:lnTo>
                    <a:pt x="970" y="710"/>
                  </a:lnTo>
                  <a:lnTo>
                    <a:pt x="1022" y="680"/>
                  </a:lnTo>
                  <a:lnTo>
                    <a:pt x="1024" y="680"/>
                  </a:lnTo>
                  <a:lnTo>
                    <a:pt x="1060" y="676"/>
                  </a:lnTo>
                  <a:lnTo>
                    <a:pt x="1070" y="678"/>
                  </a:lnTo>
                  <a:lnTo>
                    <a:pt x="1076" y="680"/>
                  </a:lnTo>
                  <a:lnTo>
                    <a:pt x="1112" y="708"/>
                  </a:lnTo>
                  <a:lnTo>
                    <a:pt x="1122" y="712"/>
                  </a:lnTo>
                  <a:lnTo>
                    <a:pt x="1124" y="714"/>
                  </a:lnTo>
                  <a:lnTo>
                    <a:pt x="1136" y="720"/>
                  </a:lnTo>
                  <a:lnTo>
                    <a:pt x="1138" y="720"/>
                  </a:lnTo>
                  <a:lnTo>
                    <a:pt x="1138" y="718"/>
                  </a:lnTo>
                  <a:lnTo>
                    <a:pt x="1138" y="716"/>
                  </a:lnTo>
                  <a:lnTo>
                    <a:pt x="1144" y="692"/>
                  </a:lnTo>
                  <a:lnTo>
                    <a:pt x="1142" y="682"/>
                  </a:lnTo>
                  <a:lnTo>
                    <a:pt x="1144" y="674"/>
                  </a:lnTo>
                  <a:lnTo>
                    <a:pt x="1148" y="668"/>
                  </a:lnTo>
                  <a:lnTo>
                    <a:pt x="1156" y="666"/>
                  </a:lnTo>
                  <a:lnTo>
                    <a:pt x="1164" y="666"/>
                  </a:lnTo>
                  <a:lnTo>
                    <a:pt x="1172" y="672"/>
                  </a:lnTo>
                  <a:lnTo>
                    <a:pt x="1182" y="682"/>
                  </a:lnTo>
                  <a:lnTo>
                    <a:pt x="1190" y="696"/>
                  </a:lnTo>
                  <a:lnTo>
                    <a:pt x="1192" y="696"/>
                  </a:lnTo>
                  <a:lnTo>
                    <a:pt x="1212" y="688"/>
                  </a:lnTo>
                  <a:lnTo>
                    <a:pt x="1214" y="686"/>
                  </a:lnTo>
                  <a:lnTo>
                    <a:pt x="1216" y="684"/>
                  </a:lnTo>
                  <a:lnTo>
                    <a:pt x="1218" y="680"/>
                  </a:lnTo>
                  <a:lnTo>
                    <a:pt x="1214" y="664"/>
                  </a:lnTo>
                  <a:lnTo>
                    <a:pt x="1214" y="660"/>
                  </a:lnTo>
                  <a:lnTo>
                    <a:pt x="1214" y="656"/>
                  </a:lnTo>
                  <a:lnTo>
                    <a:pt x="1216" y="652"/>
                  </a:lnTo>
                  <a:lnTo>
                    <a:pt x="1220" y="650"/>
                  </a:lnTo>
                  <a:lnTo>
                    <a:pt x="1228" y="644"/>
                  </a:lnTo>
                  <a:lnTo>
                    <a:pt x="1244" y="624"/>
                  </a:lnTo>
                  <a:lnTo>
                    <a:pt x="1256" y="598"/>
                  </a:lnTo>
                  <a:lnTo>
                    <a:pt x="1250" y="586"/>
                  </a:lnTo>
                  <a:lnTo>
                    <a:pt x="1246" y="576"/>
                  </a:lnTo>
                  <a:lnTo>
                    <a:pt x="1246" y="568"/>
                  </a:lnTo>
                  <a:lnTo>
                    <a:pt x="1246" y="562"/>
                  </a:lnTo>
                  <a:lnTo>
                    <a:pt x="1248" y="540"/>
                  </a:lnTo>
                  <a:lnTo>
                    <a:pt x="1244" y="528"/>
                  </a:lnTo>
                  <a:lnTo>
                    <a:pt x="1242" y="518"/>
                  </a:lnTo>
                  <a:lnTo>
                    <a:pt x="1240" y="510"/>
                  </a:lnTo>
                  <a:lnTo>
                    <a:pt x="1232" y="498"/>
                  </a:lnTo>
                  <a:lnTo>
                    <a:pt x="1232" y="496"/>
                  </a:lnTo>
                  <a:lnTo>
                    <a:pt x="1228" y="468"/>
                  </a:lnTo>
                  <a:lnTo>
                    <a:pt x="1228" y="458"/>
                  </a:lnTo>
                  <a:lnTo>
                    <a:pt x="1228" y="448"/>
                  </a:lnTo>
                  <a:lnTo>
                    <a:pt x="1220" y="440"/>
                  </a:lnTo>
                  <a:lnTo>
                    <a:pt x="1214" y="432"/>
                  </a:lnTo>
                  <a:lnTo>
                    <a:pt x="1202" y="416"/>
                  </a:lnTo>
                  <a:lnTo>
                    <a:pt x="1200" y="414"/>
                  </a:lnTo>
                  <a:lnTo>
                    <a:pt x="1200" y="412"/>
                  </a:lnTo>
                  <a:lnTo>
                    <a:pt x="1196" y="392"/>
                  </a:lnTo>
                  <a:lnTo>
                    <a:pt x="1184" y="382"/>
                  </a:lnTo>
                  <a:lnTo>
                    <a:pt x="1184" y="384"/>
                  </a:lnTo>
                  <a:lnTo>
                    <a:pt x="1162" y="364"/>
                  </a:lnTo>
                  <a:lnTo>
                    <a:pt x="1162" y="366"/>
                  </a:lnTo>
                  <a:lnTo>
                    <a:pt x="1164" y="392"/>
                  </a:lnTo>
                  <a:lnTo>
                    <a:pt x="1164" y="394"/>
                  </a:lnTo>
                  <a:lnTo>
                    <a:pt x="1152" y="400"/>
                  </a:lnTo>
                  <a:lnTo>
                    <a:pt x="1152" y="416"/>
                  </a:lnTo>
                  <a:lnTo>
                    <a:pt x="1152" y="418"/>
                  </a:lnTo>
                  <a:lnTo>
                    <a:pt x="1124" y="428"/>
                  </a:lnTo>
                  <a:lnTo>
                    <a:pt x="1114" y="406"/>
                  </a:lnTo>
                  <a:lnTo>
                    <a:pt x="1108" y="404"/>
                  </a:lnTo>
                  <a:lnTo>
                    <a:pt x="1100" y="414"/>
                  </a:lnTo>
                  <a:lnTo>
                    <a:pt x="1094" y="430"/>
                  </a:lnTo>
                  <a:lnTo>
                    <a:pt x="1074" y="436"/>
                  </a:lnTo>
                  <a:lnTo>
                    <a:pt x="1062" y="428"/>
                  </a:lnTo>
                  <a:lnTo>
                    <a:pt x="1046" y="422"/>
                  </a:lnTo>
                  <a:lnTo>
                    <a:pt x="1042" y="400"/>
                  </a:lnTo>
                  <a:lnTo>
                    <a:pt x="1036" y="386"/>
                  </a:lnTo>
                  <a:lnTo>
                    <a:pt x="1026" y="382"/>
                  </a:lnTo>
                  <a:lnTo>
                    <a:pt x="1024" y="380"/>
                  </a:lnTo>
                  <a:lnTo>
                    <a:pt x="1018" y="372"/>
                  </a:lnTo>
                  <a:lnTo>
                    <a:pt x="1010" y="360"/>
                  </a:lnTo>
                  <a:lnTo>
                    <a:pt x="1000" y="344"/>
                  </a:lnTo>
                  <a:lnTo>
                    <a:pt x="990" y="344"/>
                  </a:lnTo>
                  <a:lnTo>
                    <a:pt x="974" y="350"/>
                  </a:lnTo>
                  <a:lnTo>
                    <a:pt x="972" y="352"/>
                  </a:lnTo>
                  <a:lnTo>
                    <a:pt x="932" y="348"/>
                  </a:lnTo>
                  <a:lnTo>
                    <a:pt x="900" y="342"/>
                  </a:lnTo>
                  <a:lnTo>
                    <a:pt x="884" y="332"/>
                  </a:lnTo>
                  <a:lnTo>
                    <a:pt x="860" y="324"/>
                  </a:lnTo>
                  <a:lnTo>
                    <a:pt x="838" y="318"/>
                  </a:lnTo>
                  <a:lnTo>
                    <a:pt x="832" y="314"/>
                  </a:lnTo>
                  <a:lnTo>
                    <a:pt x="828" y="312"/>
                  </a:lnTo>
                  <a:lnTo>
                    <a:pt x="824" y="308"/>
                  </a:lnTo>
                  <a:lnTo>
                    <a:pt x="820" y="308"/>
                  </a:lnTo>
                  <a:lnTo>
                    <a:pt x="804" y="300"/>
                  </a:lnTo>
                  <a:lnTo>
                    <a:pt x="804" y="298"/>
                  </a:lnTo>
                  <a:lnTo>
                    <a:pt x="796" y="290"/>
                  </a:lnTo>
                  <a:lnTo>
                    <a:pt x="794" y="282"/>
                  </a:lnTo>
                  <a:lnTo>
                    <a:pt x="788" y="272"/>
                  </a:lnTo>
                  <a:lnTo>
                    <a:pt x="776" y="268"/>
                  </a:lnTo>
                  <a:lnTo>
                    <a:pt x="772" y="270"/>
                  </a:lnTo>
                  <a:lnTo>
                    <a:pt x="768" y="274"/>
                  </a:lnTo>
                  <a:lnTo>
                    <a:pt x="766" y="276"/>
                  </a:lnTo>
                  <a:lnTo>
                    <a:pt x="760" y="280"/>
                  </a:lnTo>
                  <a:lnTo>
                    <a:pt x="756" y="280"/>
                  </a:lnTo>
                  <a:lnTo>
                    <a:pt x="750" y="282"/>
                  </a:lnTo>
                  <a:lnTo>
                    <a:pt x="746" y="280"/>
                  </a:lnTo>
                  <a:lnTo>
                    <a:pt x="740" y="276"/>
                  </a:lnTo>
                  <a:lnTo>
                    <a:pt x="736" y="272"/>
                  </a:lnTo>
                  <a:lnTo>
                    <a:pt x="720" y="256"/>
                  </a:lnTo>
                  <a:lnTo>
                    <a:pt x="714" y="246"/>
                  </a:lnTo>
                  <a:lnTo>
                    <a:pt x="708" y="238"/>
                  </a:lnTo>
                  <a:lnTo>
                    <a:pt x="704" y="232"/>
                  </a:lnTo>
                  <a:lnTo>
                    <a:pt x="698" y="224"/>
                  </a:lnTo>
                  <a:lnTo>
                    <a:pt x="692" y="216"/>
                  </a:lnTo>
                  <a:lnTo>
                    <a:pt x="690" y="206"/>
                  </a:lnTo>
                  <a:lnTo>
                    <a:pt x="692" y="196"/>
                  </a:lnTo>
                  <a:lnTo>
                    <a:pt x="702" y="178"/>
                  </a:lnTo>
                  <a:lnTo>
                    <a:pt x="708" y="160"/>
                  </a:lnTo>
                  <a:lnTo>
                    <a:pt x="710" y="148"/>
                  </a:lnTo>
                  <a:lnTo>
                    <a:pt x="706" y="128"/>
                  </a:lnTo>
                  <a:lnTo>
                    <a:pt x="694" y="118"/>
                  </a:lnTo>
                  <a:lnTo>
                    <a:pt x="696" y="104"/>
                  </a:lnTo>
                  <a:lnTo>
                    <a:pt x="698" y="96"/>
                  </a:lnTo>
                  <a:lnTo>
                    <a:pt x="700" y="90"/>
                  </a:lnTo>
                  <a:lnTo>
                    <a:pt x="704" y="86"/>
                  </a:lnTo>
                  <a:lnTo>
                    <a:pt x="708" y="84"/>
                  </a:lnTo>
                  <a:lnTo>
                    <a:pt x="712" y="84"/>
                  </a:lnTo>
                  <a:lnTo>
                    <a:pt x="712" y="80"/>
                  </a:lnTo>
                  <a:lnTo>
                    <a:pt x="712" y="78"/>
                  </a:lnTo>
                  <a:lnTo>
                    <a:pt x="712" y="62"/>
                  </a:lnTo>
                  <a:lnTo>
                    <a:pt x="712" y="44"/>
                  </a:lnTo>
                  <a:lnTo>
                    <a:pt x="710" y="42"/>
                  </a:lnTo>
                  <a:lnTo>
                    <a:pt x="708" y="40"/>
                  </a:lnTo>
                  <a:lnTo>
                    <a:pt x="706" y="40"/>
                  </a:lnTo>
                  <a:lnTo>
                    <a:pt x="692" y="30"/>
                  </a:lnTo>
                  <a:lnTo>
                    <a:pt x="680" y="20"/>
                  </a:lnTo>
                  <a:lnTo>
                    <a:pt x="642" y="14"/>
                  </a:lnTo>
                  <a:lnTo>
                    <a:pt x="630" y="4"/>
                  </a:lnTo>
                  <a:lnTo>
                    <a:pt x="608" y="4"/>
                  </a:lnTo>
                  <a:lnTo>
                    <a:pt x="602" y="6"/>
                  </a:lnTo>
                  <a:lnTo>
                    <a:pt x="596" y="10"/>
                  </a:lnTo>
                  <a:lnTo>
                    <a:pt x="594" y="10"/>
                  </a:lnTo>
                  <a:lnTo>
                    <a:pt x="576" y="16"/>
                  </a:lnTo>
                  <a:lnTo>
                    <a:pt x="532" y="16"/>
                  </a:lnTo>
                  <a:lnTo>
                    <a:pt x="524" y="20"/>
                  </a:lnTo>
                  <a:lnTo>
                    <a:pt x="518" y="24"/>
                  </a:lnTo>
                  <a:lnTo>
                    <a:pt x="508" y="28"/>
                  </a:lnTo>
                  <a:lnTo>
                    <a:pt x="492" y="34"/>
                  </a:lnTo>
                  <a:lnTo>
                    <a:pt x="472" y="40"/>
                  </a:lnTo>
                  <a:lnTo>
                    <a:pt x="470" y="40"/>
                  </a:lnTo>
                  <a:lnTo>
                    <a:pt x="440" y="36"/>
                  </a:lnTo>
                  <a:lnTo>
                    <a:pt x="438" y="36"/>
                  </a:lnTo>
                  <a:lnTo>
                    <a:pt x="428" y="36"/>
                  </a:lnTo>
                  <a:lnTo>
                    <a:pt x="410" y="40"/>
                  </a:lnTo>
                  <a:lnTo>
                    <a:pt x="374" y="44"/>
                  </a:lnTo>
                  <a:lnTo>
                    <a:pt x="372" y="44"/>
                  </a:lnTo>
                  <a:lnTo>
                    <a:pt x="356" y="36"/>
                  </a:lnTo>
                  <a:lnTo>
                    <a:pt x="340" y="36"/>
                  </a:lnTo>
                  <a:lnTo>
                    <a:pt x="330" y="32"/>
                  </a:lnTo>
                  <a:lnTo>
                    <a:pt x="320" y="20"/>
                  </a:lnTo>
                  <a:lnTo>
                    <a:pt x="318" y="20"/>
                  </a:lnTo>
                  <a:lnTo>
                    <a:pt x="316" y="12"/>
                  </a:lnTo>
                  <a:lnTo>
                    <a:pt x="314" y="8"/>
                  </a:lnTo>
                  <a:lnTo>
                    <a:pt x="310" y="4"/>
                  </a:lnTo>
                  <a:lnTo>
                    <a:pt x="302" y="0"/>
                  </a:lnTo>
                  <a:lnTo>
                    <a:pt x="296" y="8"/>
                  </a:lnTo>
                  <a:lnTo>
                    <a:pt x="270" y="20"/>
                  </a:lnTo>
                  <a:lnTo>
                    <a:pt x="268" y="20"/>
                  </a:lnTo>
                  <a:lnTo>
                    <a:pt x="236" y="22"/>
                  </a:lnTo>
                  <a:lnTo>
                    <a:pt x="226" y="20"/>
                  </a:lnTo>
                  <a:lnTo>
                    <a:pt x="210" y="16"/>
                  </a:lnTo>
                  <a:lnTo>
                    <a:pt x="184" y="12"/>
                  </a:lnTo>
                  <a:lnTo>
                    <a:pt x="182" y="12"/>
                  </a:lnTo>
                  <a:lnTo>
                    <a:pt x="166" y="4"/>
                  </a:lnTo>
                  <a:lnTo>
                    <a:pt x="152" y="4"/>
                  </a:lnTo>
                  <a:close/>
                </a:path>
              </a:pathLst>
            </a:custGeom>
            <a:solidFill>
              <a:srgbClr val="565656"/>
            </a:solidFill>
            <a:ln>
              <a:noFill/>
            </a:ln>
            <a:extLst>
              <a:ext uri="{91240B29-F687-4F45-9708-019B960494DF}">
                <a14:hiddenLine xmlns:a14="http://schemas.microsoft.com/office/drawing/2010/main"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9" name="云南"/>
            <p:cNvSpPr>
              <a:spLocks/>
            </p:cNvSpPr>
            <p:nvPr/>
          </p:nvSpPr>
          <p:spPr bwMode="auto">
            <a:xfrm>
              <a:off x="3157914" y="4626485"/>
              <a:ext cx="873493" cy="910890"/>
            </a:xfrm>
            <a:custGeom>
              <a:avLst/>
              <a:gdLst>
                <a:gd name="T0" fmla="*/ 2147483646 w 568"/>
                <a:gd name="T1" fmla="*/ 2147483646 h 592"/>
                <a:gd name="T2" fmla="*/ 2147483646 w 568"/>
                <a:gd name="T3" fmla="*/ 2147483646 h 592"/>
                <a:gd name="T4" fmla="*/ 2147483646 w 568"/>
                <a:gd name="T5" fmla="*/ 2147483646 h 592"/>
                <a:gd name="T6" fmla="*/ 2147483646 w 568"/>
                <a:gd name="T7" fmla="*/ 2147483646 h 592"/>
                <a:gd name="T8" fmla="*/ 2147483646 w 568"/>
                <a:gd name="T9" fmla="*/ 2147483646 h 592"/>
                <a:gd name="T10" fmla="*/ 2147483646 w 568"/>
                <a:gd name="T11" fmla="*/ 2147483646 h 592"/>
                <a:gd name="T12" fmla="*/ 2147483646 w 568"/>
                <a:gd name="T13" fmla="*/ 2147483646 h 592"/>
                <a:gd name="T14" fmla="*/ 2147483646 w 568"/>
                <a:gd name="T15" fmla="*/ 2147483646 h 592"/>
                <a:gd name="T16" fmla="*/ 2147483646 w 568"/>
                <a:gd name="T17" fmla="*/ 2147483646 h 592"/>
                <a:gd name="T18" fmla="*/ 2147483646 w 568"/>
                <a:gd name="T19" fmla="*/ 2147483646 h 592"/>
                <a:gd name="T20" fmla="*/ 2147483646 w 568"/>
                <a:gd name="T21" fmla="*/ 2147483646 h 592"/>
                <a:gd name="T22" fmla="*/ 2147483646 w 568"/>
                <a:gd name="T23" fmla="*/ 2147483646 h 592"/>
                <a:gd name="T24" fmla="*/ 2147483646 w 568"/>
                <a:gd name="T25" fmla="*/ 2147483646 h 592"/>
                <a:gd name="T26" fmla="*/ 2147483646 w 568"/>
                <a:gd name="T27" fmla="*/ 2147483646 h 592"/>
                <a:gd name="T28" fmla="*/ 2147483646 w 568"/>
                <a:gd name="T29" fmla="*/ 2147483646 h 592"/>
                <a:gd name="T30" fmla="*/ 2147483646 w 568"/>
                <a:gd name="T31" fmla="*/ 2147483646 h 592"/>
                <a:gd name="T32" fmla="*/ 2147483646 w 568"/>
                <a:gd name="T33" fmla="*/ 2147483646 h 592"/>
                <a:gd name="T34" fmla="*/ 2147483646 w 568"/>
                <a:gd name="T35" fmla="*/ 2147483646 h 592"/>
                <a:gd name="T36" fmla="*/ 2147483646 w 568"/>
                <a:gd name="T37" fmla="*/ 2147483646 h 592"/>
                <a:gd name="T38" fmla="*/ 2147483646 w 568"/>
                <a:gd name="T39" fmla="*/ 2147483646 h 592"/>
                <a:gd name="T40" fmla="*/ 2147483646 w 568"/>
                <a:gd name="T41" fmla="*/ 2147483646 h 592"/>
                <a:gd name="T42" fmla="*/ 2147483646 w 568"/>
                <a:gd name="T43" fmla="*/ 2147483646 h 592"/>
                <a:gd name="T44" fmla="*/ 2147483646 w 568"/>
                <a:gd name="T45" fmla="*/ 2147483646 h 592"/>
                <a:gd name="T46" fmla="*/ 2147483646 w 568"/>
                <a:gd name="T47" fmla="*/ 2147483646 h 592"/>
                <a:gd name="T48" fmla="*/ 2147483646 w 568"/>
                <a:gd name="T49" fmla="*/ 2147483646 h 592"/>
                <a:gd name="T50" fmla="*/ 2147483646 w 568"/>
                <a:gd name="T51" fmla="*/ 2147483646 h 592"/>
                <a:gd name="T52" fmla="*/ 2147483646 w 568"/>
                <a:gd name="T53" fmla="*/ 2147483646 h 592"/>
                <a:gd name="T54" fmla="*/ 2147483646 w 568"/>
                <a:gd name="T55" fmla="*/ 2147483646 h 592"/>
                <a:gd name="T56" fmla="*/ 2147483646 w 568"/>
                <a:gd name="T57" fmla="*/ 2147483646 h 592"/>
                <a:gd name="T58" fmla="*/ 2147483646 w 568"/>
                <a:gd name="T59" fmla="*/ 2147483646 h 592"/>
                <a:gd name="T60" fmla="*/ 2147483646 w 568"/>
                <a:gd name="T61" fmla="*/ 2147483646 h 592"/>
                <a:gd name="T62" fmla="*/ 2147483646 w 568"/>
                <a:gd name="T63" fmla="*/ 2147483646 h 592"/>
                <a:gd name="T64" fmla="*/ 2147483646 w 568"/>
                <a:gd name="T65" fmla="*/ 2147483646 h 592"/>
                <a:gd name="T66" fmla="*/ 2147483646 w 568"/>
                <a:gd name="T67" fmla="*/ 2147483646 h 592"/>
                <a:gd name="T68" fmla="*/ 2147483646 w 568"/>
                <a:gd name="T69" fmla="*/ 2147483646 h 592"/>
                <a:gd name="T70" fmla="*/ 2147483646 w 568"/>
                <a:gd name="T71" fmla="*/ 2147483646 h 592"/>
                <a:gd name="T72" fmla="*/ 2147483646 w 568"/>
                <a:gd name="T73" fmla="*/ 2147483646 h 592"/>
                <a:gd name="T74" fmla="*/ 2147483646 w 568"/>
                <a:gd name="T75" fmla="*/ 2147483646 h 592"/>
                <a:gd name="T76" fmla="*/ 2147483646 w 568"/>
                <a:gd name="T77" fmla="*/ 2147483646 h 592"/>
                <a:gd name="T78" fmla="*/ 2147483646 w 568"/>
                <a:gd name="T79" fmla="*/ 2147483646 h 592"/>
                <a:gd name="T80" fmla="*/ 2147483646 w 568"/>
                <a:gd name="T81" fmla="*/ 2147483646 h 592"/>
                <a:gd name="T82" fmla="*/ 2147483646 w 568"/>
                <a:gd name="T83" fmla="*/ 2147483646 h 592"/>
                <a:gd name="T84" fmla="*/ 2147483646 w 568"/>
                <a:gd name="T85" fmla="*/ 2147483646 h 592"/>
                <a:gd name="T86" fmla="*/ 2147483646 w 568"/>
                <a:gd name="T87" fmla="*/ 2147483646 h 592"/>
                <a:gd name="T88" fmla="*/ 2147483646 w 568"/>
                <a:gd name="T89" fmla="*/ 2147483646 h 592"/>
                <a:gd name="T90" fmla="*/ 2147483646 w 568"/>
                <a:gd name="T91" fmla="*/ 2147483646 h 592"/>
                <a:gd name="T92" fmla="*/ 2147483646 w 568"/>
                <a:gd name="T93" fmla="*/ 2147483646 h 592"/>
                <a:gd name="T94" fmla="*/ 2147483646 w 568"/>
                <a:gd name="T95" fmla="*/ 2147483646 h 592"/>
                <a:gd name="T96" fmla="*/ 2147483646 w 568"/>
                <a:gd name="T97" fmla="*/ 2147483646 h 592"/>
                <a:gd name="T98" fmla="*/ 2147483646 w 568"/>
                <a:gd name="T99" fmla="*/ 2147483646 h 592"/>
                <a:gd name="T100" fmla="*/ 2147483646 w 568"/>
                <a:gd name="T101" fmla="*/ 2147483646 h 592"/>
                <a:gd name="T102" fmla="*/ 2147483646 w 568"/>
                <a:gd name="T103" fmla="*/ 2147483646 h 592"/>
                <a:gd name="T104" fmla="*/ 2147483646 w 568"/>
                <a:gd name="T105" fmla="*/ 2147483646 h 592"/>
                <a:gd name="T106" fmla="*/ 2147483646 w 568"/>
                <a:gd name="T107" fmla="*/ 2147483646 h 59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68" h="592">
                  <a:moveTo>
                    <a:pt x="4" y="364"/>
                  </a:moveTo>
                  <a:lnTo>
                    <a:pt x="0" y="374"/>
                  </a:lnTo>
                  <a:lnTo>
                    <a:pt x="10" y="372"/>
                  </a:lnTo>
                  <a:lnTo>
                    <a:pt x="18" y="366"/>
                  </a:lnTo>
                  <a:lnTo>
                    <a:pt x="20" y="364"/>
                  </a:lnTo>
                  <a:lnTo>
                    <a:pt x="52" y="360"/>
                  </a:lnTo>
                  <a:lnTo>
                    <a:pt x="74" y="350"/>
                  </a:lnTo>
                  <a:lnTo>
                    <a:pt x="82" y="362"/>
                  </a:lnTo>
                  <a:lnTo>
                    <a:pt x="84" y="362"/>
                  </a:lnTo>
                  <a:lnTo>
                    <a:pt x="74" y="378"/>
                  </a:lnTo>
                  <a:lnTo>
                    <a:pt x="84" y="388"/>
                  </a:lnTo>
                  <a:lnTo>
                    <a:pt x="84" y="390"/>
                  </a:lnTo>
                  <a:lnTo>
                    <a:pt x="84" y="392"/>
                  </a:lnTo>
                  <a:lnTo>
                    <a:pt x="76" y="426"/>
                  </a:lnTo>
                  <a:lnTo>
                    <a:pt x="98" y="440"/>
                  </a:lnTo>
                  <a:lnTo>
                    <a:pt x="136" y="442"/>
                  </a:lnTo>
                  <a:lnTo>
                    <a:pt x="130" y="450"/>
                  </a:lnTo>
                  <a:lnTo>
                    <a:pt x="104" y="486"/>
                  </a:lnTo>
                  <a:lnTo>
                    <a:pt x="98" y="496"/>
                  </a:lnTo>
                  <a:lnTo>
                    <a:pt x="96" y="502"/>
                  </a:lnTo>
                  <a:lnTo>
                    <a:pt x="110" y="506"/>
                  </a:lnTo>
                  <a:lnTo>
                    <a:pt x="122" y="508"/>
                  </a:lnTo>
                  <a:lnTo>
                    <a:pt x="132" y="510"/>
                  </a:lnTo>
                  <a:lnTo>
                    <a:pt x="140" y="516"/>
                  </a:lnTo>
                  <a:lnTo>
                    <a:pt x="144" y="520"/>
                  </a:lnTo>
                  <a:lnTo>
                    <a:pt x="152" y="534"/>
                  </a:lnTo>
                  <a:lnTo>
                    <a:pt x="158" y="550"/>
                  </a:lnTo>
                  <a:lnTo>
                    <a:pt x="180" y="562"/>
                  </a:lnTo>
                  <a:lnTo>
                    <a:pt x="192" y="564"/>
                  </a:lnTo>
                  <a:lnTo>
                    <a:pt x="220" y="540"/>
                  </a:lnTo>
                  <a:lnTo>
                    <a:pt x="236" y="562"/>
                  </a:lnTo>
                  <a:lnTo>
                    <a:pt x="236" y="564"/>
                  </a:lnTo>
                  <a:lnTo>
                    <a:pt x="240" y="584"/>
                  </a:lnTo>
                  <a:lnTo>
                    <a:pt x="252" y="586"/>
                  </a:lnTo>
                  <a:lnTo>
                    <a:pt x="272" y="592"/>
                  </a:lnTo>
                  <a:lnTo>
                    <a:pt x="276" y="592"/>
                  </a:lnTo>
                  <a:lnTo>
                    <a:pt x="276" y="590"/>
                  </a:lnTo>
                  <a:lnTo>
                    <a:pt x="272" y="570"/>
                  </a:lnTo>
                  <a:lnTo>
                    <a:pt x="272" y="568"/>
                  </a:lnTo>
                  <a:lnTo>
                    <a:pt x="262" y="522"/>
                  </a:lnTo>
                  <a:lnTo>
                    <a:pt x="262" y="520"/>
                  </a:lnTo>
                  <a:lnTo>
                    <a:pt x="268" y="488"/>
                  </a:lnTo>
                  <a:lnTo>
                    <a:pt x="270" y="488"/>
                  </a:lnTo>
                  <a:lnTo>
                    <a:pt x="272" y="488"/>
                  </a:lnTo>
                  <a:lnTo>
                    <a:pt x="294" y="490"/>
                  </a:lnTo>
                  <a:lnTo>
                    <a:pt x="320" y="470"/>
                  </a:lnTo>
                  <a:lnTo>
                    <a:pt x="324" y="472"/>
                  </a:lnTo>
                  <a:lnTo>
                    <a:pt x="342" y="486"/>
                  </a:lnTo>
                  <a:lnTo>
                    <a:pt x="352" y="498"/>
                  </a:lnTo>
                  <a:lnTo>
                    <a:pt x="362" y="490"/>
                  </a:lnTo>
                  <a:lnTo>
                    <a:pt x="378" y="474"/>
                  </a:lnTo>
                  <a:lnTo>
                    <a:pt x="378" y="472"/>
                  </a:lnTo>
                  <a:lnTo>
                    <a:pt x="380" y="472"/>
                  </a:lnTo>
                  <a:lnTo>
                    <a:pt x="420" y="482"/>
                  </a:lnTo>
                  <a:lnTo>
                    <a:pt x="438" y="468"/>
                  </a:lnTo>
                  <a:lnTo>
                    <a:pt x="438" y="466"/>
                  </a:lnTo>
                  <a:lnTo>
                    <a:pt x="440" y="466"/>
                  </a:lnTo>
                  <a:lnTo>
                    <a:pt x="458" y="470"/>
                  </a:lnTo>
                  <a:lnTo>
                    <a:pt x="512" y="422"/>
                  </a:lnTo>
                  <a:lnTo>
                    <a:pt x="528" y="426"/>
                  </a:lnTo>
                  <a:lnTo>
                    <a:pt x="530" y="428"/>
                  </a:lnTo>
                  <a:lnTo>
                    <a:pt x="532" y="428"/>
                  </a:lnTo>
                  <a:lnTo>
                    <a:pt x="536" y="436"/>
                  </a:lnTo>
                  <a:lnTo>
                    <a:pt x="540" y="432"/>
                  </a:lnTo>
                  <a:lnTo>
                    <a:pt x="540" y="430"/>
                  </a:lnTo>
                  <a:lnTo>
                    <a:pt x="556" y="422"/>
                  </a:lnTo>
                  <a:lnTo>
                    <a:pt x="568" y="410"/>
                  </a:lnTo>
                  <a:lnTo>
                    <a:pt x="566" y="386"/>
                  </a:lnTo>
                  <a:lnTo>
                    <a:pt x="564" y="382"/>
                  </a:lnTo>
                  <a:lnTo>
                    <a:pt x="548" y="388"/>
                  </a:lnTo>
                  <a:lnTo>
                    <a:pt x="542" y="392"/>
                  </a:lnTo>
                  <a:lnTo>
                    <a:pt x="534" y="392"/>
                  </a:lnTo>
                  <a:lnTo>
                    <a:pt x="516" y="392"/>
                  </a:lnTo>
                  <a:lnTo>
                    <a:pt x="510" y="390"/>
                  </a:lnTo>
                  <a:lnTo>
                    <a:pt x="504" y="386"/>
                  </a:lnTo>
                  <a:lnTo>
                    <a:pt x="504" y="360"/>
                  </a:lnTo>
                  <a:lnTo>
                    <a:pt x="496" y="358"/>
                  </a:lnTo>
                  <a:lnTo>
                    <a:pt x="492" y="356"/>
                  </a:lnTo>
                  <a:lnTo>
                    <a:pt x="488" y="358"/>
                  </a:lnTo>
                  <a:lnTo>
                    <a:pt x="484" y="360"/>
                  </a:lnTo>
                  <a:lnTo>
                    <a:pt x="472" y="364"/>
                  </a:lnTo>
                  <a:lnTo>
                    <a:pt x="468" y="364"/>
                  </a:lnTo>
                  <a:lnTo>
                    <a:pt x="468" y="362"/>
                  </a:lnTo>
                  <a:lnTo>
                    <a:pt x="462" y="350"/>
                  </a:lnTo>
                  <a:lnTo>
                    <a:pt x="460" y="340"/>
                  </a:lnTo>
                  <a:lnTo>
                    <a:pt x="468" y="310"/>
                  </a:lnTo>
                  <a:lnTo>
                    <a:pt x="468" y="308"/>
                  </a:lnTo>
                  <a:lnTo>
                    <a:pt x="476" y="294"/>
                  </a:lnTo>
                  <a:lnTo>
                    <a:pt x="452" y="274"/>
                  </a:lnTo>
                  <a:lnTo>
                    <a:pt x="452" y="272"/>
                  </a:lnTo>
                  <a:lnTo>
                    <a:pt x="452" y="248"/>
                  </a:lnTo>
                  <a:lnTo>
                    <a:pt x="464" y="212"/>
                  </a:lnTo>
                  <a:lnTo>
                    <a:pt x="456" y="192"/>
                  </a:lnTo>
                  <a:lnTo>
                    <a:pt x="450" y="190"/>
                  </a:lnTo>
                  <a:lnTo>
                    <a:pt x="440" y="190"/>
                  </a:lnTo>
                  <a:lnTo>
                    <a:pt x="432" y="204"/>
                  </a:lnTo>
                  <a:lnTo>
                    <a:pt x="420" y="196"/>
                  </a:lnTo>
                  <a:lnTo>
                    <a:pt x="410" y="190"/>
                  </a:lnTo>
                  <a:lnTo>
                    <a:pt x="400" y="168"/>
                  </a:lnTo>
                  <a:lnTo>
                    <a:pt x="398" y="152"/>
                  </a:lnTo>
                  <a:lnTo>
                    <a:pt x="398" y="150"/>
                  </a:lnTo>
                  <a:lnTo>
                    <a:pt x="396" y="148"/>
                  </a:lnTo>
                  <a:lnTo>
                    <a:pt x="400" y="148"/>
                  </a:lnTo>
                  <a:lnTo>
                    <a:pt x="410" y="132"/>
                  </a:lnTo>
                  <a:lnTo>
                    <a:pt x="412" y="132"/>
                  </a:lnTo>
                  <a:lnTo>
                    <a:pt x="420" y="130"/>
                  </a:lnTo>
                  <a:lnTo>
                    <a:pt x="430" y="128"/>
                  </a:lnTo>
                  <a:lnTo>
                    <a:pt x="472" y="126"/>
                  </a:lnTo>
                  <a:lnTo>
                    <a:pt x="478" y="128"/>
                  </a:lnTo>
                  <a:lnTo>
                    <a:pt x="480" y="128"/>
                  </a:lnTo>
                  <a:lnTo>
                    <a:pt x="486" y="132"/>
                  </a:lnTo>
                  <a:lnTo>
                    <a:pt x="496" y="126"/>
                  </a:lnTo>
                  <a:lnTo>
                    <a:pt x="506" y="120"/>
                  </a:lnTo>
                  <a:lnTo>
                    <a:pt x="512" y="112"/>
                  </a:lnTo>
                  <a:lnTo>
                    <a:pt x="512" y="108"/>
                  </a:lnTo>
                  <a:lnTo>
                    <a:pt x="512" y="90"/>
                  </a:lnTo>
                  <a:lnTo>
                    <a:pt x="502" y="88"/>
                  </a:lnTo>
                  <a:lnTo>
                    <a:pt x="486" y="94"/>
                  </a:lnTo>
                  <a:lnTo>
                    <a:pt x="478" y="100"/>
                  </a:lnTo>
                  <a:lnTo>
                    <a:pt x="474" y="102"/>
                  </a:lnTo>
                  <a:lnTo>
                    <a:pt x="470" y="104"/>
                  </a:lnTo>
                  <a:lnTo>
                    <a:pt x="466" y="102"/>
                  </a:lnTo>
                  <a:lnTo>
                    <a:pt x="462" y="100"/>
                  </a:lnTo>
                  <a:lnTo>
                    <a:pt x="454" y="90"/>
                  </a:lnTo>
                  <a:lnTo>
                    <a:pt x="454" y="88"/>
                  </a:lnTo>
                  <a:lnTo>
                    <a:pt x="452" y="78"/>
                  </a:lnTo>
                  <a:lnTo>
                    <a:pt x="452" y="76"/>
                  </a:lnTo>
                  <a:lnTo>
                    <a:pt x="454" y="66"/>
                  </a:lnTo>
                  <a:lnTo>
                    <a:pt x="444" y="44"/>
                  </a:lnTo>
                  <a:lnTo>
                    <a:pt x="428" y="48"/>
                  </a:lnTo>
                  <a:lnTo>
                    <a:pt x="420" y="56"/>
                  </a:lnTo>
                  <a:lnTo>
                    <a:pt x="424" y="80"/>
                  </a:lnTo>
                  <a:lnTo>
                    <a:pt x="396" y="68"/>
                  </a:lnTo>
                  <a:lnTo>
                    <a:pt x="404" y="82"/>
                  </a:lnTo>
                  <a:lnTo>
                    <a:pt x="404" y="84"/>
                  </a:lnTo>
                  <a:lnTo>
                    <a:pt x="402" y="100"/>
                  </a:lnTo>
                  <a:lnTo>
                    <a:pt x="402" y="102"/>
                  </a:lnTo>
                  <a:lnTo>
                    <a:pt x="400" y="102"/>
                  </a:lnTo>
                  <a:lnTo>
                    <a:pt x="386" y="124"/>
                  </a:lnTo>
                  <a:lnTo>
                    <a:pt x="360" y="138"/>
                  </a:lnTo>
                  <a:lnTo>
                    <a:pt x="358" y="152"/>
                  </a:lnTo>
                  <a:lnTo>
                    <a:pt x="360" y="160"/>
                  </a:lnTo>
                  <a:lnTo>
                    <a:pt x="364" y="170"/>
                  </a:lnTo>
                  <a:lnTo>
                    <a:pt x="366" y="170"/>
                  </a:lnTo>
                  <a:lnTo>
                    <a:pt x="366" y="172"/>
                  </a:lnTo>
                  <a:lnTo>
                    <a:pt x="368" y="192"/>
                  </a:lnTo>
                  <a:lnTo>
                    <a:pt x="368" y="194"/>
                  </a:lnTo>
                  <a:lnTo>
                    <a:pt x="366" y="196"/>
                  </a:lnTo>
                  <a:lnTo>
                    <a:pt x="356" y="208"/>
                  </a:lnTo>
                  <a:lnTo>
                    <a:pt x="348" y="214"/>
                  </a:lnTo>
                  <a:lnTo>
                    <a:pt x="346" y="214"/>
                  </a:lnTo>
                  <a:lnTo>
                    <a:pt x="344" y="214"/>
                  </a:lnTo>
                  <a:lnTo>
                    <a:pt x="326" y="210"/>
                  </a:lnTo>
                  <a:lnTo>
                    <a:pt x="322" y="210"/>
                  </a:lnTo>
                  <a:lnTo>
                    <a:pt x="316" y="214"/>
                  </a:lnTo>
                  <a:lnTo>
                    <a:pt x="308" y="224"/>
                  </a:lnTo>
                  <a:lnTo>
                    <a:pt x="300" y="232"/>
                  </a:lnTo>
                  <a:lnTo>
                    <a:pt x="298" y="236"/>
                  </a:lnTo>
                  <a:lnTo>
                    <a:pt x="294" y="238"/>
                  </a:lnTo>
                  <a:lnTo>
                    <a:pt x="288" y="240"/>
                  </a:lnTo>
                  <a:lnTo>
                    <a:pt x="282" y="238"/>
                  </a:lnTo>
                  <a:lnTo>
                    <a:pt x="280" y="238"/>
                  </a:lnTo>
                  <a:lnTo>
                    <a:pt x="278" y="234"/>
                  </a:lnTo>
                  <a:lnTo>
                    <a:pt x="276" y="230"/>
                  </a:lnTo>
                  <a:lnTo>
                    <a:pt x="276" y="224"/>
                  </a:lnTo>
                  <a:lnTo>
                    <a:pt x="276" y="220"/>
                  </a:lnTo>
                  <a:lnTo>
                    <a:pt x="276" y="214"/>
                  </a:lnTo>
                  <a:lnTo>
                    <a:pt x="272" y="218"/>
                  </a:lnTo>
                  <a:lnTo>
                    <a:pt x="270" y="220"/>
                  </a:lnTo>
                  <a:lnTo>
                    <a:pt x="264" y="222"/>
                  </a:lnTo>
                  <a:lnTo>
                    <a:pt x="260" y="218"/>
                  </a:lnTo>
                  <a:lnTo>
                    <a:pt x="258" y="212"/>
                  </a:lnTo>
                  <a:lnTo>
                    <a:pt x="256" y="192"/>
                  </a:lnTo>
                  <a:lnTo>
                    <a:pt x="252" y="176"/>
                  </a:lnTo>
                  <a:lnTo>
                    <a:pt x="244" y="168"/>
                  </a:lnTo>
                  <a:lnTo>
                    <a:pt x="244" y="166"/>
                  </a:lnTo>
                  <a:lnTo>
                    <a:pt x="226" y="128"/>
                  </a:lnTo>
                  <a:lnTo>
                    <a:pt x="220" y="116"/>
                  </a:lnTo>
                  <a:lnTo>
                    <a:pt x="220" y="114"/>
                  </a:lnTo>
                  <a:lnTo>
                    <a:pt x="216" y="94"/>
                  </a:lnTo>
                  <a:lnTo>
                    <a:pt x="214" y="90"/>
                  </a:lnTo>
                  <a:lnTo>
                    <a:pt x="212" y="92"/>
                  </a:lnTo>
                  <a:lnTo>
                    <a:pt x="204" y="100"/>
                  </a:lnTo>
                  <a:lnTo>
                    <a:pt x="200" y="104"/>
                  </a:lnTo>
                  <a:lnTo>
                    <a:pt x="196" y="102"/>
                  </a:lnTo>
                  <a:lnTo>
                    <a:pt x="188" y="96"/>
                  </a:lnTo>
                  <a:lnTo>
                    <a:pt x="176" y="90"/>
                  </a:lnTo>
                  <a:lnTo>
                    <a:pt x="174" y="88"/>
                  </a:lnTo>
                  <a:lnTo>
                    <a:pt x="172" y="88"/>
                  </a:lnTo>
                  <a:lnTo>
                    <a:pt x="172" y="86"/>
                  </a:lnTo>
                  <a:lnTo>
                    <a:pt x="172" y="70"/>
                  </a:lnTo>
                  <a:lnTo>
                    <a:pt x="168" y="58"/>
                  </a:lnTo>
                  <a:lnTo>
                    <a:pt x="162" y="42"/>
                  </a:lnTo>
                  <a:lnTo>
                    <a:pt x="156" y="42"/>
                  </a:lnTo>
                  <a:lnTo>
                    <a:pt x="156" y="50"/>
                  </a:lnTo>
                  <a:lnTo>
                    <a:pt x="154" y="58"/>
                  </a:lnTo>
                  <a:lnTo>
                    <a:pt x="150" y="64"/>
                  </a:lnTo>
                  <a:lnTo>
                    <a:pt x="144" y="70"/>
                  </a:lnTo>
                  <a:lnTo>
                    <a:pt x="142" y="78"/>
                  </a:lnTo>
                  <a:lnTo>
                    <a:pt x="138" y="82"/>
                  </a:lnTo>
                  <a:lnTo>
                    <a:pt x="134" y="86"/>
                  </a:lnTo>
                  <a:lnTo>
                    <a:pt x="130" y="86"/>
                  </a:lnTo>
                  <a:lnTo>
                    <a:pt x="128" y="86"/>
                  </a:lnTo>
                  <a:lnTo>
                    <a:pt x="124" y="84"/>
                  </a:lnTo>
                  <a:lnTo>
                    <a:pt x="122" y="84"/>
                  </a:lnTo>
                  <a:lnTo>
                    <a:pt x="118" y="82"/>
                  </a:lnTo>
                  <a:lnTo>
                    <a:pt x="118" y="78"/>
                  </a:lnTo>
                  <a:lnTo>
                    <a:pt x="116" y="66"/>
                  </a:lnTo>
                  <a:lnTo>
                    <a:pt x="116" y="62"/>
                  </a:lnTo>
                  <a:lnTo>
                    <a:pt x="106" y="56"/>
                  </a:lnTo>
                  <a:lnTo>
                    <a:pt x="104" y="54"/>
                  </a:lnTo>
                  <a:lnTo>
                    <a:pt x="102" y="50"/>
                  </a:lnTo>
                  <a:lnTo>
                    <a:pt x="100" y="42"/>
                  </a:lnTo>
                  <a:lnTo>
                    <a:pt x="104" y="6"/>
                  </a:lnTo>
                  <a:lnTo>
                    <a:pt x="102" y="0"/>
                  </a:lnTo>
                  <a:lnTo>
                    <a:pt x="88" y="14"/>
                  </a:lnTo>
                  <a:lnTo>
                    <a:pt x="80" y="20"/>
                  </a:lnTo>
                  <a:lnTo>
                    <a:pt x="78" y="26"/>
                  </a:lnTo>
                  <a:lnTo>
                    <a:pt x="82" y="36"/>
                  </a:lnTo>
                  <a:lnTo>
                    <a:pt x="82" y="44"/>
                  </a:lnTo>
                  <a:lnTo>
                    <a:pt x="82" y="48"/>
                  </a:lnTo>
                  <a:lnTo>
                    <a:pt x="80" y="54"/>
                  </a:lnTo>
                  <a:lnTo>
                    <a:pt x="76" y="58"/>
                  </a:lnTo>
                  <a:lnTo>
                    <a:pt x="72" y="60"/>
                  </a:lnTo>
                  <a:lnTo>
                    <a:pt x="56" y="66"/>
                  </a:lnTo>
                  <a:lnTo>
                    <a:pt x="52" y="68"/>
                  </a:lnTo>
                  <a:lnTo>
                    <a:pt x="52" y="74"/>
                  </a:lnTo>
                  <a:lnTo>
                    <a:pt x="52" y="96"/>
                  </a:lnTo>
                  <a:lnTo>
                    <a:pt x="54" y="104"/>
                  </a:lnTo>
                  <a:lnTo>
                    <a:pt x="54" y="106"/>
                  </a:lnTo>
                  <a:lnTo>
                    <a:pt x="56" y="108"/>
                  </a:lnTo>
                  <a:lnTo>
                    <a:pt x="64" y="108"/>
                  </a:lnTo>
                  <a:lnTo>
                    <a:pt x="68" y="108"/>
                  </a:lnTo>
                  <a:lnTo>
                    <a:pt x="72" y="106"/>
                  </a:lnTo>
                  <a:lnTo>
                    <a:pt x="76" y="104"/>
                  </a:lnTo>
                  <a:lnTo>
                    <a:pt x="92" y="138"/>
                  </a:lnTo>
                  <a:lnTo>
                    <a:pt x="92" y="140"/>
                  </a:lnTo>
                  <a:lnTo>
                    <a:pt x="88" y="184"/>
                  </a:lnTo>
                  <a:lnTo>
                    <a:pt x="82" y="216"/>
                  </a:lnTo>
                  <a:lnTo>
                    <a:pt x="78" y="238"/>
                  </a:lnTo>
                  <a:lnTo>
                    <a:pt x="72" y="250"/>
                  </a:lnTo>
                  <a:lnTo>
                    <a:pt x="68" y="254"/>
                  </a:lnTo>
                  <a:lnTo>
                    <a:pt x="62" y="256"/>
                  </a:lnTo>
                  <a:lnTo>
                    <a:pt x="54" y="254"/>
                  </a:lnTo>
                  <a:lnTo>
                    <a:pt x="48" y="252"/>
                  </a:lnTo>
                  <a:lnTo>
                    <a:pt x="22" y="298"/>
                  </a:lnTo>
                  <a:lnTo>
                    <a:pt x="12" y="312"/>
                  </a:lnTo>
                  <a:lnTo>
                    <a:pt x="6" y="318"/>
                  </a:lnTo>
                  <a:lnTo>
                    <a:pt x="8" y="318"/>
                  </a:lnTo>
                  <a:lnTo>
                    <a:pt x="6" y="320"/>
                  </a:lnTo>
                  <a:lnTo>
                    <a:pt x="4" y="326"/>
                  </a:lnTo>
                  <a:lnTo>
                    <a:pt x="4" y="348"/>
                  </a:lnTo>
                  <a:lnTo>
                    <a:pt x="8" y="352"/>
                  </a:lnTo>
                  <a:lnTo>
                    <a:pt x="10" y="352"/>
                  </a:lnTo>
                  <a:lnTo>
                    <a:pt x="12" y="354"/>
                  </a:lnTo>
                  <a:lnTo>
                    <a:pt x="4" y="364"/>
                  </a:lnTo>
                  <a:close/>
                </a:path>
              </a:pathLst>
            </a:custGeom>
            <a:solidFill>
              <a:srgbClr val="565656"/>
            </a:solidFill>
            <a:ln>
              <a:noFill/>
            </a:ln>
            <a:extLst>
              <a:ext uri="{91240B29-F687-4F45-9708-019B960494DF}">
                <a14:hiddenLine xmlns:a14="http://schemas.microsoft.com/office/drawing/2010/main"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0" name="贵州"/>
            <p:cNvSpPr>
              <a:spLocks/>
            </p:cNvSpPr>
            <p:nvPr/>
          </p:nvSpPr>
          <p:spPr bwMode="auto">
            <a:xfrm>
              <a:off x="3784319" y="4614465"/>
              <a:ext cx="590343" cy="511541"/>
            </a:xfrm>
            <a:custGeom>
              <a:avLst/>
              <a:gdLst>
                <a:gd name="T0" fmla="*/ 2147483646 w 384"/>
                <a:gd name="T1" fmla="*/ 2147483646 h 332"/>
                <a:gd name="T2" fmla="*/ 2147483646 w 384"/>
                <a:gd name="T3" fmla="*/ 2147483646 h 332"/>
                <a:gd name="T4" fmla="*/ 2147483646 w 384"/>
                <a:gd name="T5" fmla="*/ 2147483646 h 332"/>
                <a:gd name="T6" fmla="*/ 2147483646 w 384"/>
                <a:gd name="T7" fmla="*/ 2147483646 h 332"/>
                <a:gd name="T8" fmla="*/ 2147483646 w 384"/>
                <a:gd name="T9" fmla="*/ 2147483646 h 332"/>
                <a:gd name="T10" fmla="*/ 2147483646 w 384"/>
                <a:gd name="T11" fmla="*/ 2147483646 h 332"/>
                <a:gd name="T12" fmla="*/ 2147483646 w 384"/>
                <a:gd name="T13" fmla="*/ 2147483646 h 332"/>
                <a:gd name="T14" fmla="*/ 2147483646 w 384"/>
                <a:gd name="T15" fmla="*/ 2147483646 h 332"/>
                <a:gd name="T16" fmla="*/ 2147483646 w 384"/>
                <a:gd name="T17" fmla="*/ 2147483646 h 332"/>
                <a:gd name="T18" fmla="*/ 2147483646 w 384"/>
                <a:gd name="T19" fmla="*/ 2147483646 h 332"/>
                <a:gd name="T20" fmla="*/ 2147483646 w 384"/>
                <a:gd name="T21" fmla="*/ 2147483646 h 332"/>
                <a:gd name="T22" fmla="*/ 2147483646 w 384"/>
                <a:gd name="T23" fmla="*/ 2147483646 h 332"/>
                <a:gd name="T24" fmla="*/ 2147483646 w 384"/>
                <a:gd name="T25" fmla="*/ 2147483646 h 332"/>
                <a:gd name="T26" fmla="*/ 2147483646 w 384"/>
                <a:gd name="T27" fmla="*/ 2147483646 h 332"/>
                <a:gd name="T28" fmla="*/ 2147483646 w 384"/>
                <a:gd name="T29" fmla="*/ 2147483646 h 332"/>
                <a:gd name="T30" fmla="*/ 2147483646 w 384"/>
                <a:gd name="T31" fmla="*/ 2147483646 h 332"/>
                <a:gd name="T32" fmla="*/ 2147483646 w 384"/>
                <a:gd name="T33" fmla="*/ 2147483646 h 332"/>
                <a:gd name="T34" fmla="*/ 2147483646 w 384"/>
                <a:gd name="T35" fmla="*/ 2147483646 h 332"/>
                <a:gd name="T36" fmla="*/ 2147483646 w 384"/>
                <a:gd name="T37" fmla="*/ 2147483646 h 332"/>
                <a:gd name="T38" fmla="*/ 2147483646 w 384"/>
                <a:gd name="T39" fmla="*/ 2147483646 h 332"/>
                <a:gd name="T40" fmla="*/ 2147483646 w 384"/>
                <a:gd name="T41" fmla="*/ 2147483646 h 332"/>
                <a:gd name="T42" fmla="*/ 0 w 384"/>
                <a:gd name="T43" fmla="*/ 2147483646 h 332"/>
                <a:gd name="T44" fmla="*/ 2147483646 w 384"/>
                <a:gd name="T45" fmla="*/ 2147483646 h 332"/>
                <a:gd name="T46" fmla="*/ 2147483646 w 384"/>
                <a:gd name="T47" fmla="*/ 2147483646 h 332"/>
                <a:gd name="T48" fmla="*/ 2147483646 w 384"/>
                <a:gd name="T49" fmla="*/ 2147483646 h 332"/>
                <a:gd name="T50" fmla="*/ 2147483646 w 384"/>
                <a:gd name="T51" fmla="*/ 2147483646 h 332"/>
                <a:gd name="T52" fmla="*/ 2147483646 w 384"/>
                <a:gd name="T53" fmla="*/ 2147483646 h 332"/>
                <a:gd name="T54" fmla="*/ 2147483646 w 384"/>
                <a:gd name="T55" fmla="*/ 2147483646 h 332"/>
                <a:gd name="T56" fmla="*/ 2147483646 w 384"/>
                <a:gd name="T57" fmla="*/ 2147483646 h 332"/>
                <a:gd name="T58" fmla="*/ 2147483646 w 384"/>
                <a:gd name="T59" fmla="*/ 2147483646 h 332"/>
                <a:gd name="T60" fmla="*/ 2147483646 w 384"/>
                <a:gd name="T61" fmla="*/ 2147483646 h 332"/>
                <a:gd name="T62" fmla="*/ 2147483646 w 384"/>
                <a:gd name="T63" fmla="*/ 2147483646 h 332"/>
                <a:gd name="T64" fmla="*/ 2147483646 w 384"/>
                <a:gd name="T65" fmla="*/ 2147483646 h 332"/>
                <a:gd name="T66" fmla="*/ 2147483646 w 384"/>
                <a:gd name="T67" fmla="*/ 2147483646 h 332"/>
                <a:gd name="T68" fmla="*/ 2147483646 w 384"/>
                <a:gd name="T69" fmla="*/ 2147483646 h 332"/>
                <a:gd name="T70" fmla="*/ 2147483646 w 384"/>
                <a:gd name="T71" fmla="*/ 2147483646 h 332"/>
                <a:gd name="T72" fmla="*/ 2147483646 w 384"/>
                <a:gd name="T73" fmla="*/ 2147483646 h 332"/>
                <a:gd name="T74" fmla="*/ 2147483646 w 384"/>
                <a:gd name="T75" fmla="*/ 2147483646 h 332"/>
                <a:gd name="T76" fmla="*/ 2147483646 w 384"/>
                <a:gd name="T77" fmla="*/ 2147483646 h 332"/>
                <a:gd name="T78" fmla="*/ 2147483646 w 384"/>
                <a:gd name="T79" fmla="*/ 2147483646 h 332"/>
                <a:gd name="T80" fmla="*/ 2147483646 w 384"/>
                <a:gd name="T81" fmla="*/ 2147483646 h 332"/>
                <a:gd name="T82" fmla="*/ 2147483646 w 384"/>
                <a:gd name="T83" fmla="*/ 2147483646 h 332"/>
                <a:gd name="T84" fmla="*/ 2147483646 w 384"/>
                <a:gd name="T85" fmla="*/ 2147483646 h 332"/>
                <a:gd name="T86" fmla="*/ 2147483646 w 384"/>
                <a:gd name="T87" fmla="*/ 2147483646 h 332"/>
                <a:gd name="T88" fmla="*/ 2147483646 w 384"/>
                <a:gd name="T89" fmla="*/ 2147483646 h 332"/>
                <a:gd name="T90" fmla="*/ 2147483646 w 384"/>
                <a:gd name="T91" fmla="*/ 2147483646 h 332"/>
                <a:gd name="T92" fmla="*/ 2147483646 w 384"/>
                <a:gd name="T93" fmla="*/ 2147483646 h 332"/>
                <a:gd name="T94" fmla="*/ 2147483646 w 384"/>
                <a:gd name="T95" fmla="*/ 2147483646 h 332"/>
                <a:gd name="T96" fmla="*/ 2147483646 w 384"/>
                <a:gd name="T97" fmla="*/ 2147483646 h 332"/>
                <a:gd name="T98" fmla="*/ 2147483646 w 384"/>
                <a:gd name="T99" fmla="*/ 2147483646 h 332"/>
                <a:gd name="T100" fmla="*/ 2147483646 w 384"/>
                <a:gd name="T101" fmla="*/ 2147483646 h 332"/>
                <a:gd name="T102" fmla="*/ 2147483646 w 384"/>
                <a:gd name="T103" fmla="*/ 2147483646 h 332"/>
                <a:gd name="T104" fmla="*/ 2147483646 w 384"/>
                <a:gd name="T105" fmla="*/ 2147483646 h 332"/>
                <a:gd name="T106" fmla="*/ 2147483646 w 384"/>
                <a:gd name="T107" fmla="*/ 2147483646 h 332"/>
                <a:gd name="T108" fmla="*/ 2147483646 w 384"/>
                <a:gd name="T109" fmla="*/ 2147483646 h 332"/>
                <a:gd name="T110" fmla="*/ 2147483646 w 384"/>
                <a:gd name="T111" fmla="*/ 2147483646 h 332"/>
                <a:gd name="T112" fmla="*/ 2147483646 w 384"/>
                <a:gd name="T113" fmla="*/ 2147483646 h 332"/>
                <a:gd name="T114" fmla="*/ 2147483646 w 384"/>
                <a:gd name="T115" fmla="*/ 2147483646 h 332"/>
                <a:gd name="T116" fmla="*/ 2147483646 w 384"/>
                <a:gd name="T117" fmla="*/ 2147483646 h 33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84" h="332">
                  <a:moveTo>
                    <a:pt x="300" y="6"/>
                  </a:moveTo>
                  <a:lnTo>
                    <a:pt x="296" y="4"/>
                  </a:lnTo>
                  <a:lnTo>
                    <a:pt x="288" y="8"/>
                  </a:lnTo>
                  <a:lnTo>
                    <a:pt x="284" y="14"/>
                  </a:lnTo>
                  <a:lnTo>
                    <a:pt x="280" y="22"/>
                  </a:lnTo>
                  <a:lnTo>
                    <a:pt x="276" y="24"/>
                  </a:lnTo>
                  <a:lnTo>
                    <a:pt x="272" y="26"/>
                  </a:lnTo>
                  <a:lnTo>
                    <a:pt x="268" y="24"/>
                  </a:lnTo>
                  <a:lnTo>
                    <a:pt x="264" y="20"/>
                  </a:lnTo>
                  <a:lnTo>
                    <a:pt x="262" y="20"/>
                  </a:lnTo>
                  <a:lnTo>
                    <a:pt x="260" y="12"/>
                  </a:lnTo>
                  <a:lnTo>
                    <a:pt x="260" y="10"/>
                  </a:lnTo>
                  <a:lnTo>
                    <a:pt x="258" y="0"/>
                  </a:lnTo>
                  <a:lnTo>
                    <a:pt x="254" y="0"/>
                  </a:lnTo>
                  <a:lnTo>
                    <a:pt x="252" y="0"/>
                  </a:lnTo>
                  <a:lnTo>
                    <a:pt x="250" y="8"/>
                  </a:lnTo>
                  <a:lnTo>
                    <a:pt x="250" y="20"/>
                  </a:lnTo>
                  <a:lnTo>
                    <a:pt x="248" y="20"/>
                  </a:lnTo>
                  <a:lnTo>
                    <a:pt x="240" y="34"/>
                  </a:lnTo>
                  <a:lnTo>
                    <a:pt x="238" y="36"/>
                  </a:lnTo>
                  <a:lnTo>
                    <a:pt x="236" y="36"/>
                  </a:lnTo>
                  <a:lnTo>
                    <a:pt x="216" y="34"/>
                  </a:lnTo>
                  <a:lnTo>
                    <a:pt x="216" y="36"/>
                  </a:lnTo>
                  <a:lnTo>
                    <a:pt x="208" y="44"/>
                  </a:lnTo>
                  <a:lnTo>
                    <a:pt x="212" y="50"/>
                  </a:lnTo>
                  <a:lnTo>
                    <a:pt x="206" y="58"/>
                  </a:lnTo>
                  <a:lnTo>
                    <a:pt x="188" y="58"/>
                  </a:lnTo>
                  <a:lnTo>
                    <a:pt x="188" y="56"/>
                  </a:lnTo>
                  <a:lnTo>
                    <a:pt x="188" y="54"/>
                  </a:lnTo>
                  <a:lnTo>
                    <a:pt x="184" y="52"/>
                  </a:lnTo>
                  <a:lnTo>
                    <a:pt x="182" y="58"/>
                  </a:lnTo>
                  <a:lnTo>
                    <a:pt x="180" y="60"/>
                  </a:lnTo>
                  <a:lnTo>
                    <a:pt x="168" y="60"/>
                  </a:lnTo>
                  <a:lnTo>
                    <a:pt x="160" y="54"/>
                  </a:lnTo>
                  <a:lnTo>
                    <a:pt x="160" y="52"/>
                  </a:lnTo>
                  <a:lnTo>
                    <a:pt x="160" y="50"/>
                  </a:lnTo>
                  <a:lnTo>
                    <a:pt x="146" y="48"/>
                  </a:lnTo>
                  <a:lnTo>
                    <a:pt x="136" y="52"/>
                  </a:lnTo>
                  <a:lnTo>
                    <a:pt x="132" y="56"/>
                  </a:lnTo>
                  <a:lnTo>
                    <a:pt x="148" y="74"/>
                  </a:lnTo>
                  <a:lnTo>
                    <a:pt x="168" y="80"/>
                  </a:lnTo>
                  <a:lnTo>
                    <a:pt x="170" y="82"/>
                  </a:lnTo>
                  <a:lnTo>
                    <a:pt x="180" y="92"/>
                  </a:lnTo>
                  <a:lnTo>
                    <a:pt x="176" y="108"/>
                  </a:lnTo>
                  <a:lnTo>
                    <a:pt x="176" y="110"/>
                  </a:lnTo>
                  <a:lnTo>
                    <a:pt x="162" y="120"/>
                  </a:lnTo>
                  <a:lnTo>
                    <a:pt x="162" y="122"/>
                  </a:lnTo>
                  <a:lnTo>
                    <a:pt x="160" y="122"/>
                  </a:lnTo>
                  <a:lnTo>
                    <a:pt x="138" y="128"/>
                  </a:lnTo>
                  <a:lnTo>
                    <a:pt x="124" y="130"/>
                  </a:lnTo>
                  <a:lnTo>
                    <a:pt x="114" y="126"/>
                  </a:lnTo>
                  <a:lnTo>
                    <a:pt x="110" y="126"/>
                  </a:lnTo>
                  <a:lnTo>
                    <a:pt x="104" y="134"/>
                  </a:lnTo>
                  <a:lnTo>
                    <a:pt x="94" y="142"/>
                  </a:lnTo>
                  <a:lnTo>
                    <a:pt x="92" y="142"/>
                  </a:lnTo>
                  <a:lnTo>
                    <a:pt x="78" y="148"/>
                  </a:lnTo>
                  <a:lnTo>
                    <a:pt x="60" y="142"/>
                  </a:lnTo>
                  <a:lnTo>
                    <a:pt x="24" y="144"/>
                  </a:lnTo>
                  <a:lnTo>
                    <a:pt x="16" y="146"/>
                  </a:lnTo>
                  <a:lnTo>
                    <a:pt x="16" y="148"/>
                  </a:lnTo>
                  <a:lnTo>
                    <a:pt x="8" y="148"/>
                  </a:lnTo>
                  <a:lnTo>
                    <a:pt x="0" y="160"/>
                  </a:lnTo>
                  <a:lnTo>
                    <a:pt x="0" y="172"/>
                  </a:lnTo>
                  <a:lnTo>
                    <a:pt x="8" y="192"/>
                  </a:lnTo>
                  <a:lnTo>
                    <a:pt x="18" y="196"/>
                  </a:lnTo>
                  <a:lnTo>
                    <a:pt x="22" y="200"/>
                  </a:lnTo>
                  <a:lnTo>
                    <a:pt x="28" y="192"/>
                  </a:lnTo>
                  <a:lnTo>
                    <a:pt x="28" y="190"/>
                  </a:lnTo>
                  <a:lnTo>
                    <a:pt x="30" y="190"/>
                  </a:lnTo>
                  <a:lnTo>
                    <a:pt x="42" y="188"/>
                  </a:lnTo>
                  <a:lnTo>
                    <a:pt x="44" y="188"/>
                  </a:lnTo>
                  <a:lnTo>
                    <a:pt x="56" y="192"/>
                  </a:lnTo>
                  <a:lnTo>
                    <a:pt x="68" y="220"/>
                  </a:lnTo>
                  <a:lnTo>
                    <a:pt x="66" y="220"/>
                  </a:lnTo>
                  <a:lnTo>
                    <a:pt x="62" y="236"/>
                  </a:lnTo>
                  <a:lnTo>
                    <a:pt x="58" y="244"/>
                  </a:lnTo>
                  <a:lnTo>
                    <a:pt x="58" y="246"/>
                  </a:lnTo>
                  <a:lnTo>
                    <a:pt x="52" y="260"/>
                  </a:lnTo>
                  <a:lnTo>
                    <a:pt x="52" y="276"/>
                  </a:lnTo>
                  <a:lnTo>
                    <a:pt x="62" y="286"/>
                  </a:lnTo>
                  <a:lnTo>
                    <a:pt x="76" y="296"/>
                  </a:lnTo>
                  <a:lnTo>
                    <a:pt x="76" y="298"/>
                  </a:lnTo>
                  <a:lnTo>
                    <a:pt x="78" y="298"/>
                  </a:lnTo>
                  <a:lnTo>
                    <a:pt x="68" y="320"/>
                  </a:lnTo>
                  <a:lnTo>
                    <a:pt x="66" y="332"/>
                  </a:lnTo>
                  <a:lnTo>
                    <a:pt x="68" y="330"/>
                  </a:lnTo>
                  <a:lnTo>
                    <a:pt x="70" y="330"/>
                  </a:lnTo>
                  <a:lnTo>
                    <a:pt x="78" y="326"/>
                  </a:lnTo>
                  <a:lnTo>
                    <a:pt x="92" y="318"/>
                  </a:lnTo>
                  <a:lnTo>
                    <a:pt x="108" y="320"/>
                  </a:lnTo>
                  <a:lnTo>
                    <a:pt x="110" y="320"/>
                  </a:lnTo>
                  <a:lnTo>
                    <a:pt x="134" y="330"/>
                  </a:lnTo>
                  <a:lnTo>
                    <a:pt x="160" y="330"/>
                  </a:lnTo>
                  <a:lnTo>
                    <a:pt x="168" y="320"/>
                  </a:lnTo>
                  <a:lnTo>
                    <a:pt x="182" y="312"/>
                  </a:lnTo>
                  <a:lnTo>
                    <a:pt x="196" y="302"/>
                  </a:lnTo>
                  <a:lnTo>
                    <a:pt x="196" y="300"/>
                  </a:lnTo>
                  <a:lnTo>
                    <a:pt x="206" y="298"/>
                  </a:lnTo>
                  <a:lnTo>
                    <a:pt x="216" y="290"/>
                  </a:lnTo>
                  <a:lnTo>
                    <a:pt x="228" y="274"/>
                  </a:lnTo>
                  <a:lnTo>
                    <a:pt x="246" y="280"/>
                  </a:lnTo>
                  <a:lnTo>
                    <a:pt x="248" y="280"/>
                  </a:lnTo>
                  <a:lnTo>
                    <a:pt x="248" y="282"/>
                  </a:lnTo>
                  <a:lnTo>
                    <a:pt x="252" y="290"/>
                  </a:lnTo>
                  <a:lnTo>
                    <a:pt x="256" y="292"/>
                  </a:lnTo>
                  <a:lnTo>
                    <a:pt x="266" y="292"/>
                  </a:lnTo>
                  <a:lnTo>
                    <a:pt x="268" y="292"/>
                  </a:lnTo>
                  <a:lnTo>
                    <a:pt x="274" y="292"/>
                  </a:lnTo>
                  <a:lnTo>
                    <a:pt x="276" y="292"/>
                  </a:lnTo>
                  <a:lnTo>
                    <a:pt x="276" y="294"/>
                  </a:lnTo>
                  <a:lnTo>
                    <a:pt x="288" y="298"/>
                  </a:lnTo>
                  <a:lnTo>
                    <a:pt x="292" y="298"/>
                  </a:lnTo>
                  <a:lnTo>
                    <a:pt x="294" y="296"/>
                  </a:lnTo>
                  <a:lnTo>
                    <a:pt x="296" y="290"/>
                  </a:lnTo>
                  <a:lnTo>
                    <a:pt x="296" y="288"/>
                  </a:lnTo>
                  <a:lnTo>
                    <a:pt x="302" y="284"/>
                  </a:lnTo>
                  <a:lnTo>
                    <a:pt x="312" y="276"/>
                  </a:lnTo>
                  <a:lnTo>
                    <a:pt x="314" y="276"/>
                  </a:lnTo>
                  <a:lnTo>
                    <a:pt x="322" y="276"/>
                  </a:lnTo>
                  <a:lnTo>
                    <a:pt x="324" y="268"/>
                  </a:lnTo>
                  <a:lnTo>
                    <a:pt x="330" y="262"/>
                  </a:lnTo>
                  <a:lnTo>
                    <a:pt x="336" y="258"/>
                  </a:lnTo>
                  <a:lnTo>
                    <a:pt x="342" y="256"/>
                  </a:lnTo>
                  <a:lnTo>
                    <a:pt x="346" y="252"/>
                  </a:lnTo>
                  <a:lnTo>
                    <a:pt x="348" y="252"/>
                  </a:lnTo>
                  <a:lnTo>
                    <a:pt x="352" y="248"/>
                  </a:lnTo>
                  <a:lnTo>
                    <a:pt x="352" y="246"/>
                  </a:lnTo>
                  <a:lnTo>
                    <a:pt x="354" y="246"/>
                  </a:lnTo>
                  <a:lnTo>
                    <a:pt x="366" y="244"/>
                  </a:lnTo>
                  <a:lnTo>
                    <a:pt x="374" y="244"/>
                  </a:lnTo>
                  <a:lnTo>
                    <a:pt x="376" y="240"/>
                  </a:lnTo>
                  <a:lnTo>
                    <a:pt x="380" y="236"/>
                  </a:lnTo>
                  <a:lnTo>
                    <a:pt x="384" y="228"/>
                  </a:lnTo>
                  <a:lnTo>
                    <a:pt x="382" y="228"/>
                  </a:lnTo>
                  <a:lnTo>
                    <a:pt x="376" y="218"/>
                  </a:lnTo>
                  <a:lnTo>
                    <a:pt x="372" y="206"/>
                  </a:lnTo>
                  <a:lnTo>
                    <a:pt x="372" y="204"/>
                  </a:lnTo>
                  <a:lnTo>
                    <a:pt x="376" y="188"/>
                  </a:lnTo>
                  <a:lnTo>
                    <a:pt x="376" y="180"/>
                  </a:lnTo>
                  <a:lnTo>
                    <a:pt x="380" y="174"/>
                  </a:lnTo>
                  <a:lnTo>
                    <a:pt x="380" y="160"/>
                  </a:lnTo>
                  <a:lnTo>
                    <a:pt x="378" y="158"/>
                  </a:lnTo>
                  <a:lnTo>
                    <a:pt x="372" y="156"/>
                  </a:lnTo>
                  <a:lnTo>
                    <a:pt x="348" y="166"/>
                  </a:lnTo>
                  <a:lnTo>
                    <a:pt x="348" y="140"/>
                  </a:lnTo>
                  <a:lnTo>
                    <a:pt x="350" y="136"/>
                  </a:lnTo>
                  <a:lnTo>
                    <a:pt x="356" y="132"/>
                  </a:lnTo>
                  <a:lnTo>
                    <a:pt x="372" y="120"/>
                  </a:lnTo>
                  <a:lnTo>
                    <a:pt x="366" y="92"/>
                  </a:lnTo>
                  <a:lnTo>
                    <a:pt x="366" y="84"/>
                  </a:lnTo>
                  <a:lnTo>
                    <a:pt x="366" y="78"/>
                  </a:lnTo>
                  <a:lnTo>
                    <a:pt x="368" y="74"/>
                  </a:lnTo>
                  <a:lnTo>
                    <a:pt x="372" y="68"/>
                  </a:lnTo>
                  <a:lnTo>
                    <a:pt x="372" y="64"/>
                  </a:lnTo>
                  <a:lnTo>
                    <a:pt x="364" y="64"/>
                  </a:lnTo>
                  <a:lnTo>
                    <a:pt x="360" y="64"/>
                  </a:lnTo>
                  <a:lnTo>
                    <a:pt x="356" y="76"/>
                  </a:lnTo>
                  <a:lnTo>
                    <a:pt x="352" y="80"/>
                  </a:lnTo>
                  <a:lnTo>
                    <a:pt x="348" y="82"/>
                  </a:lnTo>
                  <a:lnTo>
                    <a:pt x="346" y="82"/>
                  </a:lnTo>
                  <a:lnTo>
                    <a:pt x="338" y="76"/>
                  </a:lnTo>
                  <a:lnTo>
                    <a:pt x="336" y="76"/>
                  </a:lnTo>
                  <a:lnTo>
                    <a:pt x="336" y="74"/>
                  </a:lnTo>
                  <a:lnTo>
                    <a:pt x="334" y="68"/>
                  </a:lnTo>
                  <a:lnTo>
                    <a:pt x="332" y="60"/>
                  </a:lnTo>
                  <a:lnTo>
                    <a:pt x="332" y="64"/>
                  </a:lnTo>
                  <a:lnTo>
                    <a:pt x="316" y="64"/>
                  </a:lnTo>
                  <a:lnTo>
                    <a:pt x="316" y="60"/>
                  </a:lnTo>
                  <a:lnTo>
                    <a:pt x="312" y="52"/>
                  </a:lnTo>
                  <a:lnTo>
                    <a:pt x="312" y="40"/>
                  </a:lnTo>
                  <a:lnTo>
                    <a:pt x="304" y="24"/>
                  </a:lnTo>
                  <a:lnTo>
                    <a:pt x="304" y="12"/>
                  </a:lnTo>
                  <a:lnTo>
                    <a:pt x="300" y="6"/>
                  </a:lnTo>
                  <a:close/>
                </a:path>
              </a:pathLst>
            </a:custGeom>
            <a:solidFill>
              <a:srgbClr val="565656"/>
            </a:solidFill>
            <a:ln>
              <a:noFill/>
            </a:ln>
            <a:extLst>
              <a:ext uri="{91240B29-F687-4F45-9708-019B960494DF}">
                <a14:hiddenLine xmlns:a14="http://schemas.microsoft.com/office/drawing/2010/main"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1" name="广西"/>
            <p:cNvSpPr>
              <a:spLocks/>
            </p:cNvSpPr>
            <p:nvPr/>
          </p:nvSpPr>
          <p:spPr bwMode="auto">
            <a:xfrm>
              <a:off x="3880483" y="4928335"/>
              <a:ext cx="771986" cy="587671"/>
            </a:xfrm>
            <a:custGeom>
              <a:avLst/>
              <a:gdLst>
                <a:gd name="T0" fmla="*/ 2147483646 w 502"/>
                <a:gd name="T1" fmla="*/ 2147483646 h 382"/>
                <a:gd name="T2" fmla="*/ 2147483646 w 502"/>
                <a:gd name="T3" fmla="*/ 2147483646 h 382"/>
                <a:gd name="T4" fmla="*/ 2147483646 w 502"/>
                <a:gd name="T5" fmla="*/ 2147483646 h 382"/>
                <a:gd name="T6" fmla="*/ 2147483646 w 502"/>
                <a:gd name="T7" fmla="*/ 2147483646 h 382"/>
                <a:gd name="T8" fmla="*/ 2147483646 w 502"/>
                <a:gd name="T9" fmla="*/ 2147483646 h 382"/>
                <a:gd name="T10" fmla="*/ 2147483646 w 502"/>
                <a:gd name="T11" fmla="*/ 2147483646 h 382"/>
                <a:gd name="T12" fmla="*/ 2147483646 w 502"/>
                <a:gd name="T13" fmla="*/ 2147483646 h 382"/>
                <a:gd name="T14" fmla="*/ 2147483646 w 502"/>
                <a:gd name="T15" fmla="*/ 2147483646 h 382"/>
                <a:gd name="T16" fmla="*/ 2147483646 w 502"/>
                <a:gd name="T17" fmla="*/ 2147483646 h 382"/>
                <a:gd name="T18" fmla="*/ 2147483646 w 502"/>
                <a:gd name="T19" fmla="*/ 2147483646 h 382"/>
                <a:gd name="T20" fmla="*/ 2147483646 w 502"/>
                <a:gd name="T21" fmla="*/ 2147483646 h 382"/>
                <a:gd name="T22" fmla="*/ 2147483646 w 502"/>
                <a:gd name="T23" fmla="*/ 2147483646 h 382"/>
                <a:gd name="T24" fmla="*/ 2147483646 w 502"/>
                <a:gd name="T25" fmla="*/ 2147483646 h 382"/>
                <a:gd name="T26" fmla="*/ 2147483646 w 502"/>
                <a:gd name="T27" fmla="*/ 2147483646 h 382"/>
                <a:gd name="T28" fmla="*/ 2147483646 w 502"/>
                <a:gd name="T29" fmla="*/ 2147483646 h 382"/>
                <a:gd name="T30" fmla="*/ 2147483646 w 502"/>
                <a:gd name="T31" fmla="*/ 2147483646 h 382"/>
                <a:gd name="T32" fmla="*/ 2147483646 w 502"/>
                <a:gd name="T33" fmla="*/ 2147483646 h 382"/>
                <a:gd name="T34" fmla="*/ 2147483646 w 502"/>
                <a:gd name="T35" fmla="*/ 2147483646 h 382"/>
                <a:gd name="T36" fmla="*/ 2147483646 w 502"/>
                <a:gd name="T37" fmla="*/ 2147483646 h 382"/>
                <a:gd name="T38" fmla="*/ 2147483646 w 502"/>
                <a:gd name="T39" fmla="*/ 2147483646 h 382"/>
                <a:gd name="T40" fmla="*/ 2147483646 w 502"/>
                <a:gd name="T41" fmla="*/ 2147483646 h 382"/>
                <a:gd name="T42" fmla="*/ 2147483646 w 502"/>
                <a:gd name="T43" fmla="*/ 2147483646 h 382"/>
                <a:gd name="T44" fmla="*/ 2147483646 w 502"/>
                <a:gd name="T45" fmla="*/ 2147483646 h 382"/>
                <a:gd name="T46" fmla="*/ 2147483646 w 502"/>
                <a:gd name="T47" fmla="*/ 2147483646 h 382"/>
                <a:gd name="T48" fmla="*/ 2147483646 w 502"/>
                <a:gd name="T49" fmla="*/ 2147483646 h 382"/>
                <a:gd name="T50" fmla="*/ 2147483646 w 502"/>
                <a:gd name="T51" fmla="*/ 2147483646 h 382"/>
                <a:gd name="T52" fmla="*/ 2147483646 w 502"/>
                <a:gd name="T53" fmla="*/ 2147483646 h 382"/>
                <a:gd name="T54" fmla="*/ 2147483646 w 502"/>
                <a:gd name="T55" fmla="*/ 2147483646 h 382"/>
                <a:gd name="T56" fmla="*/ 2147483646 w 502"/>
                <a:gd name="T57" fmla="*/ 2147483646 h 382"/>
                <a:gd name="T58" fmla="*/ 2147483646 w 502"/>
                <a:gd name="T59" fmla="*/ 2147483646 h 382"/>
                <a:gd name="T60" fmla="*/ 2147483646 w 502"/>
                <a:gd name="T61" fmla="*/ 2147483646 h 382"/>
                <a:gd name="T62" fmla="*/ 2147483646 w 502"/>
                <a:gd name="T63" fmla="*/ 2147483646 h 382"/>
                <a:gd name="T64" fmla="*/ 2147483646 w 502"/>
                <a:gd name="T65" fmla="*/ 2147483646 h 382"/>
                <a:gd name="T66" fmla="*/ 2147483646 w 502"/>
                <a:gd name="T67" fmla="*/ 2147483646 h 382"/>
                <a:gd name="T68" fmla="*/ 2147483646 w 502"/>
                <a:gd name="T69" fmla="*/ 2147483646 h 382"/>
                <a:gd name="T70" fmla="*/ 2147483646 w 502"/>
                <a:gd name="T71" fmla="*/ 2147483646 h 382"/>
                <a:gd name="T72" fmla="*/ 2147483646 w 502"/>
                <a:gd name="T73" fmla="*/ 2147483646 h 382"/>
                <a:gd name="T74" fmla="*/ 2147483646 w 502"/>
                <a:gd name="T75" fmla="*/ 2147483646 h 382"/>
                <a:gd name="T76" fmla="*/ 2147483646 w 502"/>
                <a:gd name="T77" fmla="*/ 2147483646 h 382"/>
                <a:gd name="T78" fmla="*/ 2147483646 w 502"/>
                <a:gd name="T79" fmla="*/ 2147483646 h 382"/>
                <a:gd name="T80" fmla="*/ 2147483646 w 502"/>
                <a:gd name="T81" fmla="*/ 2147483646 h 382"/>
                <a:gd name="T82" fmla="*/ 2147483646 w 502"/>
                <a:gd name="T83" fmla="*/ 2147483646 h 382"/>
                <a:gd name="T84" fmla="*/ 2147483646 w 502"/>
                <a:gd name="T85" fmla="*/ 2147483646 h 382"/>
                <a:gd name="T86" fmla="*/ 2147483646 w 502"/>
                <a:gd name="T87" fmla="*/ 2147483646 h 382"/>
                <a:gd name="T88" fmla="*/ 2147483646 w 502"/>
                <a:gd name="T89" fmla="*/ 2147483646 h 382"/>
                <a:gd name="T90" fmla="*/ 2147483646 w 502"/>
                <a:gd name="T91" fmla="*/ 2147483646 h 382"/>
                <a:gd name="T92" fmla="*/ 2147483646 w 502"/>
                <a:gd name="T93" fmla="*/ 2147483646 h 382"/>
                <a:gd name="T94" fmla="*/ 2147483646 w 502"/>
                <a:gd name="T95" fmla="*/ 2147483646 h 382"/>
                <a:gd name="T96" fmla="*/ 2147483646 w 502"/>
                <a:gd name="T97" fmla="*/ 2147483646 h 382"/>
                <a:gd name="T98" fmla="*/ 2147483646 w 502"/>
                <a:gd name="T99" fmla="*/ 2147483646 h 382"/>
                <a:gd name="T100" fmla="*/ 2147483646 w 502"/>
                <a:gd name="T101" fmla="*/ 2147483646 h 382"/>
                <a:gd name="T102" fmla="*/ 2147483646 w 502"/>
                <a:gd name="T103" fmla="*/ 2147483646 h 382"/>
                <a:gd name="T104" fmla="*/ 2147483646 w 502"/>
                <a:gd name="T105" fmla="*/ 2147483646 h 382"/>
                <a:gd name="T106" fmla="*/ 2147483646 w 502"/>
                <a:gd name="T107" fmla="*/ 2147483646 h 382"/>
                <a:gd name="T108" fmla="*/ 2147483646 w 502"/>
                <a:gd name="T109" fmla="*/ 2147483646 h 382"/>
                <a:gd name="T110" fmla="*/ 2147483646 w 502"/>
                <a:gd name="T111" fmla="*/ 2147483646 h 38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02" h="382">
                  <a:moveTo>
                    <a:pt x="402" y="8"/>
                  </a:moveTo>
                  <a:lnTo>
                    <a:pt x="402" y="10"/>
                  </a:lnTo>
                  <a:lnTo>
                    <a:pt x="404" y="12"/>
                  </a:lnTo>
                  <a:lnTo>
                    <a:pt x="394" y="28"/>
                  </a:lnTo>
                  <a:lnTo>
                    <a:pt x="386" y="34"/>
                  </a:lnTo>
                  <a:lnTo>
                    <a:pt x="378" y="36"/>
                  </a:lnTo>
                  <a:lnTo>
                    <a:pt x="376" y="36"/>
                  </a:lnTo>
                  <a:lnTo>
                    <a:pt x="368" y="30"/>
                  </a:lnTo>
                  <a:lnTo>
                    <a:pt x="360" y="32"/>
                  </a:lnTo>
                  <a:lnTo>
                    <a:pt x="344" y="44"/>
                  </a:lnTo>
                  <a:lnTo>
                    <a:pt x="340" y="44"/>
                  </a:lnTo>
                  <a:lnTo>
                    <a:pt x="336" y="42"/>
                  </a:lnTo>
                  <a:lnTo>
                    <a:pt x="328" y="32"/>
                  </a:lnTo>
                  <a:lnTo>
                    <a:pt x="322" y="42"/>
                  </a:lnTo>
                  <a:lnTo>
                    <a:pt x="316" y="48"/>
                  </a:lnTo>
                  <a:lnTo>
                    <a:pt x="306" y="48"/>
                  </a:lnTo>
                  <a:lnTo>
                    <a:pt x="294" y="52"/>
                  </a:lnTo>
                  <a:lnTo>
                    <a:pt x="282" y="60"/>
                  </a:lnTo>
                  <a:lnTo>
                    <a:pt x="278" y="60"/>
                  </a:lnTo>
                  <a:lnTo>
                    <a:pt x="274" y="64"/>
                  </a:lnTo>
                  <a:lnTo>
                    <a:pt x="270" y="70"/>
                  </a:lnTo>
                  <a:lnTo>
                    <a:pt x="270" y="72"/>
                  </a:lnTo>
                  <a:lnTo>
                    <a:pt x="270" y="74"/>
                  </a:lnTo>
                  <a:lnTo>
                    <a:pt x="276" y="82"/>
                  </a:lnTo>
                  <a:lnTo>
                    <a:pt x="254" y="80"/>
                  </a:lnTo>
                  <a:lnTo>
                    <a:pt x="242" y="90"/>
                  </a:lnTo>
                  <a:lnTo>
                    <a:pt x="240" y="94"/>
                  </a:lnTo>
                  <a:lnTo>
                    <a:pt x="238" y="100"/>
                  </a:lnTo>
                  <a:lnTo>
                    <a:pt x="236" y="102"/>
                  </a:lnTo>
                  <a:lnTo>
                    <a:pt x="224" y="102"/>
                  </a:lnTo>
                  <a:lnTo>
                    <a:pt x="210" y="96"/>
                  </a:lnTo>
                  <a:lnTo>
                    <a:pt x="206" y="96"/>
                  </a:lnTo>
                  <a:lnTo>
                    <a:pt x="194" y="98"/>
                  </a:lnTo>
                  <a:lnTo>
                    <a:pt x="190" y="96"/>
                  </a:lnTo>
                  <a:lnTo>
                    <a:pt x="186" y="94"/>
                  </a:lnTo>
                  <a:lnTo>
                    <a:pt x="178" y="84"/>
                  </a:lnTo>
                  <a:lnTo>
                    <a:pt x="170" y="80"/>
                  </a:lnTo>
                  <a:lnTo>
                    <a:pt x="162" y="92"/>
                  </a:lnTo>
                  <a:lnTo>
                    <a:pt x="160" y="92"/>
                  </a:lnTo>
                  <a:lnTo>
                    <a:pt x="150" y="100"/>
                  </a:lnTo>
                  <a:lnTo>
                    <a:pt x="148" y="100"/>
                  </a:lnTo>
                  <a:lnTo>
                    <a:pt x="148" y="102"/>
                  </a:lnTo>
                  <a:lnTo>
                    <a:pt x="146" y="102"/>
                  </a:lnTo>
                  <a:lnTo>
                    <a:pt x="138" y="104"/>
                  </a:lnTo>
                  <a:lnTo>
                    <a:pt x="126" y="116"/>
                  </a:lnTo>
                  <a:lnTo>
                    <a:pt x="112" y="122"/>
                  </a:lnTo>
                  <a:lnTo>
                    <a:pt x="102" y="134"/>
                  </a:lnTo>
                  <a:lnTo>
                    <a:pt x="70" y="134"/>
                  </a:lnTo>
                  <a:lnTo>
                    <a:pt x="46" y="124"/>
                  </a:lnTo>
                  <a:lnTo>
                    <a:pt x="32" y="124"/>
                  </a:lnTo>
                  <a:lnTo>
                    <a:pt x="20" y="130"/>
                  </a:lnTo>
                  <a:lnTo>
                    <a:pt x="18" y="130"/>
                  </a:lnTo>
                  <a:lnTo>
                    <a:pt x="10" y="132"/>
                  </a:lnTo>
                  <a:lnTo>
                    <a:pt x="2" y="138"/>
                  </a:lnTo>
                  <a:lnTo>
                    <a:pt x="0" y="142"/>
                  </a:lnTo>
                  <a:lnTo>
                    <a:pt x="0" y="152"/>
                  </a:lnTo>
                  <a:lnTo>
                    <a:pt x="4" y="158"/>
                  </a:lnTo>
                  <a:lnTo>
                    <a:pt x="22" y="152"/>
                  </a:lnTo>
                  <a:lnTo>
                    <a:pt x="30" y="154"/>
                  </a:lnTo>
                  <a:lnTo>
                    <a:pt x="40" y="158"/>
                  </a:lnTo>
                  <a:lnTo>
                    <a:pt x="42" y="158"/>
                  </a:lnTo>
                  <a:lnTo>
                    <a:pt x="42" y="160"/>
                  </a:lnTo>
                  <a:lnTo>
                    <a:pt x="42" y="186"/>
                  </a:lnTo>
                  <a:lnTo>
                    <a:pt x="46" y="188"/>
                  </a:lnTo>
                  <a:lnTo>
                    <a:pt x="64" y="188"/>
                  </a:lnTo>
                  <a:lnTo>
                    <a:pt x="74" y="184"/>
                  </a:lnTo>
                  <a:lnTo>
                    <a:pt x="76" y="184"/>
                  </a:lnTo>
                  <a:lnTo>
                    <a:pt x="86" y="180"/>
                  </a:lnTo>
                  <a:lnTo>
                    <a:pt x="94" y="176"/>
                  </a:lnTo>
                  <a:lnTo>
                    <a:pt x="98" y="176"/>
                  </a:lnTo>
                  <a:lnTo>
                    <a:pt x="100" y="178"/>
                  </a:lnTo>
                  <a:lnTo>
                    <a:pt x="104" y="188"/>
                  </a:lnTo>
                  <a:lnTo>
                    <a:pt x="106" y="216"/>
                  </a:lnTo>
                  <a:lnTo>
                    <a:pt x="106" y="218"/>
                  </a:lnTo>
                  <a:lnTo>
                    <a:pt x="92" y="232"/>
                  </a:lnTo>
                  <a:lnTo>
                    <a:pt x="92" y="234"/>
                  </a:lnTo>
                  <a:lnTo>
                    <a:pt x="74" y="242"/>
                  </a:lnTo>
                  <a:lnTo>
                    <a:pt x="70" y="248"/>
                  </a:lnTo>
                  <a:lnTo>
                    <a:pt x="72" y="252"/>
                  </a:lnTo>
                  <a:lnTo>
                    <a:pt x="106" y="256"/>
                  </a:lnTo>
                  <a:lnTo>
                    <a:pt x="108" y="258"/>
                  </a:lnTo>
                  <a:lnTo>
                    <a:pt x="122" y="266"/>
                  </a:lnTo>
                  <a:lnTo>
                    <a:pt x="152" y="264"/>
                  </a:lnTo>
                  <a:lnTo>
                    <a:pt x="152" y="268"/>
                  </a:lnTo>
                  <a:lnTo>
                    <a:pt x="154" y="284"/>
                  </a:lnTo>
                  <a:lnTo>
                    <a:pt x="154" y="286"/>
                  </a:lnTo>
                  <a:lnTo>
                    <a:pt x="140" y="300"/>
                  </a:lnTo>
                  <a:lnTo>
                    <a:pt x="140" y="312"/>
                  </a:lnTo>
                  <a:lnTo>
                    <a:pt x="142" y="320"/>
                  </a:lnTo>
                  <a:lnTo>
                    <a:pt x="144" y="326"/>
                  </a:lnTo>
                  <a:lnTo>
                    <a:pt x="150" y="330"/>
                  </a:lnTo>
                  <a:lnTo>
                    <a:pt x="174" y="344"/>
                  </a:lnTo>
                  <a:lnTo>
                    <a:pt x="194" y="356"/>
                  </a:lnTo>
                  <a:lnTo>
                    <a:pt x="212" y="348"/>
                  </a:lnTo>
                  <a:lnTo>
                    <a:pt x="214" y="348"/>
                  </a:lnTo>
                  <a:lnTo>
                    <a:pt x="216" y="348"/>
                  </a:lnTo>
                  <a:lnTo>
                    <a:pt x="242" y="368"/>
                  </a:lnTo>
                  <a:lnTo>
                    <a:pt x="246" y="368"/>
                  </a:lnTo>
                  <a:lnTo>
                    <a:pt x="252" y="360"/>
                  </a:lnTo>
                  <a:lnTo>
                    <a:pt x="254" y="360"/>
                  </a:lnTo>
                  <a:lnTo>
                    <a:pt x="254" y="358"/>
                  </a:lnTo>
                  <a:lnTo>
                    <a:pt x="256" y="358"/>
                  </a:lnTo>
                  <a:lnTo>
                    <a:pt x="270" y="360"/>
                  </a:lnTo>
                  <a:lnTo>
                    <a:pt x="274" y="334"/>
                  </a:lnTo>
                  <a:lnTo>
                    <a:pt x="294" y="368"/>
                  </a:lnTo>
                  <a:lnTo>
                    <a:pt x="310" y="370"/>
                  </a:lnTo>
                  <a:lnTo>
                    <a:pt x="312" y="370"/>
                  </a:lnTo>
                  <a:lnTo>
                    <a:pt x="314" y="370"/>
                  </a:lnTo>
                  <a:lnTo>
                    <a:pt x="314" y="372"/>
                  </a:lnTo>
                  <a:lnTo>
                    <a:pt x="314" y="382"/>
                  </a:lnTo>
                  <a:lnTo>
                    <a:pt x="320" y="380"/>
                  </a:lnTo>
                  <a:lnTo>
                    <a:pt x="346" y="346"/>
                  </a:lnTo>
                  <a:lnTo>
                    <a:pt x="358" y="362"/>
                  </a:lnTo>
                  <a:lnTo>
                    <a:pt x="358" y="356"/>
                  </a:lnTo>
                  <a:lnTo>
                    <a:pt x="366" y="340"/>
                  </a:lnTo>
                  <a:lnTo>
                    <a:pt x="372" y="328"/>
                  </a:lnTo>
                  <a:lnTo>
                    <a:pt x="392" y="328"/>
                  </a:lnTo>
                  <a:lnTo>
                    <a:pt x="396" y="304"/>
                  </a:lnTo>
                  <a:lnTo>
                    <a:pt x="398" y="304"/>
                  </a:lnTo>
                  <a:lnTo>
                    <a:pt x="400" y="306"/>
                  </a:lnTo>
                  <a:lnTo>
                    <a:pt x="414" y="308"/>
                  </a:lnTo>
                  <a:lnTo>
                    <a:pt x="416" y="300"/>
                  </a:lnTo>
                  <a:lnTo>
                    <a:pt x="410" y="288"/>
                  </a:lnTo>
                  <a:lnTo>
                    <a:pt x="410" y="286"/>
                  </a:lnTo>
                  <a:lnTo>
                    <a:pt x="414" y="276"/>
                  </a:lnTo>
                  <a:lnTo>
                    <a:pt x="414" y="274"/>
                  </a:lnTo>
                  <a:lnTo>
                    <a:pt x="416" y="274"/>
                  </a:lnTo>
                  <a:lnTo>
                    <a:pt x="458" y="252"/>
                  </a:lnTo>
                  <a:lnTo>
                    <a:pt x="456" y="230"/>
                  </a:lnTo>
                  <a:lnTo>
                    <a:pt x="456" y="228"/>
                  </a:lnTo>
                  <a:lnTo>
                    <a:pt x="464" y="212"/>
                  </a:lnTo>
                  <a:lnTo>
                    <a:pt x="466" y="210"/>
                  </a:lnTo>
                  <a:lnTo>
                    <a:pt x="478" y="180"/>
                  </a:lnTo>
                  <a:lnTo>
                    <a:pt x="490" y="168"/>
                  </a:lnTo>
                  <a:lnTo>
                    <a:pt x="496" y="156"/>
                  </a:lnTo>
                  <a:lnTo>
                    <a:pt x="502" y="146"/>
                  </a:lnTo>
                  <a:lnTo>
                    <a:pt x="496" y="134"/>
                  </a:lnTo>
                  <a:lnTo>
                    <a:pt x="496" y="132"/>
                  </a:lnTo>
                  <a:lnTo>
                    <a:pt x="496" y="120"/>
                  </a:lnTo>
                  <a:lnTo>
                    <a:pt x="490" y="120"/>
                  </a:lnTo>
                  <a:lnTo>
                    <a:pt x="478" y="126"/>
                  </a:lnTo>
                  <a:lnTo>
                    <a:pt x="472" y="128"/>
                  </a:lnTo>
                  <a:lnTo>
                    <a:pt x="468" y="128"/>
                  </a:lnTo>
                  <a:lnTo>
                    <a:pt x="460" y="126"/>
                  </a:lnTo>
                  <a:lnTo>
                    <a:pt x="454" y="122"/>
                  </a:lnTo>
                  <a:lnTo>
                    <a:pt x="452" y="118"/>
                  </a:lnTo>
                  <a:lnTo>
                    <a:pt x="450" y="114"/>
                  </a:lnTo>
                  <a:lnTo>
                    <a:pt x="452" y="98"/>
                  </a:lnTo>
                  <a:lnTo>
                    <a:pt x="446" y="98"/>
                  </a:lnTo>
                  <a:lnTo>
                    <a:pt x="442" y="102"/>
                  </a:lnTo>
                  <a:lnTo>
                    <a:pt x="432" y="112"/>
                  </a:lnTo>
                  <a:lnTo>
                    <a:pt x="428" y="114"/>
                  </a:lnTo>
                  <a:lnTo>
                    <a:pt x="424" y="114"/>
                  </a:lnTo>
                  <a:lnTo>
                    <a:pt x="422" y="108"/>
                  </a:lnTo>
                  <a:lnTo>
                    <a:pt x="422" y="100"/>
                  </a:lnTo>
                  <a:lnTo>
                    <a:pt x="422" y="92"/>
                  </a:lnTo>
                  <a:lnTo>
                    <a:pt x="424" y="88"/>
                  </a:lnTo>
                  <a:lnTo>
                    <a:pt x="426" y="86"/>
                  </a:lnTo>
                  <a:lnTo>
                    <a:pt x="428" y="86"/>
                  </a:lnTo>
                  <a:lnTo>
                    <a:pt x="444" y="58"/>
                  </a:lnTo>
                  <a:lnTo>
                    <a:pt x="448" y="48"/>
                  </a:lnTo>
                  <a:lnTo>
                    <a:pt x="450" y="36"/>
                  </a:lnTo>
                  <a:lnTo>
                    <a:pt x="442" y="28"/>
                  </a:lnTo>
                  <a:lnTo>
                    <a:pt x="440" y="22"/>
                  </a:lnTo>
                  <a:lnTo>
                    <a:pt x="440" y="12"/>
                  </a:lnTo>
                  <a:lnTo>
                    <a:pt x="440" y="8"/>
                  </a:lnTo>
                  <a:lnTo>
                    <a:pt x="438" y="4"/>
                  </a:lnTo>
                  <a:lnTo>
                    <a:pt x="434" y="0"/>
                  </a:lnTo>
                  <a:lnTo>
                    <a:pt x="432" y="2"/>
                  </a:lnTo>
                  <a:lnTo>
                    <a:pt x="430" y="6"/>
                  </a:lnTo>
                  <a:lnTo>
                    <a:pt x="426" y="8"/>
                  </a:lnTo>
                  <a:lnTo>
                    <a:pt x="422" y="10"/>
                  </a:lnTo>
                  <a:lnTo>
                    <a:pt x="416" y="8"/>
                  </a:lnTo>
                  <a:lnTo>
                    <a:pt x="410" y="8"/>
                  </a:lnTo>
                  <a:lnTo>
                    <a:pt x="402" y="8"/>
                  </a:lnTo>
                  <a:close/>
                </a:path>
              </a:pathLst>
            </a:custGeom>
            <a:solidFill>
              <a:srgbClr val="565656"/>
            </a:solidFill>
            <a:ln>
              <a:noFill/>
            </a:ln>
            <a:extLst>
              <a:ext uri="{91240B29-F687-4F45-9708-019B960494DF}">
                <a14:hiddenLine xmlns:a14="http://schemas.microsoft.com/office/drawing/2010/main"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2" name="重庆"/>
            <p:cNvSpPr>
              <a:spLocks/>
            </p:cNvSpPr>
            <p:nvPr/>
          </p:nvSpPr>
          <p:spPr bwMode="auto">
            <a:xfrm>
              <a:off x="3987332" y="4281896"/>
              <a:ext cx="436746" cy="443425"/>
            </a:xfrm>
            <a:custGeom>
              <a:avLst/>
              <a:gdLst>
                <a:gd name="T0" fmla="*/ 2147483646 w 284"/>
                <a:gd name="T1" fmla="*/ 2147483646 h 288"/>
                <a:gd name="T2" fmla="*/ 2147483646 w 284"/>
                <a:gd name="T3" fmla="*/ 2147483646 h 288"/>
                <a:gd name="T4" fmla="*/ 2147483646 w 284"/>
                <a:gd name="T5" fmla="*/ 2147483646 h 288"/>
                <a:gd name="T6" fmla="*/ 2147483646 w 284"/>
                <a:gd name="T7" fmla="*/ 2147483646 h 288"/>
                <a:gd name="T8" fmla="*/ 2147483646 w 284"/>
                <a:gd name="T9" fmla="*/ 2147483646 h 288"/>
                <a:gd name="T10" fmla="*/ 2147483646 w 284"/>
                <a:gd name="T11" fmla="*/ 2147483646 h 288"/>
                <a:gd name="T12" fmla="*/ 2147483646 w 284"/>
                <a:gd name="T13" fmla="*/ 2147483646 h 288"/>
                <a:gd name="T14" fmla="*/ 2147483646 w 284"/>
                <a:gd name="T15" fmla="*/ 2147483646 h 288"/>
                <a:gd name="T16" fmla="*/ 2147483646 w 284"/>
                <a:gd name="T17" fmla="*/ 2147483646 h 288"/>
                <a:gd name="T18" fmla="*/ 2147483646 w 284"/>
                <a:gd name="T19" fmla="*/ 2147483646 h 288"/>
                <a:gd name="T20" fmla="*/ 2147483646 w 284"/>
                <a:gd name="T21" fmla="*/ 2147483646 h 288"/>
                <a:gd name="T22" fmla="*/ 2147483646 w 284"/>
                <a:gd name="T23" fmla="*/ 2147483646 h 288"/>
                <a:gd name="T24" fmla="*/ 2147483646 w 284"/>
                <a:gd name="T25" fmla="*/ 2147483646 h 288"/>
                <a:gd name="T26" fmla="*/ 2147483646 w 284"/>
                <a:gd name="T27" fmla="*/ 2147483646 h 288"/>
                <a:gd name="T28" fmla="*/ 2147483646 w 284"/>
                <a:gd name="T29" fmla="*/ 2147483646 h 288"/>
                <a:gd name="T30" fmla="*/ 2147483646 w 284"/>
                <a:gd name="T31" fmla="*/ 2147483646 h 288"/>
                <a:gd name="T32" fmla="*/ 2147483646 w 284"/>
                <a:gd name="T33" fmla="*/ 2147483646 h 288"/>
                <a:gd name="T34" fmla="*/ 2147483646 w 284"/>
                <a:gd name="T35" fmla="*/ 2147483646 h 288"/>
                <a:gd name="T36" fmla="*/ 2147483646 w 284"/>
                <a:gd name="T37" fmla="*/ 2147483646 h 288"/>
                <a:gd name="T38" fmla="*/ 2147483646 w 284"/>
                <a:gd name="T39" fmla="*/ 2147483646 h 288"/>
                <a:gd name="T40" fmla="*/ 2147483646 w 284"/>
                <a:gd name="T41" fmla="*/ 2147483646 h 288"/>
                <a:gd name="T42" fmla="*/ 2147483646 w 284"/>
                <a:gd name="T43" fmla="*/ 2147483646 h 288"/>
                <a:gd name="T44" fmla="*/ 2147483646 w 284"/>
                <a:gd name="T45" fmla="*/ 2147483646 h 288"/>
                <a:gd name="T46" fmla="*/ 2147483646 w 284"/>
                <a:gd name="T47" fmla="*/ 2147483646 h 288"/>
                <a:gd name="T48" fmla="*/ 2147483646 w 284"/>
                <a:gd name="T49" fmla="*/ 2147483646 h 288"/>
                <a:gd name="T50" fmla="*/ 2147483646 w 284"/>
                <a:gd name="T51" fmla="*/ 2147483646 h 288"/>
                <a:gd name="T52" fmla="*/ 2147483646 w 284"/>
                <a:gd name="T53" fmla="*/ 2147483646 h 288"/>
                <a:gd name="T54" fmla="*/ 2147483646 w 284"/>
                <a:gd name="T55" fmla="*/ 2147483646 h 288"/>
                <a:gd name="T56" fmla="*/ 2147483646 w 284"/>
                <a:gd name="T57" fmla="*/ 2147483646 h 288"/>
                <a:gd name="T58" fmla="*/ 2147483646 w 284"/>
                <a:gd name="T59" fmla="*/ 2147483646 h 288"/>
                <a:gd name="T60" fmla="*/ 2147483646 w 284"/>
                <a:gd name="T61" fmla="*/ 2147483646 h 288"/>
                <a:gd name="T62" fmla="*/ 2147483646 w 284"/>
                <a:gd name="T63" fmla="*/ 2147483646 h 288"/>
                <a:gd name="T64" fmla="*/ 2147483646 w 284"/>
                <a:gd name="T65" fmla="*/ 2147483646 h 288"/>
                <a:gd name="T66" fmla="*/ 2147483646 w 284"/>
                <a:gd name="T67" fmla="*/ 2147483646 h 288"/>
                <a:gd name="T68" fmla="*/ 2147483646 w 284"/>
                <a:gd name="T69" fmla="*/ 2147483646 h 288"/>
                <a:gd name="T70" fmla="*/ 2147483646 w 284"/>
                <a:gd name="T71" fmla="*/ 2147483646 h 288"/>
                <a:gd name="T72" fmla="*/ 2147483646 w 284"/>
                <a:gd name="T73" fmla="*/ 2147483646 h 288"/>
                <a:gd name="T74" fmla="*/ 2147483646 w 284"/>
                <a:gd name="T75" fmla="*/ 2147483646 h 288"/>
                <a:gd name="T76" fmla="*/ 2147483646 w 284"/>
                <a:gd name="T77" fmla="*/ 2147483646 h 288"/>
                <a:gd name="T78" fmla="*/ 2147483646 w 284"/>
                <a:gd name="T79" fmla="*/ 2147483646 h 288"/>
                <a:gd name="T80" fmla="*/ 2147483646 w 284"/>
                <a:gd name="T81" fmla="*/ 2147483646 h 288"/>
                <a:gd name="T82" fmla="*/ 2147483646 w 284"/>
                <a:gd name="T83" fmla="*/ 2147483646 h 288"/>
                <a:gd name="T84" fmla="*/ 2147483646 w 284"/>
                <a:gd name="T85" fmla="*/ 2147483646 h 288"/>
                <a:gd name="T86" fmla="*/ 2147483646 w 284"/>
                <a:gd name="T87" fmla="*/ 2147483646 h 288"/>
                <a:gd name="T88" fmla="*/ 2147483646 w 284"/>
                <a:gd name="T89" fmla="*/ 2147483646 h 288"/>
                <a:gd name="T90" fmla="*/ 2147483646 w 284"/>
                <a:gd name="T91" fmla="*/ 2147483646 h 288"/>
                <a:gd name="T92" fmla="*/ 2147483646 w 284"/>
                <a:gd name="T93" fmla="*/ 2147483646 h 288"/>
                <a:gd name="T94" fmla="*/ 2147483646 w 284"/>
                <a:gd name="T95" fmla="*/ 2147483646 h 288"/>
                <a:gd name="T96" fmla="*/ 2147483646 w 284"/>
                <a:gd name="T97" fmla="*/ 2147483646 h 288"/>
                <a:gd name="T98" fmla="*/ 2147483646 w 284"/>
                <a:gd name="T99" fmla="*/ 2147483646 h 288"/>
                <a:gd name="T100" fmla="*/ 2147483646 w 284"/>
                <a:gd name="T101" fmla="*/ 2147483646 h 288"/>
                <a:gd name="T102" fmla="*/ 2147483646 w 284"/>
                <a:gd name="T103" fmla="*/ 2147483646 h 28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84" h="288">
                  <a:moveTo>
                    <a:pt x="284" y="58"/>
                  </a:moveTo>
                  <a:lnTo>
                    <a:pt x="278" y="44"/>
                  </a:lnTo>
                  <a:lnTo>
                    <a:pt x="268" y="32"/>
                  </a:lnTo>
                  <a:lnTo>
                    <a:pt x="260" y="30"/>
                  </a:lnTo>
                  <a:lnTo>
                    <a:pt x="258" y="30"/>
                  </a:lnTo>
                  <a:lnTo>
                    <a:pt x="258" y="28"/>
                  </a:lnTo>
                  <a:lnTo>
                    <a:pt x="250" y="24"/>
                  </a:lnTo>
                  <a:lnTo>
                    <a:pt x="248" y="24"/>
                  </a:lnTo>
                  <a:lnTo>
                    <a:pt x="244" y="26"/>
                  </a:lnTo>
                  <a:lnTo>
                    <a:pt x="234" y="28"/>
                  </a:lnTo>
                  <a:lnTo>
                    <a:pt x="232" y="26"/>
                  </a:lnTo>
                  <a:lnTo>
                    <a:pt x="222" y="22"/>
                  </a:lnTo>
                  <a:lnTo>
                    <a:pt x="220" y="22"/>
                  </a:lnTo>
                  <a:lnTo>
                    <a:pt x="220" y="20"/>
                  </a:lnTo>
                  <a:lnTo>
                    <a:pt x="212" y="12"/>
                  </a:lnTo>
                  <a:lnTo>
                    <a:pt x="204" y="4"/>
                  </a:lnTo>
                  <a:lnTo>
                    <a:pt x="196" y="0"/>
                  </a:lnTo>
                  <a:lnTo>
                    <a:pt x="188" y="8"/>
                  </a:lnTo>
                  <a:lnTo>
                    <a:pt x="176" y="16"/>
                  </a:lnTo>
                  <a:lnTo>
                    <a:pt x="172" y="40"/>
                  </a:lnTo>
                  <a:lnTo>
                    <a:pt x="162" y="58"/>
                  </a:lnTo>
                  <a:lnTo>
                    <a:pt x="162" y="60"/>
                  </a:lnTo>
                  <a:lnTo>
                    <a:pt x="154" y="68"/>
                  </a:lnTo>
                  <a:lnTo>
                    <a:pt x="144" y="86"/>
                  </a:lnTo>
                  <a:lnTo>
                    <a:pt x="144" y="88"/>
                  </a:lnTo>
                  <a:lnTo>
                    <a:pt x="124" y="104"/>
                  </a:lnTo>
                  <a:lnTo>
                    <a:pt x="116" y="118"/>
                  </a:lnTo>
                  <a:lnTo>
                    <a:pt x="114" y="120"/>
                  </a:lnTo>
                  <a:lnTo>
                    <a:pt x="110" y="124"/>
                  </a:lnTo>
                  <a:lnTo>
                    <a:pt x="96" y="132"/>
                  </a:lnTo>
                  <a:lnTo>
                    <a:pt x="88" y="144"/>
                  </a:lnTo>
                  <a:lnTo>
                    <a:pt x="74" y="164"/>
                  </a:lnTo>
                  <a:lnTo>
                    <a:pt x="72" y="164"/>
                  </a:lnTo>
                  <a:lnTo>
                    <a:pt x="8" y="160"/>
                  </a:lnTo>
                  <a:lnTo>
                    <a:pt x="0" y="168"/>
                  </a:lnTo>
                  <a:lnTo>
                    <a:pt x="0" y="180"/>
                  </a:lnTo>
                  <a:lnTo>
                    <a:pt x="6" y="208"/>
                  </a:lnTo>
                  <a:lnTo>
                    <a:pt x="20" y="226"/>
                  </a:lnTo>
                  <a:lnTo>
                    <a:pt x="32" y="232"/>
                  </a:lnTo>
                  <a:lnTo>
                    <a:pt x="32" y="234"/>
                  </a:lnTo>
                  <a:lnTo>
                    <a:pt x="40" y="244"/>
                  </a:lnTo>
                  <a:lnTo>
                    <a:pt x="42" y="252"/>
                  </a:lnTo>
                  <a:lnTo>
                    <a:pt x="42" y="262"/>
                  </a:lnTo>
                  <a:lnTo>
                    <a:pt x="38" y="266"/>
                  </a:lnTo>
                  <a:lnTo>
                    <a:pt x="40" y="268"/>
                  </a:lnTo>
                  <a:lnTo>
                    <a:pt x="44" y="268"/>
                  </a:lnTo>
                  <a:lnTo>
                    <a:pt x="48" y="258"/>
                  </a:lnTo>
                  <a:lnTo>
                    <a:pt x="50" y="258"/>
                  </a:lnTo>
                  <a:lnTo>
                    <a:pt x="62" y="262"/>
                  </a:lnTo>
                  <a:lnTo>
                    <a:pt x="64" y="266"/>
                  </a:lnTo>
                  <a:lnTo>
                    <a:pt x="70" y="266"/>
                  </a:lnTo>
                  <a:lnTo>
                    <a:pt x="68" y="260"/>
                  </a:lnTo>
                  <a:lnTo>
                    <a:pt x="76" y="246"/>
                  </a:lnTo>
                  <a:lnTo>
                    <a:pt x="78" y="244"/>
                  </a:lnTo>
                  <a:lnTo>
                    <a:pt x="80" y="242"/>
                  </a:lnTo>
                  <a:lnTo>
                    <a:pt x="88" y="242"/>
                  </a:lnTo>
                  <a:lnTo>
                    <a:pt x="102" y="242"/>
                  </a:lnTo>
                  <a:lnTo>
                    <a:pt x="110" y="232"/>
                  </a:lnTo>
                  <a:lnTo>
                    <a:pt x="110" y="222"/>
                  </a:lnTo>
                  <a:lnTo>
                    <a:pt x="112" y="212"/>
                  </a:lnTo>
                  <a:lnTo>
                    <a:pt x="114" y="210"/>
                  </a:lnTo>
                  <a:lnTo>
                    <a:pt x="120" y="206"/>
                  </a:lnTo>
                  <a:lnTo>
                    <a:pt x="122" y="206"/>
                  </a:lnTo>
                  <a:lnTo>
                    <a:pt x="134" y="208"/>
                  </a:lnTo>
                  <a:lnTo>
                    <a:pt x="134" y="210"/>
                  </a:lnTo>
                  <a:lnTo>
                    <a:pt x="136" y="220"/>
                  </a:lnTo>
                  <a:lnTo>
                    <a:pt x="136" y="224"/>
                  </a:lnTo>
                  <a:lnTo>
                    <a:pt x="138" y="232"/>
                  </a:lnTo>
                  <a:lnTo>
                    <a:pt x="140" y="232"/>
                  </a:lnTo>
                  <a:lnTo>
                    <a:pt x="144" y="226"/>
                  </a:lnTo>
                  <a:lnTo>
                    <a:pt x="152" y="216"/>
                  </a:lnTo>
                  <a:lnTo>
                    <a:pt x="160" y="212"/>
                  </a:lnTo>
                  <a:lnTo>
                    <a:pt x="162" y="212"/>
                  </a:lnTo>
                  <a:lnTo>
                    <a:pt x="162" y="210"/>
                  </a:lnTo>
                  <a:lnTo>
                    <a:pt x="172" y="214"/>
                  </a:lnTo>
                  <a:lnTo>
                    <a:pt x="174" y="214"/>
                  </a:lnTo>
                  <a:lnTo>
                    <a:pt x="176" y="214"/>
                  </a:lnTo>
                  <a:lnTo>
                    <a:pt x="180" y="226"/>
                  </a:lnTo>
                  <a:lnTo>
                    <a:pt x="180" y="236"/>
                  </a:lnTo>
                  <a:lnTo>
                    <a:pt x="188" y="252"/>
                  </a:lnTo>
                  <a:lnTo>
                    <a:pt x="188" y="254"/>
                  </a:lnTo>
                  <a:lnTo>
                    <a:pt x="188" y="264"/>
                  </a:lnTo>
                  <a:lnTo>
                    <a:pt x="192" y="270"/>
                  </a:lnTo>
                  <a:lnTo>
                    <a:pt x="194" y="270"/>
                  </a:lnTo>
                  <a:lnTo>
                    <a:pt x="196" y="266"/>
                  </a:lnTo>
                  <a:lnTo>
                    <a:pt x="198" y="264"/>
                  </a:lnTo>
                  <a:lnTo>
                    <a:pt x="208" y="270"/>
                  </a:lnTo>
                  <a:lnTo>
                    <a:pt x="208" y="272"/>
                  </a:lnTo>
                  <a:lnTo>
                    <a:pt x="212" y="286"/>
                  </a:lnTo>
                  <a:lnTo>
                    <a:pt x="216" y="288"/>
                  </a:lnTo>
                  <a:lnTo>
                    <a:pt x="216" y="286"/>
                  </a:lnTo>
                  <a:lnTo>
                    <a:pt x="220" y="276"/>
                  </a:lnTo>
                  <a:lnTo>
                    <a:pt x="222" y="274"/>
                  </a:lnTo>
                  <a:lnTo>
                    <a:pt x="224" y="274"/>
                  </a:lnTo>
                  <a:lnTo>
                    <a:pt x="228" y="270"/>
                  </a:lnTo>
                  <a:lnTo>
                    <a:pt x="230" y="270"/>
                  </a:lnTo>
                  <a:lnTo>
                    <a:pt x="236" y="270"/>
                  </a:lnTo>
                  <a:lnTo>
                    <a:pt x="236" y="266"/>
                  </a:lnTo>
                  <a:lnTo>
                    <a:pt x="236" y="264"/>
                  </a:lnTo>
                  <a:lnTo>
                    <a:pt x="232" y="226"/>
                  </a:lnTo>
                  <a:lnTo>
                    <a:pt x="216" y="202"/>
                  </a:lnTo>
                  <a:lnTo>
                    <a:pt x="188" y="168"/>
                  </a:lnTo>
                  <a:lnTo>
                    <a:pt x="186" y="168"/>
                  </a:lnTo>
                  <a:lnTo>
                    <a:pt x="184" y="146"/>
                  </a:lnTo>
                  <a:lnTo>
                    <a:pt x="176" y="128"/>
                  </a:lnTo>
                  <a:lnTo>
                    <a:pt x="174" y="128"/>
                  </a:lnTo>
                  <a:lnTo>
                    <a:pt x="176" y="126"/>
                  </a:lnTo>
                  <a:lnTo>
                    <a:pt x="180" y="104"/>
                  </a:lnTo>
                  <a:lnTo>
                    <a:pt x="182" y="104"/>
                  </a:lnTo>
                  <a:lnTo>
                    <a:pt x="184" y="104"/>
                  </a:lnTo>
                  <a:lnTo>
                    <a:pt x="234" y="102"/>
                  </a:lnTo>
                  <a:lnTo>
                    <a:pt x="260" y="88"/>
                  </a:lnTo>
                  <a:lnTo>
                    <a:pt x="262" y="86"/>
                  </a:lnTo>
                  <a:lnTo>
                    <a:pt x="274" y="82"/>
                  </a:lnTo>
                  <a:lnTo>
                    <a:pt x="278" y="78"/>
                  </a:lnTo>
                  <a:lnTo>
                    <a:pt x="280" y="76"/>
                  </a:lnTo>
                  <a:lnTo>
                    <a:pt x="282" y="68"/>
                  </a:lnTo>
                  <a:lnTo>
                    <a:pt x="284" y="58"/>
                  </a:lnTo>
                  <a:close/>
                </a:path>
              </a:pathLst>
            </a:custGeom>
            <a:solidFill>
              <a:srgbClr val="565656"/>
            </a:solidFill>
            <a:ln>
              <a:noFill/>
            </a:ln>
            <a:extLst>
              <a:ext uri="{91240B29-F687-4F45-9708-019B960494DF}">
                <a14:hiddenLine xmlns:a14="http://schemas.microsoft.com/office/drawing/2010/main"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3" name="陕西"/>
            <p:cNvSpPr>
              <a:spLocks/>
            </p:cNvSpPr>
            <p:nvPr/>
          </p:nvSpPr>
          <p:spPr bwMode="auto">
            <a:xfrm>
              <a:off x="3987332" y="3421759"/>
              <a:ext cx="498185" cy="888185"/>
            </a:xfrm>
            <a:custGeom>
              <a:avLst/>
              <a:gdLst>
                <a:gd name="T0" fmla="*/ 2147483646 w 324"/>
                <a:gd name="T1" fmla="*/ 2147483646 h 578"/>
                <a:gd name="T2" fmla="*/ 2147483646 w 324"/>
                <a:gd name="T3" fmla="*/ 2147483646 h 578"/>
                <a:gd name="T4" fmla="*/ 2147483646 w 324"/>
                <a:gd name="T5" fmla="*/ 2147483646 h 578"/>
                <a:gd name="T6" fmla="*/ 2147483646 w 324"/>
                <a:gd name="T7" fmla="*/ 2147483646 h 578"/>
                <a:gd name="T8" fmla="*/ 2147483646 w 324"/>
                <a:gd name="T9" fmla="*/ 2147483646 h 578"/>
                <a:gd name="T10" fmla="*/ 2147483646 w 324"/>
                <a:gd name="T11" fmla="*/ 2147483646 h 578"/>
                <a:gd name="T12" fmla="*/ 2147483646 w 324"/>
                <a:gd name="T13" fmla="*/ 2147483646 h 578"/>
                <a:gd name="T14" fmla="*/ 2147483646 w 324"/>
                <a:gd name="T15" fmla="*/ 2147483646 h 578"/>
                <a:gd name="T16" fmla="*/ 2147483646 w 324"/>
                <a:gd name="T17" fmla="*/ 2147483646 h 578"/>
                <a:gd name="T18" fmla="*/ 2147483646 w 324"/>
                <a:gd name="T19" fmla="*/ 2147483646 h 578"/>
                <a:gd name="T20" fmla="*/ 2147483646 w 324"/>
                <a:gd name="T21" fmla="*/ 2147483646 h 578"/>
                <a:gd name="T22" fmla="*/ 2147483646 w 324"/>
                <a:gd name="T23" fmla="*/ 2147483646 h 578"/>
                <a:gd name="T24" fmla="*/ 2147483646 w 324"/>
                <a:gd name="T25" fmla="*/ 2147483646 h 578"/>
                <a:gd name="T26" fmla="*/ 2147483646 w 324"/>
                <a:gd name="T27" fmla="*/ 2147483646 h 578"/>
                <a:gd name="T28" fmla="*/ 2147483646 w 324"/>
                <a:gd name="T29" fmla="*/ 2147483646 h 578"/>
                <a:gd name="T30" fmla="*/ 2147483646 w 324"/>
                <a:gd name="T31" fmla="*/ 2147483646 h 578"/>
                <a:gd name="T32" fmla="*/ 2147483646 w 324"/>
                <a:gd name="T33" fmla="*/ 2147483646 h 578"/>
                <a:gd name="T34" fmla="*/ 2147483646 w 324"/>
                <a:gd name="T35" fmla="*/ 2147483646 h 578"/>
                <a:gd name="T36" fmla="*/ 2147483646 w 324"/>
                <a:gd name="T37" fmla="*/ 2147483646 h 578"/>
                <a:gd name="T38" fmla="*/ 2147483646 w 324"/>
                <a:gd name="T39" fmla="*/ 2147483646 h 578"/>
                <a:gd name="T40" fmla="*/ 2147483646 w 324"/>
                <a:gd name="T41" fmla="*/ 2147483646 h 578"/>
                <a:gd name="T42" fmla="*/ 2147483646 w 324"/>
                <a:gd name="T43" fmla="*/ 2147483646 h 578"/>
                <a:gd name="T44" fmla="*/ 2147483646 w 324"/>
                <a:gd name="T45" fmla="*/ 2147483646 h 578"/>
                <a:gd name="T46" fmla="*/ 2147483646 w 324"/>
                <a:gd name="T47" fmla="*/ 2147483646 h 578"/>
                <a:gd name="T48" fmla="*/ 2147483646 w 324"/>
                <a:gd name="T49" fmla="*/ 2147483646 h 578"/>
                <a:gd name="T50" fmla="*/ 2147483646 w 324"/>
                <a:gd name="T51" fmla="*/ 2147483646 h 578"/>
                <a:gd name="T52" fmla="*/ 2147483646 w 324"/>
                <a:gd name="T53" fmla="*/ 2147483646 h 578"/>
                <a:gd name="T54" fmla="*/ 2147483646 w 324"/>
                <a:gd name="T55" fmla="*/ 2147483646 h 578"/>
                <a:gd name="T56" fmla="*/ 2147483646 w 324"/>
                <a:gd name="T57" fmla="*/ 2147483646 h 578"/>
                <a:gd name="T58" fmla="*/ 2147483646 w 324"/>
                <a:gd name="T59" fmla="*/ 2147483646 h 578"/>
                <a:gd name="T60" fmla="*/ 2147483646 w 324"/>
                <a:gd name="T61" fmla="*/ 2147483646 h 578"/>
                <a:gd name="T62" fmla="*/ 2147483646 w 324"/>
                <a:gd name="T63" fmla="*/ 2147483646 h 578"/>
                <a:gd name="T64" fmla="*/ 2147483646 w 324"/>
                <a:gd name="T65" fmla="*/ 2147483646 h 578"/>
                <a:gd name="T66" fmla="*/ 2147483646 w 324"/>
                <a:gd name="T67" fmla="*/ 2147483646 h 578"/>
                <a:gd name="T68" fmla="*/ 2147483646 w 324"/>
                <a:gd name="T69" fmla="*/ 2147483646 h 578"/>
                <a:gd name="T70" fmla="*/ 2147483646 w 324"/>
                <a:gd name="T71" fmla="*/ 2147483646 h 578"/>
                <a:gd name="T72" fmla="*/ 2147483646 w 324"/>
                <a:gd name="T73" fmla="*/ 2147483646 h 578"/>
                <a:gd name="T74" fmla="*/ 2147483646 w 324"/>
                <a:gd name="T75" fmla="*/ 2147483646 h 578"/>
                <a:gd name="T76" fmla="*/ 2147483646 w 324"/>
                <a:gd name="T77" fmla="*/ 2147483646 h 578"/>
                <a:gd name="T78" fmla="*/ 2147483646 w 324"/>
                <a:gd name="T79" fmla="*/ 2147483646 h 578"/>
                <a:gd name="T80" fmla="*/ 2147483646 w 324"/>
                <a:gd name="T81" fmla="*/ 2147483646 h 578"/>
                <a:gd name="T82" fmla="*/ 2147483646 w 324"/>
                <a:gd name="T83" fmla="*/ 2147483646 h 578"/>
                <a:gd name="T84" fmla="*/ 2147483646 w 324"/>
                <a:gd name="T85" fmla="*/ 2147483646 h 578"/>
                <a:gd name="T86" fmla="*/ 2147483646 w 324"/>
                <a:gd name="T87" fmla="*/ 2147483646 h 578"/>
                <a:gd name="T88" fmla="*/ 2147483646 w 324"/>
                <a:gd name="T89" fmla="*/ 2147483646 h 578"/>
                <a:gd name="T90" fmla="*/ 2147483646 w 324"/>
                <a:gd name="T91" fmla="*/ 2147483646 h 578"/>
                <a:gd name="T92" fmla="*/ 2147483646 w 324"/>
                <a:gd name="T93" fmla="*/ 2147483646 h 578"/>
                <a:gd name="T94" fmla="*/ 2147483646 w 324"/>
                <a:gd name="T95" fmla="*/ 2147483646 h 578"/>
                <a:gd name="T96" fmla="*/ 2147483646 w 324"/>
                <a:gd name="T97" fmla="*/ 2147483646 h 578"/>
                <a:gd name="T98" fmla="*/ 2147483646 w 324"/>
                <a:gd name="T99" fmla="*/ 2147483646 h 578"/>
                <a:gd name="T100" fmla="*/ 2147483646 w 324"/>
                <a:gd name="T101" fmla="*/ 2147483646 h 57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24" h="578">
                  <a:moveTo>
                    <a:pt x="108" y="132"/>
                  </a:moveTo>
                  <a:lnTo>
                    <a:pt x="104" y="130"/>
                  </a:lnTo>
                  <a:lnTo>
                    <a:pt x="96" y="180"/>
                  </a:lnTo>
                  <a:lnTo>
                    <a:pt x="108" y="196"/>
                  </a:lnTo>
                  <a:lnTo>
                    <a:pt x="122" y="200"/>
                  </a:lnTo>
                  <a:lnTo>
                    <a:pt x="124" y="202"/>
                  </a:lnTo>
                  <a:lnTo>
                    <a:pt x="140" y="216"/>
                  </a:lnTo>
                  <a:lnTo>
                    <a:pt x="164" y="220"/>
                  </a:lnTo>
                  <a:lnTo>
                    <a:pt x="176" y="228"/>
                  </a:lnTo>
                  <a:lnTo>
                    <a:pt x="176" y="230"/>
                  </a:lnTo>
                  <a:lnTo>
                    <a:pt x="186" y="244"/>
                  </a:lnTo>
                  <a:lnTo>
                    <a:pt x="188" y="244"/>
                  </a:lnTo>
                  <a:lnTo>
                    <a:pt x="186" y="246"/>
                  </a:lnTo>
                  <a:lnTo>
                    <a:pt x="178" y="260"/>
                  </a:lnTo>
                  <a:lnTo>
                    <a:pt x="178" y="264"/>
                  </a:lnTo>
                  <a:lnTo>
                    <a:pt x="176" y="272"/>
                  </a:lnTo>
                  <a:lnTo>
                    <a:pt x="178" y="272"/>
                  </a:lnTo>
                  <a:lnTo>
                    <a:pt x="178" y="286"/>
                  </a:lnTo>
                  <a:lnTo>
                    <a:pt x="176" y="288"/>
                  </a:lnTo>
                  <a:lnTo>
                    <a:pt x="170" y="312"/>
                  </a:lnTo>
                  <a:lnTo>
                    <a:pt x="168" y="316"/>
                  </a:lnTo>
                  <a:lnTo>
                    <a:pt x="164" y="314"/>
                  </a:lnTo>
                  <a:lnTo>
                    <a:pt x="154" y="312"/>
                  </a:lnTo>
                  <a:lnTo>
                    <a:pt x="140" y="312"/>
                  </a:lnTo>
                  <a:lnTo>
                    <a:pt x="128" y="316"/>
                  </a:lnTo>
                  <a:lnTo>
                    <a:pt x="116" y="328"/>
                  </a:lnTo>
                  <a:lnTo>
                    <a:pt x="112" y="332"/>
                  </a:lnTo>
                  <a:lnTo>
                    <a:pt x="130" y="340"/>
                  </a:lnTo>
                  <a:lnTo>
                    <a:pt x="128" y="344"/>
                  </a:lnTo>
                  <a:lnTo>
                    <a:pt x="124" y="350"/>
                  </a:lnTo>
                  <a:lnTo>
                    <a:pt x="116" y="354"/>
                  </a:lnTo>
                  <a:lnTo>
                    <a:pt x="106" y="354"/>
                  </a:lnTo>
                  <a:lnTo>
                    <a:pt x="88" y="348"/>
                  </a:lnTo>
                  <a:lnTo>
                    <a:pt x="70" y="338"/>
                  </a:lnTo>
                  <a:lnTo>
                    <a:pt x="64" y="338"/>
                  </a:lnTo>
                  <a:lnTo>
                    <a:pt x="44" y="366"/>
                  </a:lnTo>
                  <a:lnTo>
                    <a:pt x="40" y="376"/>
                  </a:lnTo>
                  <a:lnTo>
                    <a:pt x="40" y="392"/>
                  </a:lnTo>
                  <a:lnTo>
                    <a:pt x="48" y="406"/>
                  </a:lnTo>
                  <a:lnTo>
                    <a:pt x="48" y="408"/>
                  </a:lnTo>
                  <a:lnTo>
                    <a:pt x="52" y="420"/>
                  </a:lnTo>
                  <a:lnTo>
                    <a:pt x="52" y="422"/>
                  </a:lnTo>
                  <a:lnTo>
                    <a:pt x="52" y="440"/>
                  </a:lnTo>
                  <a:lnTo>
                    <a:pt x="52" y="442"/>
                  </a:lnTo>
                  <a:lnTo>
                    <a:pt x="54" y="444"/>
                  </a:lnTo>
                  <a:lnTo>
                    <a:pt x="40" y="446"/>
                  </a:lnTo>
                  <a:lnTo>
                    <a:pt x="16" y="446"/>
                  </a:lnTo>
                  <a:lnTo>
                    <a:pt x="6" y="454"/>
                  </a:lnTo>
                  <a:lnTo>
                    <a:pt x="0" y="462"/>
                  </a:lnTo>
                  <a:lnTo>
                    <a:pt x="2" y="462"/>
                  </a:lnTo>
                  <a:lnTo>
                    <a:pt x="6" y="486"/>
                  </a:lnTo>
                  <a:lnTo>
                    <a:pt x="8" y="486"/>
                  </a:lnTo>
                  <a:lnTo>
                    <a:pt x="8" y="496"/>
                  </a:lnTo>
                  <a:lnTo>
                    <a:pt x="12" y="508"/>
                  </a:lnTo>
                  <a:lnTo>
                    <a:pt x="30" y="518"/>
                  </a:lnTo>
                  <a:lnTo>
                    <a:pt x="54" y="512"/>
                  </a:lnTo>
                  <a:lnTo>
                    <a:pt x="66" y="504"/>
                  </a:lnTo>
                  <a:lnTo>
                    <a:pt x="68" y="504"/>
                  </a:lnTo>
                  <a:lnTo>
                    <a:pt x="80" y="504"/>
                  </a:lnTo>
                  <a:lnTo>
                    <a:pt x="86" y="520"/>
                  </a:lnTo>
                  <a:lnTo>
                    <a:pt x="92" y="526"/>
                  </a:lnTo>
                  <a:lnTo>
                    <a:pt x="94" y="532"/>
                  </a:lnTo>
                  <a:lnTo>
                    <a:pt x="100" y="532"/>
                  </a:lnTo>
                  <a:lnTo>
                    <a:pt x="102" y="532"/>
                  </a:lnTo>
                  <a:lnTo>
                    <a:pt x="104" y="532"/>
                  </a:lnTo>
                  <a:lnTo>
                    <a:pt x="104" y="530"/>
                  </a:lnTo>
                  <a:lnTo>
                    <a:pt x="116" y="520"/>
                  </a:lnTo>
                  <a:lnTo>
                    <a:pt x="126" y="540"/>
                  </a:lnTo>
                  <a:lnTo>
                    <a:pt x="136" y="546"/>
                  </a:lnTo>
                  <a:lnTo>
                    <a:pt x="152" y="546"/>
                  </a:lnTo>
                  <a:lnTo>
                    <a:pt x="164" y="544"/>
                  </a:lnTo>
                  <a:lnTo>
                    <a:pt x="168" y="544"/>
                  </a:lnTo>
                  <a:lnTo>
                    <a:pt x="196" y="548"/>
                  </a:lnTo>
                  <a:lnTo>
                    <a:pt x="196" y="550"/>
                  </a:lnTo>
                  <a:lnTo>
                    <a:pt x="208" y="556"/>
                  </a:lnTo>
                  <a:lnTo>
                    <a:pt x="208" y="558"/>
                  </a:lnTo>
                  <a:lnTo>
                    <a:pt x="220" y="566"/>
                  </a:lnTo>
                  <a:lnTo>
                    <a:pt x="226" y="574"/>
                  </a:lnTo>
                  <a:lnTo>
                    <a:pt x="234" y="578"/>
                  </a:lnTo>
                  <a:lnTo>
                    <a:pt x="248" y="576"/>
                  </a:lnTo>
                  <a:lnTo>
                    <a:pt x="248" y="560"/>
                  </a:lnTo>
                  <a:lnTo>
                    <a:pt x="240" y="548"/>
                  </a:lnTo>
                  <a:lnTo>
                    <a:pt x="236" y="526"/>
                  </a:lnTo>
                  <a:lnTo>
                    <a:pt x="246" y="516"/>
                  </a:lnTo>
                  <a:lnTo>
                    <a:pt x="248" y="514"/>
                  </a:lnTo>
                  <a:lnTo>
                    <a:pt x="258" y="512"/>
                  </a:lnTo>
                  <a:lnTo>
                    <a:pt x="268" y="512"/>
                  </a:lnTo>
                  <a:lnTo>
                    <a:pt x="272" y="508"/>
                  </a:lnTo>
                  <a:lnTo>
                    <a:pt x="264" y="500"/>
                  </a:lnTo>
                  <a:lnTo>
                    <a:pt x="242" y="484"/>
                  </a:lnTo>
                  <a:lnTo>
                    <a:pt x="236" y="476"/>
                  </a:lnTo>
                  <a:lnTo>
                    <a:pt x="234" y="474"/>
                  </a:lnTo>
                  <a:lnTo>
                    <a:pt x="236" y="472"/>
                  </a:lnTo>
                  <a:lnTo>
                    <a:pt x="242" y="460"/>
                  </a:lnTo>
                  <a:lnTo>
                    <a:pt x="244" y="462"/>
                  </a:lnTo>
                  <a:lnTo>
                    <a:pt x="260" y="466"/>
                  </a:lnTo>
                  <a:lnTo>
                    <a:pt x="302" y="464"/>
                  </a:lnTo>
                  <a:lnTo>
                    <a:pt x="302" y="466"/>
                  </a:lnTo>
                  <a:lnTo>
                    <a:pt x="304" y="466"/>
                  </a:lnTo>
                  <a:lnTo>
                    <a:pt x="316" y="470"/>
                  </a:lnTo>
                  <a:lnTo>
                    <a:pt x="324" y="462"/>
                  </a:lnTo>
                  <a:lnTo>
                    <a:pt x="320" y="438"/>
                  </a:lnTo>
                  <a:lnTo>
                    <a:pt x="304" y="428"/>
                  </a:lnTo>
                  <a:lnTo>
                    <a:pt x="300" y="424"/>
                  </a:lnTo>
                  <a:lnTo>
                    <a:pt x="296" y="420"/>
                  </a:lnTo>
                  <a:lnTo>
                    <a:pt x="292" y="410"/>
                  </a:lnTo>
                  <a:lnTo>
                    <a:pt x="290" y="394"/>
                  </a:lnTo>
                  <a:lnTo>
                    <a:pt x="290" y="374"/>
                  </a:lnTo>
                  <a:lnTo>
                    <a:pt x="276" y="368"/>
                  </a:lnTo>
                  <a:lnTo>
                    <a:pt x="274" y="368"/>
                  </a:lnTo>
                  <a:lnTo>
                    <a:pt x="274" y="366"/>
                  </a:lnTo>
                  <a:lnTo>
                    <a:pt x="274" y="364"/>
                  </a:lnTo>
                  <a:lnTo>
                    <a:pt x="272" y="344"/>
                  </a:lnTo>
                  <a:lnTo>
                    <a:pt x="288" y="262"/>
                  </a:lnTo>
                  <a:lnTo>
                    <a:pt x="280" y="232"/>
                  </a:lnTo>
                  <a:lnTo>
                    <a:pt x="278" y="214"/>
                  </a:lnTo>
                  <a:lnTo>
                    <a:pt x="276" y="190"/>
                  </a:lnTo>
                  <a:lnTo>
                    <a:pt x="278" y="164"/>
                  </a:lnTo>
                  <a:lnTo>
                    <a:pt x="278" y="162"/>
                  </a:lnTo>
                  <a:lnTo>
                    <a:pt x="280" y="160"/>
                  </a:lnTo>
                  <a:lnTo>
                    <a:pt x="296" y="148"/>
                  </a:lnTo>
                  <a:lnTo>
                    <a:pt x="296" y="136"/>
                  </a:lnTo>
                  <a:lnTo>
                    <a:pt x="294" y="130"/>
                  </a:lnTo>
                  <a:lnTo>
                    <a:pt x="290" y="122"/>
                  </a:lnTo>
                  <a:lnTo>
                    <a:pt x="280" y="110"/>
                  </a:lnTo>
                  <a:lnTo>
                    <a:pt x="278" y="110"/>
                  </a:lnTo>
                  <a:lnTo>
                    <a:pt x="278" y="108"/>
                  </a:lnTo>
                  <a:lnTo>
                    <a:pt x="276" y="88"/>
                  </a:lnTo>
                  <a:lnTo>
                    <a:pt x="276" y="86"/>
                  </a:lnTo>
                  <a:lnTo>
                    <a:pt x="298" y="60"/>
                  </a:lnTo>
                  <a:lnTo>
                    <a:pt x="298" y="48"/>
                  </a:lnTo>
                  <a:lnTo>
                    <a:pt x="292" y="36"/>
                  </a:lnTo>
                  <a:lnTo>
                    <a:pt x="290" y="34"/>
                  </a:lnTo>
                  <a:lnTo>
                    <a:pt x="300" y="20"/>
                  </a:lnTo>
                  <a:lnTo>
                    <a:pt x="302" y="20"/>
                  </a:lnTo>
                  <a:lnTo>
                    <a:pt x="312" y="12"/>
                  </a:lnTo>
                  <a:lnTo>
                    <a:pt x="312" y="0"/>
                  </a:lnTo>
                  <a:lnTo>
                    <a:pt x="306" y="0"/>
                  </a:lnTo>
                  <a:lnTo>
                    <a:pt x="296" y="0"/>
                  </a:lnTo>
                  <a:lnTo>
                    <a:pt x="292" y="18"/>
                  </a:lnTo>
                  <a:lnTo>
                    <a:pt x="290" y="18"/>
                  </a:lnTo>
                  <a:lnTo>
                    <a:pt x="268" y="10"/>
                  </a:lnTo>
                  <a:lnTo>
                    <a:pt x="256" y="8"/>
                  </a:lnTo>
                  <a:lnTo>
                    <a:pt x="260" y="28"/>
                  </a:lnTo>
                  <a:lnTo>
                    <a:pt x="244" y="32"/>
                  </a:lnTo>
                  <a:lnTo>
                    <a:pt x="218" y="46"/>
                  </a:lnTo>
                  <a:lnTo>
                    <a:pt x="210" y="56"/>
                  </a:lnTo>
                  <a:lnTo>
                    <a:pt x="210" y="58"/>
                  </a:lnTo>
                  <a:lnTo>
                    <a:pt x="208" y="58"/>
                  </a:lnTo>
                  <a:lnTo>
                    <a:pt x="196" y="70"/>
                  </a:lnTo>
                  <a:lnTo>
                    <a:pt x="192" y="88"/>
                  </a:lnTo>
                  <a:lnTo>
                    <a:pt x="192" y="90"/>
                  </a:lnTo>
                  <a:lnTo>
                    <a:pt x="186" y="118"/>
                  </a:lnTo>
                  <a:lnTo>
                    <a:pt x="184" y="130"/>
                  </a:lnTo>
                  <a:lnTo>
                    <a:pt x="184" y="132"/>
                  </a:lnTo>
                  <a:lnTo>
                    <a:pt x="182" y="132"/>
                  </a:lnTo>
                  <a:lnTo>
                    <a:pt x="174" y="144"/>
                  </a:lnTo>
                  <a:lnTo>
                    <a:pt x="172" y="144"/>
                  </a:lnTo>
                  <a:lnTo>
                    <a:pt x="172" y="146"/>
                  </a:lnTo>
                  <a:lnTo>
                    <a:pt x="152" y="148"/>
                  </a:lnTo>
                  <a:lnTo>
                    <a:pt x="122" y="138"/>
                  </a:lnTo>
                  <a:lnTo>
                    <a:pt x="108" y="132"/>
                  </a:lnTo>
                  <a:close/>
                </a:path>
              </a:pathLst>
            </a:custGeom>
            <a:solidFill>
              <a:srgbClr val="565656"/>
            </a:solidFill>
            <a:ln>
              <a:noFill/>
            </a:ln>
            <a:extLst>
              <a:ext uri="{91240B29-F687-4F45-9708-019B960494DF}">
                <a14:hiddenLine xmlns:a14="http://schemas.microsoft.com/office/drawing/2010/main"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4" name="山西"/>
            <p:cNvSpPr>
              <a:spLocks/>
            </p:cNvSpPr>
            <p:nvPr/>
          </p:nvSpPr>
          <p:spPr bwMode="auto">
            <a:xfrm>
              <a:off x="4418736" y="3254808"/>
              <a:ext cx="331233" cy="729247"/>
            </a:xfrm>
            <a:custGeom>
              <a:avLst/>
              <a:gdLst>
                <a:gd name="T0" fmla="*/ 2147483646 w 216"/>
                <a:gd name="T1" fmla="*/ 2147483646 h 474"/>
                <a:gd name="T2" fmla="*/ 2147483646 w 216"/>
                <a:gd name="T3" fmla="*/ 2147483646 h 474"/>
                <a:gd name="T4" fmla="*/ 2147483646 w 216"/>
                <a:gd name="T5" fmla="*/ 2147483646 h 474"/>
                <a:gd name="T6" fmla="*/ 2147483646 w 216"/>
                <a:gd name="T7" fmla="*/ 2147483646 h 474"/>
                <a:gd name="T8" fmla="*/ 2147483646 w 216"/>
                <a:gd name="T9" fmla="*/ 2147483646 h 474"/>
                <a:gd name="T10" fmla="*/ 2147483646 w 216"/>
                <a:gd name="T11" fmla="*/ 2147483646 h 474"/>
                <a:gd name="T12" fmla="*/ 2147483646 w 216"/>
                <a:gd name="T13" fmla="*/ 2147483646 h 474"/>
                <a:gd name="T14" fmla="*/ 2147483646 w 216"/>
                <a:gd name="T15" fmla="*/ 2147483646 h 474"/>
                <a:gd name="T16" fmla="*/ 2147483646 w 216"/>
                <a:gd name="T17" fmla="*/ 2147483646 h 474"/>
                <a:gd name="T18" fmla="*/ 2147483646 w 216"/>
                <a:gd name="T19" fmla="*/ 2147483646 h 474"/>
                <a:gd name="T20" fmla="*/ 2147483646 w 216"/>
                <a:gd name="T21" fmla="*/ 2147483646 h 474"/>
                <a:gd name="T22" fmla="*/ 2147483646 w 216"/>
                <a:gd name="T23" fmla="*/ 2147483646 h 474"/>
                <a:gd name="T24" fmla="*/ 2147483646 w 216"/>
                <a:gd name="T25" fmla="*/ 2147483646 h 474"/>
                <a:gd name="T26" fmla="*/ 2147483646 w 216"/>
                <a:gd name="T27" fmla="*/ 2147483646 h 474"/>
                <a:gd name="T28" fmla="*/ 2147483646 w 216"/>
                <a:gd name="T29" fmla="*/ 2147483646 h 474"/>
                <a:gd name="T30" fmla="*/ 2147483646 w 216"/>
                <a:gd name="T31" fmla="*/ 2147483646 h 474"/>
                <a:gd name="T32" fmla="*/ 2147483646 w 216"/>
                <a:gd name="T33" fmla="*/ 2147483646 h 474"/>
                <a:gd name="T34" fmla="*/ 2147483646 w 216"/>
                <a:gd name="T35" fmla="*/ 2147483646 h 474"/>
                <a:gd name="T36" fmla="*/ 2147483646 w 216"/>
                <a:gd name="T37" fmla="*/ 2147483646 h 474"/>
                <a:gd name="T38" fmla="*/ 2147483646 w 216"/>
                <a:gd name="T39" fmla="*/ 2147483646 h 474"/>
                <a:gd name="T40" fmla="*/ 2147483646 w 216"/>
                <a:gd name="T41" fmla="*/ 2147483646 h 474"/>
                <a:gd name="T42" fmla="*/ 2147483646 w 216"/>
                <a:gd name="T43" fmla="*/ 2147483646 h 474"/>
                <a:gd name="T44" fmla="*/ 2147483646 w 216"/>
                <a:gd name="T45" fmla="*/ 2147483646 h 474"/>
                <a:gd name="T46" fmla="*/ 2147483646 w 216"/>
                <a:gd name="T47" fmla="*/ 2147483646 h 474"/>
                <a:gd name="T48" fmla="*/ 2147483646 w 216"/>
                <a:gd name="T49" fmla="*/ 2147483646 h 474"/>
                <a:gd name="T50" fmla="*/ 2147483646 w 216"/>
                <a:gd name="T51" fmla="*/ 2147483646 h 474"/>
                <a:gd name="T52" fmla="*/ 2147483646 w 216"/>
                <a:gd name="T53" fmla="*/ 2147483646 h 474"/>
                <a:gd name="T54" fmla="*/ 2147483646 w 216"/>
                <a:gd name="T55" fmla="*/ 2147483646 h 474"/>
                <a:gd name="T56" fmla="*/ 2147483646 w 216"/>
                <a:gd name="T57" fmla="*/ 2147483646 h 474"/>
                <a:gd name="T58" fmla="*/ 2147483646 w 216"/>
                <a:gd name="T59" fmla="*/ 2147483646 h 474"/>
                <a:gd name="T60" fmla="*/ 2147483646 w 216"/>
                <a:gd name="T61" fmla="*/ 2147483646 h 474"/>
                <a:gd name="T62" fmla="*/ 2147483646 w 216"/>
                <a:gd name="T63" fmla="*/ 2147483646 h 474"/>
                <a:gd name="T64" fmla="*/ 2147483646 w 216"/>
                <a:gd name="T65" fmla="*/ 2147483646 h 474"/>
                <a:gd name="T66" fmla="*/ 2147483646 w 216"/>
                <a:gd name="T67" fmla="*/ 2147483646 h 474"/>
                <a:gd name="T68" fmla="*/ 2147483646 w 216"/>
                <a:gd name="T69" fmla="*/ 2147483646 h 474"/>
                <a:gd name="T70" fmla="*/ 2147483646 w 216"/>
                <a:gd name="T71" fmla="*/ 2147483646 h 474"/>
                <a:gd name="T72" fmla="*/ 2147483646 w 216"/>
                <a:gd name="T73" fmla="*/ 2147483646 h 474"/>
                <a:gd name="T74" fmla="*/ 2147483646 w 216"/>
                <a:gd name="T75" fmla="*/ 2147483646 h 474"/>
                <a:gd name="T76" fmla="*/ 2147483646 w 216"/>
                <a:gd name="T77" fmla="*/ 2147483646 h 474"/>
                <a:gd name="T78" fmla="*/ 2147483646 w 216"/>
                <a:gd name="T79" fmla="*/ 2147483646 h 474"/>
                <a:gd name="T80" fmla="*/ 2147483646 w 216"/>
                <a:gd name="T81" fmla="*/ 2147483646 h 474"/>
                <a:gd name="T82" fmla="*/ 2147483646 w 216"/>
                <a:gd name="T83" fmla="*/ 2147483646 h 474"/>
                <a:gd name="T84" fmla="*/ 2147483646 w 216"/>
                <a:gd name="T85" fmla="*/ 2147483646 h 474"/>
                <a:gd name="T86" fmla="*/ 2147483646 w 216"/>
                <a:gd name="T87" fmla="*/ 2147483646 h 474"/>
                <a:gd name="T88" fmla="*/ 2147483646 w 216"/>
                <a:gd name="T89" fmla="*/ 2147483646 h 474"/>
                <a:gd name="T90" fmla="*/ 2147483646 w 216"/>
                <a:gd name="T91" fmla="*/ 2147483646 h 474"/>
                <a:gd name="T92" fmla="*/ 2147483646 w 216"/>
                <a:gd name="T93" fmla="*/ 2147483646 h 474"/>
                <a:gd name="T94" fmla="*/ 2147483646 w 216"/>
                <a:gd name="T95" fmla="*/ 2147483646 h 474"/>
                <a:gd name="T96" fmla="*/ 2147483646 w 216"/>
                <a:gd name="T97" fmla="*/ 2147483646 h 4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6" h="474">
                  <a:moveTo>
                    <a:pt x="202" y="24"/>
                  </a:moveTo>
                  <a:lnTo>
                    <a:pt x="204" y="20"/>
                  </a:lnTo>
                  <a:lnTo>
                    <a:pt x="200" y="8"/>
                  </a:lnTo>
                  <a:lnTo>
                    <a:pt x="194" y="0"/>
                  </a:lnTo>
                  <a:lnTo>
                    <a:pt x="188" y="12"/>
                  </a:lnTo>
                  <a:lnTo>
                    <a:pt x="176" y="24"/>
                  </a:lnTo>
                  <a:lnTo>
                    <a:pt x="174" y="24"/>
                  </a:lnTo>
                  <a:lnTo>
                    <a:pt x="156" y="30"/>
                  </a:lnTo>
                  <a:lnTo>
                    <a:pt x="154" y="30"/>
                  </a:lnTo>
                  <a:lnTo>
                    <a:pt x="136" y="28"/>
                  </a:lnTo>
                  <a:lnTo>
                    <a:pt x="124" y="30"/>
                  </a:lnTo>
                  <a:lnTo>
                    <a:pt x="122" y="40"/>
                  </a:lnTo>
                  <a:lnTo>
                    <a:pt x="112" y="46"/>
                  </a:lnTo>
                  <a:lnTo>
                    <a:pt x="112" y="48"/>
                  </a:lnTo>
                  <a:lnTo>
                    <a:pt x="110" y="48"/>
                  </a:lnTo>
                  <a:lnTo>
                    <a:pt x="94" y="46"/>
                  </a:lnTo>
                  <a:lnTo>
                    <a:pt x="92" y="48"/>
                  </a:lnTo>
                  <a:lnTo>
                    <a:pt x="92" y="64"/>
                  </a:lnTo>
                  <a:lnTo>
                    <a:pt x="84" y="76"/>
                  </a:lnTo>
                  <a:lnTo>
                    <a:pt x="82" y="76"/>
                  </a:lnTo>
                  <a:lnTo>
                    <a:pt x="68" y="92"/>
                  </a:lnTo>
                  <a:lnTo>
                    <a:pt x="66" y="92"/>
                  </a:lnTo>
                  <a:lnTo>
                    <a:pt x="50" y="96"/>
                  </a:lnTo>
                  <a:lnTo>
                    <a:pt x="40" y="106"/>
                  </a:lnTo>
                  <a:lnTo>
                    <a:pt x="42" y="120"/>
                  </a:lnTo>
                  <a:lnTo>
                    <a:pt x="42" y="124"/>
                  </a:lnTo>
                  <a:lnTo>
                    <a:pt x="40" y="124"/>
                  </a:lnTo>
                  <a:lnTo>
                    <a:pt x="28" y="136"/>
                  </a:lnTo>
                  <a:lnTo>
                    <a:pt x="20" y="144"/>
                  </a:lnTo>
                  <a:lnTo>
                    <a:pt x="26" y="154"/>
                  </a:lnTo>
                  <a:lnTo>
                    <a:pt x="26" y="156"/>
                  </a:lnTo>
                  <a:lnTo>
                    <a:pt x="26" y="170"/>
                  </a:lnTo>
                  <a:lnTo>
                    <a:pt x="26" y="172"/>
                  </a:lnTo>
                  <a:lnTo>
                    <a:pt x="16" y="184"/>
                  </a:lnTo>
                  <a:lnTo>
                    <a:pt x="4" y="198"/>
                  </a:lnTo>
                  <a:lnTo>
                    <a:pt x="6" y="214"/>
                  </a:lnTo>
                  <a:lnTo>
                    <a:pt x="16" y="224"/>
                  </a:lnTo>
                  <a:lnTo>
                    <a:pt x="22" y="236"/>
                  </a:lnTo>
                  <a:lnTo>
                    <a:pt x="24" y="244"/>
                  </a:lnTo>
                  <a:lnTo>
                    <a:pt x="24" y="262"/>
                  </a:lnTo>
                  <a:lnTo>
                    <a:pt x="22" y="264"/>
                  </a:lnTo>
                  <a:lnTo>
                    <a:pt x="6" y="276"/>
                  </a:lnTo>
                  <a:lnTo>
                    <a:pt x="4" y="300"/>
                  </a:lnTo>
                  <a:lnTo>
                    <a:pt x="6" y="324"/>
                  </a:lnTo>
                  <a:lnTo>
                    <a:pt x="10" y="340"/>
                  </a:lnTo>
                  <a:lnTo>
                    <a:pt x="18" y="368"/>
                  </a:lnTo>
                  <a:lnTo>
                    <a:pt x="18" y="370"/>
                  </a:lnTo>
                  <a:lnTo>
                    <a:pt x="18" y="372"/>
                  </a:lnTo>
                  <a:lnTo>
                    <a:pt x="0" y="452"/>
                  </a:lnTo>
                  <a:lnTo>
                    <a:pt x="2" y="468"/>
                  </a:lnTo>
                  <a:lnTo>
                    <a:pt x="14" y="474"/>
                  </a:lnTo>
                  <a:lnTo>
                    <a:pt x="32" y="456"/>
                  </a:lnTo>
                  <a:lnTo>
                    <a:pt x="34" y="456"/>
                  </a:lnTo>
                  <a:lnTo>
                    <a:pt x="96" y="432"/>
                  </a:lnTo>
                  <a:lnTo>
                    <a:pt x="112" y="416"/>
                  </a:lnTo>
                  <a:lnTo>
                    <a:pt x="114" y="416"/>
                  </a:lnTo>
                  <a:lnTo>
                    <a:pt x="116" y="416"/>
                  </a:lnTo>
                  <a:lnTo>
                    <a:pt x="150" y="420"/>
                  </a:lnTo>
                  <a:lnTo>
                    <a:pt x="162" y="416"/>
                  </a:lnTo>
                  <a:lnTo>
                    <a:pt x="180" y="408"/>
                  </a:lnTo>
                  <a:lnTo>
                    <a:pt x="180" y="392"/>
                  </a:lnTo>
                  <a:lnTo>
                    <a:pt x="182" y="392"/>
                  </a:lnTo>
                  <a:lnTo>
                    <a:pt x="192" y="382"/>
                  </a:lnTo>
                  <a:lnTo>
                    <a:pt x="190" y="372"/>
                  </a:lnTo>
                  <a:lnTo>
                    <a:pt x="190" y="370"/>
                  </a:lnTo>
                  <a:lnTo>
                    <a:pt x="190" y="368"/>
                  </a:lnTo>
                  <a:lnTo>
                    <a:pt x="194" y="364"/>
                  </a:lnTo>
                  <a:lnTo>
                    <a:pt x="192" y="360"/>
                  </a:lnTo>
                  <a:lnTo>
                    <a:pt x="190" y="356"/>
                  </a:lnTo>
                  <a:lnTo>
                    <a:pt x="190" y="352"/>
                  </a:lnTo>
                  <a:lnTo>
                    <a:pt x="194" y="340"/>
                  </a:lnTo>
                  <a:lnTo>
                    <a:pt x="198" y="336"/>
                  </a:lnTo>
                  <a:lnTo>
                    <a:pt x="196" y="324"/>
                  </a:lnTo>
                  <a:lnTo>
                    <a:pt x="184" y="310"/>
                  </a:lnTo>
                  <a:lnTo>
                    <a:pt x="182" y="306"/>
                  </a:lnTo>
                  <a:lnTo>
                    <a:pt x="180" y="302"/>
                  </a:lnTo>
                  <a:lnTo>
                    <a:pt x="180" y="298"/>
                  </a:lnTo>
                  <a:lnTo>
                    <a:pt x="182" y="294"/>
                  </a:lnTo>
                  <a:lnTo>
                    <a:pt x="184" y="288"/>
                  </a:lnTo>
                  <a:lnTo>
                    <a:pt x="190" y="280"/>
                  </a:lnTo>
                  <a:lnTo>
                    <a:pt x="192" y="268"/>
                  </a:lnTo>
                  <a:lnTo>
                    <a:pt x="202" y="248"/>
                  </a:lnTo>
                  <a:lnTo>
                    <a:pt x="204" y="240"/>
                  </a:lnTo>
                  <a:lnTo>
                    <a:pt x="216" y="216"/>
                  </a:lnTo>
                  <a:lnTo>
                    <a:pt x="208" y="200"/>
                  </a:lnTo>
                  <a:lnTo>
                    <a:pt x="184" y="184"/>
                  </a:lnTo>
                  <a:lnTo>
                    <a:pt x="182" y="184"/>
                  </a:lnTo>
                  <a:lnTo>
                    <a:pt x="176" y="170"/>
                  </a:lnTo>
                  <a:lnTo>
                    <a:pt x="176" y="168"/>
                  </a:lnTo>
                  <a:lnTo>
                    <a:pt x="180" y="146"/>
                  </a:lnTo>
                  <a:lnTo>
                    <a:pt x="184" y="130"/>
                  </a:lnTo>
                  <a:lnTo>
                    <a:pt x="184" y="122"/>
                  </a:lnTo>
                  <a:lnTo>
                    <a:pt x="188" y="116"/>
                  </a:lnTo>
                  <a:lnTo>
                    <a:pt x="190" y="114"/>
                  </a:lnTo>
                  <a:lnTo>
                    <a:pt x="194" y="114"/>
                  </a:lnTo>
                  <a:lnTo>
                    <a:pt x="208" y="112"/>
                  </a:lnTo>
                  <a:lnTo>
                    <a:pt x="212" y="102"/>
                  </a:lnTo>
                  <a:lnTo>
                    <a:pt x="216" y="76"/>
                  </a:lnTo>
                  <a:lnTo>
                    <a:pt x="214" y="66"/>
                  </a:lnTo>
                  <a:lnTo>
                    <a:pt x="200" y="64"/>
                  </a:lnTo>
                  <a:lnTo>
                    <a:pt x="184" y="56"/>
                  </a:lnTo>
                  <a:lnTo>
                    <a:pt x="182" y="54"/>
                  </a:lnTo>
                  <a:lnTo>
                    <a:pt x="182" y="52"/>
                  </a:lnTo>
                  <a:lnTo>
                    <a:pt x="180" y="32"/>
                  </a:lnTo>
                  <a:lnTo>
                    <a:pt x="180" y="28"/>
                  </a:lnTo>
                  <a:lnTo>
                    <a:pt x="202" y="24"/>
                  </a:lnTo>
                  <a:close/>
                </a:path>
              </a:pathLst>
            </a:custGeom>
            <a:solidFill>
              <a:srgbClr val="565656"/>
            </a:solidFill>
            <a:ln>
              <a:noFill/>
            </a:ln>
            <a:extLst>
              <a:ext uri="{91240B29-F687-4F45-9708-019B960494DF}">
                <a14:hiddenLine xmlns:a14="http://schemas.microsoft.com/office/drawing/2010/main"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5" name="湖南"/>
            <p:cNvSpPr>
              <a:spLocks/>
            </p:cNvSpPr>
            <p:nvPr/>
          </p:nvSpPr>
          <p:spPr bwMode="auto">
            <a:xfrm>
              <a:off x="4331922" y="4498266"/>
              <a:ext cx="528904" cy="614384"/>
            </a:xfrm>
            <a:custGeom>
              <a:avLst/>
              <a:gdLst>
                <a:gd name="T0" fmla="*/ 2147483646 w 344"/>
                <a:gd name="T1" fmla="*/ 2147483646 h 400"/>
                <a:gd name="T2" fmla="*/ 2147483646 w 344"/>
                <a:gd name="T3" fmla="*/ 2147483646 h 400"/>
                <a:gd name="T4" fmla="*/ 2147483646 w 344"/>
                <a:gd name="T5" fmla="*/ 2147483646 h 400"/>
                <a:gd name="T6" fmla="*/ 2147483646 w 344"/>
                <a:gd name="T7" fmla="*/ 2147483646 h 400"/>
                <a:gd name="T8" fmla="*/ 2147483646 w 344"/>
                <a:gd name="T9" fmla="*/ 2147483646 h 400"/>
                <a:gd name="T10" fmla="*/ 2147483646 w 344"/>
                <a:gd name="T11" fmla="*/ 2147483646 h 400"/>
                <a:gd name="T12" fmla="*/ 2147483646 w 344"/>
                <a:gd name="T13" fmla="*/ 2147483646 h 400"/>
                <a:gd name="T14" fmla="*/ 2147483646 w 344"/>
                <a:gd name="T15" fmla="*/ 2147483646 h 400"/>
                <a:gd name="T16" fmla="*/ 2147483646 w 344"/>
                <a:gd name="T17" fmla="*/ 2147483646 h 400"/>
                <a:gd name="T18" fmla="*/ 2147483646 w 344"/>
                <a:gd name="T19" fmla="*/ 2147483646 h 400"/>
                <a:gd name="T20" fmla="*/ 2147483646 w 344"/>
                <a:gd name="T21" fmla="*/ 0 h 400"/>
                <a:gd name="T22" fmla="*/ 2147483646 w 344"/>
                <a:gd name="T23" fmla="*/ 2147483646 h 400"/>
                <a:gd name="T24" fmla="*/ 2147483646 w 344"/>
                <a:gd name="T25" fmla="*/ 2147483646 h 400"/>
                <a:gd name="T26" fmla="*/ 2147483646 w 344"/>
                <a:gd name="T27" fmla="*/ 2147483646 h 400"/>
                <a:gd name="T28" fmla="*/ 2147483646 w 344"/>
                <a:gd name="T29" fmla="*/ 2147483646 h 400"/>
                <a:gd name="T30" fmla="*/ 2147483646 w 344"/>
                <a:gd name="T31" fmla="*/ 2147483646 h 400"/>
                <a:gd name="T32" fmla="*/ 2147483646 w 344"/>
                <a:gd name="T33" fmla="*/ 2147483646 h 400"/>
                <a:gd name="T34" fmla="*/ 2147483646 w 344"/>
                <a:gd name="T35" fmla="*/ 2147483646 h 400"/>
                <a:gd name="T36" fmla="*/ 2147483646 w 344"/>
                <a:gd name="T37" fmla="*/ 2147483646 h 400"/>
                <a:gd name="T38" fmla="*/ 2147483646 w 344"/>
                <a:gd name="T39" fmla="*/ 2147483646 h 400"/>
                <a:gd name="T40" fmla="*/ 2147483646 w 344"/>
                <a:gd name="T41" fmla="*/ 2147483646 h 400"/>
                <a:gd name="T42" fmla="*/ 2147483646 w 344"/>
                <a:gd name="T43" fmla="*/ 2147483646 h 400"/>
                <a:gd name="T44" fmla="*/ 2147483646 w 344"/>
                <a:gd name="T45" fmla="*/ 2147483646 h 400"/>
                <a:gd name="T46" fmla="*/ 2147483646 w 344"/>
                <a:gd name="T47" fmla="*/ 2147483646 h 400"/>
                <a:gd name="T48" fmla="*/ 2147483646 w 344"/>
                <a:gd name="T49" fmla="*/ 2147483646 h 400"/>
                <a:gd name="T50" fmla="*/ 2147483646 w 344"/>
                <a:gd name="T51" fmla="*/ 2147483646 h 400"/>
                <a:gd name="T52" fmla="*/ 2147483646 w 344"/>
                <a:gd name="T53" fmla="*/ 2147483646 h 400"/>
                <a:gd name="T54" fmla="*/ 2147483646 w 344"/>
                <a:gd name="T55" fmla="*/ 2147483646 h 400"/>
                <a:gd name="T56" fmla="*/ 2147483646 w 344"/>
                <a:gd name="T57" fmla="*/ 2147483646 h 400"/>
                <a:gd name="T58" fmla="*/ 2147483646 w 344"/>
                <a:gd name="T59" fmla="*/ 2147483646 h 400"/>
                <a:gd name="T60" fmla="*/ 2147483646 w 344"/>
                <a:gd name="T61" fmla="*/ 2147483646 h 400"/>
                <a:gd name="T62" fmla="*/ 2147483646 w 344"/>
                <a:gd name="T63" fmla="*/ 2147483646 h 400"/>
                <a:gd name="T64" fmla="*/ 2147483646 w 344"/>
                <a:gd name="T65" fmla="*/ 2147483646 h 400"/>
                <a:gd name="T66" fmla="*/ 2147483646 w 344"/>
                <a:gd name="T67" fmla="*/ 2147483646 h 400"/>
                <a:gd name="T68" fmla="*/ 2147483646 w 344"/>
                <a:gd name="T69" fmla="*/ 2147483646 h 400"/>
                <a:gd name="T70" fmla="*/ 2147483646 w 344"/>
                <a:gd name="T71" fmla="*/ 2147483646 h 400"/>
                <a:gd name="T72" fmla="*/ 2147483646 w 344"/>
                <a:gd name="T73" fmla="*/ 2147483646 h 400"/>
                <a:gd name="T74" fmla="*/ 2147483646 w 344"/>
                <a:gd name="T75" fmla="*/ 2147483646 h 400"/>
                <a:gd name="T76" fmla="*/ 2147483646 w 344"/>
                <a:gd name="T77" fmla="*/ 2147483646 h 400"/>
                <a:gd name="T78" fmla="*/ 2147483646 w 344"/>
                <a:gd name="T79" fmla="*/ 2147483646 h 400"/>
                <a:gd name="T80" fmla="*/ 2147483646 w 344"/>
                <a:gd name="T81" fmla="*/ 2147483646 h 400"/>
                <a:gd name="T82" fmla="*/ 2147483646 w 344"/>
                <a:gd name="T83" fmla="*/ 2147483646 h 400"/>
                <a:gd name="T84" fmla="*/ 2147483646 w 344"/>
                <a:gd name="T85" fmla="*/ 2147483646 h 400"/>
                <a:gd name="T86" fmla="*/ 2147483646 w 344"/>
                <a:gd name="T87" fmla="*/ 2147483646 h 400"/>
                <a:gd name="T88" fmla="*/ 2147483646 w 344"/>
                <a:gd name="T89" fmla="*/ 2147483646 h 400"/>
                <a:gd name="T90" fmla="*/ 2147483646 w 344"/>
                <a:gd name="T91" fmla="*/ 2147483646 h 400"/>
                <a:gd name="T92" fmla="*/ 2147483646 w 344"/>
                <a:gd name="T93" fmla="*/ 2147483646 h 400"/>
                <a:gd name="T94" fmla="*/ 2147483646 w 344"/>
                <a:gd name="T95" fmla="*/ 2147483646 h 400"/>
                <a:gd name="T96" fmla="*/ 2147483646 w 344"/>
                <a:gd name="T97" fmla="*/ 2147483646 h 400"/>
                <a:gd name="T98" fmla="*/ 2147483646 w 344"/>
                <a:gd name="T99" fmla="*/ 2147483646 h 400"/>
                <a:gd name="T100" fmla="*/ 2147483646 w 344"/>
                <a:gd name="T101" fmla="*/ 2147483646 h 400"/>
                <a:gd name="T102" fmla="*/ 2147483646 w 344"/>
                <a:gd name="T103" fmla="*/ 2147483646 h 400"/>
                <a:gd name="T104" fmla="*/ 2147483646 w 344"/>
                <a:gd name="T105" fmla="*/ 2147483646 h 4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44" h="400">
                  <a:moveTo>
                    <a:pt x="300" y="68"/>
                  </a:moveTo>
                  <a:lnTo>
                    <a:pt x="300" y="68"/>
                  </a:lnTo>
                  <a:lnTo>
                    <a:pt x="300" y="66"/>
                  </a:lnTo>
                  <a:lnTo>
                    <a:pt x="292" y="54"/>
                  </a:lnTo>
                  <a:lnTo>
                    <a:pt x="292" y="52"/>
                  </a:lnTo>
                  <a:lnTo>
                    <a:pt x="294" y="32"/>
                  </a:lnTo>
                  <a:lnTo>
                    <a:pt x="292" y="28"/>
                  </a:lnTo>
                  <a:lnTo>
                    <a:pt x="286" y="24"/>
                  </a:lnTo>
                  <a:lnTo>
                    <a:pt x="282" y="24"/>
                  </a:lnTo>
                  <a:lnTo>
                    <a:pt x="274" y="34"/>
                  </a:lnTo>
                  <a:lnTo>
                    <a:pt x="272" y="34"/>
                  </a:lnTo>
                  <a:lnTo>
                    <a:pt x="252" y="44"/>
                  </a:lnTo>
                  <a:lnTo>
                    <a:pt x="250" y="30"/>
                  </a:lnTo>
                  <a:lnTo>
                    <a:pt x="250" y="28"/>
                  </a:lnTo>
                  <a:lnTo>
                    <a:pt x="252" y="22"/>
                  </a:lnTo>
                  <a:lnTo>
                    <a:pt x="250" y="14"/>
                  </a:lnTo>
                  <a:lnTo>
                    <a:pt x="248" y="12"/>
                  </a:lnTo>
                  <a:lnTo>
                    <a:pt x="244" y="20"/>
                  </a:lnTo>
                  <a:lnTo>
                    <a:pt x="218" y="42"/>
                  </a:lnTo>
                  <a:lnTo>
                    <a:pt x="218" y="44"/>
                  </a:lnTo>
                  <a:lnTo>
                    <a:pt x="216" y="44"/>
                  </a:lnTo>
                  <a:lnTo>
                    <a:pt x="214" y="44"/>
                  </a:lnTo>
                  <a:lnTo>
                    <a:pt x="206" y="40"/>
                  </a:lnTo>
                  <a:lnTo>
                    <a:pt x="198" y="32"/>
                  </a:lnTo>
                  <a:lnTo>
                    <a:pt x="184" y="28"/>
                  </a:lnTo>
                  <a:lnTo>
                    <a:pt x="184" y="26"/>
                  </a:lnTo>
                  <a:lnTo>
                    <a:pt x="176" y="20"/>
                  </a:lnTo>
                  <a:lnTo>
                    <a:pt x="150" y="16"/>
                  </a:lnTo>
                  <a:lnTo>
                    <a:pt x="148" y="16"/>
                  </a:lnTo>
                  <a:lnTo>
                    <a:pt x="132" y="6"/>
                  </a:lnTo>
                  <a:lnTo>
                    <a:pt x="132" y="8"/>
                  </a:lnTo>
                  <a:lnTo>
                    <a:pt x="118" y="0"/>
                  </a:lnTo>
                  <a:lnTo>
                    <a:pt x="100" y="0"/>
                  </a:lnTo>
                  <a:lnTo>
                    <a:pt x="94" y="0"/>
                  </a:lnTo>
                  <a:lnTo>
                    <a:pt x="100" y="30"/>
                  </a:lnTo>
                  <a:lnTo>
                    <a:pt x="96" y="30"/>
                  </a:lnTo>
                  <a:lnTo>
                    <a:pt x="80" y="32"/>
                  </a:lnTo>
                  <a:lnTo>
                    <a:pt x="70" y="32"/>
                  </a:lnTo>
                  <a:lnTo>
                    <a:pt x="68" y="32"/>
                  </a:lnTo>
                  <a:lnTo>
                    <a:pt x="60" y="24"/>
                  </a:lnTo>
                  <a:lnTo>
                    <a:pt x="44" y="32"/>
                  </a:lnTo>
                  <a:lnTo>
                    <a:pt x="28" y="52"/>
                  </a:lnTo>
                  <a:lnTo>
                    <a:pt x="16" y="86"/>
                  </a:lnTo>
                  <a:lnTo>
                    <a:pt x="20" y="124"/>
                  </a:lnTo>
                  <a:lnTo>
                    <a:pt x="26" y="144"/>
                  </a:lnTo>
                  <a:lnTo>
                    <a:pt x="26" y="148"/>
                  </a:lnTo>
                  <a:lnTo>
                    <a:pt x="24" y="150"/>
                  </a:lnTo>
                  <a:lnTo>
                    <a:pt x="20" y="152"/>
                  </a:lnTo>
                  <a:lnTo>
                    <a:pt x="20" y="156"/>
                  </a:lnTo>
                  <a:lnTo>
                    <a:pt x="18" y="166"/>
                  </a:lnTo>
                  <a:lnTo>
                    <a:pt x="26" y="198"/>
                  </a:lnTo>
                  <a:lnTo>
                    <a:pt x="24" y="200"/>
                  </a:lnTo>
                  <a:lnTo>
                    <a:pt x="8" y="210"/>
                  </a:lnTo>
                  <a:lnTo>
                    <a:pt x="4" y="214"/>
                  </a:lnTo>
                  <a:lnTo>
                    <a:pt x="2" y="218"/>
                  </a:lnTo>
                  <a:lnTo>
                    <a:pt x="0" y="228"/>
                  </a:lnTo>
                  <a:lnTo>
                    <a:pt x="14" y="224"/>
                  </a:lnTo>
                  <a:lnTo>
                    <a:pt x="14" y="222"/>
                  </a:lnTo>
                  <a:lnTo>
                    <a:pt x="16" y="222"/>
                  </a:lnTo>
                  <a:lnTo>
                    <a:pt x="22" y="224"/>
                  </a:lnTo>
                  <a:lnTo>
                    <a:pt x="26" y="226"/>
                  </a:lnTo>
                  <a:lnTo>
                    <a:pt x="30" y="228"/>
                  </a:lnTo>
                  <a:lnTo>
                    <a:pt x="32" y="234"/>
                  </a:lnTo>
                  <a:lnTo>
                    <a:pt x="34" y="252"/>
                  </a:lnTo>
                  <a:lnTo>
                    <a:pt x="32" y="254"/>
                  </a:lnTo>
                  <a:lnTo>
                    <a:pt x="32" y="256"/>
                  </a:lnTo>
                  <a:lnTo>
                    <a:pt x="28" y="260"/>
                  </a:lnTo>
                  <a:lnTo>
                    <a:pt x="28" y="264"/>
                  </a:lnTo>
                  <a:lnTo>
                    <a:pt x="24" y="282"/>
                  </a:lnTo>
                  <a:lnTo>
                    <a:pt x="28" y="290"/>
                  </a:lnTo>
                  <a:lnTo>
                    <a:pt x="32" y="296"/>
                  </a:lnTo>
                  <a:lnTo>
                    <a:pt x="48" y="316"/>
                  </a:lnTo>
                  <a:lnTo>
                    <a:pt x="64" y="304"/>
                  </a:lnTo>
                  <a:lnTo>
                    <a:pt x="76" y="302"/>
                  </a:lnTo>
                  <a:lnTo>
                    <a:pt x="76" y="304"/>
                  </a:lnTo>
                  <a:lnTo>
                    <a:pt x="84" y="306"/>
                  </a:lnTo>
                  <a:lnTo>
                    <a:pt x="88" y="306"/>
                  </a:lnTo>
                  <a:lnTo>
                    <a:pt x="92" y="302"/>
                  </a:lnTo>
                  <a:lnTo>
                    <a:pt x="100" y="292"/>
                  </a:lnTo>
                  <a:lnTo>
                    <a:pt x="98" y="286"/>
                  </a:lnTo>
                  <a:lnTo>
                    <a:pt x="100" y="282"/>
                  </a:lnTo>
                  <a:lnTo>
                    <a:pt x="104" y="280"/>
                  </a:lnTo>
                  <a:lnTo>
                    <a:pt x="124" y="280"/>
                  </a:lnTo>
                  <a:lnTo>
                    <a:pt x="128" y="280"/>
                  </a:lnTo>
                  <a:lnTo>
                    <a:pt x="130" y="280"/>
                  </a:lnTo>
                  <a:lnTo>
                    <a:pt x="134" y="274"/>
                  </a:lnTo>
                  <a:lnTo>
                    <a:pt x="136" y="270"/>
                  </a:lnTo>
                  <a:lnTo>
                    <a:pt x="142" y="270"/>
                  </a:lnTo>
                  <a:lnTo>
                    <a:pt x="146" y="272"/>
                  </a:lnTo>
                  <a:lnTo>
                    <a:pt x="152" y="280"/>
                  </a:lnTo>
                  <a:lnTo>
                    <a:pt x="154" y="284"/>
                  </a:lnTo>
                  <a:lnTo>
                    <a:pt x="156" y="288"/>
                  </a:lnTo>
                  <a:lnTo>
                    <a:pt x="154" y="302"/>
                  </a:lnTo>
                  <a:lnTo>
                    <a:pt x="156" y="304"/>
                  </a:lnTo>
                  <a:lnTo>
                    <a:pt x="162" y="310"/>
                  </a:lnTo>
                  <a:lnTo>
                    <a:pt x="164" y="316"/>
                  </a:lnTo>
                  <a:lnTo>
                    <a:pt x="162" y="330"/>
                  </a:lnTo>
                  <a:lnTo>
                    <a:pt x="158" y="340"/>
                  </a:lnTo>
                  <a:lnTo>
                    <a:pt x="154" y="344"/>
                  </a:lnTo>
                  <a:lnTo>
                    <a:pt x="142" y="370"/>
                  </a:lnTo>
                  <a:lnTo>
                    <a:pt x="146" y="372"/>
                  </a:lnTo>
                  <a:lnTo>
                    <a:pt x="164" y="372"/>
                  </a:lnTo>
                  <a:lnTo>
                    <a:pt x="168" y="374"/>
                  </a:lnTo>
                  <a:lnTo>
                    <a:pt x="168" y="376"/>
                  </a:lnTo>
                  <a:lnTo>
                    <a:pt x="164" y="388"/>
                  </a:lnTo>
                  <a:lnTo>
                    <a:pt x="164" y="394"/>
                  </a:lnTo>
                  <a:lnTo>
                    <a:pt x="172" y="398"/>
                  </a:lnTo>
                  <a:lnTo>
                    <a:pt x="176" y="400"/>
                  </a:lnTo>
                  <a:lnTo>
                    <a:pt x="178" y="398"/>
                  </a:lnTo>
                  <a:lnTo>
                    <a:pt x="188" y="394"/>
                  </a:lnTo>
                  <a:lnTo>
                    <a:pt x="194" y="392"/>
                  </a:lnTo>
                  <a:lnTo>
                    <a:pt x="204" y="392"/>
                  </a:lnTo>
                  <a:lnTo>
                    <a:pt x="216" y="380"/>
                  </a:lnTo>
                  <a:lnTo>
                    <a:pt x="216" y="366"/>
                  </a:lnTo>
                  <a:lnTo>
                    <a:pt x="216" y="360"/>
                  </a:lnTo>
                  <a:lnTo>
                    <a:pt x="216" y="356"/>
                  </a:lnTo>
                  <a:lnTo>
                    <a:pt x="220" y="354"/>
                  </a:lnTo>
                  <a:lnTo>
                    <a:pt x="224" y="354"/>
                  </a:lnTo>
                  <a:lnTo>
                    <a:pt x="230" y="356"/>
                  </a:lnTo>
                  <a:lnTo>
                    <a:pt x="236" y="360"/>
                  </a:lnTo>
                  <a:lnTo>
                    <a:pt x="256" y="372"/>
                  </a:lnTo>
                  <a:lnTo>
                    <a:pt x="264" y="376"/>
                  </a:lnTo>
                  <a:lnTo>
                    <a:pt x="270" y="378"/>
                  </a:lnTo>
                  <a:lnTo>
                    <a:pt x="270" y="376"/>
                  </a:lnTo>
                  <a:lnTo>
                    <a:pt x="270" y="370"/>
                  </a:lnTo>
                  <a:lnTo>
                    <a:pt x="266" y="360"/>
                  </a:lnTo>
                  <a:lnTo>
                    <a:pt x="256" y="344"/>
                  </a:lnTo>
                  <a:lnTo>
                    <a:pt x="256" y="342"/>
                  </a:lnTo>
                  <a:lnTo>
                    <a:pt x="256" y="340"/>
                  </a:lnTo>
                  <a:lnTo>
                    <a:pt x="264" y="332"/>
                  </a:lnTo>
                  <a:lnTo>
                    <a:pt x="274" y="326"/>
                  </a:lnTo>
                  <a:lnTo>
                    <a:pt x="282" y="324"/>
                  </a:lnTo>
                  <a:lnTo>
                    <a:pt x="292" y="326"/>
                  </a:lnTo>
                  <a:lnTo>
                    <a:pt x="320" y="340"/>
                  </a:lnTo>
                  <a:lnTo>
                    <a:pt x="332" y="332"/>
                  </a:lnTo>
                  <a:lnTo>
                    <a:pt x="334" y="332"/>
                  </a:lnTo>
                  <a:lnTo>
                    <a:pt x="334" y="330"/>
                  </a:lnTo>
                  <a:lnTo>
                    <a:pt x="332" y="328"/>
                  </a:lnTo>
                  <a:lnTo>
                    <a:pt x="334" y="326"/>
                  </a:lnTo>
                  <a:lnTo>
                    <a:pt x="340" y="314"/>
                  </a:lnTo>
                  <a:lnTo>
                    <a:pt x="344" y="304"/>
                  </a:lnTo>
                  <a:lnTo>
                    <a:pt x="344" y="298"/>
                  </a:lnTo>
                  <a:lnTo>
                    <a:pt x="344" y="292"/>
                  </a:lnTo>
                  <a:lnTo>
                    <a:pt x="338" y="286"/>
                  </a:lnTo>
                  <a:lnTo>
                    <a:pt x="334" y="284"/>
                  </a:lnTo>
                  <a:lnTo>
                    <a:pt x="332" y="284"/>
                  </a:lnTo>
                  <a:lnTo>
                    <a:pt x="330" y="276"/>
                  </a:lnTo>
                  <a:lnTo>
                    <a:pt x="332" y="276"/>
                  </a:lnTo>
                  <a:lnTo>
                    <a:pt x="338" y="272"/>
                  </a:lnTo>
                  <a:lnTo>
                    <a:pt x="340" y="268"/>
                  </a:lnTo>
                  <a:lnTo>
                    <a:pt x="338" y="264"/>
                  </a:lnTo>
                  <a:lnTo>
                    <a:pt x="326" y="252"/>
                  </a:lnTo>
                  <a:lnTo>
                    <a:pt x="326" y="250"/>
                  </a:lnTo>
                  <a:lnTo>
                    <a:pt x="320" y="232"/>
                  </a:lnTo>
                  <a:lnTo>
                    <a:pt x="316" y="214"/>
                  </a:lnTo>
                  <a:lnTo>
                    <a:pt x="316" y="196"/>
                  </a:lnTo>
                  <a:lnTo>
                    <a:pt x="316" y="188"/>
                  </a:lnTo>
                  <a:lnTo>
                    <a:pt x="308" y="196"/>
                  </a:lnTo>
                  <a:lnTo>
                    <a:pt x="302" y="204"/>
                  </a:lnTo>
                  <a:lnTo>
                    <a:pt x="300" y="170"/>
                  </a:lnTo>
                  <a:lnTo>
                    <a:pt x="300" y="168"/>
                  </a:lnTo>
                  <a:lnTo>
                    <a:pt x="322" y="138"/>
                  </a:lnTo>
                  <a:lnTo>
                    <a:pt x="334" y="124"/>
                  </a:lnTo>
                  <a:lnTo>
                    <a:pt x="326" y="100"/>
                  </a:lnTo>
                  <a:lnTo>
                    <a:pt x="322" y="76"/>
                  </a:lnTo>
                  <a:lnTo>
                    <a:pt x="308" y="70"/>
                  </a:lnTo>
                  <a:lnTo>
                    <a:pt x="300" y="68"/>
                  </a:lnTo>
                  <a:close/>
                </a:path>
              </a:pathLst>
            </a:custGeom>
            <a:solidFill>
              <a:srgbClr val="565656"/>
            </a:solidFill>
            <a:ln>
              <a:noFill/>
            </a:ln>
            <a:extLst>
              <a:ext uri="{91240B29-F687-4F45-9708-019B960494DF}">
                <a14:hiddenLine xmlns:a14="http://schemas.microsoft.com/office/drawing/2010/main"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6" name="湖北"/>
            <p:cNvSpPr>
              <a:spLocks/>
            </p:cNvSpPr>
            <p:nvPr/>
          </p:nvSpPr>
          <p:spPr bwMode="auto">
            <a:xfrm>
              <a:off x="4270483" y="4144328"/>
              <a:ext cx="750617" cy="470137"/>
            </a:xfrm>
            <a:custGeom>
              <a:avLst/>
              <a:gdLst>
                <a:gd name="T0" fmla="*/ 2147483646 w 488"/>
                <a:gd name="T1" fmla="*/ 2147483646 h 306"/>
                <a:gd name="T2" fmla="*/ 2147483646 w 488"/>
                <a:gd name="T3" fmla="*/ 2147483646 h 306"/>
                <a:gd name="T4" fmla="*/ 2147483646 w 488"/>
                <a:gd name="T5" fmla="*/ 2147483646 h 306"/>
                <a:gd name="T6" fmla="*/ 2147483646 w 488"/>
                <a:gd name="T7" fmla="*/ 2147483646 h 306"/>
                <a:gd name="T8" fmla="*/ 2147483646 w 488"/>
                <a:gd name="T9" fmla="*/ 2147483646 h 306"/>
                <a:gd name="T10" fmla="*/ 2147483646 w 488"/>
                <a:gd name="T11" fmla="*/ 2147483646 h 306"/>
                <a:gd name="T12" fmla="*/ 2147483646 w 488"/>
                <a:gd name="T13" fmla="*/ 2147483646 h 306"/>
                <a:gd name="T14" fmla="*/ 2147483646 w 488"/>
                <a:gd name="T15" fmla="*/ 2147483646 h 306"/>
                <a:gd name="T16" fmla="*/ 2147483646 w 488"/>
                <a:gd name="T17" fmla="*/ 2147483646 h 306"/>
                <a:gd name="T18" fmla="*/ 2147483646 w 488"/>
                <a:gd name="T19" fmla="*/ 2147483646 h 306"/>
                <a:gd name="T20" fmla="*/ 2147483646 w 488"/>
                <a:gd name="T21" fmla="*/ 2147483646 h 306"/>
                <a:gd name="T22" fmla="*/ 2147483646 w 488"/>
                <a:gd name="T23" fmla="*/ 2147483646 h 306"/>
                <a:gd name="T24" fmla="*/ 2147483646 w 488"/>
                <a:gd name="T25" fmla="*/ 2147483646 h 306"/>
                <a:gd name="T26" fmla="*/ 2147483646 w 488"/>
                <a:gd name="T27" fmla="*/ 2147483646 h 306"/>
                <a:gd name="T28" fmla="*/ 2147483646 w 488"/>
                <a:gd name="T29" fmla="*/ 2147483646 h 306"/>
                <a:gd name="T30" fmla="*/ 2147483646 w 488"/>
                <a:gd name="T31" fmla="*/ 2147483646 h 306"/>
                <a:gd name="T32" fmla="*/ 2147483646 w 488"/>
                <a:gd name="T33" fmla="*/ 2147483646 h 306"/>
                <a:gd name="T34" fmla="*/ 2147483646 w 488"/>
                <a:gd name="T35" fmla="*/ 2147483646 h 306"/>
                <a:gd name="T36" fmla="*/ 2147483646 w 488"/>
                <a:gd name="T37" fmla="*/ 2147483646 h 306"/>
                <a:gd name="T38" fmla="*/ 2147483646 w 488"/>
                <a:gd name="T39" fmla="*/ 2147483646 h 306"/>
                <a:gd name="T40" fmla="*/ 2147483646 w 488"/>
                <a:gd name="T41" fmla="*/ 2147483646 h 306"/>
                <a:gd name="T42" fmla="*/ 2147483646 w 488"/>
                <a:gd name="T43" fmla="*/ 2147483646 h 306"/>
                <a:gd name="T44" fmla="*/ 2147483646 w 488"/>
                <a:gd name="T45" fmla="*/ 2147483646 h 306"/>
                <a:gd name="T46" fmla="*/ 2147483646 w 488"/>
                <a:gd name="T47" fmla="*/ 2147483646 h 306"/>
                <a:gd name="T48" fmla="*/ 2147483646 w 488"/>
                <a:gd name="T49" fmla="*/ 2147483646 h 306"/>
                <a:gd name="T50" fmla="*/ 2147483646 w 488"/>
                <a:gd name="T51" fmla="*/ 2147483646 h 306"/>
                <a:gd name="T52" fmla="*/ 2147483646 w 488"/>
                <a:gd name="T53" fmla="*/ 2147483646 h 306"/>
                <a:gd name="T54" fmla="*/ 2147483646 w 488"/>
                <a:gd name="T55" fmla="*/ 2147483646 h 306"/>
                <a:gd name="T56" fmla="*/ 2147483646 w 488"/>
                <a:gd name="T57" fmla="*/ 2147483646 h 306"/>
                <a:gd name="T58" fmla="*/ 2147483646 w 488"/>
                <a:gd name="T59" fmla="*/ 2147483646 h 306"/>
                <a:gd name="T60" fmla="*/ 2147483646 w 488"/>
                <a:gd name="T61" fmla="*/ 2147483646 h 306"/>
                <a:gd name="T62" fmla="*/ 2147483646 w 488"/>
                <a:gd name="T63" fmla="*/ 2147483646 h 306"/>
                <a:gd name="T64" fmla="*/ 2147483646 w 488"/>
                <a:gd name="T65" fmla="*/ 2147483646 h 306"/>
                <a:gd name="T66" fmla="*/ 2147483646 w 488"/>
                <a:gd name="T67" fmla="*/ 2147483646 h 306"/>
                <a:gd name="T68" fmla="*/ 2147483646 w 488"/>
                <a:gd name="T69" fmla="*/ 2147483646 h 306"/>
                <a:gd name="T70" fmla="*/ 2147483646 w 488"/>
                <a:gd name="T71" fmla="*/ 2147483646 h 306"/>
                <a:gd name="T72" fmla="*/ 2147483646 w 488"/>
                <a:gd name="T73" fmla="*/ 2147483646 h 306"/>
                <a:gd name="T74" fmla="*/ 2147483646 w 488"/>
                <a:gd name="T75" fmla="*/ 2147483646 h 306"/>
                <a:gd name="T76" fmla="*/ 2147483646 w 488"/>
                <a:gd name="T77" fmla="*/ 2147483646 h 306"/>
                <a:gd name="T78" fmla="*/ 2147483646 w 488"/>
                <a:gd name="T79" fmla="*/ 2147483646 h 306"/>
                <a:gd name="T80" fmla="*/ 2147483646 w 488"/>
                <a:gd name="T81" fmla="*/ 2147483646 h 306"/>
                <a:gd name="T82" fmla="*/ 2147483646 w 488"/>
                <a:gd name="T83" fmla="*/ 2147483646 h 306"/>
                <a:gd name="T84" fmla="*/ 2147483646 w 488"/>
                <a:gd name="T85" fmla="*/ 2147483646 h 306"/>
                <a:gd name="T86" fmla="*/ 2147483646 w 488"/>
                <a:gd name="T87" fmla="*/ 2147483646 h 306"/>
                <a:gd name="T88" fmla="*/ 2147483646 w 488"/>
                <a:gd name="T89" fmla="*/ 2147483646 h 306"/>
                <a:gd name="T90" fmla="*/ 2147483646 w 488"/>
                <a:gd name="T91" fmla="*/ 2147483646 h 306"/>
                <a:gd name="T92" fmla="*/ 2147483646 w 488"/>
                <a:gd name="T93" fmla="*/ 2147483646 h 306"/>
                <a:gd name="T94" fmla="*/ 2147483646 w 488"/>
                <a:gd name="T95" fmla="*/ 2147483646 h 306"/>
                <a:gd name="T96" fmla="*/ 2147483646 w 488"/>
                <a:gd name="T97" fmla="*/ 2147483646 h 306"/>
                <a:gd name="T98" fmla="*/ 2147483646 w 488"/>
                <a:gd name="T99" fmla="*/ 2147483646 h 306"/>
                <a:gd name="T100" fmla="*/ 2147483646 w 488"/>
                <a:gd name="T101" fmla="*/ 2147483646 h 306"/>
                <a:gd name="T102" fmla="*/ 2147483646 w 488"/>
                <a:gd name="T103" fmla="*/ 2147483646 h 306"/>
                <a:gd name="T104" fmla="*/ 2147483646 w 488"/>
                <a:gd name="T105" fmla="*/ 2147483646 h 306"/>
                <a:gd name="T106" fmla="*/ 2147483646 w 488"/>
                <a:gd name="T107" fmla="*/ 2147483646 h 306"/>
                <a:gd name="T108" fmla="*/ 2147483646 w 488"/>
                <a:gd name="T109" fmla="*/ 2147483646 h 306"/>
                <a:gd name="T110" fmla="*/ 2147483646 w 488"/>
                <a:gd name="T111" fmla="*/ 2147483646 h 306"/>
                <a:gd name="T112" fmla="*/ 2147483646 w 488"/>
                <a:gd name="T113" fmla="*/ 2147483646 h 306"/>
                <a:gd name="T114" fmla="*/ 2147483646 w 488"/>
                <a:gd name="T115" fmla="*/ 2147483646 h 30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88" h="306">
                  <a:moveTo>
                    <a:pt x="62" y="2"/>
                  </a:moveTo>
                  <a:lnTo>
                    <a:pt x="60" y="4"/>
                  </a:lnTo>
                  <a:lnTo>
                    <a:pt x="64" y="10"/>
                  </a:lnTo>
                  <a:lnTo>
                    <a:pt x="86" y="24"/>
                  </a:lnTo>
                  <a:lnTo>
                    <a:pt x="100" y="38"/>
                  </a:lnTo>
                  <a:lnTo>
                    <a:pt x="98" y="40"/>
                  </a:lnTo>
                  <a:lnTo>
                    <a:pt x="90" y="50"/>
                  </a:lnTo>
                  <a:lnTo>
                    <a:pt x="88" y="50"/>
                  </a:lnTo>
                  <a:lnTo>
                    <a:pt x="88" y="52"/>
                  </a:lnTo>
                  <a:lnTo>
                    <a:pt x="74" y="52"/>
                  </a:lnTo>
                  <a:lnTo>
                    <a:pt x="66" y="54"/>
                  </a:lnTo>
                  <a:lnTo>
                    <a:pt x="60" y="58"/>
                  </a:lnTo>
                  <a:lnTo>
                    <a:pt x="64" y="66"/>
                  </a:lnTo>
                  <a:lnTo>
                    <a:pt x="64" y="74"/>
                  </a:lnTo>
                  <a:lnTo>
                    <a:pt x="72" y="86"/>
                  </a:lnTo>
                  <a:lnTo>
                    <a:pt x="72" y="108"/>
                  </a:lnTo>
                  <a:lnTo>
                    <a:pt x="78" y="110"/>
                  </a:lnTo>
                  <a:lnTo>
                    <a:pt x="88" y="114"/>
                  </a:lnTo>
                  <a:lnTo>
                    <a:pt x="90" y="114"/>
                  </a:lnTo>
                  <a:lnTo>
                    <a:pt x="92" y="116"/>
                  </a:lnTo>
                  <a:lnTo>
                    <a:pt x="102" y="130"/>
                  </a:lnTo>
                  <a:lnTo>
                    <a:pt x="108" y="146"/>
                  </a:lnTo>
                  <a:lnTo>
                    <a:pt x="108" y="156"/>
                  </a:lnTo>
                  <a:lnTo>
                    <a:pt x="106" y="164"/>
                  </a:lnTo>
                  <a:lnTo>
                    <a:pt x="104" y="170"/>
                  </a:lnTo>
                  <a:lnTo>
                    <a:pt x="94" y="178"/>
                  </a:lnTo>
                  <a:lnTo>
                    <a:pt x="80" y="184"/>
                  </a:lnTo>
                  <a:lnTo>
                    <a:pt x="54" y="200"/>
                  </a:lnTo>
                  <a:lnTo>
                    <a:pt x="52" y="200"/>
                  </a:lnTo>
                  <a:lnTo>
                    <a:pt x="4" y="204"/>
                  </a:lnTo>
                  <a:lnTo>
                    <a:pt x="0" y="216"/>
                  </a:lnTo>
                  <a:lnTo>
                    <a:pt x="8" y="232"/>
                  </a:lnTo>
                  <a:lnTo>
                    <a:pt x="8" y="234"/>
                  </a:lnTo>
                  <a:lnTo>
                    <a:pt x="12" y="254"/>
                  </a:lnTo>
                  <a:lnTo>
                    <a:pt x="38" y="286"/>
                  </a:lnTo>
                  <a:lnTo>
                    <a:pt x="40" y="286"/>
                  </a:lnTo>
                  <a:lnTo>
                    <a:pt x="50" y="306"/>
                  </a:lnTo>
                  <a:lnTo>
                    <a:pt x="52" y="302"/>
                  </a:lnTo>
                  <a:lnTo>
                    <a:pt x="60" y="278"/>
                  </a:lnTo>
                  <a:lnTo>
                    <a:pt x="60" y="276"/>
                  </a:lnTo>
                  <a:lnTo>
                    <a:pt x="76" y="256"/>
                  </a:lnTo>
                  <a:lnTo>
                    <a:pt x="78" y="254"/>
                  </a:lnTo>
                  <a:lnTo>
                    <a:pt x="98" y="246"/>
                  </a:lnTo>
                  <a:lnTo>
                    <a:pt x="100" y="246"/>
                  </a:lnTo>
                  <a:lnTo>
                    <a:pt x="112" y="254"/>
                  </a:lnTo>
                  <a:lnTo>
                    <a:pt x="128" y="252"/>
                  </a:lnTo>
                  <a:lnTo>
                    <a:pt x="124" y="224"/>
                  </a:lnTo>
                  <a:lnTo>
                    <a:pt x="126" y="222"/>
                  </a:lnTo>
                  <a:lnTo>
                    <a:pt x="142" y="222"/>
                  </a:lnTo>
                  <a:lnTo>
                    <a:pt x="158" y="222"/>
                  </a:lnTo>
                  <a:lnTo>
                    <a:pt x="160" y="222"/>
                  </a:lnTo>
                  <a:lnTo>
                    <a:pt x="192" y="238"/>
                  </a:lnTo>
                  <a:lnTo>
                    <a:pt x="218" y="242"/>
                  </a:lnTo>
                  <a:lnTo>
                    <a:pt x="220" y="242"/>
                  </a:lnTo>
                  <a:lnTo>
                    <a:pt x="228" y="250"/>
                  </a:lnTo>
                  <a:lnTo>
                    <a:pt x="242" y="254"/>
                  </a:lnTo>
                  <a:lnTo>
                    <a:pt x="250" y="262"/>
                  </a:lnTo>
                  <a:lnTo>
                    <a:pt x="254" y="264"/>
                  </a:lnTo>
                  <a:lnTo>
                    <a:pt x="264" y="256"/>
                  </a:lnTo>
                  <a:lnTo>
                    <a:pt x="264" y="254"/>
                  </a:lnTo>
                  <a:lnTo>
                    <a:pt x="276" y="244"/>
                  </a:lnTo>
                  <a:lnTo>
                    <a:pt x="284" y="230"/>
                  </a:lnTo>
                  <a:lnTo>
                    <a:pt x="296" y="238"/>
                  </a:lnTo>
                  <a:lnTo>
                    <a:pt x="296" y="240"/>
                  </a:lnTo>
                  <a:lnTo>
                    <a:pt x="300" y="250"/>
                  </a:lnTo>
                  <a:lnTo>
                    <a:pt x="300" y="252"/>
                  </a:lnTo>
                  <a:lnTo>
                    <a:pt x="298" y="258"/>
                  </a:lnTo>
                  <a:lnTo>
                    <a:pt x="300" y="260"/>
                  </a:lnTo>
                  <a:lnTo>
                    <a:pt x="308" y="256"/>
                  </a:lnTo>
                  <a:lnTo>
                    <a:pt x="318" y="246"/>
                  </a:lnTo>
                  <a:lnTo>
                    <a:pt x="328" y="246"/>
                  </a:lnTo>
                  <a:lnTo>
                    <a:pt x="330" y="246"/>
                  </a:lnTo>
                  <a:lnTo>
                    <a:pt x="336" y="250"/>
                  </a:lnTo>
                  <a:lnTo>
                    <a:pt x="342" y="258"/>
                  </a:lnTo>
                  <a:lnTo>
                    <a:pt x="342" y="260"/>
                  </a:lnTo>
                  <a:lnTo>
                    <a:pt x="342" y="264"/>
                  </a:lnTo>
                  <a:lnTo>
                    <a:pt x="340" y="282"/>
                  </a:lnTo>
                  <a:lnTo>
                    <a:pt x="346" y="290"/>
                  </a:lnTo>
                  <a:lnTo>
                    <a:pt x="348" y="290"/>
                  </a:lnTo>
                  <a:lnTo>
                    <a:pt x="360" y="278"/>
                  </a:lnTo>
                  <a:lnTo>
                    <a:pt x="372" y="268"/>
                  </a:lnTo>
                  <a:lnTo>
                    <a:pt x="380" y="262"/>
                  </a:lnTo>
                  <a:lnTo>
                    <a:pt x="388" y="260"/>
                  </a:lnTo>
                  <a:lnTo>
                    <a:pt x="408" y="260"/>
                  </a:lnTo>
                  <a:lnTo>
                    <a:pt x="414" y="250"/>
                  </a:lnTo>
                  <a:lnTo>
                    <a:pt x="430" y="242"/>
                  </a:lnTo>
                  <a:lnTo>
                    <a:pt x="432" y="242"/>
                  </a:lnTo>
                  <a:lnTo>
                    <a:pt x="452" y="240"/>
                  </a:lnTo>
                  <a:lnTo>
                    <a:pt x="474" y="228"/>
                  </a:lnTo>
                  <a:lnTo>
                    <a:pt x="488" y="228"/>
                  </a:lnTo>
                  <a:lnTo>
                    <a:pt x="484" y="222"/>
                  </a:lnTo>
                  <a:lnTo>
                    <a:pt x="486" y="220"/>
                  </a:lnTo>
                  <a:lnTo>
                    <a:pt x="488" y="216"/>
                  </a:lnTo>
                  <a:lnTo>
                    <a:pt x="460" y="154"/>
                  </a:lnTo>
                  <a:lnTo>
                    <a:pt x="460" y="152"/>
                  </a:lnTo>
                  <a:lnTo>
                    <a:pt x="458" y="150"/>
                  </a:lnTo>
                  <a:lnTo>
                    <a:pt x="472" y="134"/>
                  </a:lnTo>
                  <a:lnTo>
                    <a:pt x="468" y="130"/>
                  </a:lnTo>
                  <a:lnTo>
                    <a:pt x="446" y="126"/>
                  </a:lnTo>
                  <a:lnTo>
                    <a:pt x="444" y="126"/>
                  </a:lnTo>
                  <a:lnTo>
                    <a:pt x="444" y="124"/>
                  </a:lnTo>
                  <a:lnTo>
                    <a:pt x="430" y="110"/>
                  </a:lnTo>
                  <a:lnTo>
                    <a:pt x="430" y="106"/>
                  </a:lnTo>
                  <a:lnTo>
                    <a:pt x="428" y="108"/>
                  </a:lnTo>
                  <a:lnTo>
                    <a:pt x="416" y="100"/>
                  </a:lnTo>
                  <a:lnTo>
                    <a:pt x="408" y="108"/>
                  </a:lnTo>
                  <a:lnTo>
                    <a:pt x="400" y="114"/>
                  </a:lnTo>
                  <a:lnTo>
                    <a:pt x="394" y="114"/>
                  </a:lnTo>
                  <a:lnTo>
                    <a:pt x="388" y="110"/>
                  </a:lnTo>
                  <a:lnTo>
                    <a:pt x="382" y="104"/>
                  </a:lnTo>
                  <a:lnTo>
                    <a:pt x="372" y="94"/>
                  </a:lnTo>
                  <a:lnTo>
                    <a:pt x="366" y="86"/>
                  </a:lnTo>
                  <a:lnTo>
                    <a:pt x="362" y="86"/>
                  </a:lnTo>
                  <a:lnTo>
                    <a:pt x="352" y="90"/>
                  </a:lnTo>
                  <a:lnTo>
                    <a:pt x="334" y="94"/>
                  </a:lnTo>
                  <a:lnTo>
                    <a:pt x="328" y="94"/>
                  </a:lnTo>
                  <a:lnTo>
                    <a:pt x="324" y="94"/>
                  </a:lnTo>
                  <a:lnTo>
                    <a:pt x="322" y="90"/>
                  </a:lnTo>
                  <a:lnTo>
                    <a:pt x="320" y="84"/>
                  </a:lnTo>
                  <a:lnTo>
                    <a:pt x="320" y="70"/>
                  </a:lnTo>
                  <a:lnTo>
                    <a:pt x="322" y="60"/>
                  </a:lnTo>
                  <a:lnTo>
                    <a:pt x="320" y="54"/>
                  </a:lnTo>
                  <a:lnTo>
                    <a:pt x="216" y="50"/>
                  </a:lnTo>
                  <a:lnTo>
                    <a:pt x="202" y="44"/>
                  </a:lnTo>
                  <a:lnTo>
                    <a:pt x="194" y="38"/>
                  </a:lnTo>
                  <a:lnTo>
                    <a:pt x="178" y="34"/>
                  </a:lnTo>
                  <a:lnTo>
                    <a:pt x="172" y="30"/>
                  </a:lnTo>
                  <a:lnTo>
                    <a:pt x="164" y="24"/>
                  </a:lnTo>
                  <a:lnTo>
                    <a:pt x="144" y="0"/>
                  </a:lnTo>
                  <a:lnTo>
                    <a:pt x="132" y="10"/>
                  </a:lnTo>
                  <a:lnTo>
                    <a:pt x="116" y="4"/>
                  </a:lnTo>
                  <a:lnTo>
                    <a:pt x="74" y="6"/>
                  </a:lnTo>
                  <a:lnTo>
                    <a:pt x="62" y="2"/>
                  </a:lnTo>
                  <a:close/>
                </a:path>
              </a:pathLst>
            </a:custGeom>
            <a:solidFill>
              <a:srgbClr val="565656"/>
            </a:solidFill>
            <a:ln>
              <a:noFill/>
            </a:ln>
            <a:extLst>
              <a:ext uri="{91240B29-F687-4F45-9708-019B960494DF}">
                <a14:hiddenLine xmlns:a14="http://schemas.microsoft.com/office/drawing/2010/main"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7" name="广东"/>
            <p:cNvSpPr>
              <a:spLocks/>
            </p:cNvSpPr>
            <p:nvPr/>
          </p:nvSpPr>
          <p:spPr bwMode="auto">
            <a:xfrm>
              <a:off x="4436100" y="5008472"/>
              <a:ext cx="781335" cy="618391"/>
            </a:xfrm>
            <a:custGeom>
              <a:avLst/>
              <a:gdLst>
                <a:gd name="T0" fmla="*/ 2147483646 w 508"/>
                <a:gd name="T1" fmla="*/ 2147483646 h 402"/>
                <a:gd name="T2" fmla="*/ 2147483646 w 508"/>
                <a:gd name="T3" fmla="*/ 2147483646 h 402"/>
                <a:gd name="T4" fmla="*/ 2147483646 w 508"/>
                <a:gd name="T5" fmla="*/ 2147483646 h 402"/>
                <a:gd name="T6" fmla="*/ 2147483646 w 508"/>
                <a:gd name="T7" fmla="*/ 2147483646 h 402"/>
                <a:gd name="T8" fmla="*/ 2147483646 w 508"/>
                <a:gd name="T9" fmla="*/ 2147483646 h 402"/>
                <a:gd name="T10" fmla="*/ 2147483646 w 508"/>
                <a:gd name="T11" fmla="*/ 2147483646 h 402"/>
                <a:gd name="T12" fmla="*/ 2147483646 w 508"/>
                <a:gd name="T13" fmla="*/ 2147483646 h 402"/>
                <a:gd name="T14" fmla="*/ 2147483646 w 508"/>
                <a:gd name="T15" fmla="*/ 2147483646 h 402"/>
                <a:gd name="T16" fmla="*/ 2147483646 w 508"/>
                <a:gd name="T17" fmla="*/ 2147483646 h 402"/>
                <a:gd name="T18" fmla="*/ 2147483646 w 508"/>
                <a:gd name="T19" fmla="*/ 2147483646 h 402"/>
                <a:gd name="T20" fmla="*/ 2147483646 w 508"/>
                <a:gd name="T21" fmla="*/ 2147483646 h 402"/>
                <a:gd name="T22" fmla="*/ 2147483646 w 508"/>
                <a:gd name="T23" fmla="*/ 2147483646 h 402"/>
                <a:gd name="T24" fmla="*/ 2147483646 w 508"/>
                <a:gd name="T25" fmla="*/ 2147483646 h 402"/>
                <a:gd name="T26" fmla="*/ 2147483646 w 508"/>
                <a:gd name="T27" fmla="*/ 2147483646 h 402"/>
                <a:gd name="T28" fmla="*/ 2147483646 w 508"/>
                <a:gd name="T29" fmla="*/ 2147483646 h 402"/>
                <a:gd name="T30" fmla="*/ 2147483646 w 508"/>
                <a:gd name="T31" fmla="*/ 2147483646 h 402"/>
                <a:gd name="T32" fmla="*/ 2147483646 w 508"/>
                <a:gd name="T33" fmla="*/ 2147483646 h 402"/>
                <a:gd name="T34" fmla="*/ 2147483646 w 508"/>
                <a:gd name="T35" fmla="*/ 2147483646 h 402"/>
                <a:gd name="T36" fmla="*/ 2147483646 w 508"/>
                <a:gd name="T37" fmla="*/ 2147483646 h 402"/>
                <a:gd name="T38" fmla="*/ 2147483646 w 508"/>
                <a:gd name="T39" fmla="*/ 2147483646 h 402"/>
                <a:gd name="T40" fmla="*/ 2147483646 w 508"/>
                <a:gd name="T41" fmla="*/ 2147483646 h 402"/>
                <a:gd name="T42" fmla="*/ 2147483646 w 508"/>
                <a:gd name="T43" fmla="*/ 2147483646 h 402"/>
                <a:gd name="T44" fmla="*/ 2147483646 w 508"/>
                <a:gd name="T45" fmla="*/ 2147483646 h 402"/>
                <a:gd name="T46" fmla="*/ 2147483646 w 508"/>
                <a:gd name="T47" fmla="*/ 2147483646 h 402"/>
                <a:gd name="T48" fmla="*/ 2147483646 w 508"/>
                <a:gd name="T49" fmla="*/ 2147483646 h 402"/>
                <a:gd name="T50" fmla="*/ 2147483646 w 508"/>
                <a:gd name="T51" fmla="*/ 2147483646 h 402"/>
                <a:gd name="T52" fmla="*/ 2147483646 w 508"/>
                <a:gd name="T53" fmla="*/ 2147483646 h 402"/>
                <a:gd name="T54" fmla="*/ 2147483646 w 508"/>
                <a:gd name="T55" fmla="*/ 2147483646 h 402"/>
                <a:gd name="T56" fmla="*/ 2147483646 w 508"/>
                <a:gd name="T57" fmla="*/ 2147483646 h 402"/>
                <a:gd name="T58" fmla="*/ 2147483646 w 508"/>
                <a:gd name="T59" fmla="*/ 2147483646 h 402"/>
                <a:gd name="T60" fmla="*/ 2147483646 w 508"/>
                <a:gd name="T61" fmla="*/ 2147483646 h 402"/>
                <a:gd name="T62" fmla="*/ 2147483646 w 508"/>
                <a:gd name="T63" fmla="*/ 2147483646 h 402"/>
                <a:gd name="T64" fmla="*/ 2147483646 w 508"/>
                <a:gd name="T65" fmla="*/ 2147483646 h 402"/>
                <a:gd name="T66" fmla="*/ 2147483646 w 508"/>
                <a:gd name="T67" fmla="*/ 2147483646 h 402"/>
                <a:gd name="T68" fmla="*/ 2147483646 w 508"/>
                <a:gd name="T69" fmla="*/ 2147483646 h 402"/>
                <a:gd name="T70" fmla="*/ 2147483646 w 508"/>
                <a:gd name="T71" fmla="*/ 2147483646 h 402"/>
                <a:gd name="T72" fmla="*/ 2147483646 w 508"/>
                <a:gd name="T73" fmla="*/ 2147483646 h 402"/>
                <a:gd name="T74" fmla="*/ 2147483646 w 508"/>
                <a:gd name="T75" fmla="*/ 2147483646 h 402"/>
                <a:gd name="T76" fmla="*/ 2147483646 w 508"/>
                <a:gd name="T77" fmla="*/ 2147483646 h 402"/>
                <a:gd name="T78" fmla="*/ 2147483646 w 508"/>
                <a:gd name="T79" fmla="*/ 2147483646 h 402"/>
                <a:gd name="T80" fmla="*/ 2147483646 w 508"/>
                <a:gd name="T81" fmla="*/ 2147483646 h 402"/>
                <a:gd name="T82" fmla="*/ 2147483646 w 508"/>
                <a:gd name="T83" fmla="*/ 2147483646 h 402"/>
                <a:gd name="T84" fmla="*/ 2147483646 w 508"/>
                <a:gd name="T85" fmla="*/ 2147483646 h 402"/>
                <a:gd name="T86" fmla="*/ 2147483646 w 508"/>
                <a:gd name="T87" fmla="*/ 2147483646 h 402"/>
                <a:gd name="T88" fmla="*/ 2147483646 w 508"/>
                <a:gd name="T89" fmla="*/ 2147483646 h 402"/>
                <a:gd name="T90" fmla="*/ 2147483646 w 508"/>
                <a:gd name="T91" fmla="*/ 2147483646 h 402"/>
                <a:gd name="T92" fmla="*/ 2147483646 w 508"/>
                <a:gd name="T93" fmla="*/ 2147483646 h 402"/>
                <a:gd name="T94" fmla="*/ 2147483646 w 508"/>
                <a:gd name="T95" fmla="*/ 2147483646 h 402"/>
                <a:gd name="T96" fmla="*/ 2147483646 w 508"/>
                <a:gd name="T97" fmla="*/ 2147483646 h 402"/>
                <a:gd name="T98" fmla="*/ 2147483646 w 508"/>
                <a:gd name="T99" fmla="*/ 2147483646 h 402"/>
                <a:gd name="T100" fmla="*/ 2147483646 w 508"/>
                <a:gd name="T101" fmla="*/ 2147483646 h 4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08" h="402">
                  <a:moveTo>
                    <a:pt x="476" y="138"/>
                  </a:moveTo>
                  <a:lnTo>
                    <a:pt x="476" y="138"/>
                  </a:lnTo>
                  <a:lnTo>
                    <a:pt x="484" y="134"/>
                  </a:lnTo>
                  <a:lnTo>
                    <a:pt x="488" y="130"/>
                  </a:lnTo>
                  <a:lnTo>
                    <a:pt x="488" y="128"/>
                  </a:lnTo>
                  <a:lnTo>
                    <a:pt x="490" y="126"/>
                  </a:lnTo>
                  <a:lnTo>
                    <a:pt x="492" y="126"/>
                  </a:lnTo>
                  <a:lnTo>
                    <a:pt x="508" y="126"/>
                  </a:lnTo>
                  <a:lnTo>
                    <a:pt x="508" y="116"/>
                  </a:lnTo>
                  <a:lnTo>
                    <a:pt x="502" y="114"/>
                  </a:lnTo>
                  <a:lnTo>
                    <a:pt x="496" y="110"/>
                  </a:lnTo>
                  <a:lnTo>
                    <a:pt x="472" y="88"/>
                  </a:lnTo>
                  <a:lnTo>
                    <a:pt x="460" y="58"/>
                  </a:lnTo>
                  <a:lnTo>
                    <a:pt x="446" y="44"/>
                  </a:lnTo>
                  <a:lnTo>
                    <a:pt x="424" y="42"/>
                  </a:lnTo>
                  <a:lnTo>
                    <a:pt x="406" y="44"/>
                  </a:lnTo>
                  <a:lnTo>
                    <a:pt x="402" y="44"/>
                  </a:lnTo>
                  <a:lnTo>
                    <a:pt x="404" y="54"/>
                  </a:lnTo>
                  <a:lnTo>
                    <a:pt x="404" y="56"/>
                  </a:lnTo>
                  <a:lnTo>
                    <a:pt x="404" y="58"/>
                  </a:lnTo>
                  <a:lnTo>
                    <a:pt x="400" y="58"/>
                  </a:lnTo>
                  <a:lnTo>
                    <a:pt x="388" y="64"/>
                  </a:lnTo>
                  <a:lnTo>
                    <a:pt x="386" y="62"/>
                  </a:lnTo>
                  <a:lnTo>
                    <a:pt x="372" y="50"/>
                  </a:lnTo>
                  <a:lnTo>
                    <a:pt x="368" y="50"/>
                  </a:lnTo>
                  <a:lnTo>
                    <a:pt x="364" y="50"/>
                  </a:lnTo>
                  <a:lnTo>
                    <a:pt x="332" y="64"/>
                  </a:lnTo>
                  <a:lnTo>
                    <a:pt x="322" y="68"/>
                  </a:lnTo>
                  <a:lnTo>
                    <a:pt x="316" y="66"/>
                  </a:lnTo>
                  <a:lnTo>
                    <a:pt x="310" y="70"/>
                  </a:lnTo>
                  <a:lnTo>
                    <a:pt x="304" y="76"/>
                  </a:lnTo>
                  <a:lnTo>
                    <a:pt x="300" y="80"/>
                  </a:lnTo>
                  <a:lnTo>
                    <a:pt x="298" y="76"/>
                  </a:lnTo>
                  <a:lnTo>
                    <a:pt x="288" y="66"/>
                  </a:lnTo>
                  <a:lnTo>
                    <a:pt x="286" y="62"/>
                  </a:lnTo>
                  <a:lnTo>
                    <a:pt x="286" y="58"/>
                  </a:lnTo>
                  <a:lnTo>
                    <a:pt x="290" y="50"/>
                  </a:lnTo>
                  <a:lnTo>
                    <a:pt x="300" y="38"/>
                  </a:lnTo>
                  <a:lnTo>
                    <a:pt x="314" y="22"/>
                  </a:lnTo>
                  <a:lnTo>
                    <a:pt x="318" y="16"/>
                  </a:lnTo>
                  <a:lnTo>
                    <a:pt x="316" y="12"/>
                  </a:lnTo>
                  <a:lnTo>
                    <a:pt x="312" y="12"/>
                  </a:lnTo>
                  <a:lnTo>
                    <a:pt x="308" y="14"/>
                  </a:lnTo>
                  <a:lnTo>
                    <a:pt x="298" y="20"/>
                  </a:lnTo>
                  <a:lnTo>
                    <a:pt x="288" y="26"/>
                  </a:lnTo>
                  <a:lnTo>
                    <a:pt x="282" y="28"/>
                  </a:lnTo>
                  <a:lnTo>
                    <a:pt x="280" y="26"/>
                  </a:lnTo>
                  <a:lnTo>
                    <a:pt x="278" y="20"/>
                  </a:lnTo>
                  <a:lnTo>
                    <a:pt x="276" y="20"/>
                  </a:lnTo>
                  <a:lnTo>
                    <a:pt x="270" y="6"/>
                  </a:lnTo>
                  <a:lnTo>
                    <a:pt x="254" y="16"/>
                  </a:lnTo>
                  <a:lnTo>
                    <a:pt x="252" y="18"/>
                  </a:lnTo>
                  <a:lnTo>
                    <a:pt x="252" y="16"/>
                  </a:lnTo>
                  <a:lnTo>
                    <a:pt x="236" y="8"/>
                  </a:lnTo>
                  <a:lnTo>
                    <a:pt x="220" y="2"/>
                  </a:lnTo>
                  <a:lnTo>
                    <a:pt x="214" y="0"/>
                  </a:lnTo>
                  <a:lnTo>
                    <a:pt x="208" y="2"/>
                  </a:lnTo>
                  <a:lnTo>
                    <a:pt x="204" y="6"/>
                  </a:lnTo>
                  <a:lnTo>
                    <a:pt x="198" y="12"/>
                  </a:lnTo>
                  <a:lnTo>
                    <a:pt x="204" y="24"/>
                  </a:lnTo>
                  <a:lnTo>
                    <a:pt x="210" y="38"/>
                  </a:lnTo>
                  <a:lnTo>
                    <a:pt x="210" y="44"/>
                  </a:lnTo>
                  <a:lnTo>
                    <a:pt x="210" y="48"/>
                  </a:lnTo>
                  <a:lnTo>
                    <a:pt x="208" y="52"/>
                  </a:lnTo>
                  <a:lnTo>
                    <a:pt x="204" y="54"/>
                  </a:lnTo>
                  <a:lnTo>
                    <a:pt x="200" y="54"/>
                  </a:lnTo>
                  <a:lnTo>
                    <a:pt x="194" y="54"/>
                  </a:lnTo>
                  <a:lnTo>
                    <a:pt x="188" y="50"/>
                  </a:lnTo>
                  <a:lnTo>
                    <a:pt x="182" y="46"/>
                  </a:lnTo>
                  <a:lnTo>
                    <a:pt x="164" y="36"/>
                  </a:lnTo>
                  <a:lnTo>
                    <a:pt x="156" y="32"/>
                  </a:lnTo>
                  <a:lnTo>
                    <a:pt x="156" y="34"/>
                  </a:lnTo>
                  <a:lnTo>
                    <a:pt x="156" y="52"/>
                  </a:lnTo>
                  <a:lnTo>
                    <a:pt x="144" y="66"/>
                  </a:lnTo>
                  <a:lnTo>
                    <a:pt x="144" y="80"/>
                  </a:lnTo>
                  <a:lnTo>
                    <a:pt x="148" y="94"/>
                  </a:lnTo>
                  <a:lnTo>
                    <a:pt x="150" y="94"/>
                  </a:lnTo>
                  <a:lnTo>
                    <a:pt x="140" y="108"/>
                  </a:lnTo>
                  <a:lnTo>
                    <a:pt x="136" y="120"/>
                  </a:lnTo>
                  <a:lnTo>
                    <a:pt x="136" y="122"/>
                  </a:lnTo>
                  <a:lnTo>
                    <a:pt x="124" y="134"/>
                  </a:lnTo>
                  <a:lnTo>
                    <a:pt x="104" y="180"/>
                  </a:lnTo>
                  <a:lnTo>
                    <a:pt x="104" y="204"/>
                  </a:lnTo>
                  <a:lnTo>
                    <a:pt x="60" y="230"/>
                  </a:lnTo>
                  <a:lnTo>
                    <a:pt x="58" y="234"/>
                  </a:lnTo>
                  <a:lnTo>
                    <a:pt x="64" y="248"/>
                  </a:lnTo>
                  <a:lnTo>
                    <a:pt x="60" y="266"/>
                  </a:lnTo>
                  <a:lnTo>
                    <a:pt x="42" y="264"/>
                  </a:lnTo>
                  <a:lnTo>
                    <a:pt x="38" y="284"/>
                  </a:lnTo>
                  <a:lnTo>
                    <a:pt x="16" y="284"/>
                  </a:lnTo>
                  <a:lnTo>
                    <a:pt x="10" y="292"/>
                  </a:lnTo>
                  <a:lnTo>
                    <a:pt x="4" y="306"/>
                  </a:lnTo>
                  <a:lnTo>
                    <a:pt x="0" y="356"/>
                  </a:lnTo>
                  <a:lnTo>
                    <a:pt x="4" y="368"/>
                  </a:lnTo>
                  <a:lnTo>
                    <a:pt x="6" y="368"/>
                  </a:lnTo>
                  <a:lnTo>
                    <a:pt x="6" y="380"/>
                  </a:lnTo>
                  <a:lnTo>
                    <a:pt x="16" y="392"/>
                  </a:lnTo>
                  <a:lnTo>
                    <a:pt x="16" y="402"/>
                  </a:lnTo>
                  <a:lnTo>
                    <a:pt x="42" y="400"/>
                  </a:lnTo>
                  <a:lnTo>
                    <a:pt x="44" y="398"/>
                  </a:lnTo>
                  <a:lnTo>
                    <a:pt x="44" y="396"/>
                  </a:lnTo>
                  <a:lnTo>
                    <a:pt x="52" y="388"/>
                  </a:lnTo>
                  <a:lnTo>
                    <a:pt x="36" y="372"/>
                  </a:lnTo>
                  <a:lnTo>
                    <a:pt x="34" y="372"/>
                  </a:lnTo>
                  <a:lnTo>
                    <a:pt x="24" y="364"/>
                  </a:lnTo>
                  <a:lnTo>
                    <a:pt x="24" y="362"/>
                  </a:lnTo>
                  <a:lnTo>
                    <a:pt x="24" y="346"/>
                  </a:lnTo>
                  <a:lnTo>
                    <a:pt x="36" y="346"/>
                  </a:lnTo>
                  <a:lnTo>
                    <a:pt x="38" y="340"/>
                  </a:lnTo>
                  <a:lnTo>
                    <a:pt x="32" y="324"/>
                  </a:lnTo>
                  <a:lnTo>
                    <a:pt x="64" y="324"/>
                  </a:lnTo>
                  <a:lnTo>
                    <a:pt x="120" y="298"/>
                  </a:lnTo>
                  <a:lnTo>
                    <a:pt x="126" y="286"/>
                  </a:lnTo>
                  <a:lnTo>
                    <a:pt x="128" y="282"/>
                  </a:lnTo>
                  <a:lnTo>
                    <a:pt x="140" y="288"/>
                  </a:lnTo>
                  <a:lnTo>
                    <a:pt x="140" y="290"/>
                  </a:lnTo>
                  <a:lnTo>
                    <a:pt x="146" y="296"/>
                  </a:lnTo>
                  <a:lnTo>
                    <a:pt x="152" y="294"/>
                  </a:lnTo>
                  <a:lnTo>
                    <a:pt x="150" y="282"/>
                  </a:lnTo>
                  <a:lnTo>
                    <a:pt x="168" y="282"/>
                  </a:lnTo>
                  <a:lnTo>
                    <a:pt x="186" y="286"/>
                  </a:lnTo>
                  <a:lnTo>
                    <a:pt x="192" y="274"/>
                  </a:lnTo>
                  <a:lnTo>
                    <a:pt x="194" y="272"/>
                  </a:lnTo>
                  <a:lnTo>
                    <a:pt x="196" y="272"/>
                  </a:lnTo>
                  <a:lnTo>
                    <a:pt x="214" y="266"/>
                  </a:lnTo>
                  <a:lnTo>
                    <a:pt x="218" y="238"/>
                  </a:lnTo>
                  <a:lnTo>
                    <a:pt x="238" y="256"/>
                  </a:lnTo>
                  <a:lnTo>
                    <a:pt x="246" y="256"/>
                  </a:lnTo>
                  <a:lnTo>
                    <a:pt x="250" y="252"/>
                  </a:lnTo>
                  <a:lnTo>
                    <a:pt x="248" y="192"/>
                  </a:lnTo>
                  <a:lnTo>
                    <a:pt x="248" y="190"/>
                  </a:lnTo>
                  <a:lnTo>
                    <a:pt x="248" y="186"/>
                  </a:lnTo>
                  <a:lnTo>
                    <a:pt x="260" y="188"/>
                  </a:lnTo>
                  <a:lnTo>
                    <a:pt x="262" y="188"/>
                  </a:lnTo>
                  <a:lnTo>
                    <a:pt x="264" y="190"/>
                  </a:lnTo>
                  <a:lnTo>
                    <a:pt x="286" y="230"/>
                  </a:lnTo>
                  <a:lnTo>
                    <a:pt x="312" y="226"/>
                  </a:lnTo>
                  <a:lnTo>
                    <a:pt x="318" y="224"/>
                  </a:lnTo>
                  <a:lnTo>
                    <a:pt x="322" y="216"/>
                  </a:lnTo>
                  <a:lnTo>
                    <a:pt x="314" y="208"/>
                  </a:lnTo>
                  <a:lnTo>
                    <a:pt x="312" y="206"/>
                  </a:lnTo>
                  <a:lnTo>
                    <a:pt x="330" y="200"/>
                  </a:lnTo>
                  <a:lnTo>
                    <a:pt x="332" y="198"/>
                  </a:lnTo>
                  <a:lnTo>
                    <a:pt x="340" y="206"/>
                  </a:lnTo>
                  <a:lnTo>
                    <a:pt x="346" y="202"/>
                  </a:lnTo>
                  <a:lnTo>
                    <a:pt x="346" y="190"/>
                  </a:lnTo>
                  <a:lnTo>
                    <a:pt x="350" y="190"/>
                  </a:lnTo>
                  <a:lnTo>
                    <a:pt x="364" y="190"/>
                  </a:lnTo>
                  <a:lnTo>
                    <a:pt x="370" y="192"/>
                  </a:lnTo>
                  <a:lnTo>
                    <a:pt x="376" y="194"/>
                  </a:lnTo>
                  <a:lnTo>
                    <a:pt x="382" y="198"/>
                  </a:lnTo>
                  <a:lnTo>
                    <a:pt x="386" y="202"/>
                  </a:lnTo>
                  <a:lnTo>
                    <a:pt x="388" y="206"/>
                  </a:lnTo>
                  <a:lnTo>
                    <a:pt x="392" y="186"/>
                  </a:lnTo>
                  <a:lnTo>
                    <a:pt x="396" y="184"/>
                  </a:lnTo>
                  <a:lnTo>
                    <a:pt x="400" y="182"/>
                  </a:lnTo>
                  <a:lnTo>
                    <a:pt x="406" y="182"/>
                  </a:lnTo>
                  <a:lnTo>
                    <a:pt x="412" y="184"/>
                  </a:lnTo>
                  <a:lnTo>
                    <a:pt x="414" y="186"/>
                  </a:lnTo>
                  <a:lnTo>
                    <a:pt x="414" y="188"/>
                  </a:lnTo>
                  <a:lnTo>
                    <a:pt x="418" y="188"/>
                  </a:lnTo>
                  <a:lnTo>
                    <a:pt x="432" y="180"/>
                  </a:lnTo>
                  <a:lnTo>
                    <a:pt x="460" y="160"/>
                  </a:lnTo>
                  <a:lnTo>
                    <a:pt x="460" y="152"/>
                  </a:lnTo>
                  <a:lnTo>
                    <a:pt x="464" y="146"/>
                  </a:lnTo>
                  <a:lnTo>
                    <a:pt x="470" y="140"/>
                  </a:lnTo>
                  <a:lnTo>
                    <a:pt x="476" y="138"/>
                  </a:lnTo>
                  <a:close/>
                </a:path>
              </a:pathLst>
            </a:custGeom>
            <a:solidFill>
              <a:srgbClr val="565656"/>
            </a:solidFill>
            <a:ln>
              <a:noFill/>
            </a:ln>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8" name="江西"/>
            <p:cNvSpPr>
              <a:spLocks/>
            </p:cNvSpPr>
            <p:nvPr/>
          </p:nvSpPr>
          <p:spPr bwMode="auto">
            <a:xfrm>
              <a:off x="4806065" y="4472890"/>
              <a:ext cx="467466" cy="637089"/>
            </a:xfrm>
            <a:custGeom>
              <a:avLst/>
              <a:gdLst>
                <a:gd name="T0" fmla="*/ 2147483646 w 304"/>
                <a:gd name="T1" fmla="*/ 0 h 414"/>
                <a:gd name="T2" fmla="*/ 2147483646 w 304"/>
                <a:gd name="T3" fmla="*/ 2147483646 h 414"/>
                <a:gd name="T4" fmla="*/ 2147483646 w 304"/>
                <a:gd name="T5" fmla="*/ 2147483646 h 414"/>
                <a:gd name="T6" fmla="*/ 2147483646 w 304"/>
                <a:gd name="T7" fmla="*/ 2147483646 h 414"/>
                <a:gd name="T8" fmla="*/ 2147483646 w 304"/>
                <a:gd name="T9" fmla="*/ 2147483646 h 414"/>
                <a:gd name="T10" fmla="*/ 2147483646 w 304"/>
                <a:gd name="T11" fmla="*/ 2147483646 h 414"/>
                <a:gd name="T12" fmla="*/ 2147483646 w 304"/>
                <a:gd name="T13" fmla="*/ 2147483646 h 414"/>
                <a:gd name="T14" fmla="*/ 2147483646 w 304"/>
                <a:gd name="T15" fmla="*/ 2147483646 h 414"/>
                <a:gd name="T16" fmla="*/ 2147483646 w 304"/>
                <a:gd name="T17" fmla="*/ 2147483646 h 414"/>
                <a:gd name="T18" fmla="*/ 2147483646 w 304"/>
                <a:gd name="T19" fmla="*/ 2147483646 h 414"/>
                <a:gd name="T20" fmla="*/ 2147483646 w 304"/>
                <a:gd name="T21" fmla="*/ 2147483646 h 414"/>
                <a:gd name="T22" fmla="*/ 2147483646 w 304"/>
                <a:gd name="T23" fmla="*/ 2147483646 h 414"/>
                <a:gd name="T24" fmla="*/ 2147483646 w 304"/>
                <a:gd name="T25" fmla="*/ 2147483646 h 414"/>
                <a:gd name="T26" fmla="*/ 2147483646 w 304"/>
                <a:gd name="T27" fmla="*/ 2147483646 h 414"/>
                <a:gd name="T28" fmla="*/ 0 w 304"/>
                <a:gd name="T29" fmla="*/ 2147483646 h 414"/>
                <a:gd name="T30" fmla="*/ 2147483646 w 304"/>
                <a:gd name="T31" fmla="*/ 2147483646 h 414"/>
                <a:gd name="T32" fmla="*/ 2147483646 w 304"/>
                <a:gd name="T33" fmla="*/ 2147483646 h 414"/>
                <a:gd name="T34" fmla="*/ 2147483646 w 304"/>
                <a:gd name="T35" fmla="*/ 2147483646 h 414"/>
                <a:gd name="T36" fmla="*/ 2147483646 w 304"/>
                <a:gd name="T37" fmla="*/ 2147483646 h 414"/>
                <a:gd name="T38" fmla="*/ 2147483646 w 304"/>
                <a:gd name="T39" fmla="*/ 2147483646 h 414"/>
                <a:gd name="T40" fmla="*/ 2147483646 w 304"/>
                <a:gd name="T41" fmla="*/ 2147483646 h 414"/>
                <a:gd name="T42" fmla="*/ 2147483646 w 304"/>
                <a:gd name="T43" fmla="*/ 2147483646 h 414"/>
                <a:gd name="T44" fmla="*/ 2147483646 w 304"/>
                <a:gd name="T45" fmla="*/ 2147483646 h 414"/>
                <a:gd name="T46" fmla="*/ 2147483646 w 304"/>
                <a:gd name="T47" fmla="*/ 2147483646 h 414"/>
                <a:gd name="T48" fmla="*/ 2147483646 w 304"/>
                <a:gd name="T49" fmla="*/ 2147483646 h 414"/>
                <a:gd name="T50" fmla="*/ 2147483646 w 304"/>
                <a:gd name="T51" fmla="*/ 2147483646 h 414"/>
                <a:gd name="T52" fmla="*/ 2147483646 w 304"/>
                <a:gd name="T53" fmla="*/ 2147483646 h 414"/>
                <a:gd name="T54" fmla="*/ 2147483646 w 304"/>
                <a:gd name="T55" fmla="*/ 2147483646 h 414"/>
                <a:gd name="T56" fmla="*/ 2147483646 w 304"/>
                <a:gd name="T57" fmla="*/ 2147483646 h 414"/>
                <a:gd name="T58" fmla="*/ 2147483646 w 304"/>
                <a:gd name="T59" fmla="*/ 2147483646 h 414"/>
                <a:gd name="T60" fmla="*/ 2147483646 w 304"/>
                <a:gd name="T61" fmla="*/ 2147483646 h 414"/>
                <a:gd name="T62" fmla="*/ 2147483646 w 304"/>
                <a:gd name="T63" fmla="*/ 2147483646 h 414"/>
                <a:gd name="T64" fmla="*/ 2147483646 w 304"/>
                <a:gd name="T65" fmla="*/ 2147483646 h 414"/>
                <a:gd name="T66" fmla="*/ 2147483646 w 304"/>
                <a:gd name="T67" fmla="*/ 2147483646 h 414"/>
                <a:gd name="T68" fmla="*/ 2147483646 w 304"/>
                <a:gd name="T69" fmla="*/ 2147483646 h 414"/>
                <a:gd name="T70" fmla="*/ 2147483646 w 304"/>
                <a:gd name="T71" fmla="*/ 2147483646 h 414"/>
                <a:gd name="T72" fmla="*/ 2147483646 w 304"/>
                <a:gd name="T73" fmla="*/ 2147483646 h 414"/>
                <a:gd name="T74" fmla="*/ 2147483646 w 304"/>
                <a:gd name="T75" fmla="*/ 2147483646 h 414"/>
                <a:gd name="T76" fmla="*/ 2147483646 w 304"/>
                <a:gd name="T77" fmla="*/ 2147483646 h 414"/>
                <a:gd name="T78" fmla="*/ 2147483646 w 304"/>
                <a:gd name="T79" fmla="*/ 2147483646 h 414"/>
                <a:gd name="T80" fmla="*/ 2147483646 w 304"/>
                <a:gd name="T81" fmla="*/ 2147483646 h 414"/>
                <a:gd name="T82" fmla="*/ 2147483646 w 304"/>
                <a:gd name="T83" fmla="*/ 2147483646 h 414"/>
                <a:gd name="T84" fmla="*/ 2147483646 w 304"/>
                <a:gd name="T85" fmla="*/ 2147483646 h 414"/>
                <a:gd name="T86" fmla="*/ 2147483646 w 304"/>
                <a:gd name="T87" fmla="*/ 2147483646 h 414"/>
                <a:gd name="T88" fmla="*/ 2147483646 w 304"/>
                <a:gd name="T89" fmla="*/ 2147483646 h 414"/>
                <a:gd name="T90" fmla="*/ 2147483646 w 304"/>
                <a:gd name="T91" fmla="*/ 2147483646 h 414"/>
                <a:gd name="T92" fmla="*/ 2147483646 w 304"/>
                <a:gd name="T93" fmla="*/ 2147483646 h 414"/>
                <a:gd name="T94" fmla="*/ 2147483646 w 304"/>
                <a:gd name="T95" fmla="*/ 2147483646 h 414"/>
                <a:gd name="T96" fmla="*/ 2147483646 w 304"/>
                <a:gd name="T97" fmla="*/ 2147483646 h 414"/>
                <a:gd name="T98" fmla="*/ 2147483646 w 304"/>
                <a:gd name="T99" fmla="*/ 2147483646 h 414"/>
                <a:gd name="T100" fmla="*/ 2147483646 w 304"/>
                <a:gd name="T101" fmla="*/ 2147483646 h 414"/>
                <a:gd name="T102" fmla="*/ 2147483646 w 304"/>
                <a:gd name="T103" fmla="*/ 2147483646 h 414"/>
                <a:gd name="T104" fmla="*/ 2147483646 w 304"/>
                <a:gd name="T105" fmla="*/ 2147483646 h 414"/>
                <a:gd name="T106" fmla="*/ 2147483646 w 304"/>
                <a:gd name="T107" fmla="*/ 2147483646 h 414"/>
                <a:gd name="T108" fmla="*/ 2147483646 w 304"/>
                <a:gd name="T109" fmla="*/ 2147483646 h 414"/>
                <a:gd name="T110" fmla="*/ 2147483646 w 304"/>
                <a:gd name="T111" fmla="*/ 2147483646 h 414"/>
                <a:gd name="T112" fmla="*/ 2147483646 w 304"/>
                <a:gd name="T113" fmla="*/ 2147483646 h 414"/>
                <a:gd name="T114" fmla="*/ 2147483646 w 304"/>
                <a:gd name="T115" fmla="*/ 2147483646 h 414"/>
                <a:gd name="T116" fmla="*/ 2147483646 w 304"/>
                <a:gd name="T117" fmla="*/ 2147483646 h 41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04" h="414">
                  <a:moveTo>
                    <a:pt x="240" y="16"/>
                  </a:moveTo>
                  <a:lnTo>
                    <a:pt x="238" y="16"/>
                  </a:lnTo>
                  <a:lnTo>
                    <a:pt x="220" y="0"/>
                  </a:lnTo>
                  <a:lnTo>
                    <a:pt x="212" y="6"/>
                  </a:lnTo>
                  <a:lnTo>
                    <a:pt x="206" y="16"/>
                  </a:lnTo>
                  <a:lnTo>
                    <a:pt x="200" y="24"/>
                  </a:lnTo>
                  <a:lnTo>
                    <a:pt x="192" y="28"/>
                  </a:lnTo>
                  <a:lnTo>
                    <a:pt x="184" y="32"/>
                  </a:lnTo>
                  <a:lnTo>
                    <a:pt x="180" y="34"/>
                  </a:lnTo>
                  <a:lnTo>
                    <a:pt x="176" y="32"/>
                  </a:lnTo>
                  <a:lnTo>
                    <a:pt x="174" y="28"/>
                  </a:lnTo>
                  <a:lnTo>
                    <a:pt x="174" y="22"/>
                  </a:lnTo>
                  <a:lnTo>
                    <a:pt x="180" y="4"/>
                  </a:lnTo>
                  <a:lnTo>
                    <a:pt x="152" y="22"/>
                  </a:lnTo>
                  <a:lnTo>
                    <a:pt x="152" y="24"/>
                  </a:lnTo>
                  <a:lnTo>
                    <a:pt x="128" y="24"/>
                  </a:lnTo>
                  <a:lnTo>
                    <a:pt x="108" y="34"/>
                  </a:lnTo>
                  <a:lnTo>
                    <a:pt x="108" y="36"/>
                  </a:lnTo>
                  <a:lnTo>
                    <a:pt x="84" y="36"/>
                  </a:lnTo>
                  <a:lnTo>
                    <a:pt x="72" y="42"/>
                  </a:lnTo>
                  <a:lnTo>
                    <a:pt x="68" y="54"/>
                  </a:lnTo>
                  <a:lnTo>
                    <a:pt x="66" y="56"/>
                  </a:lnTo>
                  <a:lnTo>
                    <a:pt x="40" y="56"/>
                  </a:lnTo>
                  <a:lnTo>
                    <a:pt x="34" y="56"/>
                  </a:lnTo>
                  <a:lnTo>
                    <a:pt x="28" y="62"/>
                  </a:lnTo>
                  <a:lnTo>
                    <a:pt x="8" y="80"/>
                  </a:lnTo>
                  <a:lnTo>
                    <a:pt x="16" y="84"/>
                  </a:lnTo>
                  <a:lnTo>
                    <a:pt x="20" y="88"/>
                  </a:lnTo>
                  <a:lnTo>
                    <a:pt x="22" y="94"/>
                  </a:lnTo>
                  <a:lnTo>
                    <a:pt x="22" y="92"/>
                  </a:lnTo>
                  <a:lnTo>
                    <a:pt x="34" y="138"/>
                  </a:lnTo>
                  <a:lnTo>
                    <a:pt x="34" y="140"/>
                  </a:lnTo>
                  <a:lnTo>
                    <a:pt x="34" y="144"/>
                  </a:lnTo>
                  <a:lnTo>
                    <a:pt x="32" y="144"/>
                  </a:lnTo>
                  <a:lnTo>
                    <a:pt x="0" y="188"/>
                  </a:lnTo>
                  <a:lnTo>
                    <a:pt x="0" y="200"/>
                  </a:lnTo>
                  <a:lnTo>
                    <a:pt x="8" y="196"/>
                  </a:lnTo>
                  <a:lnTo>
                    <a:pt x="12" y="196"/>
                  </a:lnTo>
                  <a:lnTo>
                    <a:pt x="16" y="198"/>
                  </a:lnTo>
                  <a:lnTo>
                    <a:pt x="18" y="202"/>
                  </a:lnTo>
                  <a:lnTo>
                    <a:pt x="16" y="214"/>
                  </a:lnTo>
                  <a:lnTo>
                    <a:pt x="16" y="226"/>
                  </a:lnTo>
                  <a:lnTo>
                    <a:pt x="18" y="238"/>
                  </a:lnTo>
                  <a:lnTo>
                    <a:pt x="20" y="250"/>
                  </a:lnTo>
                  <a:lnTo>
                    <a:pt x="24" y="262"/>
                  </a:lnTo>
                  <a:lnTo>
                    <a:pt x="36" y="274"/>
                  </a:lnTo>
                  <a:lnTo>
                    <a:pt x="40" y="280"/>
                  </a:lnTo>
                  <a:lnTo>
                    <a:pt x="40" y="286"/>
                  </a:lnTo>
                  <a:lnTo>
                    <a:pt x="36" y="294"/>
                  </a:lnTo>
                  <a:lnTo>
                    <a:pt x="42" y="304"/>
                  </a:lnTo>
                  <a:lnTo>
                    <a:pt x="44" y="310"/>
                  </a:lnTo>
                  <a:lnTo>
                    <a:pt x="44" y="320"/>
                  </a:lnTo>
                  <a:lnTo>
                    <a:pt x="40" y="330"/>
                  </a:lnTo>
                  <a:lnTo>
                    <a:pt x="34" y="344"/>
                  </a:lnTo>
                  <a:lnTo>
                    <a:pt x="44" y="362"/>
                  </a:lnTo>
                  <a:lnTo>
                    <a:pt x="46" y="366"/>
                  </a:lnTo>
                  <a:lnTo>
                    <a:pt x="52" y="362"/>
                  </a:lnTo>
                  <a:lnTo>
                    <a:pt x="60" y="356"/>
                  </a:lnTo>
                  <a:lnTo>
                    <a:pt x="66" y="352"/>
                  </a:lnTo>
                  <a:lnTo>
                    <a:pt x="72" y="352"/>
                  </a:lnTo>
                  <a:lnTo>
                    <a:pt x="78" y="352"/>
                  </a:lnTo>
                  <a:lnTo>
                    <a:pt x="84" y="356"/>
                  </a:lnTo>
                  <a:lnTo>
                    <a:pt x="86" y="362"/>
                  </a:lnTo>
                  <a:lnTo>
                    <a:pt x="86" y="366"/>
                  </a:lnTo>
                  <a:lnTo>
                    <a:pt x="82" y="374"/>
                  </a:lnTo>
                  <a:lnTo>
                    <a:pt x="66" y="392"/>
                  </a:lnTo>
                  <a:lnTo>
                    <a:pt x="56" y="406"/>
                  </a:lnTo>
                  <a:lnTo>
                    <a:pt x="60" y="414"/>
                  </a:lnTo>
                  <a:lnTo>
                    <a:pt x="72" y="408"/>
                  </a:lnTo>
                  <a:lnTo>
                    <a:pt x="76" y="406"/>
                  </a:lnTo>
                  <a:lnTo>
                    <a:pt x="80" y="406"/>
                  </a:lnTo>
                  <a:lnTo>
                    <a:pt x="94" y="402"/>
                  </a:lnTo>
                  <a:lnTo>
                    <a:pt x="120" y="390"/>
                  </a:lnTo>
                  <a:lnTo>
                    <a:pt x="126" y="388"/>
                  </a:lnTo>
                  <a:lnTo>
                    <a:pt x="134" y="390"/>
                  </a:lnTo>
                  <a:lnTo>
                    <a:pt x="142" y="394"/>
                  </a:lnTo>
                  <a:lnTo>
                    <a:pt x="150" y="402"/>
                  </a:lnTo>
                  <a:lnTo>
                    <a:pt x="154" y="400"/>
                  </a:lnTo>
                  <a:lnTo>
                    <a:pt x="154" y="390"/>
                  </a:lnTo>
                  <a:lnTo>
                    <a:pt x="152" y="388"/>
                  </a:lnTo>
                  <a:lnTo>
                    <a:pt x="152" y="384"/>
                  </a:lnTo>
                  <a:lnTo>
                    <a:pt x="154" y="380"/>
                  </a:lnTo>
                  <a:lnTo>
                    <a:pt x="150" y="366"/>
                  </a:lnTo>
                  <a:lnTo>
                    <a:pt x="150" y="362"/>
                  </a:lnTo>
                  <a:lnTo>
                    <a:pt x="150" y="358"/>
                  </a:lnTo>
                  <a:lnTo>
                    <a:pt x="158" y="352"/>
                  </a:lnTo>
                  <a:lnTo>
                    <a:pt x="166" y="346"/>
                  </a:lnTo>
                  <a:lnTo>
                    <a:pt x="162" y="336"/>
                  </a:lnTo>
                  <a:lnTo>
                    <a:pt x="162" y="334"/>
                  </a:lnTo>
                  <a:lnTo>
                    <a:pt x="166" y="328"/>
                  </a:lnTo>
                  <a:lnTo>
                    <a:pt x="164" y="324"/>
                  </a:lnTo>
                  <a:lnTo>
                    <a:pt x="164" y="320"/>
                  </a:lnTo>
                  <a:lnTo>
                    <a:pt x="164" y="316"/>
                  </a:lnTo>
                  <a:lnTo>
                    <a:pt x="170" y="308"/>
                  </a:lnTo>
                  <a:lnTo>
                    <a:pt x="180" y="300"/>
                  </a:lnTo>
                  <a:lnTo>
                    <a:pt x="178" y="298"/>
                  </a:lnTo>
                  <a:lnTo>
                    <a:pt x="176" y="296"/>
                  </a:lnTo>
                  <a:lnTo>
                    <a:pt x="186" y="292"/>
                  </a:lnTo>
                  <a:lnTo>
                    <a:pt x="186" y="278"/>
                  </a:lnTo>
                  <a:lnTo>
                    <a:pt x="186" y="274"/>
                  </a:lnTo>
                  <a:lnTo>
                    <a:pt x="190" y="270"/>
                  </a:lnTo>
                  <a:lnTo>
                    <a:pt x="194" y="266"/>
                  </a:lnTo>
                  <a:lnTo>
                    <a:pt x="200" y="260"/>
                  </a:lnTo>
                  <a:lnTo>
                    <a:pt x="206" y="256"/>
                  </a:lnTo>
                  <a:lnTo>
                    <a:pt x="194" y="242"/>
                  </a:lnTo>
                  <a:lnTo>
                    <a:pt x="192" y="238"/>
                  </a:lnTo>
                  <a:lnTo>
                    <a:pt x="192" y="232"/>
                  </a:lnTo>
                  <a:lnTo>
                    <a:pt x="194" y="228"/>
                  </a:lnTo>
                  <a:lnTo>
                    <a:pt x="198" y="222"/>
                  </a:lnTo>
                  <a:lnTo>
                    <a:pt x="198" y="220"/>
                  </a:lnTo>
                  <a:lnTo>
                    <a:pt x="224" y="200"/>
                  </a:lnTo>
                  <a:lnTo>
                    <a:pt x="224" y="194"/>
                  </a:lnTo>
                  <a:lnTo>
                    <a:pt x="222" y="192"/>
                  </a:lnTo>
                  <a:lnTo>
                    <a:pt x="220" y="186"/>
                  </a:lnTo>
                  <a:lnTo>
                    <a:pt x="220" y="178"/>
                  </a:lnTo>
                  <a:lnTo>
                    <a:pt x="220" y="170"/>
                  </a:lnTo>
                  <a:lnTo>
                    <a:pt x="224" y="156"/>
                  </a:lnTo>
                  <a:lnTo>
                    <a:pt x="230" y="146"/>
                  </a:lnTo>
                  <a:lnTo>
                    <a:pt x="238" y="138"/>
                  </a:lnTo>
                  <a:lnTo>
                    <a:pt x="250" y="136"/>
                  </a:lnTo>
                  <a:lnTo>
                    <a:pt x="252" y="136"/>
                  </a:lnTo>
                  <a:lnTo>
                    <a:pt x="262" y="140"/>
                  </a:lnTo>
                  <a:lnTo>
                    <a:pt x="272" y="140"/>
                  </a:lnTo>
                  <a:lnTo>
                    <a:pt x="284" y="128"/>
                  </a:lnTo>
                  <a:lnTo>
                    <a:pt x="296" y="120"/>
                  </a:lnTo>
                  <a:lnTo>
                    <a:pt x="296" y="108"/>
                  </a:lnTo>
                  <a:lnTo>
                    <a:pt x="296" y="106"/>
                  </a:lnTo>
                  <a:lnTo>
                    <a:pt x="296" y="104"/>
                  </a:lnTo>
                  <a:lnTo>
                    <a:pt x="300" y="102"/>
                  </a:lnTo>
                  <a:lnTo>
                    <a:pt x="304" y="98"/>
                  </a:lnTo>
                  <a:lnTo>
                    <a:pt x="304" y="96"/>
                  </a:lnTo>
                  <a:lnTo>
                    <a:pt x="296" y="84"/>
                  </a:lnTo>
                  <a:lnTo>
                    <a:pt x="286" y="68"/>
                  </a:lnTo>
                  <a:lnTo>
                    <a:pt x="276" y="52"/>
                  </a:lnTo>
                  <a:lnTo>
                    <a:pt x="274" y="46"/>
                  </a:lnTo>
                  <a:lnTo>
                    <a:pt x="274" y="40"/>
                  </a:lnTo>
                  <a:lnTo>
                    <a:pt x="276" y="34"/>
                  </a:lnTo>
                  <a:lnTo>
                    <a:pt x="280" y="28"/>
                  </a:lnTo>
                  <a:lnTo>
                    <a:pt x="264" y="20"/>
                  </a:lnTo>
                  <a:lnTo>
                    <a:pt x="240" y="16"/>
                  </a:lnTo>
                  <a:close/>
                </a:path>
              </a:pathLst>
            </a:custGeom>
            <a:solidFill>
              <a:srgbClr val="565656"/>
            </a:solidFill>
            <a:ln>
              <a:noFill/>
            </a:ln>
            <a:extLst>
              <a:ext uri="{91240B29-F687-4F45-9708-019B960494DF}">
                <a14:hiddenLine xmlns:a14="http://schemas.microsoft.com/office/drawing/2010/main"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9" name="福建"/>
            <p:cNvSpPr>
              <a:spLocks/>
            </p:cNvSpPr>
            <p:nvPr/>
          </p:nvSpPr>
          <p:spPr bwMode="auto">
            <a:xfrm>
              <a:off x="5049147" y="4642513"/>
              <a:ext cx="432740" cy="528904"/>
            </a:xfrm>
            <a:custGeom>
              <a:avLst/>
              <a:gdLst>
                <a:gd name="T0" fmla="*/ 2147483646 w 282"/>
                <a:gd name="T1" fmla="*/ 2147483646 h 344"/>
                <a:gd name="T2" fmla="*/ 2147483646 w 282"/>
                <a:gd name="T3" fmla="*/ 2147483646 h 344"/>
                <a:gd name="T4" fmla="*/ 2147483646 w 282"/>
                <a:gd name="T5" fmla="*/ 2147483646 h 344"/>
                <a:gd name="T6" fmla="*/ 2147483646 w 282"/>
                <a:gd name="T7" fmla="*/ 2147483646 h 344"/>
                <a:gd name="T8" fmla="*/ 2147483646 w 282"/>
                <a:gd name="T9" fmla="*/ 2147483646 h 344"/>
                <a:gd name="T10" fmla="*/ 2147483646 w 282"/>
                <a:gd name="T11" fmla="*/ 2147483646 h 344"/>
                <a:gd name="T12" fmla="*/ 2147483646 w 282"/>
                <a:gd name="T13" fmla="*/ 2147483646 h 344"/>
                <a:gd name="T14" fmla="*/ 2147483646 w 282"/>
                <a:gd name="T15" fmla="*/ 2147483646 h 344"/>
                <a:gd name="T16" fmla="*/ 2147483646 w 282"/>
                <a:gd name="T17" fmla="*/ 2147483646 h 344"/>
                <a:gd name="T18" fmla="*/ 2147483646 w 282"/>
                <a:gd name="T19" fmla="*/ 2147483646 h 344"/>
                <a:gd name="T20" fmla="*/ 2147483646 w 282"/>
                <a:gd name="T21" fmla="*/ 2147483646 h 344"/>
                <a:gd name="T22" fmla="*/ 2147483646 w 282"/>
                <a:gd name="T23" fmla="*/ 2147483646 h 344"/>
                <a:gd name="T24" fmla="*/ 2147483646 w 282"/>
                <a:gd name="T25" fmla="*/ 2147483646 h 344"/>
                <a:gd name="T26" fmla="*/ 2147483646 w 282"/>
                <a:gd name="T27" fmla="*/ 2147483646 h 344"/>
                <a:gd name="T28" fmla="*/ 2147483646 w 282"/>
                <a:gd name="T29" fmla="*/ 2147483646 h 344"/>
                <a:gd name="T30" fmla="*/ 2147483646 w 282"/>
                <a:gd name="T31" fmla="*/ 2147483646 h 344"/>
                <a:gd name="T32" fmla="*/ 2147483646 w 282"/>
                <a:gd name="T33" fmla="*/ 2147483646 h 344"/>
                <a:gd name="T34" fmla="*/ 0 w 282"/>
                <a:gd name="T35" fmla="*/ 2147483646 h 344"/>
                <a:gd name="T36" fmla="*/ 2147483646 w 282"/>
                <a:gd name="T37" fmla="*/ 2147483646 h 344"/>
                <a:gd name="T38" fmla="*/ 2147483646 w 282"/>
                <a:gd name="T39" fmla="*/ 2147483646 h 344"/>
                <a:gd name="T40" fmla="*/ 2147483646 w 282"/>
                <a:gd name="T41" fmla="*/ 2147483646 h 344"/>
                <a:gd name="T42" fmla="*/ 2147483646 w 282"/>
                <a:gd name="T43" fmla="*/ 2147483646 h 344"/>
                <a:gd name="T44" fmla="*/ 2147483646 w 282"/>
                <a:gd name="T45" fmla="*/ 2147483646 h 344"/>
                <a:gd name="T46" fmla="*/ 2147483646 w 282"/>
                <a:gd name="T47" fmla="*/ 2147483646 h 344"/>
                <a:gd name="T48" fmla="*/ 2147483646 w 282"/>
                <a:gd name="T49" fmla="*/ 2147483646 h 344"/>
                <a:gd name="T50" fmla="*/ 2147483646 w 282"/>
                <a:gd name="T51" fmla="*/ 2147483646 h 344"/>
                <a:gd name="T52" fmla="*/ 2147483646 w 282"/>
                <a:gd name="T53" fmla="*/ 2147483646 h 344"/>
                <a:gd name="T54" fmla="*/ 2147483646 w 282"/>
                <a:gd name="T55" fmla="*/ 2147483646 h 344"/>
                <a:gd name="T56" fmla="*/ 2147483646 w 282"/>
                <a:gd name="T57" fmla="*/ 2147483646 h 344"/>
                <a:gd name="T58" fmla="*/ 2147483646 w 282"/>
                <a:gd name="T59" fmla="*/ 2147483646 h 344"/>
                <a:gd name="T60" fmla="*/ 2147483646 w 282"/>
                <a:gd name="T61" fmla="*/ 2147483646 h 344"/>
                <a:gd name="T62" fmla="*/ 2147483646 w 282"/>
                <a:gd name="T63" fmla="*/ 2147483646 h 344"/>
                <a:gd name="T64" fmla="*/ 2147483646 w 282"/>
                <a:gd name="T65" fmla="*/ 2147483646 h 344"/>
                <a:gd name="T66" fmla="*/ 2147483646 w 282"/>
                <a:gd name="T67" fmla="*/ 2147483646 h 344"/>
                <a:gd name="T68" fmla="*/ 2147483646 w 282"/>
                <a:gd name="T69" fmla="*/ 2147483646 h 344"/>
                <a:gd name="T70" fmla="*/ 2147483646 w 282"/>
                <a:gd name="T71" fmla="*/ 2147483646 h 344"/>
                <a:gd name="T72" fmla="*/ 2147483646 w 282"/>
                <a:gd name="T73" fmla="*/ 2147483646 h 344"/>
                <a:gd name="T74" fmla="*/ 2147483646 w 282"/>
                <a:gd name="T75" fmla="*/ 2147483646 h 344"/>
                <a:gd name="T76" fmla="*/ 2147483646 w 282"/>
                <a:gd name="T77" fmla="*/ 2147483646 h 344"/>
                <a:gd name="T78" fmla="*/ 2147483646 w 282"/>
                <a:gd name="T79" fmla="*/ 2147483646 h 344"/>
                <a:gd name="T80" fmla="*/ 2147483646 w 282"/>
                <a:gd name="T81" fmla="*/ 2147483646 h 344"/>
                <a:gd name="T82" fmla="*/ 2147483646 w 282"/>
                <a:gd name="T83" fmla="*/ 2147483646 h 344"/>
                <a:gd name="T84" fmla="*/ 2147483646 w 282"/>
                <a:gd name="T85" fmla="*/ 2147483646 h 344"/>
                <a:gd name="T86" fmla="*/ 2147483646 w 282"/>
                <a:gd name="T87" fmla="*/ 2147483646 h 344"/>
                <a:gd name="T88" fmla="*/ 2147483646 w 282"/>
                <a:gd name="T89" fmla="*/ 2147483646 h 344"/>
                <a:gd name="T90" fmla="*/ 2147483646 w 282"/>
                <a:gd name="T91" fmla="*/ 2147483646 h 344"/>
                <a:gd name="T92" fmla="*/ 2147483646 w 282"/>
                <a:gd name="T93" fmla="*/ 2147483646 h 344"/>
                <a:gd name="T94" fmla="*/ 2147483646 w 282"/>
                <a:gd name="T95" fmla="*/ 2147483646 h 344"/>
                <a:gd name="T96" fmla="*/ 2147483646 w 282"/>
                <a:gd name="T97" fmla="*/ 2147483646 h 344"/>
                <a:gd name="T98" fmla="*/ 2147483646 w 282"/>
                <a:gd name="T99" fmla="*/ 2147483646 h 344"/>
                <a:gd name="T100" fmla="*/ 2147483646 w 282"/>
                <a:gd name="T101" fmla="*/ 2147483646 h 344"/>
                <a:gd name="T102" fmla="*/ 2147483646 w 282"/>
                <a:gd name="T103" fmla="*/ 0 h 34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82" h="344">
                  <a:moveTo>
                    <a:pt x="146" y="14"/>
                  </a:moveTo>
                  <a:lnTo>
                    <a:pt x="146" y="14"/>
                  </a:lnTo>
                  <a:lnTo>
                    <a:pt x="132" y="24"/>
                  </a:lnTo>
                  <a:lnTo>
                    <a:pt x="120" y="38"/>
                  </a:lnTo>
                  <a:lnTo>
                    <a:pt x="118" y="38"/>
                  </a:lnTo>
                  <a:lnTo>
                    <a:pt x="118" y="40"/>
                  </a:lnTo>
                  <a:lnTo>
                    <a:pt x="102" y="40"/>
                  </a:lnTo>
                  <a:lnTo>
                    <a:pt x="92" y="34"/>
                  </a:lnTo>
                  <a:lnTo>
                    <a:pt x="84" y="38"/>
                  </a:lnTo>
                  <a:lnTo>
                    <a:pt x="78" y="42"/>
                  </a:lnTo>
                  <a:lnTo>
                    <a:pt x="74" y="50"/>
                  </a:lnTo>
                  <a:lnTo>
                    <a:pt x="70" y="60"/>
                  </a:lnTo>
                  <a:lnTo>
                    <a:pt x="70" y="74"/>
                  </a:lnTo>
                  <a:lnTo>
                    <a:pt x="80" y="66"/>
                  </a:lnTo>
                  <a:lnTo>
                    <a:pt x="74" y="92"/>
                  </a:lnTo>
                  <a:lnTo>
                    <a:pt x="74" y="94"/>
                  </a:lnTo>
                  <a:lnTo>
                    <a:pt x="46" y="116"/>
                  </a:lnTo>
                  <a:lnTo>
                    <a:pt x="42" y="124"/>
                  </a:lnTo>
                  <a:lnTo>
                    <a:pt x="42" y="128"/>
                  </a:lnTo>
                  <a:lnTo>
                    <a:pt x="48" y="134"/>
                  </a:lnTo>
                  <a:lnTo>
                    <a:pt x="54" y="140"/>
                  </a:lnTo>
                  <a:lnTo>
                    <a:pt x="56" y="142"/>
                  </a:lnTo>
                  <a:lnTo>
                    <a:pt x="56" y="146"/>
                  </a:lnTo>
                  <a:lnTo>
                    <a:pt x="56" y="148"/>
                  </a:lnTo>
                  <a:lnTo>
                    <a:pt x="54" y="152"/>
                  </a:lnTo>
                  <a:lnTo>
                    <a:pt x="36" y="166"/>
                  </a:lnTo>
                  <a:lnTo>
                    <a:pt x="38" y="174"/>
                  </a:lnTo>
                  <a:lnTo>
                    <a:pt x="36" y="184"/>
                  </a:lnTo>
                  <a:lnTo>
                    <a:pt x="36" y="186"/>
                  </a:lnTo>
                  <a:lnTo>
                    <a:pt x="30" y="190"/>
                  </a:lnTo>
                  <a:lnTo>
                    <a:pt x="28" y="194"/>
                  </a:lnTo>
                  <a:lnTo>
                    <a:pt x="24" y="200"/>
                  </a:lnTo>
                  <a:lnTo>
                    <a:pt x="14" y="208"/>
                  </a:lnTo>
                  <a:lnTo>
                    <a:pt x="14" y="210"/>
                  </a:lnTo>
                  <a:lnTo>
                    <a:pt x="16" y="216"/>
                  </a:lnTo>
                  <a:lnTo>
                    <a:pt x="14" y="226"/>
                  </a:lnTo>
                  <a:lnTo>
                    <a:pt x="16" y="236"/>
                  </a:lnTo>
                  <a:lnTo>
                    <a:pt x="16" y="238"/>
                  </a:lnTo>
                  <a:lnTo>
                    <a:pt x="14" y="242"/>
                  </a:lnTo>
                  <a:lnTo>
                    <a:pt x="6" y="250"/>
                  </a:lnTo>
                  <a:lnTo>
                    <a:pt x="4" y="250"/>
                  </a:lnTo>
                  <a:lnTo>
                    <a:pt x="0" y="252"/>
                  </a:lnTo>
                  <a:lnTo>
                    <a:pt x="0" y="254"/>
                  </a:lnTo>
                  <a:lnTo>
                    <a:pt x="6" y="272"/>
                  </a:lnTo>
                  <a:lnTo>
                    <a:pt x="28" y="272"/>
                  </a:lnTo>
                  <a:lnTo>
                    <a:pt x="50" y="272"/>
                  </a:lnTo>
                  <a:lnTo>
                    <a:pt x="52" y="272"/>
                  </a:lnTo>
                  <a:lnTo>
                    <a:pt x="52" y="274"/>
                  </a:lnTo>
                  <a:lnTo>
                    <a:pt x="70" y="290"/>
                  </a:lnTo>
                  <a:lnTo>
                    <a:pt x="70" y="292"/>
                  </a:lnTo>
                  <a:lnTo>
                    <a:pt x="82" y="322"/>
                  </a:lnTo>
                  <a:lnTo>
                    <a:pt x="102" y="342"/>
                  </a:lnTo>
                  <a:lnTo>
                    <a:pt x="112" y="344"/>
                  </a:lnTo>
                  <a:lnTo>
                    <a:pt x="112" y="320"/>
                  </a:lnTo>
                  <a:lnTo>
                    <a:pt x="132" y="340"/>
                  </a:lnTo>
                  <a:lnTo>
                    <a:pt x="136" y="336"/>
                  </a:lnTo>
                  <a:lnTo>
                    <a:pt x="150" y="306"/>
                  </a:lnTo>
                  <a:lnTo>
                    <a:pt x="152" y="290"/>
                  </a:lnTo>
                  <a:lnTo>
                    <a:pt x="154" y="290"/>
                  </a:lnTo>
                  <a:lnTo>
                    <a:pt x="156" y="290"/>
                  </a:lnTo>
                  <a:lnTo>
                    <a:pt x="172" y="292"/>
                  </a:lnTo>
                  <a:lnTo>
                    <a:pt x="170" y="280"/>
                  </a:lnTo>
                  <a:lnTo>
                    <a:pt x="170" y="278"/>
                  </a:lnTo>
                  <a:lnTo>
                    <a:pt x="170" y="276"/>
                  </a:lnTo>
                  <a:lnTo>
                    <a:pt x="174" y="276"/>
                  </a:lnTo>
                  <a:lnTo>
                    <a:pt x="194" y="276"/>
                  </a:lnTo>
                  <a:lnTo>
                    <a:pt x="200" y="270"/>
                  </a:lnTo>
                  <a:lnTo>
                    <a:pt x="204" y="262"/>
                  </a:lnTo>
                  <a:lnTo>
                    <a:pt x="208" y="256"/>
                  </a:lnTo>
                  <a:lnTo>
                    <a:pt x="208" y="250"/>
                  </a:lnTo>
                  <a:lnTo>
                    <a:pt x="206" y="222"/>
                  </a:lnTo>
                  <a:lnTo>
                    <a:pt x="222" y="226"/>
                  </a:lnTo>
                  <a:lnTo>
                    <a:pt x="228" y="218"/>
                  </a:lnTo>
                  <a:lnTo>
                    <a:pt x="220" y="210"/>
                  </a:lnTo>
                  <a:lnTo>
                    <a:pt x="218" y="208"/>
                  </a:lnTo>
                  <a:lnTo>
                    <a:pt x="234" y="192"/>
                  </a:lnTo>
                  <a:lnTo>
                    <a:pt x="234" y="194"/>
                  </a:lnTo>
                  <a:lnTo>
                    <a:pt x="236" y="194"/>
                  </a:lnTo>
                  <a:lnTo>
                    <a:pt x="246" y="198"/>
                  </a:lnTo>
                  <a:lnTo>
                    <a:pt x="246" y="196"/>
                  </a:lnTo>
                  <a:lnTo>
                    <a:pt x="238" y="182"/>
                  </a:lnTo>
                  <a:lnTo>
                    <a:pt x="242" y="180"/>
                  </a:lnTo>
                  <a:lnTo>
                    <a:pt x="246" y="178"/>
                  </a:lnTo>
                  <a:lnTo>
                    <a:pt x="244" y="172"/>
                  </a:lnTo>
                  <a:lnTo>
                    <a:pt x="236" y="156"/>
                  </a:lnTo>
                  <a:lnTo>
                    <a:pt x="238" y="156"/>
                  </a:lnTo>
                  <a:lnTo>
                    <a:pt x="238" y="154"/>
                  </a:lnTo>
                  <a:lnTo>
                    <a:pt x="260" y="142"/>
                  </a:lnTo>
                  <a:lnTo>
                    <a:pt x="262" y="134"/>
                  </a:lnTo>
                  <a:lnTo>
                    <a:pt x="240" y="120"/>
                  </a:lnTo>
                  <a:lnTo>
                    <a:pt x="236" y="116"/>
                  </a:lnTo>
                  <a:lnTo>
                    <a:pt x="234" y="112"/>
                  </a:lnTo>
                  <a:lnTo>
                    <a:pt x="236" y="108"/>
                  </a:lnTo>
                  <a:lnTo>
                    <a:pt x="242" y="108"/>
                  </a:lnTo>
                  <a:lnTo>
                    <a:pt x="266" y="112"/>
                  </a:lnTo>
                  <a:lnTo>
                    <a:pt x="266" y="98"/>
                  </a:lnTo>
                  <a:lnTo>
                    <a:pt x="266" y="96"/>
                  </a:lnTo>
                  <a:lnTo>
                    <a:pt x="278" y="84"/>
                  </a:lnTo>
                  <a:lnTo>
                    <a:pt x="282" y="74"/>
                  </a:lnTo>
                  <a:lnTo>
                    <a:pt x="276" y="72"/>
                  </a:lnTo>
                  <a:lnTo>
                    <a:pt x="270" y="66"/>
                  </a:lnTo>
                  <a:lnTo>
                    <a:pt x="270" y="64"/>
                  </a:lnTo>
                  <a:lnTo>
                    <a:pt x="270" y="60"/>
                  </a:lnTo>
                  <a:lnTo>
                    <a:pt x="270" y="58"/>
                  </a:lnTo>
                  <a:lnTo>
                    <a:pt x="268" y="58"/>
                  </a:lnTo>
                  <a:lnTo>
                    <a:pt x="266" y="58"/>
                  </a:lnTo>
                  <a:lnTo>
                    <a:pt x="262" y="62"/>
                  </a:lnTo>
                  <a:lnTo>
                    <a:pt x="256" y="64"/>
                  </a:lnTo>
                  <a:lnTo>
                    <a:pt x="250" y="62"/>
                  </a:lnTo>
                  <a:lnTo>
                    <a:pt x="244" y="62"/>
                  </a:lnTo>
                  <a:lnTo>
                    <a:pt x="234" y="54"/>
                  </a:lnTo>
                  <a:lnTo>
                    <a:pt x="226" y="42"/>
                  </a:lnTo>
                  <a:lnTo>
                    <a:pt x="226" y="44"/>
                  </a:lnTo>
                  <a:lnTo>
                    <a:pt x="222" y="50"/>
                  </a:lnTo>
                  <a:lnTo>
                    <a:pt x="216" y="58"/>
                  </a:lnTo>
                  <a:lnTo>
                    <a:pt x="208" y="60"/>
                  </a:lnTo>
                  <a:lnTo>
                    <a:pt x="200" y="62"/>
                  </a:lnTo>
                  <a:lnTo>
                    <a:pt x="194" y="62"/>
                  </a:lnTo>
                  <a:lnTo>
                    <a:pt x="186" y="60"/>
                  </a:lnTo>
                  <a:lnTo>
                    <a:pt x="182" y="58"/>
                  </a:lnTo>
                  <a:lnTo>
                    <a:pt x="178" y="54"/>
                  </a:lnTo>
                  <a:lnTo>
                    <a:pt x="174" y="46"/>
                  </a:lnTo>
                  <a:lnTo>
                    <a:pt x="170" y="30"/>
                  </a:lnTo>
                  <a:lnTo>
                    <a:pt x="166" y="12"/>
                  </a:lnTo>
                  <a:lnTo>
                    <a:pt x="164" y="6"/>
                  </a:lnTo>
                  <a:lnTo>
                    <a:pt x="160" y="2"/>
                  </a:lnTo>
                  <a:lnTo>
                    <a:pt x="154" y="0"/>
                  </a:lnTo>
                  <a:lnTo>
                    <a:pt x="146" y="0"/>
                  </a:lnTo>
                  <a:lnTo>
                    <a:pt x="148" y="14"/>
                  </a:lnTo>
                  <a:lnTo>
                    <a:pt x="146" y="14"/>
                  </a:lnTo>
                  <a:close/>
                </a:path>
              </a:pathLst>
            </a:custGeom>
            <a:solidFill>
              <a:srgbClr val="565656"/>
            </a:solidFill>
            <a:ln>
              <a:noFill/>
            </a:ln>
            <a:extLst>
              <a:ext uri="{91240B29-F687-4F45-9708-019B960494DF}">
                <a14:hiddenLine xmlns:a14="http://schemas.microsoft.com/office/drawing/2010/main"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0" name="浙江"/>
            <p:cNvSpPr>
              <a:spLocks/>
            </p:cNvSpPr>
            <p:nvPr/>
          </p:nvSpPr>
          <p:spPr bwMode="auto">
            <a:xfrm>
              <a:off x="5242812" y="4307273"/>
              <a:ext cx="371301" cy="430068"/>
            </a:xfrm>
            <a:custGeom>
              <a:avLst/>
              <a:gdLst>
                <a:gd name="T0" fmla="*/ 2147483646 w 242"/>
                <a:gd name="T1" fmla="*/ 2147483646 h 280"/>
                <a:gd name="T2" fmla="*/ 2147483646 w 242"/>
                <a:gd name="T3" fmla="*/ 2147483646 h 280"/>
                <a:gd name="T4" fmla="*/ 2147483646 w 242"/>
                <a:gd name="T5" fmla="*/ 2147483646 h 280"/>
                <a:gd name="T6" fmla="*/ 2147483646 w 242"/>
                <a:gd name="T7" fmla="*/ 2147483646 h 280"/>
                <a:gd name="T8" fmla="*/ 2147483646 w 242"/>
                <a:gd name="T9" fmla="*/ 2147483646 h 280"/>
                <a:gd name="T10" fmla="*/ 2147483646 w 242"/>
                <a:gd name="T11" fmla="*/ 2147483646 h 280"/>
                <a:gd name="T12" fmla="*/ 2147483646 w 242"/>
                <a:gd name="T13" fmla="*/ 2147483646 h 280"/>
                <a:gd name="T14" fmla="*/ 2147483646 w 242"/>
                <a:gd name="T15" fmla="*/ 2147483646 h 280"/>
                <a:gd name="T16" fmla="*/ 2147483646 w 242"/>
                <a:gd name="T17" fmla="*/ 2147483646 h 280"/>
                <a:gd name="T18" fmla="*/ 0 w 242"/>
                <a:gd name="T19" fmla="*/ 2147483646 h 280"/>
                <a:gd name="T20" fmla="*/ 2147483646 w 242"/>
                <a:gd name="T21" fmla="*/ 2147483646 h 280"/>
                <a:gd name="T22" fmla="*/ 2147483646 w 242"/>
                <a:gd name="T23" fmla="*/ 2147483646 h 280"/>
                <a:gd name="T24" fmla="*/ 2147483646 w 242"/>
                <a:gd name="T25" fmla="*/ 2147483646 h 280"/>
                <a:gd name="T26" fmla="*/ 2147483646 w 242"/>
                <a:gd name="T27" fmla="*/ 2147483646 h 280"/>
                <a:gd name="T28" fmla="*/ 2147483646 w 242"/>
                <a:gd name="T29" fmla="*/ 2147483646 h 280"/>
                <a:gd name="T30" fmla="*/ 2147483646 w 242"/>
                <a:gd name="T31" fmla="*/ 2147483646 h 280"/>
                <a:gd name="T32" fmla="*/ 2147483646 w 242"/>
                <a:gd name="T33" fmla="*/ 2147483646 h 280"/>
                <a:gd name="T34" fmla="*/ 2147483646 w 242"/>
                <a:gd name="T35" fmla="*/ 2147483646 h 280"/>
                <a:gd name="T36" fmla="*/ 2147483646 w 242"/>
                <a:gd name="T37" fmla="*/ 2147483646 h 280"/>
                <a:gd name="T38" fmla="*/ 2147483646 w 242"/>
                <a:gd name="T39" fmla="*/ 2147483646 h 280"/>
                <a:gd name="T40" fmla="*/ 2147483646 w 242"/>
                <a:gd name="T41" fmla="*/ 2147483646 h 280"/>
                <a:gd name="T42" fmla="*/ 2147483646 w 242"/>
                <a:gd name="T43" fmla="*/ 2147483646 h 280"/>
                <a:gd name="T44" fmla="*/ 2147483646 w 242"/>
                <a:gd name="T45" fmla="*/ 2147483646 h 280"/>
                <a:gd name="T46" fmla="*/ 2147483646 w 242"/>
                <a:gd name="T47" fmla="*/ 2147483646 h 280"/>
                <a:gd name="T48" fmla="*/ 2147483646 w 242"/>
                <a:gd name="T49" fmla="*/ 2147483646 h 280"/>
                <a:gd name="T50" fmla="*/ 2147483646 w 242"/>
                <a:gd name="T51" fmla="*/ 2147483646 h 280"/>
                <a:gd name="T52" fmla="*/ 2147483646 w 242"/>
                <a:gd name="T53" fmla="*/ 2147483646 h 280"/>
                <a:gd name="T54" fmla="*/ 2147483646 w 242"/>
                <a:gd name="T55" fmla="*/ 2147483646 h 280"/>
                <a:gd name="T56" fmla="*/ 2147483646 w 242"/>
                <a:gd name="T57" fmla="*/ 2147483646 h 280"/>
                <a:gd name="T58" fmla="*/ 2147483646 w 242"/>
                <a:gd name="T59" fmla="*/ 2147483646 h 280"/>
                <a:gd name="T60" fmla="*/ 2147483646 w 242"/>
                <a:gd name="T61" fmla="*/ 2147483646 h 280"/>
                <a:gd name="T62" fmla="*/ 2147483646 w 242"/>
                <a:gd name="T63" fmla="*/ 2147483646 h 280"/>
                <a:gd name="T64" fmla="*/ 2147483646 w 242"/>
                <a:gd name="T65" fmla="*/ 2147483646 h 280"/>
                <a:gd name="T66" fmla="*/ 2147483646 w 242"/>
                <a:gd name="T67" fmla="*/ 2147483646 h 280"/>
                <a:gd name="T68" fmla="*/ 2147483646 w 242"/>
                <a:gd name="T69" fmla="*/ 2147483646 h 280"/>
                <a:gd name="T70" fmla="*/ 2147483646 w 242"/>
                <a:gd name="T71" fmla="*/ 2147483646 h 280"/>
                <a:gd name="T72" fmla="*/ 2147483646 w 242"/>
                <a:gd name="T73" fmla="*/ 2147483646 h 280"/>
                <a:gd name="T74" fmla="*/ 2147483646 w 242"/>
                <a:gd name="T75" fmla="*/ 2147483646 h 280"/>
                <a:gd name="T76" fmla="*/ 2147483646 w 242"/>
                <a:gd name="T77" fmla="*/ 2147483646 h 280"/>
                <a:gd name="T78" fmla="*/ 2147483646 w 242"/>
                <a:gd name="T79" fmla="*/ 2147483646 h 280"/>
                <a:gd name="T80" fmla="*/ 2147483646 w 242"/>
                <a:gd name="T81" fmla="*/ 2147483646 h 280"/>
                <a:gd name="T82" fmla="*/ 2147483646 w 242"/>
                <a:gd name="T83" fmla="*/ 2147483646 h 280"/>
                <a:gd name="T84" fmla="*/ 2147483646 w 242"/>
                <a:gd name="T85" fmla="*/ 2147483646 h 280"/>
                <a:gd name="T86" fmla="*/ 2147483646 w 242"/>
                <a:gd name="T87" fmla="*/ 2147483646 h 280"/>
                <a:gd name="T88" fmla="*/ 2147483646 w 242"/>
                <a:gd name="T89" fmla="*/ 2147483646 h 280"/>
                <a:gd name="T90" fmla="*/ 2147483646 w 242"/>
                <a:gd name="T91" fmla="*/ 2147483646 h 2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2" h="280">
                  <a:moveTo>
                    <a:pt x="148" y="4"/>
                  </a:moveTo>
                  <a:lnTo>
                    <a:pt x="148" y="4"/>
                  </a:lnTo>
                  <a:lnTo>
                    <a:pt x="136" y="8"/>
                  </a:lnTo>
                  <a:lnTo>
                    <a:pt x="126" y="12"/>
                  </a:lnTo>
                  <a:lnTo>
                    <a:pt x="116" y="10"/>
                  </a:lnTo>
                  <a:lnTo>
                    <a:pt x="102" y="6"/>
                  </a:lnTo>
                  <a:lnTo>
                    <a:pt x="84" y="4"/>
                  </a:lnTo>
                  <a:lnTo>
                    <a:pt x="78" y="6"/>
                  </a:lnTo>
                  <a:lnTo>
                    <a:pt x="74" y="12"/>
                  </a:lnTo>
                  <a:lnTo>
                    <a:pt x="62" y="28"/>
                  </a:lnTo>
                  <a:lnTo>
                    <a:pt x="74" y="52"/>
                  </a:lnTo>
                  <a:lnTo>
                    <a:pt x="54" y="64"/>
                  </a:lnTo>
                  <a:lnTo>
                    <a:pt x="38" y="60"/>
                  </a:lnTo>
                  <a:lnTo>
                    <a:pt x="44" y="74"/>
                  </a:lnTo>
                  <a:lnTo>
                    <a:pt x="44" y="78"/>
                  </a:lnTo>
                  <a:lnTo>
                    <a:pt x="44" y="82"/>
                  </a:lnTo>
                  <a:lnTo>
                    <a:pt x="42" y="88"/>
                  </a:lnTo>
                  <a:lnTo>
                    <a:pt x="36" y="100"/>
                  </a:lnTo>
                  <a:lnTo>
                    <a:pt x="32" y="106"/>
                  </a:lnTo>
                  <a:lnTo>
                    <a:pt x="4" y="132"/>
                  </a:lnTo>
                  <a:lnTo>
                    <a:pt x="10" y="136"/>
                  </a:lnTo>
                  <a:lnTo>
                    <a:pt x="6" y="140"/>
                  </a:lnTo>
                  <a:lnTo>
                    <a:pt x="2" y="144"/>
                  </a:lnTo>
                  <a:lnTo>
                    <a:pt x="0" y="148"/>
                  </a:lnTo>
                  <a:lnTo>
                    <a:pt x="0" y="152"/>
                  </a:lnTo>
                  <a:lnTo>
                    <a:pt x="0" y="156"/>
                  </a:lnTo>
                  <a:lnTo>
                    <a:pt x="20" y="186"/>
                  </a:lnTo>
                  <a:lnTo>
                    <a:pt x="30" y="202"/>
                  </a:lnTo>
                  <a:lnTo>
                    <a:pt x="30" y="204"/>
                  </a:lnTo>
                  <a:lnTo>
                    <a:pt x="30" y="206"/>
                  </a:lnTo>
                  <a:lnTo>
                    <a:pt x="30" y="208"/>
                  </a:lnTo>
                  <a:lnTo>
                    <a:pt x="28" y="210"/>
                  </a:lnTo>
                  <a:lnTo>
                    <a:pt x="34" y="210"/>
                  </a:lnTo>
                  <a:lnTo>
                    <a:pt x="40" y="214"/>
                  </a:lnTo>
                  <a:lnTo>
                    <a:pt x="44" y="218"/>
                  </a:lnTo>
                  <a:lnTo>
                    <a:pt x="48" y="224"/>
                  </a:lnTo>
                  <a:lnTo>
                    <a:pt x="50" y="234"/>
                  </a:lnTo>
                  <a:lnTo>
                    <a:pt x="52" y="246"/>
                  </a:lnTo>
                  <a:lnTo>
                    <a:pt x="56" y="262"/>
                  </a:lnTo>
                  <a:lnTo>
                    <a:pt x="58" y="266"/>
                  </a:lnTo>
                  <a:lnTo>
                    <a:pt x="64" y="270"/>
                  </a:lnTo>
                  <a:lnTo>
                    <a:pt x="68" y="272"/>
                  </a:lnTo>
                  <a:lnTo>
                    <a:pt x="74" y="272"/>
                  </a:lnTo>
                  <a:lnTo>
                    <a:pt x="80" y="270"/>
                  </a:lnTo>
                  <a:lnTo>
                    <a:pt x="84" y="268"/>
                  </a:lnTo>
                  <a:lnTo>
                    <a:pt x="90" y="264"/>
                  </a:lnTo>
                  <a:lnTo>
                    <a:pt x="90" y="260"/>
                  </a:lnTo>
                  <a:lnTo>
                    <a:pt x="90" y="258"/>
                  </a:lnTo>
                  <a:lnTo>
                    <a:pt x="104" y="248"/>
                  </a:lnTo>
                  <a:lnTo>
                    <a:pt x="104" y="250"/>
                  </a:lnTo>
                  <a:lnTo>
                    <a:pt x="116" y="268"/>
                  </a:lnTo>
                  <a:lnTo>
                    <a:pt x="122" y="270"/>
                  </a:lnTo>
                  <a:lnTo>
                    <a:pt x="130" y="272"/>
                  </a:lnTo>
                  <a:lnTo>
                    <a:pt x="134" y="272"/>
                  </a:lnTo>
                  <a:lnTo>
                    <a:pt x="130" y="262"/>
                  </a:lnTo>
                  <a:lnTo>
                    <a:pt x="146" y="268"/>
                  </a:lnTo>
                  <a:lnTo>
                    <a:pt x="150" y="268"/>
                  </a:lnTo>
                  <a:lnTo>
                    <a:pt x="152" y="270"/>
                  </a:lnTo>
                  <a:lnTo>
                    <a:pt x="166" y="280"/>
                  </a:lnTo>
                  <a:lnTo>
                    <a:pt x="170" y="274"/>
                  </a:lnTo>
                  <a:lnTo>
                    <a:pt x="168" y="248"/>
                  </a:lnTo>
                  <a:lnTo>
                    <a:pt x="170" y="246"/>
                  </a:lnTo>
                  <a:lnTo>
                    <a:pt x="180" y="234"/>
                  </a:lnTo>
                  <a:lnTo>
                    <a:pt x="180" y="232"/>
                  </a:lnTo>
                  <a:lnTo>
                    <a:pt x="176" y="226"/>
                  </a:lnTo>
                  <a:lnTo>
                    <a:pt x="172" y="224"/>
                  </a:lnTo>
                  <a:lnTo>
                    <a:pt x="174" y="222"/>
                  </a:lnTo>
                  <a:lnTo>
                    <a:pt x="176" y="220"/>
                  </a:lnTo>
                  <a:lnTo>
                    <a:pt x="178" y="220"/>
                  </a:lnTo>
                  <a:lnTo>
                    <a:pt x="198" y="186"/>
                  </a:lnTo>
                  <a:lnTo>
                    <a:pt x="200" y="188"/>
                  </a:lnTo>
                  <a:lnTo>
                    <a:pt x="204" y="188"/>
                  </a:lnTo>
                  <a:lnTo>
                    <a:pt x="204" y="190"/>
                  </a:lnTo>
                  <a:lnTo>
                    <a:pt x="204" y="204"/>
                  </a:lnTo>
                  <a:lnTo>
                    <a:pt x="228" y="184"/>
                  </a:lnTo>
                  <a:lnTo>
                    <a:pt x="226" y="172"/>
                  </a:lnTo>
                  <a:lnTo>
                    <a:pt x="222" y="172"/>
                  </a:lnTo>
                  <a:lnTo>
                    <a:pt x="214" y="174"/>
                  </a:lnTo>
                  <a:lnTo>
                    <a:pt x="228" y="136"/>
                  </a:lnTo>
                  <a:lnTo>
                    <a:pt x="216" y="136"/>
                  </a:lnTo>
                  <a:lnTo>
                    <a:pt x="214" y="136"/>
                  </a:lnTo>
                  <a:lnTo>
                    <a:pt x="214" y="134"/>
                  </a:lnTo>
                  <a:lnTo>
                    <a:pt x="210" y="128"/>
                  </a:lnTo>
                  <a:lnTo>
                    <a:pt x="208" y="122"/>
                  </a:lnTo>
                  <a:lnTo>
                    <a:pt x="210" y="116"/>
                  </a:lnTo>
                  <a:lnTo>
                    <a:pt x="230" y="116"/>
                  </a:lnTo>
                  <a:lnTo>
                    <a:pt x="242" y="116"/>
                  </a:lnTo>
                  <a:lnTo>
                    <a:pt x="240" y="106"/>
                  </a:lnTo>
                  <a:lnTo>
                    <a:pt x="232" y="92"/>
                  </a:lnTo>
                  <a:lnTo>
                    <a:pt x="216" y="86"/>
                  </a:lnTo>
                  <a:lnTo>
                    <a:pt x="232" y="70"/>
                  </a:lnTo>
                  <a:lnTo>
                    <a:pt x="232" y="66"/>
                  </a:lnTo>
                  <a:lnTo>
                    <a:pt x="224" y="68"/>
                  </a:lnTo>
                  <a:lnTo>
                    <a:pt x="220" y="68"/>
                  </a:lnTo>
                  <a:lnTo>
                    <a:pt x="220" y="66"/>
                  </a:lnTo>
                  <a:lnTo>
                    <a:pt x="220" y="64"/>
                  </a:lnTo>
                  <a:lnTo>
                    <a:pt x="218" y="58"/>
                  </a:lnTo>
                  <a:lnTo>
                    <a:pt x="214" y="54"/>
                  </a:lnTo>
                  <a:lnTo>
                    <a:pt x="210" y="50"/>
                  </a:lnTo>
                  <a:lnTo>
                    <a:pt x="204" y="48"/>
                  </a:lnTo>
                  <a:lnTo>
                    <a:pt x="172" y="48"/>
                  </a:lnTo>
                  <a:lnTo>
                    <a:pt x="160" y="64"/>
                  </a:lnTo>
                  <a:lnTo>
                    <a:pt x="156" y="64"/>
                  </a:lnTo>
                  <a:lnTo>
                    <a:pt x="104" y="48"/>
                  </a:lnTo>
                  <a:lnTo>
                    <a:pt x="154" y="36"/>
                  </a:lnTo>
                  <a:lnTo>
                    <a:pt x="158" y="34"/>
                  </a:lnTo>
                  <a:lnTo>
                    <a:pt x="162" y="30"/>
                  </a:lnTo>
                  <a:lnTo>
                    <a:pt x="178" y="12"/>
                  </a:lnTo>
                  <a:lnTo>
                    <a:pt x="162" y="0"/>
                  </a:lnTo>
                  <a:lnTo>
                    <a:pt x="148" y="4"/>
                  </a:lnTo>
                  <a:close/>
                </a:path>
              </a:pathLst>
            </a:custGeom>
            <a:solidFill>
              <a:srgbClr val="565656"/>
            </a:solidFill>
            <a:ln>
              <a:noFill/>
            </a:ln>
            <a:extLst>
              <a:ext uri="{91240B29-F687-4F45-9708-019B960494DF}">
                <a14:hiddenLine xmlns:a14="http://schemas.microsoft.com/office/drawing/2010/main"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1" name="安徽"/>
            <p:cNvSpPr>
              <a:spLocks/>
            </p:cNvSpPr>
            <p:nvPr/>
          </p:nvSpPr>
          <p:spPr bwMode="auto">
            <a:xfrm>
              <a:off x="4879524" y="3934636"/>
              <a:ext cx="470137" cy="575651"/>
            </a:xfrm>
            <a:custGeom>
              <a:avLst/>
              <a:gdLst>
                <a:gd name="T0" fmla="*/ 2147483646 w 306"/>
                <a:gd name="T1" fmla="*/ 2147483646 h 374"/>
                <a:gd name="T2" fmla="*/ 2147483646 w 306"/>
                <a:gd name="T3" fmla="*/ 2147483646 h 374"/>
                <a:gd name="T4" fmla="*/ 2147483646 w 306"/>
                <a:gd name="T5" fmla="*/ 2147483646 h 374"/>
                <a:gd name="T6" fmla="*/ 2147483646 w 306"/>
                <a:gd name="T7" fmla="*/ 2147483646 h 374"/>
                <a:gd name="T8" fmla="*/ 2147483646 w 306"/>
                <a:gd name="T9" fmla="*/ 2147483646 h 374"/>
                <a:gd name="T10" fmla="*/ 2147483646 w 306"/>
                <a:gd name="T11" fmla="*/ 2147483646 h 374"/>
                <a:gd name="T12" fmla="*/ 2147483646 w 306"/>
                <a:gd name="T13" fmla="*/ 2147483646 h 374"/>
                <a:gd name="T14" fmla="*/ 2147483646 w 306"/>
                <a:gd name="T15" fmla="*/ 2147483646 h 374"/>
                <a:gd name="T16" fmla="*/ 2147483646 w 306"/>
                <a:gd name="T17" fmla="*/ 2147483646 h 374"/>
                <a:gd name="T18" fmla="*/ 2147483646 w 306"/>
                <a:gd name="T19" fmla="*/ 2147483646 h 374"/>
                <a:gd name="T20" fmla="*/ 2147483646 w 306"/>
                <a:gd name="T21" fmla="*/ 2147483646 h 374"/>
                <a:gd name="T22" fmla="*/ 2147483646 w 306"/>
                <a:gd name="T23" fmla="*/ 2147483646 h 374"/>
                <a:gd name="T24" fmla="*/ 2147483646 w 306"/>
                <a:gd name="T25" fmla="*/ 2147483646 h 374"/>
                <a:gd name="T26" fmla="*/ 2147483646 w 306"/>
                <a:gd name="T27" fmla="*/ 2147483646 h 374"/>
                <a:gd name="T28" fmla="*/ 2147483646 w 306"/>
                <a:gd name="T29" fmla="*/ 2147483646 h 374"/>
                <a:gd name="T30" fmla="*/ 2147483646 w 306"/>
                <a:gd name="T31" fmla="*/ 2147483646 h 374"/>
                <a:gd name="T32" fmla="*/ 2147483646 w 306"/>
                <a:gd name="T33" fmla="*/ 2147483646 h 374"/>
                <a:gd name="T34" fmla="*/ 2147483646 w 306"/>
                <a:gd name="T35" fmla="*/ 2147483646 h 374"/>
                <a:gd name="T36" fmla="*/ 2147483646 w 306"/>
                <a:gd name="T37" fmla="*/ 2147483646 h 374"/>
                <a:gd name="T38" fmla="*/ 2147483646 w 306"/>
                <a:gd name="T39" fmla="*/ 2147483646 h 374"/>
                <a:gd name="T40" fmla="*/ 2147483646 w 306"/>
                <a:gd name="T41" fmla="*/ 2147483646 h 374"/>
                <a:gd name="T42" fmla="*/ 2147483646 w 306"/>
                <a:gd name="T43" fmla="*/ 2147483646 h 374"/>
                <a:gd name="T44" fmla="*/ 2147483646 w 306"/>
                <a:gd name="T45" fmla="*/ 2147483646 h 374"/>
                <a:gd name="T46" fmla="*/ 2147483646 w 306"/>
                <a:gd name="T47" fmla="*/ 2147483646 h 374"/>
                <a:gd name="T48" fmla="*/ 2147483646 w 306"/>
                <a:gd name="T49" fmla="*/ 2147483646 h 374"/>
                <a:gd name="T50" fmla="*/ 2147483646 w 306"/>
                <a:gd name="T51" fmla="*/ 2147483646 h 374"/>
                <a:gd name="T52" fmla="*/ 2147483646 w 306"/>
                <a:gd name="T53" fmla="*/ 2147483646 h 374"/>
                <a:gd name="T54" fmla="*/ 2147483646 w 306"/>
                <a:gd name="T55" fmla="*/ 2147483646 h 374"/>
                <a:gd name="T56" fmla="*/ 2147483646 w 306"/>
                <a:gd name="T57" fmla="*/ 2147483646 h 374"/>
                <a:gd name="T58" fmla="*/ 2147483646 w 306"/>
                <a:gd name="T59" fmla="*/ 2147483646 h 374"/>
                <a:gd name="T60" fmla="*/ 2147483646 w 306"/>
                <a:gd name="T61" fmla="*/ 2147483646 h 374"/>
                <a:gd name="T62" fmla="*/ 2147483646 w 306"/>
                <a:gd name="T63" fmla="*/ 2147483646 h 374"/>
                <a:gd name="T64" fmla="*/ 2147483646 w 306"/>
                <a:gd name="T65" fmla="*/ 2147483646 h 374"/>
                <a:gd name="T66" fmla="*/ 2147483646 w 306"/>
                <a:gd name="T67" fmla="*/ 2147483646 h 374"/>
                <a:gd name="T68" fmla="*/ 2147483646 w 306"/>
                <a:gd name="T69" fmla="*/ 2147483646 h 374"/>
                <a:gd name="T70" fmla="*/ 2147483646 w 306"/>
                <a:gd name="T71" fmla="*/ 2147483646 h 374"/>
                <a:gd name="T72" fmla="*/ 2147483646 w 306"/>
                <a:gd name="T73" fmla="*/ 2147483646 h 374"/>
                <a:gd name="T74" fmla="*/ 2147483646 w 306"/>
                <a:gd name="T75" fmla="*/ 2147483646 h 374"/>
                <a:gd name="T76" fmla="*/ 2147483646 w 306"/>
                <a:gd name="T77" fmla="*/ 2147483646 h 374"/>
                <a:gd name="T78" fmla="*/ 2147483646 w 306"/>
                <a:gd name="T79" fmla="*/ 2147483646 h 374"/>
                <a:gd name="T80" fmla="*/ 2147483646 w 306"/>
                <a:gd name="T81" fmla="*/ 2147483646 h 374"/>
                <a:gd name="T82" fmla="*/ 2147483646 w 306"/>
                <a:gd name="T83" fmla="*/ 2147483646 h 374"/>
                <a:gd name="T84" fmla="*/ 2147483646 w 306"/>
                <a:gd name="T85" fmla="*/ 2147483646 h 374"/>
                <a:gd name="T86" fmla="*/ 2147483646 w 306"/>
                <a:gd name="T87" fmla="*/ 2147483646 h 374"/>
                <a:gd name="T88" fmla="*/ 2147483646 w 306"/>
                <a:gd name="T89" fmla="*/ 2147483646 h 374"/>
                <a:gd name="T90" fmla="*/ 2147483646 w 306"/>
                <a:gd name="T91" fmla="*/ 2147483646 h 374"/>
                <a:gd name="T92" fmla="*/ 2147483646 w 306"/>
                <a:gd name="T93" fmla="*/ 2147483646 h 374"/>
                <a:gd name="T94" fmla="*/ 2147483646 w 306"/>
                <a:gd name="T95" fmla="*/ 2147483646 h 374"/>
                <a:gd name="T96" fmla="*/ 2147483646 w 306"/>
                <a:gd name="T97" fmla="*/ 2147483646 h 374"/>
                <a:gd name="T98" fmla="*/ 2147483646 w 306"/>
                <a:gd name="T99" fmla="*/ 2147483646 h 374"/>
                <a:gd name="T100" fmla="*/ 2147483646 w 306"/>
                <a:gd name="T101" fmla="*/ 2147483646 h 374"/>
                <a:gd name="T102" fmla="*/ 2147483646 w 306"/>
                <a:gd name="T103" fmla="*/ 2147483646 h 374"/>
                <a:gd name="T104" fmla="*/ 2147483646 w 306"/>
                <a:gd name="T105" fmla="*/ 2147483646 h 374"/>
                <a:gd name="T106" fmla="*/ 2147483646 w 306"/>
                <a:gd name="T107" fmla="*/ 2147483646 h 374"/>
                <a:gd name="T108" fmla="*/ 2147483646 w 306"/>
                <a:gd name="T109" fmla="*/ 2147483646 h 374"/>
                <a:gd name="T110" fmla="*/ 2147483646 w 306"/>
                <a:gd name="T111" fmla="*/ 2147483646 h 374"/>
                <a:gd name="T112" fmla="*/ 2147483646 w 306"/>
                <a:gd name="T113" fmla="*/ 2147483646 h 374"/>
                <a:gd name="T114" fmla="*/ 2147483646 w 306"/>
                <a:gd name="T115" fmla="*/ 2147483646 h 37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06" h="374">
                  <a:moveTo>
                    <a:pt x="192" y="106"/>
                  </a:moveTo>
                  <a:lnTo>
                    <a:pt x="192" y="106"/>
                  </a:lnTo>
                  <a:lnTo>
                    <a:pt x="186" y="86"/>
                  </a:lnTo>
                  <a:lnTo>
                    <a:pt x="180" y="70"/>
                  </a:lnTo>
                  <a:lnTo>
                    <a:pt x="174" y="60"/>
                  </a:lnTo>
                  <a:lnTo>
                    <a:pt x="170" y="56"/>
                  </a:lnTo>
                  <a:lnTo>
                    <a:pt x="142" y="46"/>
                  </a:lnTo>
                  <a:lnTo>
                    <a:pt x="122" y="40"/>
                  </a:lnTo>
                  <a:lnTo>
                    <a:pt x="110" y="34"/>
                  </a:lnTo>
                  <a:lnTo>
                    <a:pt x="104" y="30"/>
                  </a:lnTo>
                  <a:lnTo>
                    <a:pt x="96" y="22"/>
                  </a:lnTo>
                  <a:lnTo>
                    <a:pt x="80" y="0"/>
                  </a:lnTo>
                  <a:lnTo>
                    <a:pt x="74" y="0"/>
                  </a:lnTo>
                  <a:lnTo>
                    <a:pt x="76" y="2"/>
                  </a:lnTo>
                  <a:lnTo>
                    <a:pt x="82" y="14"/>
                  </a:lnTo>
                  <a:lnTo>
                    <a:pt x="96" y="34"/>
                  </a:lnTo>
                  <a:lnTo>
                    <a:pt x="98" y="36"/>
                  </a:lnTo>
                  <a:lnTo>
                    <a:pt x="98" y="38"/>
                  </a:lnTo>
                  <a:lnTo>
                    <a:pt x="86" y="60"/>
                  </a:lnTo>
                  <a:lnTo>
                    <a:pt x="78" y="70"/>
                  </a:lnTo>
                  <a:lnTo>
                    <a:pt x="74" y="72"/>
                  </a:lnTo>
                  <a:lnTo>
                    <a:pt x="72" y="72"/>
                  </a:lnTo>
                  <a:lnTo>
                    <a:pt x="64" y="66"/>
                  </a:lnTo>
                  <a:lnTo>
                    <a:pt x="52" y="50"/>
                  </a:lnTo>
                  <a:lnTo>
                    <a:pt x="38" y="46"/>
                  </a:lnTo>
                  <a:lnTo>
                    <a:pt x="40" y="54"/>
                  </a:lnTo>
                  <a:lnTo>
                    <a:pt x="46" y="70"/>
                  </a:lnTo>
                  <a:lnTo>
                    <a:pt x="46" y="72"/>
                  </a:lnTo>
                  <a:lnTo>
                    <a:pt x="46" y="74"/>
                  </a:lnTo>
                  <a:lnTo>
                    <a:pt x="44" y="82"/>
                  </a:lnTo>
                  <a:lnTo>
                    <a:pt x="28" y="88"/>
                  </a:lnTo>
                  <a:lnTo>
                    <a:pt x="24" y="90"/>
                  </a:lnTo>
                  <a:lnTo>
                    <a:pt x="22" y="94"/>
                  </a:lnTo>
                  <a:lnTo>
                    <a:pt x="22" y="102"/>
                  </a:lnTo>
                  <a:lnTo>
                    <a:pt x="24" y="116"/>
                  </a:lnTo>
                  <a:lnTo>
                    <a:pt x="20" y="124"/>
                  </a:lnTo>
                  <a:lnTo>
                    <a:pt x="18" y="126"/>
                  </a:lnTo>
                  <a:lnTo>
                    <a:pt x="16" y="126"/>
                  </a:lnTo>
                  <a:lnTo>
                    <a:pt x="0" y="122"/>
                  </a:lnTo>
                  <a:lnTo>
                    <a:pt x="2" y="126"/>
                  </a:lnTo>
                  <a:lnTo>
                    <a:pt x="8" y="130"/>
                  </a:lnTo>
                  <a:lnTo>
                    <a:pt x="18" y="144"/>
                  </a:lnTo>
                  <a:lnTo>
                    <a:pt x="28" y="160"/>
                  </a:lnTo>
                  <a:lnTo>
                    <a:pt x="28" y="162"/>
                  </a:lnTo>
                  <a:lnTo>
                    <a:pt x="36" y="162"/>
                  </a:lnTo>
                  <a:lnTo>
                    <a:pt x="42" y="160"/>
                  </a:lnTo>
                  <a:lnTo>
                    <a:pt x="48" y="162"/>
                  </a:lnTo>
                  <a:lnTo>
                    <a:pt x="54" y="164"/>
                  </a:lnTo>
                  <a:lnTo>
                    <a:pt x="60" y="166"/>
                  </a:lnTo>
                  <a:lnTo>
                    <a:pt x="70" y="178"/>
                  </a:lnTo>
                  <a:lnTo>
                    <a:pt x="68" y="200"/>
                  </a:lnTo>
                  <a:lnTo>
                    <a:pt x="72" y="204"/>
                  </a:lnTo>
                  <a:lnTo>
                    <a:pt x="72" y="210"/>
                  </a:lnTo>
                  <a:lnTo>
                    <a:pt x="68" y="214"/>
                  </a:lnTo>
                  <a:lnTo>
                    <a:pt x="60" y="218"/>
                  </a:lnTo>
                  <a:lnTo>
                    <a:pt x="56" y="218"/>
                  </a:lnTo>
                  <a:lnTo>
                    <a:pt x="54" y="220"/>
                  </a:lnTo>
                  <a:lnTo>
                    <a:pt x="52" y="224"/>
                  </a:lnTo>
                  <a:lnTo>
                    <a:pt x="50" y="230"/>
                  </a:lnTo>
                  <a:lnTo>
                    <a:pt x="44" y="244"/>
                  </a:lnTo>
                  <a:lnTo>
                    <a:pt x="52" y="254"/>
                  </a:lnTo>
                  <a:lnTo>
                    <a:pt x="74" y="258"/>
                  </a:lnTo>
                  <a:lnTo>
                    <a:pt x="76" y="258"/>
                  </a:lnTo>
                  <a:lnTo>
                    <a:pt x="86" y="268"/>
                  </a:lnTo>
                  <a:lnTo>
                    <a:pt x="72" y="288"/>
                  </a:lnTo>
                  <a:lnTo>
                    <a:pt x="102" y="352"/>
                  </a:lnTo>
                  <a:lnTo>
                    <a:pt x="104" y="354"/>
                  </a:lnTo>
                  <a:lnTo>
                    <a:pt x="98" y="358"/>
                  </a:lnTo>
                  <a:lnTo>
                    <a:pt x="100" y="364"/>
                  </a:lnTo>
                  <a:lnTo>
                    <a:pt x="156" y="330"/>
                  </a:lnTo>
                  <a:lnTo>
                    <a:pt x="146" y="346"/>
                  </a:lnTo>
                  <a:lnTo>
                    <a:pt x="138" y="362"/>
                  </a:lnTo>
                  <a:lnTo>
                    <a:pt x="134" y="374"/>
                  </a:lnTo>
                  <a:lnTo>
                    <a:pt x="140" y="372"/>
                  </a:lnTo>
                  <a:lnTo>
                    <a:pt x="146" y="366"/>
                  </a:lnTo>
                  <a:lnTo>
                    <a:pt x="152" y="360"/>
                  </a:lnTo>
                  <a:lnTo>
                    <a:pt x="156" y="350"/>
                  </a:lnTo>
                  <a:lnTo>
                    <a:pt x="158" y="350"/>
                  </a:lnTo>
                  <a:lnTo>
                    <a:pt x="172" y="342"/>
                  </a:lnTo>
                  <a:lnTo>
                    <a:pt x="174" y="340"/>
                  </a:lnTo>
                  <a:lnTo>
                    <a:pt x="196" y="358"/>
                  </a:lnTo>
                  <a:lnTo>
                    <a:pt x="220" y="360"/>
                  </a:lnTo>
                  <a:lnTo>
                    <a:pt x="232" y="368"/>
                  </a:lnTo>
                  <a:lnTo>
                    <a:pt x="260" y="342"/>
                  </a:lnTo>
                  <a:lnTo>
                    <a:pt x="264" y="336"/>
                  </a:lnTo>
                  <a:lnTo>
                    <a:pt x="268" y="326"/>
                  </a:lnTo>
                  <a:lnTo>
                    <a:pt x="272" y="320"/>
                  </a:lnTo>
                  <a:lnTo>
                    <a:pt x="270" y="312"/>
                  </a:lnTo>
                  <a:lnTo>
                    <a:pt x="260" y="296"/>
                  </a:lnTo>
                  <a:lnTo>
                    <a:pt x="254" y="286"/>
                  </a:lnTo>
                  <a:lnTo>
                    <a:pt x="288" y="298"/>
                  </a:lnTo>
                  <a:lnTo>
                    <a:pt x="300" y="292"/>
                  </a:lnTo>
                  <a:lnTo>
                    <a:pt x="288" y="270"/>
                  </a:lnTo>
                  <a:lnTo>
                    <a:pt x="288" y="268"/>
                  </a:lnTo>
                  <a:lnTo>
                    <a:pt x="306" y="246"/>
                  </a:lnTo>
                  <a:lnTo>
                    <a:pt x="298" y="234"/>
                  </a:lnTo>
                  <a:lnTo>
                    <a:pt x="290" y="226"/>
                  </a:lnTo>
                  <a:lnTo>
                    <a:pt x="284" y="222"/>
                  </a:lnTo>
                  <a:lnTo>
                    <a:pt x="282" y="222"/>
                  </a:lnTo>
                  <a:lnTo>
                    <a:pt x="272" y="232"/>
                  </a:lnTo>
                  <a:lnTo>
                    <a:pt x="272" y="230"/>
                  </a:lnTo>
                  <a:lnTo>
                    <a:pt x="270" y="230"/>
                  </a:lnTo>
                  <a:lnTo>
                    <a:pt x="256" y="226"/>
                  </a:lnTo>
                  <a:lnTo>
                    <a:pt x="252" y="214"/>
                  </a:lnTo>
                  <a:lnTo>
                    <a:pt x="244" y="210"/>
                  </a:lnTo>
                  <a:lnTo>
                    <a:pt x="236" y="204"/>
                  </a:lnTo>
                  <a:lnTo>
                    <a:pt x="226" y="198"/>
                  </a:lnTo>
                  <a:lnTo>
                    <a:pt x="218" y="192"/>
                  </a:lnTo>
                  <a:lnTo>
                    <a:pt x="216" y="190"/>
                  </a:lnTo>
                  <a:lnTo>
                    <a:pt x="216" y="186"/>
                  </a:lnTo>
                  <a:lnTo>
                    <a:pt x="214" y="184"/>
                  </a:lnTo>
                  <a:lnTo>
                    <a:pt x="216" y="180"/>
                  </a:lnTo>
                  <a:lnTo>
                    <a:pt x="220" y="170"/>
                  </a:lnTo>
                  <a:lnTo>
                    <a:pt x="230" y="152"/>
                  </a:lnTo>
                  <a:lnTo>
                    <a:pt x="232" y="144"/>
                  </a:lnTo>
                  <a:lnTo>
                    <a:pt x="234" y="138"/>
                  </a:lnTo>
                  <a:lnTo>
                    <a:pt x="234" y="128"/>
                  </a:lnTo>
                  <a:lnTo>
                    <a:pt x="240" y="128"/>
                  </a:lnTo>
                  <a:lnTo>
                    <a:pt x="258" y="130"/>
                  </a:lnTo>
                  <a:lnTo>
                    <a:pt x="260" y="122"/>
                  </a:lnTo>
                  <a:lnTo>
                    <a:pt x="264" y="106"/>
                  </a:lnTo>
                  <a:lnTo>
                    <a:pt x="260" y="104"/>
                  </a:lnTo>
                  <a:lnTo>
                    <a:pt x="242" y="116"/>
                  </a:lnTo>
                  <a:lnTo>
                    <a:pt x="230" y="122"/>
                  </a:lnTo>
                  <a:lnTo>
                    <a:pt x="222" y="122"/>
                  </a:lnTo>
                  <a:lnTo>
                    <a:pt x="214" y="120"/>
                  </a:lnTo>
                  <a:lnTo>
                    <a:pt x="204" y="114"/>
                  </a:lnTo>
                  <a:lnTo>
                    <a:pt x="194" y="108"/>
                  </a:lnTo>
                  <a:lnTo>
                    <a:pt x="194" y="106"/>
                  </a:lnTo>
                  <a:lnTo>
                    <a:pt x="192" y="106"/>
                  </a:lnTo>
                  <a:close/>
                </a:path>
              </a:pathLst>
            </a:custGeom>
            <a:solidFill>
              <a:srgbClr val="565656"/>
            </a:solidFill>
            <a:ln>
              <a:noFill/>
            </a:ln>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2" name="天津"/>
            <p:cNvSpPr>
              <a:spLocks/>
            </p:cNvSpPr>
            <p:nvPr/>
          </p:nvSpPr>
          <p:spPr bwMode="auto">
            <a:xfrm>
              <a:off x="4971681" y="3270835"/>
              <a:ext cx="122877" cy="177637"/>
            </a:xfrm>
            <a:custGeom>
              <a:avLst/>
              <a:gdLst>
                <a:gd name="T0" fmla="*/ 2147483646 w 80"/>
                <a:gd name="T1" fmla="*/ 2147483646 h 116"/>
                <a:gd name="T2" fmla="*/ 2147483646 w 80"/>
                <a:gd name="T3" fmla="*/ 0 h 116"/>
                <a:gd name="T4" fmla="*/ 2147483646 w 80"/>
                <a:gd name="T5" fmla="*/ 0 h 116"/>
                <a:gd name="T6" fmla="*/ 2147483646 w 80"/>
                <a:gd name="T7" fmla="*/ 2147483646 h 116"/>
                <a:gd name="T8" fmla="*/ 2147483646 w 80"/>
                <a:gd name="T9" fmla="*/ 2147483646 h 116"/>
                <a:gd name="T10" fmla="*/ 2147483646 w 80"/>
                <a:gd name="T11" fmla="*/ 2147483646 h 116"/>
                <a:gd name="T12" fmla="*/ 2147483646 w 80"/>
                <a:gd name="T13" fmla="*/ 2147483646 h 116"/>
                <a:gd name="T14" fmla="*/ 2147483646 w 80"/>
                <a:gd name="T15" fmla="*/ 2147483646 h 116"/>
                <a:gd name="T16" fmla="*/ 2147483646 w 80"/>
                <a:gd name="T17" fmla="*/ 2147483646 h 116"/>
                <a:gd name="T18" fmla="*/ 2147483646 w 80"/>
                <a:gd name="T19" fmla="*/ 2147483646 h 116"/>
                <a:gd name="T20" fmla="*/ 2147483646 w 80"/>
                <a:gd name="T21" fmla="*/ 2147483646 h 116"/>
                <a:gd name="T22" fmla="*/ 2147483646 w 80"/>
                <a:gd name="T23" fmla="*/ 2147483646 h 116"/>
                <a:gd name="T24" fmla="*/ 2147483646 w 80"/>
                <a:gd name="T25" fmla="*/ 2147483646 h 116"/>
                <a:gd name="T26" fmla="*/ 2147483646 w 80"/>
                <a:gd name="T27" fmla="*/ 2147483646 h 116"/>
                <a:gd name="T28" fmla="*/ 2147483646 w 80"/>
                <a:gd name="T29" fmla="*/ 2147483646 h 116"/>
                <a:gd name="T30" fmla="*/ 2147483646 w 80"/>
                <a:gd name="T31" fmla="*/ 2147483646 h 116"/>
                <a:gd name="T32" fmla="*/ 2147483646 w 80"/>
                <a:gd name="T33" fmla="*/ 2147483646 h 116"/>
                <a:gd name="T34" fmla="*/ 0 w 80"/>
                <a:gd name="T35" fmla="*/ 2147483646 h 116"/>
                <a:gd name="T36" fmla="*/ 0 w 80"/>
                <a:gd name="T37" fmla="*/ 2147483646 h 116"/>
                <a:gd name="T38" fmla="*/ 0 w 80"/>
                <a:gd name="T39" fmla="*/ 2147483646 h 116"/>
                <a:gd name="T40" fmla="*/ 0 w 80"/>
                <a:gd name="T41" fmla="*/ 2147483646 h 116"/>
                <a:gd name="T42" fmla="*/ 2147483646 w 80"/>
                <a:gd name="T43" fmla="*/ 2147483646 h 116"/>
                <a:gd name="T44" fmla="*/ 2147483646 w 80"/>
                <a:gd name="T45" fmla="*/ 2147483646 h 116"/>
                <a:gd name="T46" fmla="*/ 2147483646 w 80"/>
                <a:gd name="T47" fmla="*/ 2147483646 h 116"/>
                <a:gd name="T48" fmla="*/ 2147483646 w 80"/>
                <a:gd name="T49" fmla="*/ 2147483646 h 116"/>
                <a:gd name="T50" fmla="*/ 2147483646 w 80"/>
                <a:gd name="T51" fmla="*/ 2147483646 h 116"/>
                <a:gd name="T52" fmla="*/ 2147483646 w 80"/>
                <a:gd name="T53" fmla="*/ 2147483646 h 116"/>
                <a:gd name="T54" fmla="*/ 2147483646 w 80"/>
                <a:gd name="T55" fmla="*/ 2147483646 h 116"/>
                <a:gd name="T56" fmla="*/ 2147483646 w 80"/>
                <a:gd name="T57" fmla="*/ 2147483646 h 116"/>
                <a:gd name="T58" fmla="*/ 2147483646 w 80"/>
                <a:gd name="T59" fmla="*/ 2147483646 h 116"/>
                <a:gd name="T60" fmla="*/ 2147483646 w 80"/>
                <a:gd name="T61" fmla="*/ 2147483646 h 116"/>
                <a:gd name="T62" fmla="*/ 2147483646 w 80"/>
                <a:gd name="T63" fmla="*/ 2147483646 h 116"/>
                <a:gd name="T64" fmla="*/ 2147483646 w 80"/>
                <a:gd name="T65" fmla="*/ 2147483646 h 116"/>
                <a:gd name="T66" fmla="*/ 2147483646 w 80"/>
                <a:gd name="T67" fmla="*/ 2147483646 h 116"/>
                <a:gd name="T68" fmla="*/ 2147483646 w 80"/>
                <a:gd name="T69" fmla="*/ 2147483646 h 116"/>
                <a:gd name="T70" fmla="*/ 2147483646 w 80"/>
                <a:gd name="T71" fmla="*/ 2147483646 h 116"/>
                <a:gd name="T72" fmla="*/ 2147483646 w 80"/>
                <a:gd name="T73" fmla="*/ 2147483646 h 116"/>
                <a:gd name="T74" fmla="*/ 2147483646 w 80"/>
                <a:gd name="T75" fmla="*/ 2147483646 h 116"/>
                <a:gd name="T76" fmla="*/ 2147483646 w 80"/>
                <a:gd name="T77" fmla="*/ 2147483646 h 116"/>
                <a:gd name="T78" fmla="*/ 2147483646 w 80"/>
                <a:gd name="T79" fmla="*/ 2147483646 h 116"/>
                <a:gd name="T80" fmla="*/ 2147483646 w 80"/>
                <a:gd name="T81" fmla="*/ 2147483646 h 116"/>
                <a:gd name="T82" fmla="*/ 2147483646 w 80"/>
                <a:gd name="T83" fmla="*/ 2147483646 h 116"/>
                <a:gd name="T84" fmla="*/ 2147483646 w 80"/>
                <a:gd name="T85" fmla="*/ 2147483646 h 116"/>
                <a:gd name="T86" fmla="*/ 2147483646 w 80"/>
                <a:gd name="T87" fmla="*/ 2147483646 h 116"/>
                <a:gd name="T88" fmla="*/ 2147483646 w 80"/>
                <a:gd name="T89" fmla="*/ 2147483646 h 116"/>
                <a:gd name="T90" fmla="*/ 2147483646 w 80"/>
                <a:gd name="T91" fmla="*/ 2147483646 h 116"/>
                <a:gd name="T92" fmla="*/ 2147483646 w 80"/>
                <a:gd name="T93" fmla="*/ 2147483646 h 116"/>
                <a:gd name="T94" fmla="*/ 2147483646 w 80"/>
                <a:gd name="T95" fmla="*/ 2147483646 h 1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0" h="116">
                  <a:moveTo>
                    <a:pt x="46" y="2"/>
                  </a:moveTo>
                  <a:lnTo>
                    <a:pt x="44" y="0"/>
                  </a:lnTo>
                  <a:lnTo>
                    <a:pt x="40" y="2"/>
                  </a:lnTo>
                  <a:lnTo>
                    <a:pt x="38" y="4"/>
                  </a:lnTo>
                  <a:lnTo>
                    <a:pt x="32" y="14"/>
                  </a:lnTo>
                  <a:lnTo>
                    <a:pt x="28" y="12"/>
                  </a:lnTo>
                  <a:lnTo>
                    <a:pt x="28" y="14"/>
                  </a:lnTo>
                  <a:lnTo>
                    <a:pt x="22" y="20"/>
                  </a:lnTo>
                  <a:lnTo>
                    <a:pt x="18" y="22"/>
                  </a:lnTo>
                  <a:lnTo>
                    <a:pt x="10" y="26"/>
                  </a:lnTo>
                  <a:lnTo>
                    <a:pt x="8" y="32"/>
                  </a:lnTo>
                  <a:lnTo>
                    <a:pt x="8" y="44"/>
                  </a:lnTo>
                  <a:lnTo>
                    <a:pt x="6" y="48"/>
                  </a:lnTo>
                  <a:lnTo>
                    <a:pt x="4" y="50"/>
                  </a:lnTo>
                  <a:lnTo>
                    <a:pt x="0" y="60"/>
                  </a:lnTo>
                  <a:lnTo>
                    <a:pt x="0" y="66"/>
                  </a:lnTo>
                  <a:lnTo>
                    <a:pt x="0" y="78"/>
                  </a:lnTo>
                  <a:lnTo>
                    <a:pt x="4" y="102"/>
                  </a:lnTo>
                  <a:lnTo>
                    <a:pt x="8" y="106"/>
                  </a:lnTo>
                  <a:lnTo>
                    <a:pt x="18" y="112"/>
                  </a:lnTo>
                  <a:lnTo>
                    <a:pt x="36" y="116"/>
                  </a:lnTo>
                  <a:lnTo>
                    <a:pt x="44" y="114"/>
                  </a:lnTo>
                  <a:lnTo>
                    <a:pt x="54" y="110"/>
                  </a:lnTo>
                  <a:lnTo>
                    <a:pt x="50" y="100"/>
                  </a:lnTo>
                  <a:lnTo>
                    <a:pt x="50" y="98"/>
                  </a:lnTo>
                  <a:lnTo>
                    <a:pt x="52" y="90"/>
                  </a:lnTo>
                  <a:lnTo>
                    <a:pt x="60" y="74"/>
                  </a:lnTo>
                  <a:lnTo>
                    <a:pt x="76" y="74"/>
                  </a:lnTo>
                  <a:lnTo>
                    <a:pt x="80" y="74"/>
                  </a:lnTo>
                  <a:lnTo>
                    <a:pt x="74" y="64"/>
                  </a:lnTo>
                  <a:lnTo>
                    <a:pt x="64" y="48"/>
                  </a:lnTo>
                  <a:lnTo>
                    <a:pt x="58" y="40"/>
                  </a:lnTo>
                  <a:lnTo>
                    <a:pt x="54" y="30"/>
                  </a:lnTo>
                  <a:lnTo>
                    <a:pt x="52" y="18"/>
                  </a:lnTo>
                  <a:lnTo>
                    <a:pt x="48" y="8"/>
                  </a:lnTo>
                  <a:lnTo>
                    <a:pt x="46" y="2"/>
                  </a:lnTo>
                  <a:close/>
                </a:path>
              </a:pathLst>
            </a:custGeom>
            <a:solidFill>
              <a:srgbClr val="565656"/>
            </a:solidFill>
            <a:ln>
              <a:noFill/>
            </a:ln>
            <a:extLst>
              <a:ext uri="{91240B29-F687-4F45-9708-019B960494DF}">
                <a14:hiddenLine xmlns:a14="http://schemas.microsoft.com/office/drawing/2010/main"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3" name="北京"/>
            <p:cNvSpPr>
              <a:spLocks/>
            </p:cNvSpPr>
            <p:nvPr/>
          </p:nvSpPr>
          <p:spPr bwMode="auto">
            <a:xfrm>
              <a:off x="4848805" y="3190698"/>
              <a:ext cx="162945" cy="174965"/>
            </a:xfrm>
            <a:custGeom>
              <a:avLst/>
              <a:gdLst>
                <a:gd name="T0" fmla="*/ 2147483646 w 106"/>
                <a:gd name="T1" fmla="*/ 2147483646 h 114"/>
                <a:gd name="T2" fmla="*/ 2147483646 w 106"/>
                <a:gd name="T3" fmla="*/ 2147483646 h 114"/>
                <a:gd name="T4" fmla="*/ 2147483646 w 106"/>
                <a:gd name="T5" fmla="*/ 2147483646 h 114"/>
                <a:gd name="T6" fmla="*/ 2147483646 w 106"/>
                <a:gd name="T7" fmla="*/ 2147483646 h 114"/>
                <a:gd name="T8" fmla="*/ 2147483646 w 106"/>
                <a:gd name="T9" fmla="*/ 2147483646 h 114"/>
                <a:gd name="T10" fmla="*/ 2147483646 w 106"/>
                <a:gd name="T11" fmla="*/ 2147483646 h 114"/>
                <a:gd name="T12" fmla="*/ 2147483646 w 106"/>
                <a:gd name="T13" fmla="*/ 2147483646 h 114"/>
                <a:gd name="T14" fmla="*/ 2147483646 w 106"/>
                <a:gd name="T15" fmla="*/ 2147483646 h 114"/>
                <a:gd name="T16" fmla="*/ 2147483646 w 106"/>
                <a:gd name="T17" fmla="*/ 2147483646 h 114"/>
                <a:gd name="T18" fmla="*/ 0 w 106"/>
                <a:gd name="T19" fmla="*/ 2147483646 h 114"/>
                <a:gd name="T20" fmla="*/ 2147483646 w 106"/>
                <a:gd name="T21" fmla="*/ 2147483646 h 114"/>
                <a:gd name="T22" fmla="*/ 2147483646 w 106"/>
                <a:gd name="T23" fmla="*/ 2147483646 h 114"/>
                <a:gd name="T24" fmla="*/ 2147483646 w 106"/>
                <a:gd name="T25" fmla="*/ 2147483646 h 114"/>
                <a:gd name="T26" fmla="*/ 2147483646 w 106"/>
                <a:gd name="T27" fmla="*/ 2147483646 h 114"/>
                <a:gd name="T28" fmla="*/ 2147483646 w 106"/>
                <a:gd name="T29" fmla="*/ 2147483646 h 114"/>
                <a:gd name="T30" fmla="*/ 2147483646 w 106"/>
                <a:gd name="T31" fmla="*/ 2147483646 h 114"/>
                <a:gd name="T32" fmla="*/ 2147483646 w 106"/>
                <a:gd name="T33" fmla="*/ 2147483646 h 114"/>
                <a:gd name="T34" fmla="*/ 2147483646 w 106"/>
                <a:gd name="T35" fmla="*/ 2147483646 h 114"/>
                <a:gd name="T36" fmla="*/ 2147483646 w 106"/>
                <a:gd name="T37" fmla="*/ 2147483646 h 114"/>
                <a:gd name="T38" fmla="*/ 2147483646 w 106"/>
                <a:gd name="T39" fmla="*/ 2147483646 h 114"/>
                <a:gd name="T40" fmla="*/ 2147483646 w 106"/>
                <a:gd name="T41" fmla="*/ 2147483646 h 114"/>
                <a:gd name="T42" fmla="*/ 2147483646 w 106"/>
                <a:gd name="T43" fmla="*/ 2147483646 h 114"/>
                <a:gd name="T44" fmla="*/ 2147483646 w 106"/>
                <a:gd name="T45" fmla="*/ 2147483646 h 114"/>
                <a:gd name="T46" fmla="*/ 2147483646 w 106"/>
                <a:gd name="T47" fmla="*/ 2147483646 h 114"/>
                <a:gd name="T48" fmla="*/ 2147483646 w 106"/>
                <a:gd name="T49" fmla="*/ 2147483646 h 114"/>
                <a:gd name="T50" fmla="*/ 2147483646 w 106"/>
                <a:gd name="T51" fmla="*/ 2147483646 h 114"/>
                <a:gd name="T52" fmla="*/ 2147483646 w 106"/>
                <a:gd name="T53" fmla="*/ 2147483646 h 114"/>
                <a:gd name="T54" fmla="*/ 2147483646 w 106"/>
                <a:gd name="T55" fmla="*/ 2147483646 h 114"/>
                <a:gd name="T56" fmla="*/ 2147483646 w 106"/>
                <a:gd name="T57" fmla="*/ 2147483646 h 114"/>
                <a:gd name="T58" fmla="*/ 2147483646 w 106"/>
                <a:gd name="T59" fmla="*/ 2147483646 h 114"/>
                <a:gd name="T60" fmla="*/ 2147483646 w 106"/>
                <a:gd name="T61" fmla="*/ 2147483646 h 114"/>
                <a:gd name="T62" fmla="*/ 2147483646 w 106"/>
                <a:gd name="T63" fmla="*/ 2147483646 h 1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06" h="114">
                  <a:moveTo>
                    <a:pt x="52" y="24"/>
                  </a:moveTo>
                  <a:lnTo>
                    <a:pt x="52" y="26"/>
                  </a:lnTo>
                  <a:lnTo>
                    <a:pt x="48" y="26"/>
                  </a:lnTo>
                  <a:lnTo>
                    <a:pt x="38" y="24"/>
                  </a:lnTo>
                  <a:lnTo>
                    <a:pt x="38" y="28"/>
                  </a:lnTo>
                  <a:lnTo>
                    <a:pt x="38" y="30"/>
                  </a:lnTo>
                  <a:lnTo>
                    <a:pt x="36" y="30"/>
                  </a:lnTo>
                  <a:lnTo>
                    <a:pt x="18" y="38"/>
                  </a:lnTo>
                  <a:lnTo>
                    <a:pt x="18" y="40"/>
                  </a:lnTo>
                  <a:lnTo>
                    <a:pt x="16" y="44"/>
                  </a:lnTo>
                  <a:lnTo>
                    <a:pt x="18" y="48"/>
                  </a:lnTo>
                  <a:lnTo>
                    <a:pt x="24" y="56"/>
                  </a:lnTo>
                  <a:lnTo>
                    <a:pt x="24" y="58"/>
                  </a:lnTo>
                  <a:lnTo>
                    <a:pt x="24" y="60"/>
                  </a:lnTo>
                  <a:lnTo>
                    <a:pt x="14" y="72"/>
                  </a:lnTo>
                  <a:lnTo>
                    <a:pt x="4" y="82"/>
                  </a:lnTo>
                  <a:lnTo>
                    <a:pt x="0" y="86"/>
                  </a:lnTo>
                  <a:lnTo>
                    <a:pt x="0" y="90"/>
                  </a:lnTo>
                  <a:lnTo>
                    <a:pt x="4" y="96"/>
                  </a:lnTo>
                  <a:lnTo>
                    <a:pt x="14" y="100"/>
                  </a:lnTo>
                  <a:lnTo>
                    <a:pt x="20" y="100"/>
                  </a:lnTo>
                  <a:lnTo>
                    <a:pt x="32" y="102"/>
                  </a:lnTo>
                  <a:lnTo>
                    <a:pt x="36" y="102"/>
                  </a:lnTo>
                  <a:lnTo>
                    <a:pt x="40" y="106"/>
                  </a:lnTo>
                  <a:lnTo>
                    <a:pt x="48" y="110"/>
                  </a:lnTo>
                  <a:lnTo>
                    <a:pt x="56" y="114"/>
                  </a:lnTo>
                  <a:lnTo>
                    <a:pt x="62" y="114"/>
                  </a:lnTo>
                  <a:lnTo>
                    <a:pt x="66" y="112"/>
                  </a:lnTo>
                  <a:lnTo>
                    <a:pt x="72" y="106"/>
                  </a:lnTo>
                  <a:lnTo>
                    <a:pt x="78" y="98"/>
                  </a:lnTo>
                  <a:lnTo>
                    <a:pt x="84" y="84"/>
                  </a:lnTo>
                  <a:lnTo>
                    <a:pt x="80" y="66"/>
                  </a:lnTo>
                  <a:lnTo>
                    <a:pt x="86" y="68"/>
                  </a:lnTo>
                  <a:lnTo>
                    <a:pt x="96" y="68"/>
                  </a:lnTo>
                  <a:lnTo>
                    <a:pt x="100" y="66"/>
                  </a:lnTo>
                  <a:lnTo>
                    <a:pt x="102" y="62"/>
                  </a:lnTo>
                  <a:lnTo>
                    <a:pt x="94" y="38"/>
                  </a:lnTo>
                  <a:lnTo>
                    <a:pt x="96" y="30"/>
                  </a:lnTo>
                  <a:lnTo>
                    <a:pt x="102" y="26"/>
                  </a:lnTo>
                  <a:lnTo>
                    <a:pt x="106" y="22"/>
                  </a:lnTo>
                  <a:lnTo>
                    <a:pt x="104" y="18"/>
                  </a:lnTo>
                  <a:lnTo>
                    <a:pt x="86" y="18"/>
                  </a:lnTo>
                  <a:lnTo>
                    <a:pt x="68" y="6"/>
                  </a:lnTo>
                  <a:lnTo>
                    <a:pt x="62" y="2"/>
                  </a:lnTo>
                  <a:lnTo>
                    <a:pt x="58" y="0"/>
                  </a:lnTo>
                  <a:lnTo>
                    <a:pt x="48" y="2"/>
                  </a:lnTo>
                  <a:lnTo>
                    <a:pt x="44" y="2"/>
                  </a:lnTo>
                  <a:lnTo>
                    <a:pt x="44" y="8"/>
                  </a:lnTo>
                  <a:lnTo>
                    <a:pt x="50" y="10"/>
                  </a:lnTo>
                  <a:lnTo>
                    <a:pt x="54" y="16"/>
                  </a:lnTo>
                  <a:lnTo>
                    <a:pt x="54" y="20"/>
                  </a:lnTo>
                  <a:lnTo>
                    <a:pt x="52" y="24"/>
                  </a:lnTo>
                  <a:close/>
                </a:path>
              </a:pathLst>
            </a:custGeom>
            <a:solidFill>
              <a:srgbClr val="565656"/>
            </a:solidFill>
            <a:ln>
              <a:noFill/>
            </a:ln>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4" name="辽宁"/>
            <p:cNvSpPr>
              <a:spLocks/>
            </p:cNvSpPr>
            <p:nvPr/>
          </p:nvSpPr>
          <p:spPr bwMode="auto">
            <a:xfrm>
              <a:off x="5125278" y="2843438"/>
              <a:ext cx="578322" cy="550274"/>
            </a:xfrm>
            <a:custGeom>
              <a:avLst/>
              <a:gdLst>
                <a:gd name="T0" fmla="*/ 2147483646 w 376"/>
                <a:gd name="T1" fmla="*/ 2147483646 h 358"/>
                <a:gd name="T2" fmla="*/ 2147483646 w 376"/>
                <a:gd name="T3" fmla="*/ 2147483646 h 358"/>
                <a:gd name="T4" fmla="*/ 2147483646 w 376"/>
                <a:gd name="T5" fmla="*/ 2147483646 h 358"/>
                <a:gd name="T6" fmla="*/ 2147483646 w 376"/>
                <a:gd name="T7" fmla="*/ 2147483646 h 358"/>
                <a:gd name="T8" fmla="*/ 2147483646 w 376"/>
                <a:gd name="T9" fmla="*/ 2147483646 h 358"/>
                <a:gd name="T10" fmla="*/ 2147483646 w 376"/>
                <a:gd name="T11" fmla="*/ 2147483646 h 358"/>
                <a:gd name="T12" fmla="*/ 2147483646 w 376"/>
                <a:gd name="T13" fmla="*/ 2147483646 h 358"/>
                <a:gd name="T14" fmla="*/ 2147483646 w 376"/>
                <a:gd name="T15" fmla="*/ 2147483646 h 358"/>
                <a:gd name="T16" fmla="*/ 2147483646 w 376"/>
                <a:gd name="T17" fmla="*/ 2147483646 h 358"/>
                <a:gd name="T18" fmla="*/ 2147483646 w 376"/>
                <a:gd name="T19" fmla="*/ 2147483646 h 358"/>
                <a:gd name="T20" fmla="*/ 2147483646 w 376"/>
                <a:gd name="T21" fmla="*/ 2147483646 h 358"/>
                <a:gd name="T22" fmla="*/ 2147483646 w 376"/>
                <a:gd name="T23" fmla="*/ 2147483646 h 358"/>
                <a:gd name="T24" fmla="*/ 2147483646 w 376"/>
                <a:gd name="T25" fmla="*/ 2147483646 h 358"/>
                <a:gd name="T26" fmla="*/ 2147483646 w 376"/>
                <a:gd name="T27" fmla="*/ 2147483646 h 358"/>
                <a:gd name="T28" fmla="*/ 2147483646 w 376"/>
                <a:gd name="T29" fmla="*/ 2147483646 h 358"/>
                <a:gd name="T30" fmla="*/ 2147483646 w 376"/>
                <a:gd name="T31" fmla="*/ 2147483646 h 358"/>
                <a:gd name="T32" fmla="*/ 2147483646 w 376"/>
                <a:gd name="T33" fmla="*/ 2147483646 h 358"/>
                <a:gd name="T34" fmla="*/ 2147483646 w 376"/>
                <a:gd name="T35" fmla="*/ 2147483646 h 358"/>
                <a:gd name="T36" fmla="*/ 2147483646 w 376"/>
                <a:gd name="T37" fmla="*/ 2147483646 h 358"/>
                <a:gd name="T38" fmla="*/ 2147483646 w 376"/>
                <a:gd name="T39" fmla="*/ 2147483646 h 358"/>
                <a:gd name="T40" fmla="*/ 2147483646 w 376"/>
                <a:gd name="T41" fmla="*/ 2147483646 h 358"/>
                <a:gd name="T42" fmla="*/ 2147483646 w 376"/>
                <a:gd name="T43" fmla="*/ 2147483646 h 358"/>
                <a:gd name="T44" fmla="*/ 2147483646 w 376"/>
                <a:gd name="T45" fmla="*/ 2147483646 h 358"/>
                <a:gd name="T46" fmla="*/ 2147483646 w 376"/>
                <a:gd name="T47" fmla="*/ 2147483646 h 358"/>
                <a:gd name="T48" fmla="*/ 2147483646 w 376"/>
                <a:gd name="T49" fmla="*/ 2147483646 h 358"/>
                <a:gd name="T50" fmla="*/ 2147483646 w 376"/>
                <a:gd name="T51" fmla="*/ 2147483646 h 358"/>
                <a:gd name="T52" fmla="*/ 2147483646 w 376"/>
                <a:gd name="T53" fmla="*/ 2147483646 h 358"/>
                <a:gd name="T54" fmla="*/ 2147483646 w 376"/>
                <a:gd name="T55" fmla="*/ 2147483646 h 358"/>
                <a:gd name="T56" fmla="*/ 2147483646 w 376"/>
                <a:gd name="T57" fmla="*/ 2147483646 h 358"/>
                <a:gd name="T58" fmla="*/ 2147483646 w 376"/>
                <a:gd name="T59" fmla="*/ 2147483646 h 358"/>
                <a:gd name="T60" fmla="*/ 2147483646 w 376"/>
                <a:gd name="T61" fmla="*/ 2147483646 h 358"/>
                <a:gd name="T62" fmla="*/ 2147483646 w 376"/>
                <a:gd name="T63" fmla="*/ 2147483646 h 358"/>
                <a:gd name="T64" fmla="*/ 2147483646 w 376"/>
                <a:gd name="T65" fmla="*/ 2147483646 h 358"/>
                <a:gd name="T66" fmla="*/ 2147483646 w 376"/>
                <a:gd name="T67" fmla="*/ 2147483646 h 358"/>
                <a:gd name="T68" fmla="*/ 2147483646 w 376"/>
                <a:gd name="T69" fmla="*/ 2147483646 h 358"/>
                <a:gd name="T70" fmla="*/ 2147483646 w 376"/>
                <a:gd name="T71" fmla="*/ 2147483646 h 358"/>
                <a:gd name="T72" fmla="*/ 2147483646 w 376"/>
                <a:gd name="T73" fmla="*/ 2147483646 h 358"/>
                <a:gd name="T74" fmla="*/ 2147483646 w 376"/>
                <a:gd name="T75" fmla="*/ 2147483646 h 358"/>
                <a:gd name="T76" fmla="*/ 2147483646 w 376"/>
                <a:gd name="T77" fmla="*/ 2147483646 h 358"/>
                <a:gd name="T78" fmla="*/ 2147483646 w 376"/>
                <a:gd name="T79" fmla="*/ 2147483646 h 358"/>
                <a:gd name="T80" fmla="*/ 2147483646 w 376"/>
                <a:gd name="T81" fmla="*/ 2147483646 h 358"/>
                <a:gd name="T82" fmla="*/ 2147483646 w 376"/>
                <a:gd name="T83" fmla="*/ 2147483646 h 358"/>
                <a:gd name="T84" fmla="*/ 2147483646 w 376"/>
                <a:gd name="T85" fmla="*/ 2147483646 h 358"/>
                <a:gd name="T86" fmla="*/ 2147483646 w 376"/>
                <a:gd name="T87" fmla="*/ 2147483646 h 358"/>
                <a:gd name="T88" fmla="*/ 2147483646 w 376"/>
                <a:gd name="T89" fmla="*/ 2147483646 h 358"/>
                <a:gd name="T90" fmla="*/ 2147483646 w 376"/>
                <a:gd name="T91" fmla="*/ 2147483646 h 358"/>
                <a:gd name="T92" fmla="*/ 2147483646 w 376"/>
                <a:gd name="T93" fmla="*/ 2147483646 h 358"/>
                <a:gd name="T94" fmla="*/ 2147483646 w 376"/>
                <a:gd name="T95" fmla="*/ 2147483646 h 358"/>
                <a:gd name="T96" fmla="*/ 2147483646 w 376"/>
                <a:gd name="T97" fmla="*/ 2147483646 h 358"/>
                <a:gd name="T98" fmla="*/ 2147483646 w 376"/>
                <a:gd name="T99" fmla="*/ 2147483646 h 358"/>
                <a:gd name="T100" fmla="*/ 2147483646 w 376"/>
                <a:gd name="T101" fmla="*/ 2147483646 h 358"/>
                <a:gd name="T102" fmla="*/ 2147483646 w 376"/>
                <a:gd name="T103" fmla="*/ 2147483646 h 358"/>
                <a:gd name="T104" fmla="*/ 2147483646 w 376"/>
                <a:gd name="T105" fmla="*/ 0 h 358"/>
                <a:gd name="T106" fmla="*/ 2147483646 w 376"/>
                <a:gd name="T107" fmla="*/ 2147483646 h 358"/>
                <a:gd name="T108" fmla="*/ 2147483646 w 376"/>
                <a:gd name="T109" fmla="*/ 2147483646 h 358"/>
                <a:gd name="T110" fmla="*/ 2147483646 w 376"/>
                <a:gd name="T111" fmla="*/ 2147483646 h 358"/>
                <a:gd name="T112" fmla="*/ 2147483646 w 376"/>
                <a:gd name="T113" fmla="*/ 2147483646 h 35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76" h="358">
                  <a:moveTo>
                    <a:pt x="172" y="46"/>
                  </a:moveTo>
                  <a:lnTo>
                    <a:pt x="162" y="60"/>
                  </a:lnTo>
                  <a:lnTo>
                    <a:pt x="160" y="64"/>
                  </a:lnTo>
                  <a:lnTo>
                    <a:pt x="160" y="74"/>
                  </a:lnTo>
                  <a:lnTo>
                    <a:pt x="160" y="80"/>
                  </a:lnTo>
                  <a:lnTo>
                    <a:pt x="142" y="80"/>
                  </a:lnTo>
                  <a:lnTo>
                    <a:pt x="140" y="80"/>
                  </a:lnTo>
                  <a:lnTo>
                    <a:pt x="128" y="76"/>
                  </a:lnTo>
                  <a:lnTo>
                    <a:pt x="116" y="92"/>
                  </a:lnTo>
                  <a:lnTo>
                    <a:pt x="102" y="100"/>
                  </a:lnTo>
                  <a:lnTo>
                    <a:pt x="92" y="112"/>
                  </a:lnTo>
                  <a:lnTo>
                    <a:pt x="90" y="116"/>
                  </a:lnTo>
                  <a:lnTo>
                    <a:pt x="70" y="138"/>
                  </a:lnTo>
                  <a:lnTo>
                    <a:pt x="70" y="140"/>
                  </a:lnTo>
                  <a:lnTo>
                    <a:pt x="68" y="140"/>
                  </a:lnTo>
                  <a:lnTo>
                    <a:pt x="54" y="148"/>
                  </a:lnTo>
                  <a:lnTo>
                    <a:pt x="42" y="140"/>
                  </a:lnTo>
                  <a:lnTo>
                    <a:pt x="42" y="138"/>
                  </a:lnTo>
                  <a:lnTo>
                    <a:pt x="30" y="126"/>
                  </a:lnTo>
                  <a:lnTo>
                    <a:pt x="24" y="122"/>
                  </a:lnTo>
                  <a:lnTo>
                    <a:pt x="28" y="156"/>
                  </a:lnTo>
                  <a:lnTo>
                    <a:pt x="34" y="172"/>
                  </a:lnTo>
                  <a:lnTo>
                    <a:pt x="22" y="184"/>
                  </a:lnTo>
                  <a:lnTo>
                    <a:pt x="4" y="208"/>
                  </a:lnTo>
                  <a:lnTo>
                    <a:pt x="4" y="220"/>
                  </a:lnTo>
                  <a:lnTo>
                    <a:pt x="0" y="226"/>
                  </a:lnTo>
                  <a:lnTo>
                    <a:pt x="2" y="232"/>
                  </a:lnTo>
                  <a:lnTo>
                    <a:pt x="8" y="232"/>
                  </a:lnTo>
                  <a:lnTo>
                    <a:pt x="32" y="238"/>
                  </a:lnTo>
                  <a:lnTo>
                    <a:pt x="34" y="238"/>
                  </a:lnTo>
                  <a:lnTo>
                    <a:pt x="34" y="240"/>
                  </a:lnTo>
                  <a:lnTo>
                    <a:pt x="40" y="244"/>
                  </a:lnTo>
                  <a:lnTo>
                    <a:pt x="46" y="248"/>
                  </a:lnTo>
                  <a:lnTo>
                    <a:pt x="48" y="248"/>
                  </a:lnTo>
                  <a:lnTo>
                    <a:pt x="50" y="252"/>
                  </a:lnTo>
                  <a:lnTo>
                    <a:pt x="52" y="258"/>
                  </a:lnTo>
                  <a:lnTo>
                    <a:pt x="54" y="264"/>
                  </a:lnTo>
                  <a:lnTo>
                    <a:pt x="78" y="272"/>
                  </a:lnTo>
                  <a:lnTo>
                    <a:pt x="86" y="270"/>
                  </a:lnTo>
                  <a:lnTo>
                    <a:pt x="92" y="260"/>
                  </a:lnTo>
                  <a:lnTo>
                    <a:pt x="112" y="224"/>
                  </a:lnTo>
                  <a:lnTo>
                    <a:pt x="122" y="212"/>
                  </a:lnTo>
                  <a:lnTo>
                    <a:pt x="122" y="210"/>
                  </a:lnTo>
                  <a:lnTo>
                    <a:pt x="138" y="204"/>
                  </a:lnTo>
                  <a:lnTo>
                    <a:pt x="148" y="202"/>
                  </a:lnTo>
                  <a:lnTo>
                    <a:pt x="154" y="196"/>
                  </a:lnTo>
                  <a:lnTo>
                    <a:pt x="160" y="192"/>
                  </a:lnTo>
                  <a:lnTo>
                    <a:pt x="164" y="194"/>
                  </a:lnTo>
                  <a:lnTo>
                    <a:pt x="172" y="198"/>
                  </a:lnTo>
                  <a:lnTo>
                    <a:pt x="174" y="198"/>
                  </a:lnTo>
                  <a:lnTo>
                    <a:pt x="174" y="200"/>
                  </a:lnTo>
                  <a:lnTo>
                    <a:pt x="188" y="220"/>
                  </a:lnTo>
                  <a:lnTo>
                    <a:pt x="188" y="222"/>
                  </a:lnTo>
                  <a:lnTo>
                    <a:pt x="190" y="238"/>
                  </a:lnTo>
                  <a:lnTo>
                    <a:pt x="188" y="254"/>
                  </a:lnTo>
                  <a:lnTo>
                    <a:pt x="184" y="268"/>
                  </a:lnTo>
                  <a:lnTo>
                    <a:pt x="184" y="270"/>
                  </a:lnTo>
                  <a:lnTo>
                    <a:pt x="174" y="284"/>
                  </a:lnTo>
                  <a:lnTo>
                    <a:pt x="168" y="294"/>
                  </a:lnTo>
                  <a:lnTo>
                    <a:pt x="170" y="312"/>
                  </a:lnTo>
                  <a:lnTo>
                    <a:pt x="172" y="312"/>
                  </a:lnTo>
                  <a:lnTo>
                    <a:pt x="176" y="308"/>
                  </a:lnTo>
                  <a:lnTo>
                    <a:pt x="184" y="304"/>
                  </a:lnTo>
                  <a:lnTo>
                    <a:pt x="184" y="302"/>
                  </a:lnTo>
                  <a:lnTo>
                    <a:pt x="186" y="300"/>
                  </a:lnTo>
                  <a:lnTo>
                    <a:pt x="194" y="308"/>
                  </a:lnTo>
                  <a:lnTo>
                    <a:pt x="194" y="320"/>
                  </a:lnTo>
                  <a:lnTo>
                    <a:pt x="192" y="320"/>
                  </a:lnTo>
                  <a:lnTo>
                    <a:pt x="186" y="324"/>
                  </a:lnTo>
                  <a:lnTo>
                    <a:pt x="184" y="328"/>
                  </a:lnTo>
                  <a:lnTo>
                    <a:pt x="184" y="334"/>
                  </a:lnTo>
                  <a:lnTo>
                    <a:pt x="182" y="336"/>
                  </a:lnTo>
                  <a:lnTo>
                    <a:pt x="178" y="344"/>
                  </a:lnTo>
                  <a:lnTo>
                    <a:pt x="176" y="344"/>
                  </a:lnTo>
                  <a:lnTo>
                    <a:pt x="168" y="346"/>
                  </a:lnTo>
                  <a:lnTo>
                    <a:pt x="162" y="348"/>
                  </a:lnTo>
                  <a:lnTo>
                    <a:pt x="158" y="356"/>
                  </a:lnTo>
                  <a:lnTo>
                    <a:pt x="158" y="358"/>
                  </a:lnTo>
                  <a:lnTo>
                    <a:pt x="184" y="354"/>
                  </a:lnTo>
                  <a:lnTo>
                    <a:pt x="190" y="350"/>
                  </a:lnTo>
                  <a:lnTo>
                    <a:pt x="198" y="328"/>
                  </a:lnTo>
                  <a:lnTo>
                    <a:pt x="258" y="266"/>
                  </a:lnTo>
                  <a:lnTo>
                    <a:pt x="260" y="266"/>
                  </a:lnTo>
                  <a:lnTo>
                    <a:pt x="272" y="260"/>
                  </a:lnTo>
                  <a:lnTo>
                    <a:pt x="284" y="260"/>
                  </a:lnTo>
                  <a:lnTo>
                    <a:pt x="294" y="258"/>
                  </a:lnTo>
                  <a:lnTo>
                    <a:pt x="304" y="252"/>
                  </a:lnTo>
                  <a:lnTo>
                    <a:pt x="312" y="244"/>
                  </a:lnTo>
                  <a:lnTo>
                    <a:pt x="326" y="208"/>
                  </a:lnTo>
                  <a:lnTo>
                    <a:pt x="376" y="156"/>
                  </a:lnTo>
                  <a:lnTo>
                    <a:pt x="372" y="128"/>
                  </a:lnTo>
                  <a:lnTo>
                    <a:pt x="368" y="126"/>
                  </a:lnTo>
                  <a:lnTo>
                    <a:pt x="364" y="122"/>
                  </a:lnTo>
                  <a:lnTo>
                    <a:pt x="364" y="120"/>
                  </a:lnTo>
                  <a:lnTo>
                    <a:pt x="364" y="122"/>
                  </a:lnTo>
                  <a:lnTo>
                    <a:pt x="356" y="122"/>
                  </a:lnTo>
                  <a:lnTo>
                    <a:pt x="350" y="120"/>
                  </a:lnTo>
                  <a:lnTo>
                    <a:pt x="346" y="116"/>
                  </a:lnTo>
                  <a:lnTo>
                    <a:pt x="344" y="110"/>
                  </a:lnTo>
                  <a:lnTo>
                    <a:pt x="342" y="108"/>
                  </a:lnTo>
                  <a:lnTo>
                    <a:pt x="342" y="66"/>
                  </a:lnTo>
                  <a:lnTo>
                    <a:pt x="336" y="62"/>
                  </a:lnTo>
                  <a:lnTo>
                    <a:pt x="328" y="56"/>
                  </a:lnTo>
                  <a:lnTo>
                    <a:pt x="316" y="44"/>
                  </a:lnTo>
                  <a:lnTo>
                    <a:pt x="308" y="30"/>
                  </a:lnTo>
                  <a:lnTo>
                    <a:pt x="306" y="24"/>
                  </a:lnTo>
                  <a:lnTo>
                    <a:pt x="306" y="16"/>
                  </a:lnTo>
                  <a:lnTo>
                    <a:pt x="308" y="12"/>
                  </a:lnTo>
                  <a:lnTo>
                    <a:pt x="302" y="4"/>
                  </a:lnTo>
                  <a:lnTo>
                    <a:pt x="300" y="10"/>
                  </a:lnTo>
                  <a:lnTo>
                    <a:pt x="294" y="24"/>
                  </a:lnTo>
                  <a:lnTo>
                    <a:pt x="292" y="24"/>
                  </a:lnTo>
                  <a:lnTo>
                    <a:pt x="282" y="24"/>
                  </a:lnTo>
                  <a:lnTo>
                    <a:pt x="274" y="20"/>
                  </a:lnTo>
                  <a:lnTo>
                    <a:pt x="270" y="16"/>
                  </a:lnTo>
                  <a:lnTo>
                    <a:pt x="268" y="10"/>
                  </a:lnTo>
                  <a:lnTo>
                    <a:pt x="268" y="8"/>
                  </a:lnTo>
                  <a:lnTo>
                    <a:pt x="264" y="8"/>
                  </a:lnTo>
                  <a:lnTo>
                    <a:pt x="248" y="12"/>
                  </a:lnTo>
                  <a:lnTo>
                    <a:pt x="236" y="0"/>
                  </a:lnTo>
                  <a:lnTo>
                    <a:pt x="232" y="0"/>
                  </a:lnTo>
                  <a:lnTo>
                    <a:pt x="228" y="4"/>
                  </a:lnTo>
                  <a:lnTo>
                    <a:pt x="234" y="12"/>
                  </a:lnTo>
                  <a:lnTo>
                    <a:pt x="236" y="14"/>
                  </a:lnTo>
                  <a:lnTo>
                    <a:pt x="228" y="30"/>
                  </a:lnTo>
                  <a:lnTo>
                    <a:pt x="226" y="30"/>
                  </a:lnTo>
                  <a:lnTo>
                    <a:pt x="226" y="32"/>
                  </a:lnTo>
                  <a:lnTo>
                    <a:pt x="212" y="48"/>
                  </a:lnTo>
                  <a:lnTo>
                    <a:pt x="210" y="48"/>
                  </a:lnTo>
                  <a:lnTo>
                    <a:pt x="208" y="48"/>
                  </a:lnTo>
                  <a:lnTo>
                    <a:pt x="186" y="50"/>
                  </a:lnTo>
                  <a:lnTo>
                    <a:pt x="172" y="46"/>
                  </a:lnTo>
                  <a:close/>
                </a:path>
              </a:pathLst>
            </a:custGeom>
            <a:solidFill>
              <a:srgbClr val="565656"/>
            </a:solidFill>
            <a:ln>
              <a:noFill/>
            </a:ln>
            <a:extLst>
              <a:ext uri="{91240B29-F687-4F45-9708-019B960494DF}">
                <a14:hiddenLine xmlns:a14="http://schemas.microsoft.com/office/drawing/2010/main"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5" name="吉林"/>
            <p:cNvSpPr>
              <a:spLocks/>
            </p:cNvSpPr>
            <p:nvPr/>
          </p:nvSpPr>
          <p:spPr bwMode="auto">
            <a:xfrm>
              <a:off x="5254832" y="2510869"/>
              <a:ext cx="824076" cy="559624"/>
            </a:xfrm>
            <a:custGeom>
              <a:avLst/>
              <a:gdLst>
                <a:gd name="T0" fmla="*/ 2147483646 w 536"/>
                <a:gd name="T1" fmla="*/ 2147483646 h 364"/>
                <a:gd name="T2" fmla="*/ 2147483646 w 536"/>
                <a:gd name="T3" fmla="*/ 2147483646 h 364"/>
                <a:gd name="T4" fmla="*/ 2147483646 w 536"/>
                <a:gd name="T5" fmla="*/ 2147483646 h 364"/>
                <a:gd name="T6" fmla="*/ 2147483646 w 536"/>
                <a:gd name="T7" fmla="*/ 2147483646 h 364"/>
                <a:gd name="T8" fmla="*/ 2147483646 w 536"/>
                <a:gd name="T9" fmla="*/ 2147483646 h 364"/>
                <a:gd name="T10" fmla="*/ 2147483646 w 536"/>
                <a:gd name="T11" fmla="*/ 2147483646 h 364"/>
                <a:gd name="T12" fmla="*/ 2147483646 w 536"/>
                <a:gd name="T13" fmla="*/ 2147483646 h 364"/>
                <a:gd name="T14" fmla="*/ 2147483646 w 536"/>
                <a:gd name="T15" fmla="*/ 2147483646 h 364"/>
                <a:gd name="T16" fmla="*/ 2147483646 w 536"/>
                <a:gd name="T17" fmla="*/ 2147483646 h 364"/>
                <a:gd name="T18" fmla="*/ 2147483646 w 536"/>
                <a:gd name="T19" fmla="*/ 2147483646 h 364"/>
                <a:gd name="T20" fmla="*/ 2147483646 w 536"/>
                <a:gd name="T21" fmla="*/ 2147483646 h 364"/>
                <a:gd name="T22" fmla="*/ 2147483646 w 536"/>
                <a:gd name="T23" fmla="*/ 2147483646 h 364"/>
                <a:gd name="T24" fmla="*/ 2147483646 w 536"/>
                <a:gd name="T25" fmla="*/ 2147483646 h 364"/>
                <a:gd name="T26" fmla="*/ 2147483646 w 536"/>
                <a:gd name="T27" fmla="*/ 2147483646 h 364"/>
                <a:gd name="T28" fmla="*/ 2147483646 w 536"/>
                <a:gd name="T29" fmla="*/ 2147483646 h 364"/>
                <a:gd name="T30" fmla="*/ 2147483646 w 536"/>
                <a:gd name="T31" fmla="*/ 2147483646 h 364"/>
                <a:gd name="T32" fmla="*/ 2147483646 w 536"/>
                <a:gd name="T33" fmla="*/ 2147483646 h 364"/>
                <a:gd name="T34" fmla="*/ 2147483646 w 536"/>
                <a:gd name="T35" fmla="*/ 2147483646 h 364"/>
                <a:gd name="T36" fmla="*/ 2147483646 w 536"/>
                <a:gd name="T37" fmla="*/ 2147483646 h 364"/>
                <a:gd name="T38" fmla="*/ 2147483646 w 536"/>
                <a:gd name="T39" fmla="*/ 2147483646 h 364"/>
                <a:gd name="T40" fmla="*/ 2147483646 w 536"/>
                <a:gd name="T41" fmla="*/ 2147483646 h 364"/>
                <a:gd name="T42" fmla="*/ 2147483646 w 536"/>
                <a:gd name="T43" fmla="*/ 2147483646 h 364"/>
                <a:gd name="T44" fmla="*/ 2147483646 w 536"/>
                <a:gd name="T45" fmla="*/ 2147483646 h 364"/>
                <a:gd name="T46" fmla="*/ 2147483646 w 536"/>
                <a:gd name="T47" fmla="*/ 2147483646 h 364"/>
                <a:gd name="T48" fmla="*/ 2147483646 w 536"/>
                <a:gd name="T49" fmla="*/ 2147483646 h 364"/>
                <a:gd name="T50" fmla="*/ 2147483646 w 536"/>
                <a:gd name="T51" fmla="*/ 2147483646 h 364"/>
                <a:gd name="T52" fmla="*/ 2147483646 w 536"/>
                <a:gd name="T53" fmla="*/ 2147483646 h 364"/>
                <a:gd name="T54" fmla="*/ 2147483646 w 536"/>
                <a:gd name="T55" fmla="*/ 2147483646 h 364"/>
                <a:gd name="T56" fmla="*/ 2147483646 w 536"/>
                <a:gd name="T57" fmla="*/ 2147483646 h 364"/>
                <a:gd name="T58" fmla="*/ 2147483646 w 536"/>
                <a:gd name="T59" fmla="*/ 2147483646 h 364"/>
                <a:gd name="T60" fmla="*/ 2147483646 w 536"/>
                <a:gd name="T61" fmla="*/ 2147483646 h 364"/>
                <a:gd name="T62" fmla="*/ 2147483646 w 536"/>
                <a:gd name="T63" fmla="*/ 2147483646 h 364"/>
                <a:gd name="T64" fmla="*/ 2147483646 w 536"/>
                <a:gd name="T65" fmla="*/ 2147483646 h 364"/>
                <a:gd name="T66" fmla="*/ 2147483646 w 536"/>
                <a:gd name="T67" fmla="*/ 2147483646 h 364"/>
                <a:gd name="T68" fmla="*/ 2147483646 w 536"/>
                <a:gd name="T69" fmla="*/ 2147483646 h 364"/>
                <a:gd name="T70" fmla="*/ 2147483646 w 536"/>
                <a:gd name="T71" fmla="*/ 2147483646 h 364"/>
                <a:gd name="T72" fmla="*/ 2147483646 w 536"/>
                <a:gd name="T73" fmla="*/ 2147483646 h 364"/>
                <a:gd name="T74" fmla="*/ 2147483646 w 536"/>
                <a:gd name="T75" fmla="*/ 2147483646 h 364"/>
                <a:gd name="T76" fmla="*/ 2147483646 w 536"/>
                <a:gd name="T77" fmla="*/ 2147483646 h 364"/>
                <a:gd name="T78" fmla="*/ 2147483646 w 536"/>
                <a:gd name="T79" fmla="*/ 2147483646 h 364"/>
                <a:gd name="T80" fmla="*/ 2147483646 w 536"/>
                <a:gd name="T81" fmla="*/ 2147483646 h 364"/>
                <a:gd name="T82" fmla="*/ 2147483646 w 536"/>
                <a:gd name="T83" fmla="*/ 2147483646 h 364"/>
                <a:gd name="T84" fmla="*/ 2147483646 w 536"/>
                <a:gd name="T85" fmla="*/ 2147483646 h 364"/>
                <a:gd name="T86" fmla="*/ 2147483646 w 536"/>
                <a:gd name="T87" fmla="*/ 2147483646 h 364"/>
                <a:gd name="T88" fmla="*/ 2147483646 w 536"/>
                <a:gd name="T89" fmla="*/ 2147483646 h 364"/>
                <a:gd name="T90" fmla="*/ 2147483646 w 536"/>
                <a:gd name="T91" fmla="*/ 2147483646 h 364"/>
                <a:gd name="T92" fmla="*/ 2147483646 w 536"/>
                <a:gd name="T93" fmla="*/ 2147483646 h 364"/>
                <a:gd name="T94" fmla="*/ 2147483646 w 536"/>
                <a:gd name="T95" fmla="*/ 2147483646 h 364"/>
                <a:gd name="T96" fmla="*/ 2147483646 w 536"/>
                <a:gd name="T97" fmla="*/ 2147483646 h 364"/>
                <a:gd name="T98" fmla="*/ 2147483646 w 536"/>
                <a:gd name="T99" fmla="*/ 2147483646 h 364"/>
                <a:gd name="T100" fmla="*/ 2147483646 w 536"/>
                <a:gd name="T101" fmla="*/ 2147483646 h 364"/>
                <a:gd name="T102" fmla="*/ 2147483646 w 536"/>
                <a:gd name="T103" fmla="*/ 2147483646 h 36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36" h="364">
                  <a:moveTo>
                    <a:pt x="104" y="18"/>
                  </a:moveTo>
                  <a:lnTo>
                    <a:pt x="102" y="0"/>
                  </a:lnTo>
                  <a:lnTo>
                    <a:pt x="94" y="6"/>
                  </a:lnTo>
                  <a:lnTo>
                    <a:pt x="92" y="6"/>
                  </a:lnTo>
                  <a:lnTo>
                    <a:pt x="74" y="12"/>
                  </a:lnTo>
                  <a:lnTo>
                    <a:pt x="72" y="12"/>
                  </a:lnTo>
                  <a:lnTo>
                    <a:pt x="70" y="10"/>
                  </a:lnTo>
                  <a:lnTo>
                    <a:pt x="70" y="20"/>
                  </a:lnTo>
                  <a:lnTo>
                    <a:pt x="68" y="20"/>
                  </a:lnTo>
                  <a:lnTo>
                    <a:pt x="60" y="34"/>
                  </a:lnTo>
                  <a:lnTo>
                    <a:pt x="58" y="34"/>
                  </a:lnTo>
                  <a:lnTo>
                    <a:pt x="58" y="36"/>
                  </a:lnTo>
                  <a:lnTo>
                    <a:pt x="44" y="48"/>
                  </a:lnTo>
                  <a:lnTo>
                    <a:pt x="42" y="48"/>
                  </a:lnTo>
                  <a:lnTo>
                    <a:pt x="40" y="48"/>
                  </a:lnTo>
                  <a:lnTo>
                    <a:pt x="28" y="40"/>
                  </a:lnTo>
                  <a:lnTo>
                    <a:pt x="22" y="34"/>
                  </a:lnTo>
                  <a:lnTo>
                    <a:pt x="18" y="32"/>
                  </a:lnTo>
                  <a:lnTo>
                    <a:pt x="8" y="34"/>
                  </a:lnTo>
                  <a:lnTo>
                    <a:pt x="0" y="40"/>
                  </a:lnTo>
                  <a:lnTo>
                    <a:pt x="18" y="54"/>
                  </a:lnTo>
                  <a:lnTo>
                    <a:pt x="32" y="60"/>
                  </a:lnTo>
                  <a:lnTo>
                    <a:pt x="34" y="62"/>
                  </a:lnTo>
                  <a:lnTo>
                    <a:pt x="34" y="64"/>
                  </a:lnTo>
                  <a:lnTo>
                    <a:pt x="36" y="80"/>
                  </a:lnTo>
                  <a:lnTo>
                    <a:pt x="36" y="104"/>
                  </a:lnTo>
                  <a:lnTo>
                    <a:pt x="40" y="118"/>
                  </a:lnTo>
                  <a:lnTo>
                    <a:pt x="50" y="140"/>
                  </a:lnTo>
                  <a:lnTo>
                    <a:pt x="60" y="152"/>
                  </a:lnTo>
                  <a:lnTo>
                    <a:pt x="70" y="144"/>
                  </a:lnTo>
                  <a:lnTo>
                    <a:pt x="76" y="136"/>
                  </a:lnTo>
                  <a:lnTo>
                    <a:pt x="88" y="122"/>
                  </a:lnTo>
                  <a:lnTo>
                    <a:pt x="98" y="132"/>
                  </a:lnTo>
                  <a:lnTo>
                    <a:pt x="108" y="152"/>
                  </a:lnTo>
                  <a:lnTo>
                    <a:pt x="120" y="156"/>
                  </a:lnTo>
                  <a:lnTo>
                    <a:pt x="126" y="176"/>
                  </a:lnTo>
                  <a:lnTo>
                    <a:pt x="124" y="194"/>
                  </a:lnTo>
                  <a:lnTo>
                    <a:pt x="124" y="196"/>
                  </a:lnTo>
                  <a:lnTo>
                    <a:pt x="120" y="212"/>
                  </a:lnTo>
                  <a:lnTo>
                    <a:pt x="128" y="220"/>
                  </a:lnTo>
                  <a:lnTo>
                    <a:pt x="138" y="214"/>
                  </a:lnTo>
                  <a:lnTo>
                    <a:pt x="148" y="204"/>
                  </a:lnTo>
                  <a:lnTo>
                    <a:pt x="150" y="206"/>
                  </a:lnTo>
                  <a:lnTo>
                    <a:pt x="158" y="208"/>
                  </a:lnTo>
                  <a:lnTo>
                    <a:pt x="168" y="218"/>
                  </a:lnTo>
                  <a:lnTo>
                    <a:pt x="178" y="216"/>
                  </a:lnTo>
                  <a:lnTo>
                    <a:pt x="184" y="214"/>
                  </a:lnTo>
                  <a:lnTo>
                    <a:pt x="188" y="216"/>
                  </a:lnTo>
                  <a:lnTo>
                    <a:pt x="190" y="218"/>
                  </a:lnTo>
                  <a:lnTo>
                    <a:pt x="192" y="220"/>
                  </a:lnTo>
                  <a:lnTo>
                    <a:pt x="192" y="228"/>
                  </a:lnTo>
                  <a:lnTo>
                    <a:pt x="194" y="228"/>
                  </a:lnTo>
                  <a:lnTo>
                    <a:pt x="204" y="232"/>
                  </a:lnTo>
                  <a:lnTo>
                    <a:pt x="210" y="222"/>
                  </a:lnTo>
                  <a:lnTo>
                    <a:pt x="210" y="218"/>
                  </a:lnTo>
                  <a:lnTo>
                    <a:pt x="210" y="214"/>
                  </a:lnTo>
                  <a:lnTo>
                    <a:pt x="212" y="210"/>
                  </a:lnTo>
                  <a:lnTo>
                    <a:pt x="220" y="212"/>
                  </a:lnTo>
                  <a:lnTo>
                    <a:pt x="226" y="214"/>
                  </a:lnTo>
                  <a:lnTo>
                    <a:pt x="230" y="218"/>
                  </a:lnTo>
                  <a:lnTo>
                    <a:pt x="232" y="222"/>
                  </a:lnTo>
                  <a:lnTo>
                    <a:pt x="232" y="228"/>
                  </a:lnTo>
                  <a:lnTo>
                    <a:pt x="232" y="232"/>
                  </a:lnTo>
                  <a:lnTo>
                    <a:pt x="232" y="242"/>
                  </a:lnTo>
                  <a:lnTo>
                    <a:pt x="240" y="256"/>
                  </a:lnTo>
                  <a:lnTo>
                    <a:pt x="250" y="266"/>
                  </a:lnTo>
                  <a:lnTo>
                    <a:pt x="256" y="272"/>
                  </a:lnTo>
                  <a:lnTo>
                    <a:pt x="262" y="274"/>
                  </a:lnTo>
                  <a:lnTo>
                    <a:pt x="264" y="274"/>
                  </a:lnTo>
                  <a:lnTo>
                    <a:pt x="266" y="278"/>
                  </a:lnTo>
                  <a:lnTo>
                    <a:pt x="268" y="288"/>
                  </a:lnTo>
                  <a:lnTo>
                    <a:pt x="268" y="324"/>
                  </a:lnTo>
                  <a:lnTo>
                    <a:pt x="270" y="328"/>
                  </a:lnTo>
                  <a:lnTo>
                    <a:pt x="274" y="330"/>
                  </a:lnTo>
                  <a:lnTo>
                    <a:pt x="276" y="330"/>
                  </a:lnTo>
                  <a:lnTo>
                    <a:pt x="282" y="330"/>
                  </a:lnTo>
                  <a:lnTo>
                    <a:pt x="288" y="332"/>
                  </a:lnTo>
                  <a:lnTo>
                    <a:pt x="290" y="334"/>
                  </a:lnTo>
                  <a:lnTo>
                    <a:pt x="294" y="338"/>
                  </a:lnTo>
                  <a:lnTo>
                    <a:pt x="298" y="344"/>
                  </a:lnTo>
                  <a:lnTo>
                    <a:pt x="300" y="364"/>
                  </a:lnTo>
                  <a:lnTo>
                    <a:pt x="318" y="328"/>
                  </a:lnTo>
                  <a:lnTo>
                    <a:pt x="322" y="314"/>
                  </a:lnTo>
                  <a:lnTo>
                    <a:pt x="326" y="304"/>
                  </a:lnTo>
                  <a:lnTo>
                    <a:pt x="332" y="296"/>
                  </a:lnTo>
                  <a:lnTo>
                    <a:pt x="338" y="294"/>
                  </a:lnTo>
                  <a:lnTo>
                    <a:pt x="344" y="294"/>
                  </a:lnTo>
                  <a:lnTo>
                    <a:pt x="352" y="294"/>
                  </a:lnTo>
                  <a:lnTo>
                    <a:pt x="372" y="304"/>
                  </a:lnTo>
                  <a:lnTo>
                    <a:pt x="424" y="308"/>
                  </a:lnTo>
                  <a:lnTo>
                    <a:pt x="424" y="296"/>
                  </a:lnTo>
                  <a:lnTo>
                    <a:pt x="400" y="272"/>
                  </a:lnTo>
                  <a:lnTo>
                    <a:pt x="388" y="264"/>
                  </a:lnTo>
                  <a:lnTo>
                    <a:pt x="386" y="262"/>
                  </a:lnTo>
                  <a:lnTo>
                    <a:pt x="386" y="258"/>
                  </a:lnTo>
                  <a:lnTo>
                    <a:pt x="404" y="260"/>
                  </a:lnTo>
                  <a:lnTo>
                    <a:pt x="412" y="260"/>
                  </a:lnTo>
                  <a:lnTo>
                    <a:pt x="418" y="260"/>
                  </a:lnTo>
                  <a:lnTo>
                    <a:pt x="424" y="260"/>
                  </a:lnTo>
                  <a:lnTo>
                    <a:pt x="430" y="256"/>
                  </a:lnTo>
                  <a:lnTo>
                    <a:pt x="436" y="252"/>
                  </a:lnTo>
                  <a:lnTo>
                    <a:pt x="442" y="246"/>
                  </a:lnTo>
                  <a:lnTo>
                    <a:pt x="452" y="228"/>
                  </a:lnTo>
                  <a:lnTo>
                    <a:pt x="454" y="228"/>
                  </a:lnTo>
                  <a:lnTo>
                    <a:pt x="472" y="212"/>
                  </a:lnTo>
                  <a:lnTo>
                    <a:pt x="474" y="174"/>
                  </a:lnTo>
                  <a:lnTo>
                    <a:pt x="474" y="170"/>
                  </a:lnTo>
                  <a:lnTo>
                    <a:pt x="476" y="170"/>
                  </a:lnTo>
                  <a:lnTo>
                    <a:pt x="478" y="170"/>
                  </a:lnTo>
                  <a:lnTo>
                    <a:pt x="492" y="168"/>
                  </a:lnTo>
                  <a:lnTo>
                    <a:pt x="494" y="168"/>
                  </a:lnTo>
                  <a:lnTo>
                    <a:pt x="496" y="168"/>
                  </a:lnTo>
                  <a:lnTo>
                    <a:pt x="524" y="198"/>
                  </a:lnTo>
                  <a:lnTo>
                    <a:pt x="532" y="196"/>
                  </a:lnTo>
                  <a:lnTo>
                    <a:pt x="532" y="190"/>
                  </a:lnTo>
                  <a:lnTo>
                    <a:pt x="518" y="176"/>
                  </a:lnTo>
                  <a:lnTo>
                    <a:pt x="516" y="174"/>
                  </a:lnTo>
                  <a:lnTo>
                    <a:pt x="514" y="172"/>
                  </a:lnTo>
                  <a:lnTo>
                    <a:pt x="536" y="158"/>
                  </a:lnTo>
                  <a:lnTo>
                    <a:pt x="536" y="124"/>
                  </a:lnTo>
                  <a:lnTo>
                    <a:pt x="526" y="126"/>
                  </a:lnTo>
                  <a:lnTo>
                    <a:pt x="524" y="126"/>
                  </a:lnTo>
                  <a:lnTo>
                    <a:pt x="512" y="120"/>
                  </a:lnTo>
                  <a:lnTo>
                    <a:pt x="504" y="118"/>
                  </a:lnTo>
                  <a:lnTo>
                    <a:pt x="492" y="110"/>
                  </a:lnTo>
                  <a:lnTo>
                    <a:pt x="486" y="106"/>
                  </a:lnTo>
                  <a:lnTo>
                    <a:pt x="484" y="102"/>
                  </a:lnTo>
                  <a:lnTo>
                    <a:pt x="484" y="104"/>
                  </a:lnTo>
                  <a:lnTo>
                    <a:pt x="482" y="108"/>
                  </a:lnTo>
                  <a:lnTo>
                    <a:pt x="480" y="108"/>
                  </a:lnTo>
                  <a:lnTo>
                    <a:pt x="476" y="110"/>
                  </a:lnTo>
                  <a:lnTo>
                    <a:pt x="470" y="112"/>
                  </a:lnTo>
                  <a:lnTo>
                    <a:pt x="468" y="112"/>
                  </a:lnTo>
                  <a:lnTo>
                    <a:pt x="468" y="110"/>
                  </a:lnTo>
                  <a:lnTo>
                    <a:pt x="456" y="102"/>
                  </a:lnTo>
                  <a:lnTo>
                    <a:pt x="446" y="110"/>
                  </a:lnTo>
                  <a:lnTo>
                    <a:pt x="440" y="116"/>
                  </a:lnTo>
                  <a:lnTo>
                    <a:pt x="438" y="120"/>
                  </a:lnTo>
                  <a:lnTo>
                    <a:pt x="444" y="132"/>
                  </a:lnTo>
                  <a:lnTo>
                    <a:pt x="446" y="136"/>
                  </a:lnTo>
                  <a:lnTo>
                    <a:pt x="444" y="138"/>
                  </a:lnTo>
                  <a:lnTo>
                    <a:pt x="440" y="142"/>
                  </a:lnTo>
                  <a:lnTo>
                    <a:pt x="434" y="144"/>
                  </a:lnTo>
                  <a:lnTo>
                    <a:pt x="428" y="146"/>
                  </a:lnTo>
                  <a:lnTo>
                    <a:pt x="422" y="148"/>
                  </a:lnTo>
                  <a:lnTo>
                    <a:pt x="418" y="146"/>
                  </a:lnTo>
                  <a:lnTo>
                    <a:pt x="416" y="144"/>
                  </a:lnTo>
                  <a:lnTo>
                    <a:pt x="414" y="140"/>
                  </a:lnTo>
                  <a:lnTo>
                    <a:pt x="392" y="120"/>
                  </a:lnTo>
                  <a:lnTo>
                    <a:pt x="382" y="114"/>
                  </a:lnTo>
                  <a:lnTo>
                    <a:pt x="376" y="108"/>
                  </a:lnTo>
                  <a:lnTo>
                    <a:pt x="374" y="104"/>
                  </a:lnTo>
                  <a:lnTo>
                    <a:pt x="374" y="100"/>
                  </a:lnTo>
                  <a:lnTo>
                    <a:pt x="372" y="92"/>
                  </a:lnTo>
                  <a:lnTo>
                    <a:pt x="370" y="86"/>
                  </a:lnTo>
                  <a:lnTo>
                    <a:pt x="366" y="88"/>
                  </a:lnTo>
                  <a:lnTo>
                    <a:pt x="364" y="90"/>
                  </a:lnTo>
                  <a:lnTo>
                    <a:pt x="366" y="94"/>
                  </a:lnTo>
                  <a:lnTo>
                    <a:pt x="368" y="98"/>
                  </a:lnTo>
                  <a:lnTo>
                    <a:pt x="368" y="100"/>
                  </a:lnTo>
                  <a:lnTo>
                    <a:pt x="370" y="100"/>
                  </a:lnTo>
                  <a:lnTo>
                    <a:pt x="368" y="102"/>
                  </a:lnTo>
                  <a:lnTo>
                    <a:pt x="358" y="120"/>
                  </a:lnTo>
                  <a:lnTo>
                    <a:pt x="340" y="116"/>
                  </a:lnTo>
                  <a:lnTo>
                    <a:pt x="336" y="114"/>
                  </a:lnTo>
                  <a:lnTo>
                    <a:pt x="336" y="112"/>
                  </a:lnTo>
                  <a:lnTo>
                    <a:pt x="336" y="106"/>
                  </a:lnTo>
                  <a:lnTo>
                    <a:pt x="336" y="100"/>
                  </a:lnTo>
                  <a:lnTo>
                    <a:pt x="332" y="94"/>
                  </a:lnTo>
                  <a:lnTo>
                    <a:pt x="318" y="84"/>
                  </a:lnTo>
                  <a:lnTo>
                    <a:pt x="316" y="82"/>
                  </a:lnTo>
                  <a:lnTo>
                    <a:pt x="314" y="84"/>
                  </a:lnTo>
                  <a:lnTo>
                    <a:pt x="312" y="86"/>
                  </a:lnTo>
                  <a:lnTo>
                    <a:pt x="298" y="84"/>
                  </a:lnTo>
                  <a:lnTo>
                    <a:pt x="292" y="82"/>
                  </a:lnTo>
                  <a:lnTo>
                    <a:pt x="288" y="80"/>
                  </a:lnTo>
                  <a:lnTo>
                    <a:pt x="288" y="76"/>
                  </a:lnTo>
                  <a:lnTo>
                    <a:pt x="288" y="70"/>
                  </a:lnTo>
                  <a:lnTo>
                    <a:pt x="290" y="68"/>
                  </a:lnTo>
                  <a:lnTo>
                    <a:pt x="284" y="56"/>
                  </a:lnTo>
                  <a:lnTo>
                    <a:pt x="256" y="58"/>
                  </a:lnTo>
                  <a:lnTo>
                    <a:pt x="256" y="64"/>
                  </a:lnTo>
                  <a:lnTo>
                    <a:pt x="254" y="68"/>
                  </a:lnTo>
                  <a:lnTo>
                    <a:pt x="252" y="70"/>
                  </a:lnTo>
                  <a:lnTo>
                    <a:pt x="248" y="72"/>
                  </a:lnTo>
                  <a:lnTo>
                    <a:pt x="240" y="72"/>
                  </a:lnTo>
                  <a:lnTo>
                    <a:pt x="234" y="68"/>
                  </a:lnTo>
                  <a:lnTo>
                    <a:pt x="234" y="66"/>
                  </a:lnTo>
                  <a:lnTo>
                    <a:pt x="226" y="56"/>
                  </a:lnTo>
                  <a:lnTo>
                    <a:pt x="224" y="48"/>
                  </a:lnTo>
                  <a:lnTo>
                    <a:pt x="220" y="40"/>
                  </a:lnTo>
                  <a:lnTo>
                    <a:pt x="212" y="46"/>
                  </a:lnTo>
                  <a:lnTo>
                    <a:pt x="202" y="50"/>
                  </a:lnTo>
                  <a:lnTo>
                    <a:pt x="200" y="50"/>
                  </a:lnTo>
                  <a:lnTo>
                    <a:pt x="196" y="48"/>
                  </a:lnTo>
                  <a:lnTo>
                    <a:pt x="194" y="46"/>
                  </a:lnTo>
                  <a:lnTo>
                    <a:pt x="186" y="48"/>
                  </a:lnTo>
                  <a:lnTo>
                    <a:pt x="164" y="54"/>
                  </a:lnTo>
                  <a:lnTo>
                    <a:pt x="158" y="58"/>
                  </a:lnTo>
                  <a:lnTo>
                    <a:pt x="152" y="58"/>
                  </a:lnTo>
                  <a:lnTo>
                    <a:pt x="150" y="58"/>
                  </a:lnTo>
                  <a:lnTo>
                    <a:pt x="140" y="56"/>
                  </a:lnTo>
                  <a:lnTo>
                    <a:pt x="134" y="52"/>
                  </a:lnTo>
                  <a:lnTo>
                    <a:pt x="120" y="42"/>
                  </a:lnTo>
                  <a:lnTo>
                    <a:pt x="104" y="18"/>
                  </a:lnTo>
                  <a:close/>
                </a:path>
              </a:pathLst>
            </a:custGeom>
            <a:solidFill>
              <a:srgbClr val="565656"/>
            </a:solidFill>
            <a:ln>
              <a:noFill/>
            </a:ln>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6" name="黑龙江"/>
            <p:cNvSpPr>
              <a:spLocks/>
            </p:cNvSpPr>
            <p:nvPr/>
          </p:nvSpPr>
          <p:spPr bwMode="auto">
            <a:xfrm>
              <a:off x="5079867" y="1720184"/>
              <a:ext cx="1103219" cy="1003048"/>
            </a:xfrm>
            <a:custGeom>
              <a:avLst/>
              <a:gdLst>
                <a:gd name="T0" fmla="*/ 2147483646 w 718"/>
                <a:gd name="T1" fmla="*/ 2147483646 h 652"/>
                <a:gd name="T2" fmla="*/ 2147483646 w 718"/>
                <a:gd name="T3" fmla="*/ 2147483646 h 652"/>
                <a:gd name="T4" fmla="*/ 2147483646 w 718"/>
                <a:gd name="T5" fmla="*/ 2147483646 h 652"/>
                <a:gd name="T6" fmla="*/ 2147483646 w 718"/>
                <a:gd name="T7" fmla="*/ 2147483646 h 652"/>
                <a:gd name="T8" fmla="*/ 2147483646 w 718"/>
                <a:gd name="T9" fmla="*/ 2147483646 h 652"/>
                <a:gd name="T10" fmla="*/ 2147483646 w 718"/>
                <a:gd name="T11" fmla="*/ 2147483646 h 652"/>
                <a:gd name="T12" fmla="*/ 2147483646 w 718"/>
                <a:gd name="T13" fmla="*/ 2147483646 h 652"/>
                <a:gd name="T14" fmla="*/ 2147483646 w 718"/>
                <a:gd name="T15" fmla="*/ 2147483646 h 652"/>
                <a:gd name="T16" fmla="*/ 2147483646 w 718"/>
                <a:gd name="T17" fmla="*/ 2147483646 h 652"/>
                <a:gd name="T18" fmla="*/ 2147483646 w 718"/>
                <a:gd name="T19" fmla="*/ 2147483646 h 652"/>
                <a:gd name="T20" fmla="*/ 2147483646 w 718"/>
                <a:gd name="T21" fmla="*/ 2147483646 h 652"/>
                <a:gd name="T22" fmla="*/ 2147483646 w 718"/>
                <a:gd name="T23" fmla="*/ 2147483646 h 652"/>
                <a:gd name="T24" fmla="*/ 2147483646 w 718"/>
                <a:gd name="T25" fmla="*/ 2147483646 h 652"/>
                <a:gd name="T26" fmla="*/ 2147483646 w 718"/>
                <a:gd name="T27" fmla="*/ 0 h 652"/>
                <a:gd name="T28" fmla="*/ 2147483646 w 718"/>
                <a:gd name="T29" fmla="*/ 2147483646 h 652"/>
                <a:gd name="T30" fmla="*/ 2147483646 w 718"/>
                <a:gd name="T31" fmla="*/ 2147483646 h 652"/>
                <a:gd name="T32" fmla="*/ 0 w 718"/>
                <a:gd name="T33" fmla="*/ 2147483646 h 652"/>
                <a:gd name="T34" fmla="*/ 2147483646 w 718"/>
                <a:gd name="T35" fmla="*/ 2147483646 h 652"/>
                <a:gd name="T36" fmla="*/ 2147483646 w 718"/>
                <a:gd name="T37" fmla="*/ 2147483646 h 652"/>
                <a:gd name="T38" fmla="*/ 2147483646 w 718"/>
                <a:gd name="T39" fmla="*/ 2147483646 h 652"/>
                <a:gd name="T40" fmla="*/ 2147483646 w 718"/>
                <a:gd name="T41" fmla="*/ 2147483646 h 652"/>
                <a:gd name="T42" fmla="*/ 2147483646 w 718"/>
                <a:gd name="T43" fmla="*/ 2147483646 h 652"/>
                <a:gd name="T44" fmla="*/ 2147483646 w 718"/>
                <a:gd name="T45" fmla="*/ 2147483646 h 652"/>
                <a:gd name="T46" fmla="*/ 2147483646 w 718"/>
                <a:gd name="T47" fmla="*/ 2147483646 h 652"/>
                <a:gd name="T48" fmla="*/ 2147483646 w 718"/>
                <a:gd name="T49" fmla="*/ 2147483646 h 652"/>
                <a:gd name="T50" fmla="*/ 2147483646 w 718"/>
                <a:gd name="T51" fmla="*/ 2147483646 h 652"/>
                <a:gd name="T52" fmla="*/ 2147483646 w 718"/>
                <a:gd name="T53" fmla="*/ 2147483646 h 652"/>
                <a:gd name="T54" fmla="*/ 2147483646 w 718"/>
                <a:gd name="T55" fmla="*/ 2147483646 h 652"/>
                <a:gd name="T56" fmla="*/ 2147483646 w 718"/>
                <a:gd name="T57" fmla="*/ 2147483646 h 652"/>
                <a:gd name="T58" fmla="*/ 2147483646 w 718"/>
                <a:gd name="T59" fmla="*/ 2147483646 h 652"/>
                <a:gd name="T60" fmla="*/ 2147483646 w 718"/>
                <a:gd name="T61" fmla="*/ 2147483646 h 652"/>
                <a:gd name="T62" fmla="*/ 2147483646 w 718"/>
                <a:gd name="T63" fmla="*/ 2147483646 h 652"/>
                <a:gd name="T64" fmla="*/ 2147483646 w 718"/>
                <a:gd name="T65" fmla="*/ 2147483646 h 652"/>
                <a:gd name="T66" fmla="*/ 2147483646 w 718"/>
                <a:gd name="T67" fmla="*/ 2147483646 h 652"/>
                <a:gd name="T68" fmla="*/ 2147483646 w 718"/>
                <a:gd name="T69" fmla="*/ 2147483646 h 652"/>
                <a:gd name="T70" fmla="*/ 2147483646 w 718"/>
                <a:gd name="T71" fmla="*/ 2147483646 h 652"/>
                <a:gd name="T72" fmla="*/ 2147483646 w 718"/>
                <a:gd name="T73" fmla="*/ 2147483646 h 652"/>
                <a:gd name="T74" fmla="*/ 2147483646 w 718"/>
                <a:gd name="T75" fmla="*/ 2147483646 h 652"/>
                <a:gd name="T76" fmla="*/ 2147483646 w 718"/>
                <a:gd name="T77" fmla="*/ 2147483646 h 652"/>
                <a:gd name="T78" fmla="*/ 2147483646 w 718"/>
                <a:gd name="T79" fmla="*/ 2147483646 h 652"/>
                <a:gd name="T80" fmla="*/ 2147483646 w 718"/>
                <a:gd name="T81" fmla="*/ 2147483646 h 652"/>
                <a:gd name="T82" fmla="*/ 2147483646 w 718"/>
                <a:gd name="T83" fmla="*/ 2147483646 h 652"/>
                <a:gd name="T84" fmla="*/ 2147483646 w 718"/>
                <a:gd name="T85" fmla="*/ 2147483646 h 652"/>
                <a:gd name="T86" fmla="*/ 2147483646 w 718"/>
                <a:gd name="T87" fmla="*/ 2147483646 h 652"/>
                <a:gd name="T88" fmla="*/ 2147483646 w 718"/>
                <a:gd name="T89" fmla="*/ 2147483646 h 652"/>
                <a:gd name="T90" fmla="*/ 2147483646 w 718"/>
                <a:gd name="T91" fmla="*/ 2147483646 h 652"/>
                <a:gd name="T92" fmla="*/ 2147483646 w 718"/>
                <a:gd name="T93" fmla="*/ 2147483646 h 652"/>
                <a:gd name="T94" fmla="*/ 2147483646 w 718"/>
                <a:gd name="T95" fmla="*/ 2147483646 h 652"/>
                <a:gd name="T96" fmla="*/ 2147483646 w 718"/>
                <a:gd name="T97" fmla="*/ 2147483646 h 652"/>
                <a:gd name="T98" fmla="*/ 2147483646 w 718"/>
                <a:gd name="T99" fmla="*/ 2147483646 h 652"/>
                <a:gd name="T100" fmla="*/ 2147483646 w 718"/>
                <a:gd name="T101" fmla="*/ 2147483646 h 652"/>
                <a:gd name="T102" fmla="*/ 2147483646 w 718"/>
                <a:gd name="T103" fmla="*/ 2147483646 h 652"/>
                <a:gd name="T104" fmla="*/ 2147483646 w 718"/>
                <a:gd name="T105" fmla="*/ 2147483646 h 652"/>
                <a:gd name="T106" fmla="*/ 2147483646 w 718"/>
                <a:gd name="T107" fmla="*/ 2147483646 h 652"/>
                <a:gd name="T108" fmla="*/ 2147483646 w 718"/>
                <a:gd name="T109" fmla="*/ 2147483646 h 652"/>
                <a:gd name="T110" fmla="*/ 2147483646 w 718"/>
                <a:gd name="T111" fmla="*/ 2147483646 h 652"/>
                <a:gd name="T112" fmla="*/ 2147483646 w 718"/>
                <a:gd name="T113" fmla="*/ 2147483646 h 652"/>
                <a:gd name="T114" fmla="*/ 2147483646 w 718"/>
                <a:gd name="T115" fmla="*/ 2147483646 h 652"/>
                <a:gd name="T116" fmla="*/ 2147483646 w 718"/>
                <a:gd name="T117" fmla="*/ 2147483646 h 652"/>
                <a:gd name="T118" fmla="*/ 2147483646 w 718"/>
                <a:gd name="T119" fmla="*/ 2147483646 h 652"/>
                <a:gd name="T120" fmla="*/ 2147483646 w 718"/>
                <a:gd name="T121" fmla="*/ 2147483646 h 652"/>
                <a:gd name="T122" fmla="*/ 2147483646 w 718"/>
                <a:gd name="T123" fmla="*/ 2147483646 h 65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18" h="652">
                  <a:moveTo>
                    <a:pt x="716" y="382"/>
                  </a:moveTo>
                  <a:lnTo>
                    <a:pt x="704" y="302"/>
                  </a:lnTo>
                  <a:lnTo>
                    <a:pt x="706" y="302"/>
                  </a:lnTo>
                  <a:lnTo>
                    <a:pt x="712" y="290"/>
                  </a:lnTo>
                  <a:lnTo>
                    <a:pt x="714" y="284"/>
                  </a:lnTo>
                  <a:lnTo>
                    <a:pt x="714" y="280"/>
                  </a:lnTo>
                  <a:lnTo>
                    <a:pt x="710" y="274"/>
                  </a:lnTo>
                  <a:lnTo>
                    <a:pt x="704" y="270"/>
                  </a:lnTo>
                  <a:lnTo>
                    <a:pt x="700" y="260"/>
                  </a:lnTo>
                  <a:lnTo>
                    <a:pt x="700" y="250"/>
                  </a:lnTo>
                  <a:lnTo>
                    <a:pt x="700" y="234"/>
                  </a:lnTo>
                  <a:lnTo>
                    <a:pt x="692" y="234"/>
                  </a:lnTo>
                  <a:lnTo>
                    <a:pt x="684" y="236"/>
                  </a:lnTo>
                  <a:lnTo>
                    <a:pt x="674" y="240"/>
                  </a:lnTo>
                  <a:lnTo>
                    <a:pt x="666" y="248"/>
                  </a:lnTo>
                  <a:lnTo>
                    <a:pt x="662" y="254"/>
                  </a:lnTo>
                  <a:lnTo>
                    <a:pt x="660" y="262"/>
                  </a:lnTo>
                  <a:lnTo>
                    <a:pt x="652" y="268"/>
                  </a:lnTo>
                  <a:lnTo>
                    <a:pt x="644" y="272"/>
                  </a:lnTo>
                  <a:lnTo>
                    <a:pt x="632" y="276"/>
                  </a:lnTo>
                  <a:lnTo>
                    <a:pt x="628" y="302"/>
                  </a:lnTo>
                  <a:lnTo>
                    <a:pt x="626" y="302"/>
                  </a:lnTo>
                  <a:lnTo>
                    <a:pt x="618" y="318"/>
                  </a:lnTo>
                  <a:lnTo>
                    <a:pt x="618" y="320"/>
                  </a:lnTo>
                  <a:lnTo>
                    <a:pt x="616" y="320"/>
                  </a:lnTo>
                  <a:lnTo>
                    <a:pt x="536" y="334"/>
                  </a:lnTo>
                  <a:lnTo>
                    <a:pt x="534" y="334"/>
                  </a:lnTo>
                  <a:lnTo>
                    <a:pt x="510" y="308"/>
                  </a:lnTo>
                  <a:lnTo>
                    <a:pt x="518" y="302"/>
                  </a:lnTo>
                  <a:lnTo>
                    <a:pt x="508" y="290"/>
                  </a:lnTo>
                  <a:lnTo>
                    <a:pt x="498" y="282"/>
                  </a:lnTo>
                  <a:lnTo>
                    <a:pt x="496" y="280"/>
                  </a:lnTo>
                  <a:lnTo>
                    <a:pt x="496" y="278"/>
                  </a:lnTo>
                  <a:lnTo>
                    <a:pt x="492" y="258"/>
                  </a:lnTo>
                  <a:lnTo>
                    <a:pt x="470" y="258"/>
                  </a:lnTo>
                  <a:lnTo>
                    <a:pt x="452" y="246"/>
                  </a:lnTo>
                  <a:lnTo>
                    <a:pt x="388" y="236"/>
                  </a:lnTo>
                  <a:lnTo>
                    <a:pt x="336" y="234"/>
                  </a:lnTo>
                  <a:lnTo>
                    <a:pt x="334" y="234"/>
                  </a:lnTo>
                  <a:lnTo>
                    <a:pt x="332" y="234"/>
                  </a:lnTo>
                  <a:lnTo>
                    <a:pt x="330" y="232"/>
                  </a:lnTo>
                  <a:lnTo>
                    <a:pt x="298" y="164"/>
                  </a:lnTo>
                  <a:lnTo>
                    <a:pt x="286" y="146"/>
                  </a:lnTo>
                  <a:lnTo>
                    <a:pt x="258" y="110"/>
                  </a:lnTo>
                  <a:lnTo>
                    <a:pt x="230" y="76"/>
                  </a:lnTo>
                  <a:lnTo>
                    <a:pt x="216" y="62"/>
                  </a:lnTo>
                  <a:lnTo>
                    <a:pt x="170" y="18"/>
                  </a:lnTo>
                  <a:lnTo>
                    <a:pt x="164" y="14"/>
                  </a:lnTo>
                  <a:lnTo>
                    <a:pt x="108" y="12"/>
                  </a:lnTo>
                  <a:lnTo>
                    <a:pt x="106" y="12"/>
                  </a:lnTo>
                  <a:lnTo>
                    <a:pt x="106" y="10"/>
                  </a:lnTo>
                  <a:lnTo>
                    <a:pt x="94" y="6"/>
                  </a:lnTo>
                  <a:lnTo>
                    <a:pt x="80" y="0"/>
                  </a:lnTo>
                  <a:lnTo>
                    <a:pt x="76" y="0"/>
                  </a:lnTo>
                  <a:lnTo>
                    <a:pt x="70" y="0"/>
                  </a:lnTo>
                  <a:lnTo>
                    <a:pt x="54" y="4"/>
                  </a:lnTo>
                  <a:lnTo>
                    <a:pt x="34" y="12"/>
                  </a:lnTo>
                  <a:lnTo>
                    <a:pt x="8" y="24"/>
                  </a:lnTo>
                  <a:lnTo>
                    <a:pt x="6" y="26"/>
                  </a:lnTo>
                  <a:lnTo>
                    <a:pt x="8" y="36"/>
                  </a:lnTo>
                  <a:lnTo>
                    <a:pt x="8" y="38"/>
                  </a:lnTo>
                  <a:lnTo>
                    <a:pt x="2" y="52"/>
                  </a:lnTo>
                  <a:lnTo>
                    <a:pt x="0" y="52"/>
                  </a:lnTo>
                  <a:lnTo>
                    <a:pt x="0" y="62"/>
                  </a:lnTo>
                  <a:lnTo>
                    <a:pt x="0" y="72"/>
                  </a:lnTo>
                  <a:lnTo>
                    <a:pt x="4" y="82"/>
                  </a:lnTo>
                  <a:lnTo>
                    <a:pt x="10" y="86"/>
                  </a:lnTo>
                  <a:lnTo>
                    <a:pt x="22" y="86"/>
                  </a:lnTo>
                  <a:lnTo>
                    <a:pt x="32" y="88"/>
                  </a:lnTo>
                  <a:lnTo>
                    <a:pt x="36" y="86"/>
                  </a:lnTo>
                  <a:lnTo>
                    <a:pt x="38" y="76"/>
                  </a:lnTo>
                  <a:lnTo>
                    <a:pt x="42" y="70"/>
                  </a:lnTo>
                  <a:lnTo>
                    <a:pt x="50" y="70"/>
                  </a:lnTo>
                  <a:lnTo>
                    <a:pt x="78" y="78"/>
                  </a:lnTo>
                  <a:lnTo>
                    <a:pt x="84" y="80"/>
                  </a:lnTo>
                  <a:lnTo>
                    <a:pt x="74" y="94"/>
                  </a:lnTo>
                  <a:lnTo>
                    <a:pt x="74" y="114"/>
                  </a:lnTo>
                  <a:lnTo>
                    <a:pt x="76" y="118"/>
                  </a:lnTo>
                  <a:lnTo>
                    <a:pt x="80" y="124"/>
                  </a:lnTo>
                  <a:lnTo>
                    <a:pt x="96" y="140"/>
                  </a:lnTo>
                  <a:lnTo>
                    <a:pt x="108" y="148"/>
                  </a:lnTo>
                  <a:lnTo>
                    <a:pt x="116" y="150"/>
                  </a:lnTo>
                  <a:lnTo>
                    <a:pt x="120" y="150"/>
                  </a:lnTo>
                  <a:lnTo>
                    <a:pt x="124" y="148"/>
                  </a:lnTo>
                  <a:lnTo>
                    <a:pt x="138" y="134"/>
                  </a:lnTo>
                  <a:lnTo>
                    <a:pt x="148" y="128"/>
                  </a:lnTo>
                  <a:lnTo>
                    <a:pt x="170" y="124"/>
                  </a:lnTo>
                  <a:lnTo>
                    <a:pt x="176" y="110"/>
                  </a:lnTo>
                  <a:lnTo>
                    <a:pt x="194" y="100"/>
                  </a:lnTo>
                  <a:lnTo>
                    <a:pt x="212" y="110"/>
                  </a:lnTo>
                  <a:lnTo>
                    <a:pt x="214" y="110"/>
                  </a:lnTo>
                  <a:lnTo>
                    <a:pt x="230" y="138"/>
                  </a:lnTo>
                  <a:lnTo>
                    <a:pt x="236" y="156"/>
                  </a:lnTo>
                  <a:lnTo>
                    <a:pt x="236" y="158"/>
                  </a:lnTo>
                  <a:lnTo>
                    <a:pt x="232" y="182"/>
                  </a:lnTo>
                  <a:lnTo>
                    <a:pt x="238" y="196"/>
                  </a:lnTo>
                  <a:lnTo>
                    <a:pt x="238" y="198"/>
                  </a:lnTo>
                  <a:lnTo>
                    <a:pt x="234" y="216"/>
                  </a:lnTo>
                  <a:lnTo>
                    <a:pt x="234" y="232"/>
                  </a:lnTo>
                  <a:lnTo>
                    <a:pt x="240" y="250"/>
                  </a:lnTo>
                  <a:lnTo>
                    <a:pt x="242" y="258"/>
                  </a:lnTo>
                  <a:lnTo>
                    <a:pt x="240" y="272"/>
                  </a:lnTo>
                  <a:lnTo>
                    <a:pt x="240" y="274"/>
                  </a:lnTo>
                  <a:lnTo>
                    <a:pt x="232" y="284"/>
                  </a:lnTo>
                  <a:lnTo>
                    <a:pt x="232" y="286"/>
                  </a:lnTo>
                  <a:lnTo>
                    <a:pt x="224" y="294"/>
                  </a:lnTo>
                  <a:lnTo>
                    <a:pt x="222" y="312"/>
                  </a:lnTo>
                  <a:lnTo>
                    <a:pt x="228" y="330"/>
                  </a:lnTo>
                  <a:lnTo>
                    <a:pt x="228" y="332"/>
                  </a:lnTo>
                  <a:lnTo>
                    <a:pt x="222" y="360"/>
                  </a:lnTo>
                  <a:lnTo>
                    <a:pt x="218" y="364"/>
                  </a:lnTo>
                  <a:lnTo>
                    <a:pt x="214" y="366"/>
                  </a:lnTo>
                  <a:lnTo>
                    <a:pt x="206" y="364"/>
                  </a:lnTo>
                  <a:lnTo>
                    <a:pt x="198" y="356"/>
                  </a:lnTo>
                  <a:lnTo>
                    <a:pt x="190" y="358"/>
                  </a:lnTo>
                  <a:lnTo>
                    <a:pt x="180" y="370"/>
                  </a:lnTo>
                  <a:lnTo>
                    <a:pt x="168" y="402"/>
                  </a:lnTo>
                  <a:lnTo>
                    <a:pt x="168" y="404"/>
                  </a:lnTo>
                  <a:lnTo>
                    <a:pt x="156" y="414"/>
                  </a:lnTo>
                  <a:lnTo>
                    <a:pt x="154" y="414"/>
                  </a:lnTo>
                  <a:lnTo>
                    <a:pt x="148" y="414"/>
                  </a:lnTo>
                  <a:lnTo>
                    <a:pt x="136" y="434"/>
                  </a:lnTo>
                  <a:lnTo>
                    <a:pt x="142" y="446"/>
                  </a:lnTo>
                  <a:lnTo>
                    <a:pt x="144" y="446"/>
                  </a:lnTo>
                  <a:lnTo>
                    <a:pt x="160" y="466"/>
                  </a:lnTo>
                  <a:lnTo>
                    <a:pt x="160" y="468"/>
                  </a:lnTo>
                  <a:lnTo>
                    <a:pt x="160" y="474"/>
                  </a:lnTo>
                  <a:lnTo>
                    <a:pt x="178" y="476"/>
                  </a:lnTo>
                  <a:lnTo>
                    <a:pt x="180" y="492"/>
                  </a:lnTo>
                  <a:lnTo>
                    <a:pt x="180" y="494"/>
                  </a:lnTo>
                  <a:lnTo>
                    <a:pt x="182" y="512"/>
                  </a:lnTo>
                  <a:lnTo>
                    <a:pt x="188" y="516"/>
                  </a:lnTo>
                  <a:lnTo>
                    <a:pt x="204" y="512"/>
                  </a:lnTo>
                  <a:lnTo>
                    <a:pt x="218" y="502"/>
                  </a:lnTo>
                  <a:lnTo>
                    <a:pt x="222" y="502"/>
                  </a:lnTo>
                  <a:lnTo>
                    <a:pt x="226" y="528"/>
                  </a:lnTo>
                  <a:lnTo>
                    <a:pt x="234" y="538"/>
                  </a:lnTo>
                  <a:lnTo>
                    <a:pt x="236" y="540"/>
                  </a:lnTo>
                  <a:lnTo>
                    <a:pt x="242" y="550"/>
                  </a:lnTo>
                  <a:lnTo>
                    <a:pt x="254" y="560"/>
                  </a:lnTo>
                  <a:lnTo>
                    <a:pt x="258" y="562"/>
                  </a:lnTo>
                  <a:lnTo>
                    <a:pt x="262" y="562"/>
                  </a:lnTo>
                  <a:lnTo>
                    <a:pt x="266" y="564"/>
                  </a:lnTo>
                  <a:lnTo>
                    <a:pt x="274" y="560"/>
                  </a:lnTo>
                  <a:lnTo>
                    <a:pt x="282" y="558"/>
                  </a:lnTo>
                  <a:lnTo>
                    <a:pt x="292" y="554"/>
                  </a:lnTo>
                  <a:lnTo>
                    <a:pt x="296" y="552"/>
                  </a:lnTo>
                  <a:lnTo>
                    <a:pt x="308" y="552"/>
                  </a:lnTo>
                  <a:lnTo>
                    <a:pt x="312" y="552"/>
                  </a:lnTo>
                  <a:lnTo>
                    <a:pt x="316" y="554"/>
                  </a:lnTo>
                  <a:lnTo>
                    <a:pt x="332" y="544"/>
                  </a:lnTo>
                  <a:lnTo>
                    <a:pt x="334" y="544"/>
                  </a:lnTo>
                  <a:lnTo>
                    <a:pt x="334" y="546"/>
                  </a:lnTo>
                  <a:lnTo>
                    <a:pt x="336" y="544"/>
                  </a:lnTo>
                  <a:lnTo>
                    <a:pt x="338" y="546"/>
                  </a:lnTo>
                  <a:lnTo>
                    <a:pt x="344" y="556"/>
                  </a:lnTo>
                  <a:lnTo>
                    <a:pt x="346" y="562"/>
                  </a:lnTo>
                  <a:lnTo>
                    <a:pt x="354" y="574"/>
                  </a:lnTo>
                  <a:lnTo>
                    <a:pt x="360" y="576"/>
                  </a:lnTo>
                  <a:lnTo>
                    <a:pt x="362" y="576"/>
                  </a:lnTo>
                  <a:lnTo>
                    <a:pt x="360" y="574"/>
                  </a:lnTo>
                  <a:lnTo>
                    <a:pt x="360" y="570"/>
                  </a:lnTo>
                  <a:lnTo>
                    <a:pt x="360" y="566"/>
                  </a:lnTo>
                  <a:lnTo>
                    <a:pt x="364" y="564"/>
                  </a:lnTo>
                  <a:lnTo>
                    <a:pt x="370" y="562"/>
                  </a:lnTo>
                  <a:lnTo>
                    <a:pt x="398" y="562"/>
                  </a:lnTo>
                  <a:lnTo>
                    <a:pt x="400" y="562"/>
                  </a:lnTo>
                  <a:lnTo>
                    <a:pt x="402" y="562"/>
                  </a:lnTo>
                  <a:lnTo>
                    <a:pt x="412" y="580"/>
                  </a:lnTo>
                  <a:lnTo>
                    <a:pt x="410" y="588"/>
                  </a:lnTo>
                  <a:lnTo>
                    <a:pt x="422" y="590"/>
                  </a:lnTo>
                  <a:lnTo>
                    <a:pt x="422" y="588"/>
                  </a:lnTo>
                  <a:lnTo>
                    <a:pt x="422" y="586"/>
                  </a:lnTo>
                  <a:lnTo>
                    <a:pt x="426" y="584"/>
                  </a:lnTo>
                  <a:lnTo>
                    <a:pt x="454" y="602"/>
                  </a:lnTo>
                  <a:lnTo>
                    <a:pt x="456" y="608"/>
                  </a:lnTo>
                  <a:lnTo>
                    <a:pt x="458" y="612"/>
                  </a:lnTo>
                  <a:lnTo>
                    <a:pt x="458" y="624"/>
                  </a:lnTo>
                  <a:lnTo>
                    <a:pt x="468" y="626"/>
                  </a:lnTo>
                  <a:lnTo>
                    <a:pt x="474" y="616"/>
                  </a:lnTo>
                  <a:lnTo>
                    <a:pt x="470" y="608"/>
                  </a:lnTo>
                  <a:lnTo>
                    <a:pt x="470" y="602"/>
                  </a:lnTo>
                  <a:lnTo>
                    <a:pt x="472" y="598"/>
                  </a:lnTo>
                  <a:lnTo>
                    <a:pt x="474" y="596"/>
                  </a:lnTo>
                  <a:lnTo>
                    <a:pt x="478" y="594"/>
                  </a:lnTo>
                  <a:lnTo>
                    <a:pt x="478" y="592"/>
                  </a:lnTo>
                  <a:lnTo>
                    <a:pt x="480" y="590"/>
                  </a:lnTo>
                  <a:lnTo>
                    <a:pt x="486" y="590"/>
                  </a:lnTo>
                  <a:lnTo>
                    <a:pt x="490" y="594"/>
                  </a:lnTo>
                  <a:lnTo>
                    <a:pt x="492" y="598"/>
                  </a:lnTo>
                  <a:lnTo>
                    <a:pt x="496" y="614"/>
                  </a:lnTo>
                  <a:lnTo>
                    <a:pt x="496" y="616"/>
                  </a:lnTo>
                  <a:lnTo>
                    <a:pt x="498" y="618"/>
                  </a:lnTo>
                  <a:lnTo>
                    <a:pt x="502" y="622"/>
                  </a:lnTo>
                  <a:lnTo>
                    <a:pt x="510" y="626"/>
                  </a:lnTo>
                  <a:lnTo>
                    <a:pt x="512" y="626"/>
                  </a:lnTo>
                  <a:lnTo>
                    <a:pt x="538" y="652"/>
                  </a:lnTo>
                  <a:lnTo>
                    <a:pt x="550" y="648"/>
                  </a:lnTo>
                  <a:lnTo>
                    <a:pt x="548" y="644"/>
                  </a:lnTo>
                  <a:lnTo>
                    <a:pt x="544" y="638"/>
                  </a:lnTo>
                  <a:lnTo>
                    <a:pt x="544" y="634"/>
                  </a:lnTo>
                  <a:lnTo>
                    <a:pt x="544" y="630"/>
                  </a:lnTo>
                  <a:lnTo>
                    <a:pt x="546" y="626"/>
                  </a:lnTo>
                  <a:lnTo>
                    <a:pt x="556" y="618"/>
                  </a:lnTo>
                  <a:lnTo>
                    <a:pt x="570" y="606"/>
                  </a:lnTo>
                  <a:lnTo>
                    <a:pt x="586" y="616"/>
                  </a:lnTo>
                  <a:lnTo>
                    <a:pt x="588" y="616"/>
                  </a:lnTo>
                  <a:lnTo>
                    <a:pt x="592" y="598"/>
                  </a:lnTo>
                  <a:lnTo>
                    <a:pt x="592" y="596"/>
                  </a:lnTo>
                  <a:lnTo>
                    <a:pt x="594" y="594"/>
                  </a:lnTo>
                  <a:lnTo>
                    <a:pt x="608" y="596"/>
                  </a:lnTo>
                  <a:lnTo>
                    <a:pt x="610" y="600"/>
                  </a:lnTo>
                  <a:lnTo>
                    <a:pt x="612" y="606"/>
                  </a:lnTo>
                  <a:lnTo>
                    <a:pt x="610" y="610"/>
                  </a:lnTo>
                  <a:lnTo>
                    <a:pt x="606" y="616"/>
                  </a:lnTo>
                  <a:lnTo>
                    <a:pt x="610" y="618"/>
                  </a:lnTo>
                  <a:lnTo>
                    <a:pt x="620" y="622"/>
                  </a:lnTo>
                  <a:lnTo>
                    <a:pt x="628" y="626"/>
                  </a:lnTo>
                  <a:lnTo>
                    <a:pt x="630" y="626"/>
                  </a:lnTo>
                  <a:lnTo>
                    <a:pt x="640" y="630"/>
                  </a:lnTo>
                  <a:lnTo>
                    <a:pt x="648" y="630"/>
                  </a:lnTo>
                  <a:lnTo>
                    <a:pt x="636" y="572"/>
                  </a:lnTo>
                  <a:lnTo>
                    <a:pt x="630" y="568"/>
                  </a:lnTo>
                  <a:lnTo>
                    <a:pt x="624" y="562"/>
                  </a:lnTo>
                  <a:lnTo>
                    <a:pt x="614" y="546"/>
                  </a:lnTo>
                  <a:lnTo>
                    <a:pt x="610" y="538"/>
                  </a:lnTo>
                  <a:lnTo>
                    <a:pt x="612" y="528"/>
                  </a:lnTo>
                  <a:lnTo>
                    <a:pt x="616" y="518"/>
                  </a:lnTo>
                  <a:lnTo>
                    <a:pt x="624" y="506"/>
                  </a:lnTo>
                  <a:lnTo>
                    <a:pt x="636" y="494"/>
                  </a:lnTo>
                  <a:lnTo>
                    <a:pt x="650" y="482"/>
                  </a:lnTo>
                  <a:lnTo>
                    <a:pt x="662" y="482"/>
                  </a:lnTo>
                  <a:lnTo>
                    <a:pt x="672" y="486"/>
                  </a:lnTo>
                  <a:lnTo>
                    <a:pt x="692" y="486"/>
                  </a:lnTo>
                  <a:lnTo>
                    <a:pt x="698" y="482"/>
                  </a:lnTo>
                  <a:lnTo>
                    <a:pt x="704" y="476"/>
                  </a:lnTo>
                  <a:lnTo>
                    <a:pt x="714" y="452"/>
                  </a:lnTo>
                  <a:lnTo>
                    <a:pt x="718" y="442"/>
                  </a:lnTo>
                  <a:lnTo>
                    <a:pt x="718" y="426"/>
                  </a:lnTo>
                  <a:lnTo>
                    <a:pt x="716" y="382"/>
                  </a:lnTo>
                  <a:close/>
                </a:path>
              </a:pathLst>
            </a:custGeom>
            <a:solidFill>
              <a:srgbClr val="565656"/>
            </a:solidFill>
            <a:ln>
              <a:noFill/>
            </a:ln>
            <a:extLst>
              <a:ext uri="{91240B29-F687-4F45-9708-019B960494DF}">
                <a14:hiddenLine xmlns:a14="http://schemas.microsoft.com/office/drawing/2010/main"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7" name="山东"/>
            <p:cNvSpPr>
              <a:spLocks/>
            </p:cNvSpPr>
            <p:nvPr/>
          </p:nvSpPr>
          <p:spPr bwMode="auto">
            <a:xfrm>
              <a:off x="4860826" y="3519260"/>
              <a:ext cx="667808" cy="419384"/>
            </a:xfrm>
            <a:custGeom>
              <a:avLst/>
              <a:gdLst>
                <a:gd name="T0" fmla="*/ 2147483646 w 434"/>
                <a:gd name="T1" fmla="*/ 2147483646 h 272"/>
                <a:gd name="T2" fmla="*/ 2147483646 w 434"/>
                <a:gd name="T3" fmla="*/ 2147483646 h 272"/>
                <a:gd name="T4" fmla="*/ 2147483646 w 434"/>
                <a:gd name="T5" fmla="*/ 0 h 272"/>
                <a:gd name="T6" fmla="*/ 2147483646 w 434"/>
                <a:gd name="T7" fmla="*/ 2147483646 h 272"/>
                <a:gd name="T8" fmla="*/ 2147483646 w 434"/>
                <a:gd name="T9" fmla="*/ 2147483646 h 272"/>
                <a:gd name="T10" fmla="*/ 2147483646 w 434"/>
                <a:gd name="T11" fmla="*/ 2147483646 h 272"/>
                <a:gd name="T12" fmla="*/ 2147483646 w 434"/>
                <a:gd name="T13" fmla="*/ 2147483646 h 272"/>
                <a:gd name="T14" fmla="*/ 2147483646 w 434"/>
                <a:gd name="T15" fmla="*/ 2147483646 h 272"/>
                <a:gd name="T16" fmla="*/ 2147483646 w 434"/>
                <a:gd name="T17" fmla="*/ 0 h 272"/>
                <a:gd name="T18" fmla="*/ 2147483646 w 434"/>
                <a:gd name="T19" fmla="*/ 2147483646 h 272"/>
                <a:gd name="T20" fmla="*/ 2147483646 w 434"/>
                <a:gd name="T21" fmla="*/ 2147483646 h 272"/>
                <a:gd name="T22" fmla="*/ 2147483646 w 434"/>
                <a:gd name="T23" fmla="*/ 2147483646 h 272"/>
                <a:gd name="T24" fmla="*/ 2147483646 w 434"/>
                <a:gd name="T25" fmla="*/ 2147483646 h 272"/>
                <a:gd name="T26" fmla="*/ 2147483646 w 434"/>
                <a:gd name="T27" fmla="*/ 2147483646 h 272"/>
                <a:gd name="T28" fmla="*/ 2147483646 w 434"/>
                <a:gd name="T29" fmla="*/ 2147483646 h 272"/>
                <a:gd name="T30" fmla="*/ 2147483646 w 434"/>
                <a:gd name="T31" fmla="*/ 2147483646 h 272"/>
                <a:gd name="T32" fmla="*/ 0 w 434"/>
                <a:gd name="T33" fmla="*/ 2147483646 h 272"/>
                <a:gd name="T34" fmla="*/ 2147483646 w 434"/>
                <a:gd name="T35" fmla="*/ 2147483646 h 272"/>
                <a:gd name="T36" fmla="*/ 2147483646 w 434"/>
                <a:gd name="T37" fmla="*/ 2147483646 h 272"/>
                <a:gd name="T38" fmla="*/ 2147483646 w 434"/>
                <a:gd name="T39" fmla="*/ 2147483646 h 272"/>
                <a:gd name="T40" fmla="*/ 2147483646 w 434"/>
                <a:gd name="T41" fmla="*/ 2147483646 h 272"/>
                <a:gd name="T42" fmla="*/ 2147483646 w 434"/>
                <a:gd name="T43" fmla="*/ 2147483646 h 272"/>
                <a:gd name="T44" fmla="*/ 2147483646 w 434"/>
                <a:gd name="T45" fmla="*/ 2147483646 h 272"/>
                <a:gd name="T46" fmla="*/ 2147483646 w 434"/>
                <a:gd name="T47" fmla="*/ 2147483646 h 272"/>
                <a:gd name="T48" fmla="*/ 2147483646 w 434"/>
                <a:gd name="T49" fmla="*/ 2147483646 h 272"/>
                <a:gd name="T50" fmla="*/ 2147483646 w 434"/>
                <a:gd name="T51" fmla="*/ 2147483646 h 272"/>
                <a:gd name="T52" fmla="*/ 2147483646 w 434"/>
                <a:gd name="T53" fmla="*/ 2147483646 h 272"/>
                <a:gd name="T54" fmla="*/ 2147483646 w 434"/>
                <a:gd name="T55" fmla="*/ 2147483646 h 272"/>
                <a:gd name="T56" fmla="*/ 2147483646 w 434"/>
                <a:gd name="T57" fmla="*/ 2147483646 h 272"/>
                <a:gd name="T58" fmla="*/ 2147483646 w 434"/>
                <a:gd name="T59" fmla="*/ 2147483646 h 272"/>
                <a:gd name="T60" fmla="*/ 2147483646 w 434"/>
                <a:gd name="T61" fmla="*/ 2147483646 h 272"/>
                <a:gd name="T62" fmla="*/ 2147483646 w 434"/>
                <a:gd name="T63" fmla="*/ 2147483646 h 272"/>
                <a:gd name="T64" fmla="*/ 2147483646 w 434"/>
                <a:gd name="T65" fmla="*/ 2147483646 h 272"/>
                <a:gd name="T66" fmla="*/ 2147483646 w 434"/>
                <a:gd name="T67" fmla="*/ 2147483646 h 272"/>
                <a:gd name="T68" fmla="*/ 2147483646 w 434"/>
                <a:gd name="T69" fmla="*/ 2147483646 h 272"/>
                <a:gd name="T70" fmla="*/ 2147483646 w 434"/>
                <a:gd name="T71" fmla="*/ 2147483646 h 272"/>
                <a:gd name="T72" fmla="*/ 2147483646 w 434"/>
                <a:gd name="T73" fmla="*/ 2147483646 h 272"/>
                <a:gd name="T74" fmla="*/ 2147483646 w 434"/>
                <a:gd name="T75" fmla="*/ 2147483646 h 272"/>
                <a:gd name="T76" fmla="*/ 2147483646 w 434"/>
                <a:gd name="T77" fmla="*/ 2147483646 h 272"/>
                <a:gd name="T78" fmla="*/ 2147483646 w 434"/>
                <a:gd name="T79" fmla="*/ 2147483646 h 272"/>
                <a:gd name="T80" fmla="*/ 2147483646 w 434"/>
                <a:gd name="T81" fmla="*/ 2147483646 h 272"/>
                <a:gd name="T82" fmla="*/ 2147483646 w 434"/>
                <a:gd name="T83" fmla="*/ 2147483646 h 272"/>
                <a:gd name="T84" fmla="*/ 2147483646 w 434"/>
                <a:gd name="T85" fmla="*/ 2147483646 h 272"/>
                <a:gd name="T86" fmla="*/ 2147483646 w 434"/>
                <a:gd name="T87" fmla="*/ 2147483646 h 272"/>
                <a:gd name="T88" fmla="*/ 2147483646 w 434"/>
                <a:gd name="T89" fmla="*/ 2147483646 h 272"/>
                <a:gd name="T90" fmla="*/ 2147483646 w 434"/>
                <a:gd name="T91" fmla="*/ 2147483646 h 272"/>
                <a:gd name="T92" fmla="*/ 2147483646 w 434"/>
                <a:gd name="T93" fmla="*/ 2147483646 h 272"/>
                <a:gd name="T94" fmla="*/ 2147483646 w 434"/>
                <a:gd name="T95" fmla="*/ 2147483646 h 272"/>
                <a:gd name="T96" fmla="*/ 2147483646 w 434"/>
                <a:gd name="T97" fmla="*/ 2147483646 h 272"/>
                <a:gd name="T98" fmla="*/ 2147483646 w 434"/>
                <a:gd name="T99" fmla="*/ 2147483646 h 272"/>
                <a:gd name="T100" fmla="*/ 2147483646 w 434"/>
                <a:gd name="T101" fmla="*/ 2147483646 h 2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34" h="272">
                  <a:moveTo>
                    <a:pt x="396" y="8"/>
                  </a:moveTo>
                  <a:lnTo>
                    <a:pt x="396" y="8"/>
                  </a:lnTo>
                  <a:lnTo>
                    <a:pt x="394" y="12"/>
                  </a:lnTo>
                  <a:lnTo>
                    <a:pt x="388" y="14"/>
                  </a:lnTo>
                  <a:lnTo>
                    <a:pt x="358" y="12"/>
                  </a:lnTo>
                  <a:lnTo>
                    <a:pt x="330" y="6"/>
                  </a:lnTo>
                  <a:lnTo>
                    <a:pt x="314" y="0"/>
                  </a:lnTo>
                  <a:lnTo>
                    <a:pt x="270" y="42"/>
                  </a:lnTo>
                  <a:lnTo>
                    <a:pt x="272" y="60"/>
                  </a:lnTo>
                  <a:lnTo>
                    <a:pt x="268" y="62"/>
                  </a:lnTo>
                  <a:lnTo>
                    <a:pt x="246" y="64"/>
                  </a:lnTo>
                  <a:lnTo>
                    <a:pt x="228" y="62"/>
                  </a:lnTo>
                  <a:lnTo>
                    <a:pt x="222" y="62"/>
                  </a:lnTo>
                  <a:lnTo>
                    <a:pt x="218" y="60"/>
                  </a:lnTo>
                  <a:lnTo>
                    <a:pt x="214" y="56"/>
                  </a:lnTo>
                  <a:lnTo>
                    <a:pt x="212" y="52"/>
                  </a:lnTo>
                  <a:lnTo>
                    <a:pt x="208" y="2"/>
                  </a:lnTo>
                  <a:lnTo>
                    <a:pt x="168" y="0"/>
                  </a:lnTo>
                  <a:lnTo>
                    <a:pt x="152" y="36"/>
                  </a:lnTo>
                  <a:lnTo>
                    <a:pt x="150" y="20"/>
                  </a:lnTo>
                  <a:lnTo>
                    <a:pt x="148" y="6"/>
                  </a:lnTo>
                  <a:lnTo>
                    <a:pt x="144" y="0"/>
                  </a:lnTo>
                  <a:lnTo>
                    <a:pt x="128" y="8"/>
                  </a:lnTo>
                  <a:lnTo>
                    <a:pt x="120" y="18"/>
                  </a:lnTo>
                  <a:lnTo>
                    <a:pt x="118" y="20"/>
                  </a:lnTo>
                  <a:lnTo>
                    <a:pt x="102" y="24"/>
                  </a:lnTo>
                  <a:lnTo>
                    <a:pt x="78" y="48"/>
                  </a:lnTo>
                  <a:lnTo>
                    <a:pt x="56" y="70"/>
                  </a:lnTo>
                  <a:lnTo>
                    <a:pt x="12" y="128"/>
                  </a:lnTo>
                  <a:lnTo>
                    <a:pt x="22" y="148"/>
                  </a:lnTo>
                  <a:lnTo>
                    <a:pt x="22" y="152"/>
                  </a:lnTo>
                  <a:lnTo>
                    <a:pt x="20" y="152"/>
                  </a:lnTo>
                  <a:lnTo>
                    <a:pt x="20" y="156"/>
                  </a:lnTo>
                  <a:lnTo>
                    <a:pt x="20" y="160"/>
                  </a:lnTo>
                  <a:lnTo>
                    <a:pt x="24" y="172"/>
                  </a:lnTo>
                  <a:lnTo>
                    <a:pt x="32" y="188"/>
                  </a:lnTo>
                  <a:lnTo>
                    <a:pt x="34" y="198"/>
                  </a:lnTo>
                  <a:lnTo>
                    <a:pt x="34" y="206"/>
                  </a:lnTo>
                  <a:lnTo>
                    <a:pt x="34" y="208"/>
                  </a:lnTo>
                  <a:lnTo>
                    <a:pt x="0" y="228"/>
                  </a:lnTo>
                  <a:lnTo>
                    <a:pt x="0" y="236"/>
                  </a:lnTo>
                  <a:lnTo>
                    <a:pt x="16" y="244"/>
                  </a:lnTo>
                  <a:lnTo>
                    <a:pt x="18" y="248"/>
                  </a:lnTo>
                  <a:lnTo>
                    <a:pt x="18" y="252"/>
                  </a:lnTo>
                  <a:lnTo>
                    <a:pt x="22" y="256"/>
                  </a:lnTo>
                  <a:lnTo>
                    <a:pt x="36" y="264"/>
                  </a:lnTo>
                  <a:lnTo>
                    <a:pt x="64" y="272"/>
                  </a:lnTo>
                  <a:lnTo>
                    <a:pt x="74" y="266"/>
                  </a:lnTo>
                  <a:lnTo>
                    <a:pt x="84" y="252"/>
                  </a:lnTo>
                  <a:lnTo>
                    <a:pt x="92" y="230"/>
                  </a:lnTo>
                  <a:lnTo>
                    <a:pt x="114" y="238"/>
                  </a:lnTo>
                  <a:lnTo>
                    <a:pt x="118" y="240"/>
                  </a:lnTo>
                  <a:lnTo>
                    <a:pt x="118" y="242"/>
                  </a:lnTo>
                  <a:lnTo>
                    <a:pt x="118" y="244"/>
                  </a:lnTo>
                  <a:lnTo>
                    <a:pt x="116" y="250"/>
                  </a:lnTo>
                  <a:lnTo>
                    <a:pt x="116" y="256"/>
                  </a:lnTo>
                  <a:lnTo>
                    <a:pt x="118" y="260"/>
                  </a:lnTo>
                  <a:lnTo>
                    <a:pt x="124" y="264"/>
                  </a:lnTo>
                  <a:lnTo>
                    <a:pt x="148" y="264"/>
                  </a:lnTo>
                  <a:lnTo>
                    <a:pt x="160" y="260"/>
                  </a:lnTo>
                  <a:lnTo>
                    <a:pt x="170" y="256"/>
                  </a:lnTo>
                  <a:lnTo>
                    <a:pt x="172" y="252"/>
                  </a:lnTo>
                  <a:lnTo>
                    <a:pt x="176" y="252"/>
                  </a:lnTo>
                  <a:lnTo>
                    <a:pt x="184" y="252"/>
                  </a:lnTo>
                  <a:lnTo>
                    <a:pt x="198" y="256"/>
                  </a:lnTo>
                  <a:lnTo>
                    <a:pt x="202" y="258"/>
                  </a:lnTo>
                  <a:lnTo>
                    <a:pt x="208" y="264"/>
                  </a:lnTo>
                  <a:lnTo>
                    <a:pt x="212" y="250"/>
                  </a:lnTo>
                  <a:lnTo>
                    <a:pt x="214" y="248"/>
                  </a:lnTo>
                  <a:lnTo>
                    <a:pt x="216" y="248"/>
                  </a:lnTo>
                  <a:lnTo>
                    <a:pt x="220" y="242"/>
                  </a:lnTo>
                  <a:lnTo>
                    <a:pt x="224" y="236"/>
                  </a:lnTo>
                  <a:lnTo>
                    <a:pt x="230" y="228"/>
                  </a:lnTo>
                  <a:lnTo>
                    <a:pt x="238" y="220"/>
                  </a:lnTo>
                  <a:lnTo>
                    <a:pt x="248" y="214"/>
                  </a:lnTo>
                  <a:lnTo>
                    <a:pt x="250" y="212"/>
                  </a:lnTo>
                  <a:lnTo>
                    <a:pt x="250" y="214"/>
                  </a:lnTo>
                  <a:lnTo>
                    <a:pt x="252" y="214"/>
                  </a:lnTo>
                  <a:lnTo>
                    <a:pt x="258" y="216"/>
                  </a:lnTo>
                  <a:lnTo>
                    <a:pt x="260" y="216"/>
                  </a:lnTo>
                  <a:lnTo>
                    <a:pt x="268" y="176"/>
                  </a:lnTo>
                  <a:lnTo>
                    <a:pt x="280" y="172"/>
                  </a:lnTo>
                  <a:lnTo>
                    <a:pt x="290" y="166"/>
                  </a:lnTo>
                  <a:lnTo>
                    <a:pt x="296" y="160"/>
                  </a:lnTo>
                  <a:lnTo>
                    <a:pt x="298" y="156"/>
                  </a:lnTo>
                  <a:lnTo>
                    <a:pt x="300" y="150"/>
                  </a:lnTo>
                  <a:lnTo>
                    <a:pt x="296" y="138"/>
                  </a:lnTo>
                  <a:lnTo>
                    <a:pt x="294" y="128"/>
                  </a:lnTo>
                  <a:lnTo>
                    <a:pt x="296" y="122"/>
                  </a:lnTo>
                  <a:lnTo>
                    <a:pt x="298" y="120"/>
                  </a:lnTo>
                  <a:lnTo>
                    <a:pt x="302" y="120"/>
                  </a:lnTo>
                  <a:lnTo>
                    <a:pt x="310" y="120"/>
                  </a:lnTo>
                  <a:lnTo>
                    <a:pt x="320" y="124"/>
                  </a:lnTo>
                  <a:lnTo>
                    <a:pt x="322" y="112"/>
                  </a:lnTo>
                  <a:lnTo>
                    <a:pt x="322" y="110"/>
                  </a:lnTo>
                  <a:lnTo>
                    <a:pt x="322" y="108"/>
                  </a:lnTo>
                  <a:lnTo>
                    <a:pt x="336" y="102"/>
                  </a:lnTo>
                  <a:lnTo>
                    <a:pt x="338" y="96"/>
                  </a:lnTo>
                  <a:lnTo>
                    <a:pt x="330" y="96"/>
                  </a:lnTo>
                  <a:lnTo>
                    <a:pt x="328" y="94"/>
                  </a:lnTo>
                  <a:lnTo>
                    <a:pt x="328" y="90"/>
                  </a:lnTo>
                  <a:lnTo>
                    <a:pt x="328" y="88"/>
                  </a:lnTo>
                  <a:lnTo>
                    <a:pt x="330" y="86"/>
                  </a:lnTo>
                  <a:lnTo>
                    <a:pt x="332" y="86"/>
                  </a:lnTo>
                  <a:lnTo>
                    <a:pt x="334" y="86"/>
                  </a:lnTo>
                  <a:lnTo>
                    <a:pt x="342" y="84"/>
                  </a:lnTo>
                  <a:lnTo>
                    <a:pt x="352" y="76"/>
                  </a:lnTo>
                  <a:lnTo>
                    <a:pt x="404" y="40"/>
                  </a:lnTo>
                  <a:lnTo>
                    <a:pt x="420" y="48"/>
                  </a:lnTo>
                  <a:lnTo>
                    <a:pt x="428" y="48"/>
                  </a:lnTo>
                  <a:lnTo>
                    <a:pt x="424" y="30"/>
                  </a:lnTo>
                  <a:lnTo>
                    <a:pt x="424" y="28"/>
                  </a:lnTo>
                  <a:lnTo>
                    <a:pt x="434" y="12"/>
                  </a:lnTo>
                  <a:lnTo>
                    <a:pt x="432" y="12"/>
                  </a:lnTo>
                  <a:lnTo>
                    <a:pt x="426" y="12"/>
                  </a:lnTo>
                  <a:lnTo>
                    <a:pt x="426" y="14"/>
                  </a:lnTo>
                  <a:lnTo>
                    <a:pt x="424" y="14"/>
                  </a:lnTo>
                  <a:lnTo>
                    <a:pt x="408" y="16"/>
                  </a:lnTo>
                  <a:lnTo>
                    <a:pt x="404" y="16"/>
                  </a:lnTo>
                  <a:lnTo>
                    <a:pt x="404" y="12"/>
                  </a:lnTo>
                  <a:lnTo>
                    <a:pt x="400" y="8"/>
                  </a:lnTo>
                  <a:lnTo>
                    <a:pt x="396" y="8"/>
                  </a:lnTo>
                  <a:close/>
                </a:path>
              </a:pathLst>
            </a:custGeom>
            <a:solidFill>
              <a:srgbClr val="565656"/>
            </a:solidFill>
            <a:ln>
              <a:noFill/>
            </a:ln>
            <a:extLst>
              <a:ext uri="{91240B29-F687-4F45-9708-019B960494DF}">
                <a14:hiddenLine xmlns:a14="http://schemas.microsoft.com/office/drawing/2010/main"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8" name="上海"/>
            <p:cNvSpPr>
              <a:spLocks/>
            </p:cNvSpPr>
            <p:nvPr/>
          </p:nvSpPr>
          <p:spPr bwMode="auto">
            <a:xfrm>
              <a:off x="5484558" y="4215116"/>
              <a:ext cx="105514" cy="92158"/>
            </a:xfrm>
            <a:custGeom>
              <a:avLst/>
              <a:gdLst>
                <a:gd name="T0" fmla="*/ 2147483646 w 68"/>
                <a:gd name="T1" fmla="*/ 2147483646 h 60"/>
                <a:gd name="T2" fmla="*/ 2147483646 w 68"/>
                <a:gd name="T3" fmla="*/ 2147483646 h 60"/>
                <a:gd name="T4" fmla="*/ 2147483646 w 68"/>
                <a:gd name="T5" fmla="*/ 2147483646 h 60"/>
                <a:gd name="T6" fmla="*/ 2147483646 w 68"/>
                <a:gd name="T7" fmla="*/ 2147483646 h 60"/>
                <a:gd name="T8" fmla="*/ 2147483646 w 68"/>
                <a:gd name="T9" fmla="*/ 2147483646 h 60"/>
                <a:gd name="T10" fmla="*/ 2147483646 w 68"/>
                <a:gd name="T11" fmla="*/ 2147483646 h 60"/>
                <a:gd name="T12" fmla="*/ 2147483646 w 68"/>
                <a:gd name="T13" fmla="*/ 2147483646 h 60"/>
                <a:gd name="T14" fmla="*/ 2147483646 w 68"/>
                <a:gd name="T15" fmla="*/ 2147483646 h 60"/>
                <a:gd name="T16" fmla="*/ 2147483646 w 68"/>
                <a:gd name="T17" fmla="*/ 0 h 60"/>
                <a:gd name="T18" fmla="*/ 2147483646 w 68"/>
                <a:gd name="T19" fmla="*/ 0 h 60"/>
                <a:gd name="T20" fmla="*/ 2147483646 w 68"/>
                <a:gd name="T21" fmla="*/ 0 h 60"/>
                <a:gd name="T22" fmla="*/ 2147483646 w 68"/>
                <a:gd name="T23" fmla="*/ 2147483646 h 60"/>
                <a:gd name="T24" fmla="*/ 2147483646 w 68"/>
                <a:gd name="T25" fmla="*/ 2147483646 h 60"/>
                <a:gd name="T26" fmla="*/ 2147483646 w 68"/>
                <a:gd name="T27" fmla="*/ 2147483646 h 60"/>
                <a:gd name="T28" fmla="*/ 2147483646 w 68"/>
                <a:gd name="T29" fmla="*/ 2147483646 h 60"/>
                <a:gd name="T30" fmla="*/ 2147483646 w 68"/>
                <a:gd name="T31" fmla="*/ 2147483646 h 60"/>
                <a:gd name="T32" fmla="*/ 0 w 68"/>
                <a:gd name="T33" fmla="*/ 2147483646 h 60"/>
                <a:gd name="T34" fmla="*/ 2147483646 w 68"/>
                <a:gd name="T35" fmla="*/ 2147483646 h 60"/>
                <a:gd name="T36" fmla="*/ 2147483646 w 68"/>
                <a:gd name="T37" fmla="*/ 2147483646 h 60"/>
                <a:gd name="T38" fmla="*/ 2147483646 w 68"/>
                <a:gd name="T39" fmla="*/ 2147483646 h 60"/>
                <a:gd name="T40" fmla="*/ 2147483646 w 68"/>
                <a:gd name="T41" fmla="*/ 2147483646 h 60"/>
                <a:gd name="T42" fmla="*/ 2147483646 w 68"/>
                <a:gd name="T43" fmla="*/ 2147483646 h 60"/>
                <a:gd name="T44" fmla="*/ 2147483646 w 68"/>
                <a:gd name="T45" fmla="*/ 2147483646 h 60"/>
                <a:gd name="T46" fmla="*/ 2147483646 w 68"/>
                <a:gd name="T47" fmla="*/ 2147483646 h 60"/>
                <a:gd name="T48" fmla="*/ 2147483646 w 68"/>
                <a:gd name="T49" fmla="*/ 2147483646 h 60"/>
                <a:gd name="T50" fmla="*/ 2147483646 w 68"/>
                <a:gd name="T51" fmla="*/ 2147483646 h 60"/>
                <a:gd name="T52" fmla="*/ 2147483646 w 68"/>
                <a:gd name="T53" fmla="*/ 2147483646 h 60"/>
                <a:gd name="T54" fmla="*/ 2147483646 w 68"/>
                <a:gd name="T55" fmla="*/ 2147483646 h 60"/>
                <a:gd name="T56" fmla="*/ 2147483646 w 68"/>
                <a:gd name="T57" fmla="*/ 2147483646 h 60"/>
                <a:gd name="T58" fmla="*/ 2147483646 w 68"/>
                <a:gd name="T59" fmla="*/ 2147483646 h 60"/>
                <a:gd name="T60" fmla="*/ 2147483646 w 68"/>
                <a:gd name="T61" fmla="*/ 2147483646 h 60"/>
                <a:gd name="T62" fmla="*/ 2147483646 w 68"/>
                <a:gd name="T63" fmla="*/ 2147483646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8" h="60">
                  <a:moveTo>
                    <a:pt x="62" y="32"/>
                  </a:moveTo>
                  <a:lnTo>
                    <a:pt x="68" y="24"/>
                  </a:lnTo>
                  <a:lnTo>
                    <a:pt x="48" y="8"/>
                  </a:lnTo>
                  <a:lnTo>
                    <a:pt x="40" y="4"/>
                  </a:lnTo>
                  <a:lnTo>
                    <a:pt x="34" y="0"/>
                  </a:lnTo>
                  <a:lnTo>
                    <a:pt x="28" y="0"/>
                  </a:lnTo>
                  <a:lnTo>
                    <a:pt x="22" y="0"/>
                  </a:lnTo>
                  <a:lnTo>
                    <a:pt x="14" y="2"/>
                  </a:lnTo>
                  <a:lnTo>
                    <a:pt x="14" y="20"/>
                  </a:lnTo>
                  <a:lnTo>
                    <a:pt x="10" y="28"/>
                  </a:lnTo>
                  <a:lnTo>
                    <a:pt x="4" y="36"/>
                  </a:lnTo>
                  <a:lnTo>
                    <a:pt x="0" y="40"/>
                  </a:lnTo>
                  <a:lnTo>
                    <a:pt x="8" y="48"/>
                  </a:lnTo>
                  <a:lnTo>
                    <a:pt x="10" y="48"/>
                  </a:lnTo>
                  <a:lnTo>
                    <a:pt x="12" y="56"/>
                  </a:lnTo>
                  <a:lnTo>
                    <a:pt x="22" y="60"/>
                  </a:lnTo>
                  <a:lnTo>
                    <a:pt x="28" y="56"/>
                  </a:lnTo>
                  <a:lnTo>
                    <a:pt x="34" y="54"/>
                  </a:lnTo>
                  <a:lnTo>
                    <a:pt x="52" y="58"/>
                  </a:lnTo>
                  <a:lnTo>
                    <a:pt x="52" y="52"/>
                  </a:lnTo>
                  <a:lnTo>
                    <a:pt x="54" y="44"/>
                  </a:lnTo>
                  <a:lnTo>
                    <a:pt x="56" y="38"/>
                  </a:lnTo>
                  <a:lnTo>
                    <a:pt x="58" y="34"/>
                  </a:lnTo>
                  <a:lnTo>
                    <a:pt x="62" y="32"/>
                  </a:lnTo>
                  <a:close/>
                </a:path>
              </a:pathLst>
            </a:custGeom>
            <a:solidFill>
              <a:srgbClr val="565656"/>
            </a:solidFill>
            <a:ln>
              <a:noFill/>
            </a:ln>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9" name="江苏"/>
            <p:cNvSpPr>
              <a:spLocks/>
            </p:cNvSpPr>
            <p:nvPr/>
          </p:nvSpPr>
          <p:spPr bwMode="auto">
            <a:xfrm>
              <a:off x="4995723" y="3861178"/>
              <a:ext cx="582329" cy="448767"/>
            </a:xfrm>
            <a:custGeom>
              <a:avLst/>
              <a:gdLst>
                <a:gd name="T0" fmla="*/ 2147483646 w 378"/>
                <a:gd name="T1" fmla="*/ 2147483646 h 292"/>
                <a:gd name="T2" fmla="*/ 2147483646 w 378"/>
                <a:gd name="T3" fmla="*/ 2147483646 h 292"/>
                <a:gd name="T4" fmla="*/ 2147483646 w 378"/>
                <a:gd name="T5" fmla="*/ 2147483646 h 292"/>
                <a:gd name="T6" fmla="*/ 2147483646 w 378"/>
                <a:gd name="T7" fmla="*/ 2147483646 h 292"/>
                <a:gd name="T8" fmla="*/ 2147483646 w 378"/>
                <a:gd name="T9" fmla="*/ 2147483646 h 292"/>
                <a:gd name="T10" fmla="*/ 2147483646 w 378"/>
                <a:gd name="T11" fmla="*/ 0 h 292"/>
                <a:gd name="T12" fmla="*/ 2147483646 w 378"/>
                <a:gd name="T13" fmla="*/ 2147483646 h 292"/>
                <a:gd name="T14" fmla="*/ 2147483646 w 378"/>
                <a:gd name="T15" fmla="*/ 2147483646 h 292"/>
                <a:gd name="T16" fmla="*/ 2147483646 w 378"/>
                <a:gd name="T17" fmla="*/ 2147483646 h 292"/>
                <a:gd name="T18" fmla="*/ 2147483646 w 378"/>
                <a:gd name="T19" fmla="*/ 2147483646 h 292"/>
                <a:gd name="T20" fmla="*/ 2147483646 w 378"/>
                <a:gd name="T21" fmla="*/ 2147483646 h 292"/>
                <a:gd name="T22" fmla="*/ 2147483646 w 378"/>
                <a:gd name="T23" fmla="*/ 2147483646 h 292"/>
                <a:gd name="T24" fmla="*/ 2147483646 w 378"/>
                <a:gd name="T25" fmla="*/ 2147483646 h 292"/>
                <a:gd name="T26" fmla="*/ 2147483646 w 378"/>
                <a:gd name="T27" fmla="*/ 2147483646 h 292"/>
                <a:gd name="T28" fmla="*/ 2147483646 w 378"/>
                <a:gd name="T29" fmla="*/ 2147483646 h 292"/>
                <a:gd name="T30" fmla="*/ 2147483646 w 378"/>
                <a:gd name="T31" fmla="*/ 2147483646 h 292"/>
                <a:gd name="T32" fmla="*/ 2147483646 w 378"/>
                <a:gd name="T33" fmla="*/ 2147483646 h 292"/>
                <a:gd name="T34" fmla="*/ 2147483646 w 378"/>
                <a:gd name="T35" fmla="*/ 2147483646 h 292"/>
                <a:gd name="T36" fmla="*/ 2147483646 w 378"/>
                <a:gd name="T37" fmla="*/ 2147483646 h 292"/>
                <a:gd name="T38" fmla="*/ 2147483646 w 378"/>
                <a:gd name="T39" fmla="*/ 2147483646 h 292"/>
                <a:gd name="T40" fmla="*/ 2147483646 w 378"/>
                <a:gd name="T41" fmla="*/ 2147483646 h 292"/>
                <a:gd name="T42" fmla="*/ 2147483646 w 378"/>
                <a:gd name="T43" fmla="*/ 2147483646 h 292"/>
                <a:gd name="T44" fmla="*/ 2147483646 w 378"/>
                <a:gd name="T45" fmla="*/ 2147483646 h 292"/>
                <a:gd name="T46" fmla="*/ 2147483646 w 378"/>
                <a:gd name="T47" fmla="*/ 2147483646 h 292"/>
                <a:gd name="T48" fmla="*/ 2147483646 w 378"/>
                <a:gd name="T49" fmla="*/ 2147483646 h 292"/>
                <a:gd name="T50" fmla="*/ 2147483646 w 378"/>
                <a:gd name="T51" fmla="*/ 2147483646 h 292"/>
                <a:gd name="T52" fmla="*/ 2147483646 w 378"/>
                <a:gd name="T53" fmla="*/ 2147483646 h 292"/>
                <a:gd name="T54" fmla="*/ 2147483646 w 378"/>
                <a:gd name="T55" fmla="*/ 2147483646 h 292"/>
                <a:gd name="T56" fmla="*/ 2147483646 w 378"/>
                <a:gd name="T57" fmla="*/ 2147483646 h 292"/>
                <a:gd name="T58" fmla="*/ 2147483646 w 378"/>
                <a:gd name="T59" fmla="*/ 2147483646 h 292"/>
                <a:gd name="T60" fmla="*/ 2147483646 w 378"/>
                <a:gd name="T61" fmla="*/ 2147483646 h 292"/>
                <a:gd name="T62" fmla="*/ 2147483646 w 378"/>
                <a:gd name="T63" fmla="*/ 2147483646 h 292"/>
                <a:gd name="T64" fmla="*/ 2147483646 w 378"/>
                <a:gd name="T65" fmla="*/ 2147483646 h 292"/>
                <a:gd name="T66" fmla="*/ 2147483646 w 378"/>
                <a:gd name="T67" fmla="*/ 2147483646 h 292"/>
                <a:gd name="T68" fmla="*/ 2147483646 w 378"/>
                <a:gd name="T69" fmla="*/ 2147483646 h 292"/>
                <a:gd name="T70" fmla="*/ 2147483646 w 378"/>
                <a:gd name="T71" fmla="*/ 2147483646 h 292"/>
                <a:gd name="T72" fmla="*/ 2147483646 w 378"/>
                <a:gd name="T73" fmla="*/ 2147483646 h 292"/>
                <a:gd name="T74" fmla="*/ 2147483646 w 378"/>
                <a:gd name="T75" fmla="*/ 2147483646 h 292"/>
                <a:gd name="T76" fmla="*/ 2147483646 w 378"/>
                <a:gd name="T77" fmla="*/ 2147483646 h 292"/>
                <a:gd name="T78" fmla="*/ 2147483646 w 378"/>
                <a:gd name="T79" fmla="*/ 2147483646 h 292"/>
                <a:gd name="T80" fmla="*/ 2147483646 w 378"/>
                <a:gd name="T81" fmla="*/ 2147483646 h 292"/>
                <a:gd name="T82" fmla="*/ 2147483646 w 378"/>
                <a:gd name="T83" fmla="*/ 2147483646 h 292"/>
                <a:gd name="T84" fmla="*/ 2147483646 w 378"/>
                <a:gd name="T85" fmla="*/ 2147483646 h 292"/>
                <a:gd name="T86" fmla="*/ 2147483646 w 378"/>
                <a:gd name="T87" fmla="*/ 2147483646 h 292"/>
                <a:gd name="T88" fmla="*/ 2147483646 w 378"/>
                <a:gd name="T89" fmla="*/ 2147483646 h 292"/>
                <a:gd name="T90" fmla="*/ 2147483646 w 378"/>
                <a:gd name="T91" fmla="*/ 2147483646 h 292"/>
                <a:gd name="T92" fmla="*/ 2147483646 w 378"/>
                <a:gd name="T93" fmla="*/ 2147483646 h 292"/>
                <a:gd name="T94" fmla="*/ 2147483646 w 378"/>
                <a:gd name="T95" fmla="*/ 2147483646 h 292"/>
                <a:gd name="T96" fmla="*/ 2147483646 w 378"/>
                <a:gd name="T97" fmla="*/ 2147483646 h 292"/>
                <a:gd name="T98" fmla="*/ 2147483646 w 378"/>
                <a:gd name="T99" fmla="*/ 2147483646 h 292"/>
                <a:gd name="T100" fmla="*/ 2147483646 w 378"/>
                <a:gd name="T101" fmla="*/ 2147483646 h 2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78" h="292">
                  <a:moveTo>
                    <a:pt x="264" y="86"/>
                  </a:moveTo>
                  <a:lnTo>
                    <a:pt x="264" y="86"/>
                  </a:lnTo>
                  <a:lnTo>
                    <a:pt x="258" y="78"/>
                  </a:lnTo>
                  <a:lnTo>
                    <a:pt x="252" y="70"/>
                  </a:lnTo>
                  <a:lnTo>
                    <a:pt x="240" y="46"/>
                  </a:lnTo>
                  <a:lnTo>
                    <a:pt x="226" y="44"/>
                  </a:lnTo>
                  <a:lnTo>
                    <a:pt x="214" y="42"/>
                  </a:lnTo>
                  <a:lnTo>
                    <a:pt x="204" y="38"/>
                  </a:lnTo>
                  <a:lnTo>
                    <a:pt x="198" y="34"/>
                  </a:lnTo>
                  <a:lnTo>
                    <a:pt x="194" y="28"/>
                  </a:lnTo>
                  <a:lnTo>
                    <a:pt x="188" y="24"/>
                  </a:lnTo>
                  <a:lnTo>
                    <a:pt x="170" y="18"/>
                  </a:lnTo>
                  <a:lnTo>
                    <a:pt x="166" y="16"/>
                  </a:lnTo>
                  <a:lnTo>
                    <a:pt x="170" y="2"/>
                  </a:lnTo>
                  <a:lnTo>
                    <a:pt x="168" y="2"/>
                  </a:lnTo>
                  <a:lnTo>
                    <a:pt x="164" y="0"/>
                  </a:lnTo>
                  <a:lnTo>
                    <a:pt x="152" y="8"/>
                  </a:lnTo>
                  <a:lnTo>
                    <a:pt x="148" y="12"/>
                  </a:lnTo>
                  <a:lnTo>
                    <a:pt x="144" y="16"/>
                  </a:lnTo>
                  <a:lnTo>
                    <a:pt x="140" y="26"/>
                  </a:lnTo>
                  <a:lnTo>
                    <a:pt x="132" y="32"/>
                  </a:lnTo>
                  <a:lnTo>
                    <a:pt x="126" y="46"/>
                  </a:lnTo>
                  <a:lnTo>
                    <a:pt x="124" y="50"/>
                  </a:lnTo>
                  <a:lnTo>
                    <a:pt x="120" y="52"/>
                  </a:lnTo>
                  <a:lnTo>
                    <a:pt x="118" y="52"/>
                  </a:lnTo>
                  <a:lnTo>
                    <a:pt x="116" y="48"/>
                  </a:lnTo>
                  <a:lnTo>
                    <a:pt x="108" y="42"/>
                  </a:lnTo>
                  <a:lnTo>
                    <a:pt x="102" y="40"/>
                  </a:lnTo>
                  <a:lnTo>
                    <a:pt x="96" y="38"/>
                  </a:lnTo>
                  <a:lnTo>
                    <a:pt x="88" y="40"/>
                  </a:lnTo>
                  <a:lnTo>
                    <a:pt x="76" y="46"/>
                  </a:lnTo>
                  <a:lnTo>
                    <a:pt x="62" y="50"/>
                  </a:lnTo>
                  <a:lnTo>
                    <a:pt x="32" y="50"/>
                  </a:lnTo>
                  <a:lnTo>
                    <a:pt x="26" y="44"/>
                  </a:lnTo>
                  <a:lnTo>
                    <a:pt x="22" y="38"/>
                  </a:lnTo>
                  <a:lnTo>
                    <a:pt x="20" y="32"/>
                  </a:lnTo>
                  <a:lnTo>
                    <a:pt x="20" y="22"/>
                  </a:lnTo>
                  <a:lnTo>
                    <a:pt x="8" y="18"/>
                  </a:lnTo>
                  <a:lnTo>
                    <a:pt x="4" y="34"/>
                  </a:lnTo>
                  <a:lnTo>
                    <a:pt x="4" y="36"/>
                  </a:lnTo>
                  <a:lnTo>
                    <a:pt x="2" y="36"/>
                  </a:lnTo>
                  <a:lnTo>
                    <a:pt x="0" y="40"/>
                  </a:lnTo>
                  <a:lnTo>
                    <a:pt x="8" y="42"/>
                  </a:lnTo>
                  <a:lnTo>
                    <a:pt x="10" y="42"/>
                  </a:lnTo>
                  <a:lnTo>
                    <a:pt x="28" y="66"/>
                  </a:lnTo>
                  <a:lnTo>
                    <a:pt x="40" y="76"/>
                  </a:lnTo>
                  <a:lnTo>
                    <a:pt x="68" y="86"/>
                  </a:lnTo>
                  <a:lnTo>
                    <a:pt x="98" y="96"/>
                  </a:lnTo>
                  <a:lnTo>
                    <a:pt x="104" y="102"/>
                  </a:lnTo>
                  <a:lnTo>
                    <a:pt x="112" y="112"/>
                  </a:lnTo>
                  <a:lnTo>
                    <a:pt x="118" y="128"/>
                  </a:lnTo>
                  <a:lnTo>
                    <a:pt x="124" y="150"/>
                  </a:lnTo>
                  <a:lnTo>
                    <a:pt x="140" y="158"/>
                  </a:lnTo>
                  <a:lnTo>
                    <a:pt x="146" y="162"/>
                  </a:lnTo>
                  <a:lnTo>
                    <a:pt x="152" y="162"/>
                  </a:lnTo>
                  <a:lnTo>
                    <a:pt x="180" y="144"/>
                  </a:lnTo>
                  <a:lnTo>
                    <a:pt x="182" y="142"/>
                  </a:lnTo>
                  <a:lnTo>
                    <a:pt x="184" y="144"/>
                  </a:lnTo>
                  <a:lnTo>
                    <a:pt x="198" y="146"/>
                  </a:lnTo>
                  <a:lnTo>
                    <a:pt x="200" y="146"/>
                  </a:lnTo>
                  <a:lnTo>
                    <a:pt x="200" y="150"/>
                  </a:lnTo>
                  <a:lnTo>
                    <a:pt x="198" y="152"/>
                  </a:lnTo>
                  <a:lnTo>
                    <a:pt x="192" y="174"/>
                  </a:lnTo>
                  <a:lnTo>
                    <a:pt x="186" y="186"/>
                  </a:lnTo>
                  <a:lnTo>
                    <a:pt x="168" y="186"/>
                  </a:lnTo>
                  <a:lnTo>
                    <a:pt x="166" y="194"/>
                  </a:lnTo>
                  <a:lnTo>
                    <a:pt x="164" y="202"/>
                  </a:lnTo>
                  <a:lnTo>
                    <a:pt x="152" y="222"/>
                  </a:lnTo>
                  <a:lnTo>
                    <a:pt x="148" y="228"/>
                  </a:lnTo>
                  <a:lnTo>
                    <a:pt x="148" y="234"/>
                  </a:lnTo>
                  <a:lnTo>
                    <a:pt x="166" y="246"/>
                  </a:lnTo>
                  <a:lnTo>
                    <a:pt x="172" y="252"/>
                  </a:lnTo>
                  <a:lnTo>
                    <a:pt x="178" y="254"/>
                  </a:lnTo>
                  <a:lnTo>
                    <a:pt x="182" y="254"/>
                  </a:lnTo>
                  <a:lnTo>
                    <a:pt x="186" y="266"/>
                  </a:lnTo>
                  <a:lnTo>
                    <a:pt x="194" y="270"/>
                  </a:lnTo>
                  <a:lnTo>
                    <a:pt x="200" y="266"/>
                  </a:lnTo>
                  <a:lnTo>
                    <a:pt x="204" y="262"/>
                  </a:lnTo>
                  <a:lnTo>
                    <a:pt x="208" y="262"/>
                  </a:lnTo>
                  <a:lnTo>
                    <a:pt x="214" y="264"/>
                  </a:lnTo>
                  <a:lnTo>
                    <a:pt x="218" y="266"/>
                  </a:lnTo>
                  <a:lnTo>
                    <a:pt x="224" y="270"/>
                  </a:lnTo>
                  <a:lnTo>
                    <a:pt x="230" y="278"/>
                  </a:lnTo>
                  <a:lnTo>
                    <a:pt x="236" y="286"/>
                  </a:lnTo>
                  <a:lnTo>
                    <a:pt x="238" y="286"/>
                  </a:lnTo>
                  <a:lnTo>
                    <a:pt x="242" y="284"/>
                  </a:lnTo>
                  <a:lnTo>
                    <a:pt x="248" y="284"/>
                  </a:lnTo>
                  <a:lnTo>
                    <a:pt x="264" y="288"/>
                  </a:lnTo>
                  <a:lnTo>
                    <a:pt x="284" y="292"/>
                  </a:lnTo>
                  <a:lnTo>
                    <a:pt x="304" y="286"/>
                  </a:lnTo>
                  <a:lnTo>
                    <a:pt x="312" y="282"/>
                  </a:lnTo>
                  <a:lnTo>
                    <a:pt x="318" y="278"/>
                  </a:lnTo>
                  <a:lnTo>
                    <a:pt x="312" y="272"/>
                  </a:lnTo>
                  <a:lnTo>
                    <a:pt x="312" y="268"/>
                  </a:lnTo>
                  <a:lnTo>
                    <a:pt x="316" y="262"/>
                  </a:lnTo>
                  <a:lnTo>
                    <a:pt x="322" y="256"/>
                  </a:lnTo>
                  <a:lnTo>
                    <a:pt x="324" y="248"/>
                  </a:lnTo>
                  <a:lnTo>
                    <a:pt x="324" y="238"/>
                  </a:lnTo>
                  <a:lnTo>
                    <a:pt x="324" y="232"/>
                  </a:lnTo>
                  <a:lnTo>
                    <a:pt x="326" y="230"/>
                  </a:lnTo>
                  <a:lnTo>
                    <a:pt x="330" y="226"/>
                  </a:lnTo>
                  <a:lnTo>
                    <a:pt x="340" y="222"/>
                  </a:lnTo>
                  <a:lnTo>
                    <a:pt x="348" y="222"/>
                  </a:lnTo>
                  <a:lnTo>
                    <a:pt x="356" y="226"/>
                  </a:lnTo>
                  <a:lnTo>
                    <a:pt x="366" y="230"/>
                  </a:lnTo>
                  <a:lnTo>
                    <a:pt x="378" y="238"/>
                  </a:lnTo>
                  <a:lnTo>
                    <a:pt x="372" y="222"/>
                  </a:lnTo>
                  <a:lnTo>
                    <a:pt x="364" y="210"/>
                  </a:lnTo>
                  <a:lnTo>
                    <a:pt x="362" y="196"/>
                  </a:lnTo>
                  <a:lnTo>
                    <a:pt x="348" y="194"/>
                  </a:lnTo>
                  <a:lnTo>
                    <a:pt x="312" y="172"/>
                  </a:lnTo>
                  <a:lnTo>
                    <a:pt x="294" y="170"/>
                  </a:lnTo>
                  <a:lnTo>
                    <a:pt x="294" y="166"/>
                  </a:lnTo>
                  <a:lnTo>
                    <a:pt x="292" y="146"/>
                  </a:lnTo>
                  <a:lnTo>
                    <a:pt x="276" y="106"/>
                  </a:lnTo>
                  <a:lnTo>
                    <a:pt x="270" y="94"/>
                  </a:lnTo>
                  <a:lnTo>
                    <a:pt x="264" y="86"/>
                  </a:lnTo>
                  <a:close/>
                </a:path>
              </a:pathLst>
            </a:custGeom>
            <a:solidFill>
              <a:srgbClr val="565656"/>
            </a:solidFill>
            <a:ln>
              <a:noFill/>
            </a:ln>
            <a:extLst>
              <a:ext uri="{91240B29-F687-4F45-9708-019B960494DF}">
                <a14:hiddenLine xmlns:a14="http://schemas.microsoft.com/office/drawing/2010/main"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0" name="河北"/>
            <p:cNvSpPr>
              <a:spLocks/>
            </p:cNvSpPr>
            <p:nvPr/>
          </p:nvSpPr>
          <p:spPr bwMode="auto">
            <a:xfrm>
              <a:off x="4692538" y="3002376"/>
              <a:ext cx="540924" cy="771986"/>
            </a:xfrm>
            <a:custGeom>
              <a:avLst/>
              <a:gdLst>
                <a:gd name="T0" fmla="*/ 2147483646 w 352"/>
                <a:gd name="T1" fmla="*/ 2147483646 h 502"/>
                <a:gd name="T2" fmla="*/ 2147483646 w 352"/>
                <a:gd name="T3" fmla="*/ 2147483646 h 502"/>
                <a:gd name="T4" fmla="*/ 2147483646 w 352"/>
                <a:gd name="T5" fmla="*/ 2147483646 h 502"/>
                <a:gd name="T6" fmla="*/ 2147483646 w 352"/>
                <a:gd name="T7" fmla="*/ 2147483646 h 502"/>
                <a:gd name="T8" fmla="*/ 2147483646 w 352"/>
                <a:gd name="T9" fmla="*/ 2147483646 h 502"/>
                <a:gd name="T10" fmla="*/ 2147483646 w 352"/>
                <a:gd name="T11" fmla="*/ 2147483646 h 502"/>
                <a:gd name="T12" fmla="*/ 2147483646 w 352"/>
                <a:gd name="T13" fmla="*/ 2147483646 h 502"/>
                <a:gd name="T14" fmla="*/ 2147483646 w 352"/>
                <a:gd name="T15" fmla="*/ 2147483646 h 502"/>
                <a:gd name="T16" fmla="*/ 2147483646 w 352"/>
                <a:gd name="T17" fmla="*/ 2147483646 h 502"/>
                <a:gd name="T18" fmla="*/ 2147483646 w 352"/>
                <a:gd name="T19" fmla="*/ 2147483646 h 502"/>
                <a:gd name="T20" fmla="*/ 2147483646 w 352"/>
                <a:gd name="T21" fmla="*/ 2147483646 h 502"/>
                <a:gd name="T22" fmla="*/ 2147483646 w 352"/>
                <a:gd name="T23" fmla="*/ 2147483646 h 502"/>
                <a:gd name="T24" fmla="*/ 2147483646 w 352"/>
                <a:gd name="T25" fmla="*/ 2147483646 h 502"/>
                <a:gd name="T26" fmla="*/ 2147483646 w 352"/>
                <a:gd name="T27" fmla="*/ 2147483646 h 502"/>
                <a:gd name="T28" fmla="*/ 2147483646 w 352"/>
                <a:gd name="T29" fmla="*/ 2147483646 h 502"/>
                <a:gd name="T30" fmla="*/ 2147483646 w 352"/>
                <a:gd name="T31" fmla="*/ 2147483646 h 502"/>
                <a:gd name="T32" fmla="*/ 2147483646 w 352"/>
                <a:gd name="T33" fmla="*/ 2147483646 h 502"/>
                <a:gd name="T34" fmla="*/ 2147483646 w 352"/>
                <a:gd name="T35" fmla="*/ 2147483646 h 502"/>
                <a:gd name="T36" fmla="*/ 2147483646 w 352"/>
                <a:gd name="T37" fmla="*/ 2147483646 h 502"/>
                <a:gd name="T38" fmla="*/ 2147483646 w 352"/>
                <a:gd name="T39" fmla="*/ 2147483646 h 502"/>
                <a:gd name="T40" fmla="*/ 2147483646 w 352"/>
                <a:gd name="T41" fmla="*/ 2147483646 h 502"/>
                <a:gd name="T42" fmla="*/ 2147483646 w 352"/>
                <a:gd name="T43" fmla="*/ 2147483646 h 502"/>
                <a:gd name="T44" fmla="*/ 2147483646 w 352"/>
                <a:gd name="T45" fmla="*/ 2147483646 h 502"/>
                <a:gd name="T46" fmla="*/ 2147483646 w 352"/>
                <a:gd name="T47" fmla="*/ 2147483646 h 502"/>
                <a:gd name="T48" fmla="*/ 2147483646 w 352"/>
                <a:gd name="T49" fmla="*/ 2147483646 h 502"/>
                <a:gd name="T50" fmla="*/ 2147483646 w 352"/>
                <a:gd name="T51" fmla="*/ 2147483646 h 502"/>
                <a:gd name="T52" fmla="*/ 2147483646 w 352"/>
                <a:gd name="T53" fmla="*/ 2147483646 h 502"/>
                <a:gd name="T54" fmla="*/ 2147483646 w 352"/>
                <a:gd name="T55" fmla="*/ 2147483646 h 502"/>
                <a:gd name="T56" fmla="*/ 2147483646 w 352"/>
                <a:gd name="T57" fmla="*/ 2147483646 h 502"/>
                <a:gd name="T58" fmla="*/ 2147483646 w 352"/>
                <a:gd name="T59" fmla="*/ 2147483646 h 502"/>
                <a:gd name="T60" fmla="*/ 2147483646 w 352"/>
                <a:gd name="T61" fmla="*/ 2147483646 h 502"/>
                <a:gd name="T62" fmla="*/ 2147483646 w 352"/>
                <a:gd name="T63" fmla="*/ 2147483646 h 502"/>
                <a:gd name="T64" fmla="*/ 2147483646 w 352"/>
                <a:gd name="T65" fmla="*/ 2147483646 h 502"/>
                <a:gd name="T66" fmla="*/ 2147483646 w 352"/>
                <a:gd name="T67" fmla="*/ 2147483646 h 502"/>
                <a:gd name="T68" fmla="*/ 2147483646 w 352"/>
                <a:gd name="T69" fmla="*/ 2147483646 h 502"/>
                <a:gd name="T70" fmla="*/ 2147483646 w 352"/>
                <a:gd name="T71" fmla="*/ 2147483646 h 502"/>
                <a:gd name="T72" fmla="*/ 2147483646 w 352"/>
                <a:gd name="T73" fmla="*/ 2147483646 h 502"/>
                <a:gd name="T74" fmla="*/ 2147483646 w 352"/>
                <a:gd name="T75" fmla="*/ 2147483646 h 502"/>
                <a:gd name="T76" fmla="*/ 2147483646 w 352"/>
                <a:gd name="T77" fmla="*/ 2147483646 h 502"/>
                <a:gd name="T78" fmla="*/ 2147483646 w 352"/>
                <a:gd name="T79" fmla="*/ 2147483646 h 502"/>
                <a:gd name="T80" fmla="*/ 2147483646 w 352"/>
                <a:gd name="T81" fmla="*/ 2147483646 h 502"/>
                <a:gd name="T82" fmla="*/ 2147483646 w 352"/>
                <a:gd name="T83" fmla="*/ 2147483646 h 502"/>
                <a:gd name="T84" fmla="*/ 2147483646 w 352"/>
                <a:gd name="T85" fmla="*/ 2147483646 h 502"/>
                <a:gd name="T86" fmla="*/ 2147483646 w 352"/>
                <a:gd name="T87" fmla="*/ 2147483646 h 502"/>
                <a:gd name="T88" fmla="*/ 2147483646 w 352"/>
                <a:gd name="T89" fmla="*/ 2147483646 h 502"/>
                <a:gd name="T90" fmla="*/ 2147483646 w 352"/>
                <a:gd name="T91" fmla="*/ 2147483646 h 502"/>
                <a:gd name="T92" fmla="*/ 2147483646 w 352"/>
                <a:gd name="T93" fmla="*/ 2147483646 h 502"/>
                <a:gd name="T94" fmla="*/ 2147483646 w 352"/>
                <a:gd name="T95" fmla="*/ 2147483646 h 502"/>
                <a:gd name="T96" fmla="*/ 2147483646 w 352"/>
                <a:gd name="T97" fmla="*/ 2147483646 h 502"/>
                <a:gd name="T98" fmla="*/ 2147483646 w 352"/>
                <a:gd name="T99" fmla="*/ 2147483646 h 502"/>
                <a:gd name="T100" fmla="*/ 2147483646 w 352"/>
                <a:gd name="T101" fmla="*/ 2147483646 h 502"/>
                <a:gd name="T102" fmla="*/ 2147483646 w 352"/>
                <a:gd name="T103" fmla="*/ 2147483646 h 502"/>
                <a:gd name="T104" fmla="*/ 2147483646 w 352"/>
                <a:gd name="T105" fmla="*/ 2147483646 h 502"/>
                <a:gd name="T106" fmla="*/ 2147483646 w 352"/>
                <a:gd name="T107" fmla="*/ 2147483646 h 502"/>
                <a:gd name="T108" fmla="*/ 2147483646 w 352"/>
                <a:gd name="T109" fmla="*/ 2147483646 h 5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52" h="502">
                  <a:moveTo>
                    <a:pt x="324" y="152"/>
                  </a:moveTo>
                  <a:lnTo>
                    <a:pt x="318" y="148"/>
                  </a:lnTo>
                  <a:lnTo>
                    <a:pt x="316" y="148"/>
                  </a:lnTo>
                  <a:lnTo>
                    <a:pt x="312" y="144"/>
                  </a:lnTo>
                  <a:lnTo>
                    <a:pt x="290" y="136"/>
                  </a:lnTo>
                  <a:lnTo>
                    <a:pt x="284" y="136"/>
                  </a:lnTo>
                  <a:lnTo>
                    <a:pt x="280" y="138"/>
                  </a:lnTo>
                  <a:lnTo>
                    <a:pt x="270" y="122"/>
                  </a:lnTo>
                  <a:lnTo>
                    <a:pt x="272" y="120"/>
                  </a:lnTo>
                  <a:lnTo>
                    <a:pt x="278" y="112"/>
                  </a:lnTo>
                  <a:lnTo>
                    <a:pt x="278" y="104"/>
                  </a:lnTo>
                  <a:lnTo>
                    <a:pt x="278" y="102"/>
                  </a:lnTo>
                  <a:lnTo>
                    <a:pt x="282" y="96"/>
                  </a:lnTo>
                  <a:lnTo>
                    <a:pt x="280" y="94"/>
                  </a:lnTo>
                  <a:lnTo>
                    <a:pt x="268" y="92"/>
                  </a:lnTo>
                  <a:lnTo>
                    <a:pt x="246" y="88"/>
                  </a:lnTo>
                  <a:lnTo>
                    <a:pt x="234" y="76"/>
                  </a:lnTo>
                  <a:lnTo>
                    <a:pt x="230" y="68"/>
                  </a:lnTo>
                  <a:lnTo>
                    <a:pt x="228" y="64"/>
                  </a:lnTo>
                  <a:lnTo>
                    <a:pt x="234" y="48"/>
                  </a:lnTo>
                  <a:lnTo>
                    <a:pt x="234" y="36"/>
                  </a:lnTo>
                  <a:lnTo>
                    <a:pt x="234" y="32"/>
                  </a:lnTo>
                  <a:lnTo>
                    <a:pt x="228" y="40"/>
                  </a:lnTo>
                  <a:lnTo>
                    <a:pt x="226" y="40"/>
                  </a:lnTo>
                  <a:lnTo>
                    <a:pt x="226" y="42"/>
                  </a:lnTo>
                  <a:lnTo>
                    <a:pt x="224" y="40"/>
                  </a:lnTo>
                  <a:lnTo>
                    <a:pt x="222" y="40"/>
                  </a:lnTo>
                  <a:lnTo>
                    <a:pt x="210" y="30"/>
                  </a:lnTo>
                  <a:lnTo>
                    <a:pt x="208" y="28"/>
                  </a:lnTo>
                  <a:lnTo>
                    <a:pt x="208" y="26"/>
                  </a:lnTo>
                  <a:lnTo>
                    <a:pt x="206" y="8"/>
                  </a:lnTo>
                  <a:lnTo>
                    <a:pt x="200" y="0"/>
                  </a:lnTo>
                  <a:lnTo>
                    <a:pt x="188" y="0"/>
                  </a:lnTo>
                  <a:lnTo>
                    <a:pt x="180" y="14"/>
                  </a:lnTo>
                  <a:lnTo>
                    <a:pt x="180" y="16"/>
                  </a:lnTo>
                  <a:lnTo>
                    <a:pt x="178" y="16"/>
                  </a:lnTo>
                  <a:lnTo>
                    <a:pt x="160" y="12"/>
                  </a:lnTo>
                  <a:lnTo>
                    <a:pt x="156" y="30"/>
                  </a:lnTo>
                  <a:lnTo>
                    <a:pt x="156" y="48"/>
                  </a:lnTo>
                  <a:lnTo>
                    <a:pt x="146" y="64"/>
                  </a:lnTo>
                  <a:lnTo>
                    <a:pt x="146" y="66"/>
                  </a:lnTo>
                  <a:lnTo>
                    <a:pt x="144" y="66"/>
                  </a:lnTo>
                  <a:lnTo>
                    <a:pt x="142" y="66"/>
                  </a:lnTo>
                  <a:lnTo>
                    <a:pt x="130" y="68"/>
                  </a:lnTo>
                  <a:lnTo>
                    <a:pt x="118" y="76"/>
                  </a:lnTo>
                  <a:lnTo>
                    <a:pt x="118" y="78"/>
                  </a:lnTo>
                  <a:lnTo>
                    <a:pt x="116" y="78"/>
                  </a:lnTo>
                  <a:lnTo>
                    <a:pt x="114" y="78"/>
                  </a:lnTo>
                  <a:lnTo>
                    <a:pt x="92" y="70"/>
                  </a:lnTo>
                  <a:lnTo>
                    <a:pt x="90" y="78"/>
                  </a:lnTo>
                  <a:lnTo>
                    <a:pt x="90" y="80"/>
                  </a:lnTo>
                  <a:lnTo>
                    <a:pt x="80" y="96"/>
                  </a:lnTo>
                  <a:lnTo>
                    <a:pt x="76" y="100"/>
                  </a:lnTo>
                  <a:lnTo>
                    <a:pt x="74" y="100"/>
                  </a:lnTo>
                  <a:lnTo>
                    <a:pt x="64" y="100"/>
                  </a:lnTo>
                  <a:lnTo>
                    <a:pt x="50" y="94"/>
                  </a:lnTo>
                  <a:lnTo>
                    <a:pt x="48" y="92"/>
                  </a:lnTo>
                  <a:lnTo>
                    <a:pt x="48" y="90"/>
                  </a:lnTo>
                  <a:lnTo>
                    <a:pt x="46" y="72"/>
                  </a:lnTo>
                  <a:lnTo>
                    <a:pt x="42" y="56"/>
                  </a:lnTo>
                  <a:lnTo>
                    <a:pt x="38" y="52"/>
                  </a:lnTo>
                  <a:lnTo>
                    <a:pt x="34" y="64"/>
                  </a:lnTo>
                  <a:lnTo>
                    <a:pt x="24" y="76"/>
                  </a:lnTo>
                  <a:lnTo>
                    <a:pt x="16" y="96"/>
                  </a:lnTo>
                  <a:lnTo>
                    <a:pt x="14" y="96"/>
                  </a:lnTo>
                  <a:lnTo>
                    <a:pt x="8" y="108"/>
                  </a:lnTo>
                  <a:lnTo>
                    <a:pt x="6" y="114"/>
                  </a:lnTo>
                  <a:lnTo>
                    <a:pt x="0" y="122"/>
                  </a:lnTo>
                  <a:lnTo>
                    <a:pt x="6" y="140"/>
                  </a:lnTo>
                  <a:lnTo>
                    <a:pt x="30" y="168"/>
                  </a:lnTo>
                  <a:lnTo>
                    <a:pt x="38" y="184"/>
                  </a:lnTo>
                  <a:lnTo>
                    <a:pt x="38" y="186"/>
                  </a:lnTo>
                  <a:lnTo>
                    <a:pt x="36" y="188"/>
                  </a:lnTo>
                  <a:lnTo>
                    <a:pt x="30" y="196"/>
                  </a:lnTo>
                  <a:lnTo>
                    <a:pt x="28" y="196"/>
                  </a:lnTo>
                  <a:lnTo>
                    <a:pt x="12" y="200"/>
                  </a:lnTo>
                  <a:lnTo>
                    <a:pt x="14" y="212"/>
                  </a:lnTo>
                  <a:lnTo>
                    <a:pt x="26" y="220"/>
                  </a:lnTo>
                  <a:lnTo>
                    <a:pt x="42" y="224"/>
                  </a:lnTo>
                  <a:lnTo>
                    <a:pt x="48" y="240"/>
                  </a:lnTo>
                  <a:lnTo>
                    <a:pt x="44" y="268"/>
                  </a:lnTo>
                  <a:lnTo>
                    <a:pt x="38" y="280"/>
                  </a:lnTo>
                  <a:lnTo>
                    <a:pt x="38" y="284"/>
                  </a:lnTo>
                  <a:lnTo>
                    <a:pt x="36" y="284"/>
                  </a:lnTo>
                  <a:lnTo>
                    <a:pt x="16" y="286"/>
                  </a:lnTo>
                  <a:lnTo>
                    <a:pt x="16" y="294"/>
                  </a:lnTo>
                  <a:lnTo>
                    <a:pt x="10" y="312"/>
                  </a:lnTo>
                  <a:lnTo>
                    <a:pt x="8" y="332"/>
                  </a:lnTo>
                  <a:lnTo>
                    <a:pt x="12" y="344"/>
                  </a:lnTo>
                  <a:lnTo>
                    <a:pt x="36" y="358"/>
                  </a:lnTo>
                  <a:lnTo>
                    <a:pt x="38" y="360"/>
                  </a:lnTo>
                  <a:lnTo>
                    <a:pt x="48" y="376"/>
                  </a:lnTo>
                  <a:lnTo>
                    <a:pt x="48" y="378"/>
                  </a:lnTo>
                  <a:lnTo>
                    <a:pt x="48" y="380"/>
                  </a:lnTo>
                  <a:lnTo>
                    <a:pt x="34" y="408"/>
                  </a:lnTo>
                  <a:lnTo>
                    <a:pt x="32" y="416"/>
                  </a:lnTo>
                  <a:lnTo>
                    <a:pt x="24" y="434"/>
                  </a:lnTo>
                  <a:lnTo>
                    <a:pt x="20" y="448"/>
                  </a:lnTo>
                  <a:lnTo>
                    <a:pt x="20" y="450"/>
                  </a:lnTo>
                  <a:lnTo>
                    <a:pt x="14" y="456"/>
                  </a:lnTo>
                  <a:lnTo>
                    <a:pt x="12" y="462"/>
                  </a:lnTo>
                  <a:lnTo>
                    <a:pt x="12" y="464"/>
                  </a:lnTo>
                  <a:lnTo>
                    <a:pt x="12" y="466"/>
                  </a:lnTo>
                  <a:lnTo>
                    <a:pt x="14" y="468"/>
                  </a:lnTo>
                  <a:lnTo>
                    <a:pt x="22" y="476"/>
                  </a:lnTo>
                  <a:lnTo>
                    <a:pt x="26" y="482"/>
                  </a:lnTo>
                  <a:lnTo>
                    <a:pt x="28" y="484"/>
                  </a:lnTo>
                  <a:lnTo>
                    <a:pt x="28" y="488"/>
                  </a:lnTo>
                  <a:lnTo>
                    <a:pt x="30" y="492"/>
                  </a:lnTo>
                  <a:lnTo>
                    <a:pt x="36" y="496"/>
                  </a:lnTo>
                  <a:lnTo>
                    <a:pt x="66" y="502"/>
                  </a:lnTo>
                  <a:lnTo>
                    <a:pt x="80" y="500"/>
                  </a:lnTo>
                  <a:lnTo>
                    <a:pt x="94" y="496"/>
                  </a:lnTo>
                  <a:lnTo>
                    <a:pt x="108" y="492"/>
                  </a:lnTo>
                  <a:lnTo>
                    <a:pt x="122" y="492"/>
                  </a:lnTo>
                  <a:lnTo>
                    <a:pt x="122" y="486"/>
                  </a:lnTo>
                  <a:lnTo>
                    <a:pt x="114" y="464"/>
                  </a:lnTo>
                  <a:lnTo>
                    <a:pt x="112" y="464"/>
                  </a:lnTo>
                  <a:lnTo>
                    <a:pt x="114" y="464"/>
                  </a:lnTo>
                  <a:lnTo>
                    <a:pt x="158" y="400"/>
                  </a:lnTo>
                  <a:lnTo>
                    <a:pt x="208" y="352"/>
                  </a:lnTo>
                  <a:lnTo>
                    <a:pt x="224" y="348"/>
                  </a:lnTo>
                  <a:lnTo>
                    <a:pt x="232" y="338"/>
                  </a:lnTo>
                  <a:lnTo>
                    <a:pt x="240" y="332"/>
                  </a:lnTo>
                  <a:lnTo>
                    <a:pt x="250" y="328"/>
                  </a:lnTo>
                  <a:lnTo>
                    <a:pt x="246" y="324"/>
                  </a:lnTo>
                  <a:lnTo>
                    <a:pt x="234" y="312"/>
                  </a:lnTo>
                  <a:lnTo>
                    <a:pt x="226" y="302"/>
                  </a:lnTo>
                  <a:lnTo>
                    <a:pt x="226" y="300"/>
                  </a:lnTo>
                  <a:lnTo>
                    <a:pt x="230" y="294"/>
                  </a:lnTo>
                  <a:lnTo>
                    <a:pt x="218" y="296"/>
                  </a:lnTo>
                  <a:lnTo>
                    <a:pt x="196" y="292"/>
                  </a:lnTo>
                  <a:lnTo>
                    <a:pt x="186" y="284"/>
                  </a:lnTo>
                  <a:lnTo>
                    <a:pt x="182" y="280"/>
                  </a:lnTo>
                  <a:lnTo>
                    <a:pt x="180" y="276"/>
                  </a:lnTo>
                  <a:lnTo>
                    <a:pt x="176" y="256"/>
                  </a:lnTo>
                  <a:lnTo>
                    <a:pt x="174" y="238"/>
                  </a:lnTo>
                  <a:lnTo>
                    <a:pt x="170" y="242"/>
                  </a:lnTo>
                  <a:lnTo>
                    <a:pt x="164" y="244"/>
                  </a:lnTo>
                  <a:lnTo>
                    <a:pt x="146" y="240"/>
                  </a:lnTo>
                  <a:lnTo>
                    <a:pt x="136" y="232"/>
                  </a:lnTo>
                  <a:lnTo>
                    <a:pt x="122" y="228"/>
                  </a:lnTo>
                  <a:lnTo>
                    <a:pt x="116" y="228"/>
                  </a:lnTo>
                  <a:lnTo>
                    <a:pt x="110" y="226"/>
                  </a:lnTo>
                  <a:lnTo>
                    <a:pt x="104" y="224"/>
                  </a:lnTo>
                  <a:lnTo>
                    <a:pt x="98" y="218"/>
                  </a:lnTo>
                  <a:lnTo>
                    <a:pt x="96" y="214"/>
                  </a:lnTo>
                  <a:lnTo>
                    <a:pt x="96" y="210"/>
                  </a:lnTo>
                  <a:lnTo>
                    <a:pt x="96" y="206"/>
                  </a:lnTo>
                  <a:lnTo>
                    <a:pt x="98" y="202"/>
                  </a:lnTo>
                  <a:lnTo>
                    <a:pt x="102" y="200"/>
                  </a:lnTo>
                  <a:lnTo>
                    <a:pt x="110" y="192"/>
                  </a:lnTo>
                  <a:lnTo>
                    <a:pt x="118" y="180"/>
                  </a:lnTo>
                  <a:lnTo>
                    <a:pt x="116" y="176"/>
                  </a:lnTo>
                  <a:lnTo>
                    <a:pt x="114" y="170"/>
                  </a:lnTo>
                  <a:lnTo>
                    <a:pt x="112" y="164"/>
                  </a:lnTo>
                  <a:lnTo>
                    <a:pt x="114" y="160"/>
                  </a:lnTo>
                  <a:lnTo>
                    <a:pt x="114" y="158"/>
                  </a:lnTo>
                  <a:lnTo>
                    <a:pt x="116" y="156"/>
                  </a:lnTo>
                  <a:lnTo>
                    <a:pt x="120" y="152"/>
                  </a:lnTo>
                  <a:lnTo>
                    <a:pt x="134" y="148"/>
                  </a:lnTo>
                  <a:lnTo>
                    <a:pt x="136" y="142"/>
                  </a:lnTo>
                  <a:lnTo>
                    <a:pt x="138" y="140"/>
                  </a:lnTo>
                  <a:lnTo>
                    <a:pt x="150" y="140"/>
                  </a:lnTo>
                  <a:lnTo>
                    <a:pt x="148" y="140"/>
                  </a:lnTo>
                  <a:lnTo>
                    <a:pt x="142" y="136"/>
                  </a:lnTo>
                  <a:lnTo>
                    <a:pt x="140" y="132"/>
                  </a:lnTo>
                  <a:lnTo>
                    <a:pt x="140" y="128"/>
                  </a:lnTo>
                  <a:lnTo>
                    <a:pt x="142" y="122"/>
                  </a:lnTo>
                  <a:lnTo>
                    <a:pt x="148" y="118"/>
                  </a:lnTo>
                  <a:lnTo>
                    <a:pt x="154" y="116"/>
                  </a:lnTo>
                  <a:lnTo>
                    <a:pt x="160" y="116"/>
                  </a:lnTo>
                  <a:lnTo>
                    <a:pt x="166" y="118"/>
                  </a:lnTo>
                  <a:lnTo>
                    <a:pt x="172" y="120"/>
                  </a:lnTo>
                  <a:lnTo>
                    <a:pt x="190" y="134"/>
                  </a:lnTo>
                  <a:lnTo>
                    <a:pt x="208" y="134"/>
                  </a:lnTo>
                  <a:lnTo>
                    <a:pt x="214" y="138"/>
                  </a:lnTo>
                  <a:lnTo>
                    <a:pt x="214" y="144"/>
                  </a:lnTo>
                  <a:lnTo>
                    <a:pt x="214" y="150"/>
                  </a:lnTo>
                  <a:lnTo>
                    <a:pt x="210" y="152"/>
                  </a:lnTo>
                  <a:lnTo>
                    <a:pt x="206" y="152"/>
                  </a:lnTo>
                  <a:lnTo>
                    <a:pt x="204" y="154"/>
                  </a:lnTo>
                  <a:lnTo>
                    <a:pt x="202" y="160"/>
                  </a:lnTo>
                  <a:lnTo>
                    <a:pt x="210" y="180"/>
                  </a:lnTo>
                  <a:lnTo>
                    <a:pt x="218" y="170"/>
                  </a:lnTo>
                  <a:lnTo>
                    <a:pt x="226" y="168"/>
                  </a:lnTo>
                  <a:lnTo>
                    <a:pt x="230" y="168"/>
                  </a:lnTo>
                  <a:lnTo>
                    <a:pt x="234" y="172"/>
                  </a:lnTo>
                  <a:lnTo>
                    <a:pt x="236" y="180"/>
                  </a:lnTo>
                  <a:lnTo>
                    <a:pt x="240" y="190"/>
                  </a:lnTo>
                  <a:lnTo>
                    <a:pt x="242" y="202"/>
                  </a:lnTo>
                  <a:lnTo>
                    <a:pt x="246" y="210"/>
                  </a:lnTo>
                  <a:lnTo>
                    <a:pt x="252" y="220"/>
                  </a:lnTo>
                  <a:lnTo>
                    <a:pt x="264" y="236"/>
                  </a:lnTo>
                  <a:lnTo>
                    <a:pt x="268" y="248"/>
                  </a:lnTo>
                  <a:lnTo>
                    <a:pt x="300" y="244"/>
                  </a:lnTo>
                  <a:lnTo>
                    <a:pt x="314" y="236"/>
                  </a:lnTo>
                  <a:lnTo>
                    <a:pt x="326" y="220"/>
                  </a:lnTo>
                  <a:lnTo>
                    <a:pt x="332" y="204"/>
                  </a:lnTo>
                  <a:lnTo>
                    <a:pt x="336" y="188"/>
                  </a:lnTo>
                  <a:lnTo>
                    <a:pt x="336" y="186"/>
                  </a:lnTo>
                  <a:lnTo>
                    <a:pt x="336" y="184"/>
                  </a:lnTo>
                  <a:lnTo>
                    <a:pt x="338" y="184"/>
                  </a:lnTo>
                  <a:lnTo>
                    <a:pt x="350" y="176"/>
                  </a:lnTo>
                  <a:lnTo>
                    <a:pt x="352" y="176"/>
                  </a:lnTo>
                  <a:lnTo>
                    <a:pt x="350" y="174"/>
                  </a:lnTo>
                  <a:lnTo>
                    <a:pt x="330" y="168"/>
                  </a:lnTo>
                  <a:lnTo>
                    <a:pt x="326" y="156"/>
                  </a:lnTo>
                  <a:lnTo>
                    <a:pt x="324" y="152"/>
                  </a:lnTo>
                  <a:close/>
                </a:path>
              </a:pathLst>
            </a:custGeom>
            <a:solidFill>
              <a:srgbClr val="565656"/>
            </a:solidFill>
            <a:ln>
              <a:noFill/>
            </a:ln>
            <a:extLst>
              <a:ext uri="{91240B29-F687-4F45-9708-019B960494DF}">
                <a14:hiddenLine xmlns:a14="http://schemas.microsoft.com/office/drawing/2010/main"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1" name="河南"/>
            <p:cNvSpPr>
              <a:spLocks/>
            </p:cNvSpPr>
            <p:nvPr/>
          </p:nvSpPr>
          <p:spPr bwMode="auto">
            <a:xfrm>
              <a:off x="4445449" y="3743643"/>
              <a:ext cx="568973" cy="563630"/>
            </a:xfrm>
            <a:custGeom>
              <a:avLst/>
              <a:gdLst>
                <a:gd name="T0" fmla="*/ 2147483646 w 370"/>
                <a:gd name="T1" fmla="*/ 2147483646 h 366"/>
                <a:gd name="T2" fmla="*/ 0 w 370"/>
                <a:gd name="T3" fmla="*/ 2147483646 h 366"/>
                <a:gd name="T4" fmla="*/ 2147483646 w 370"/>
                <a:gd name="T5" fmla="*/ 2147483646 h 366"/>
                <a:gd name="T6" fmla="*/ 2147483646 w 370"/>
                <a:gd name="T7" fmla="*/ 2147483646 h 366"/>
                <a:gd name="T8" fmla="*/ 2147483646 w 370"/>
                <a:gd name="T9" fmla="*/ 2147483646 h 366"/>
                <a:gd name="T10" fmla="*/ 2147483646 w 370"/>
                <a:gd name="T11" fmla="*/ 2147483646 h 366"/>
                <a:gd name="T12" fmla="*/ 2147483646 w 370"/>
                <a:gd name="T13" fmla="*/ 2147483646 h 366"/>
                <a:gd name="T14" fmla="*/ 2147483646 w 370"/>
                <a:gd name="T15" fmla="*/ 2147483646 h 366"/>
                <a:gd name="T16" fmla="*/ 2147483646 w 370"/>
                <a:gd name="T17" fmla="*/ 2147483646 h 366"/>
                <a:gd name="T18" fmla="*/ 2147483646 w 370"/>
                <a:gd name="T19" fmla="*/ 2147483646 h 366"/>
                <a:gd name="T20" fmla="*/ 2147483646 w 370"/>
                <a:gd name="T21" fmla="*/ 2147483646 h 366"/>
                <a:gd name="T22" fmla="*/ 2147483646 w 370"/>
                <a:gd name="T23" fmla="*/ 2147483646 h 366"/>
                <a:gd name="T24" fmla="*/ 2147483646 w 370"/>
                <a:gd name="T25" fmla="*/ 2147483646 h 366"/>
                <a:gd name="T26" fmla="*/ 2147483646 w 370"/>
                <a:gd name="T27" fmla="*/ 2147483646 h 366"/>
                <a:gd name="T28" fmla="*/ 2147483646 w 370"/>
                <a:gd name="T29" fmla="*/ 2147483646 h 366"/>
                <a:gd name="T30" fmla="*/ 2147483646 w 370"/>
                <a:gd name="T31" fmla="*/ 2147483646 h 366"/>
                <a:gd name="T32" fmla="*/ 2147483646 w 370"/>
                <a:gd name="T33" fmla="*/ 2147483646 h 366"/>
                <a:gd name="T34" fmla="*/ 2147483646 w 370"/>
                <a:gd name="T35" fmla="*/ 2147483646 h 366"/>
                <a:gd name="T36" fmla="*/ 2147483646 w 370"/>
                <a:gd name="T37" fmla="*/ 2147483646 h 366"/>
                <a:gd name="T38" fmla="*/ 2147483646 w 370"/>
                <a:gd name="T39" fmla="*/ 2147483646 h 366"/>
                <a:gd name="T40" fmla="*/ 2147483646 w 370"/>
                <a:gd name="T41" fmla="*/ 2147483646 h 366"/>
                <a:gd name="T42" fmla="*/ 2147483646 w 370"/>
                <a:gd name="T43" fmla="*/ 2147483646 h 366"/>
                <a:gd name="T44" fmla="*/ 2147483646 w 370"/>
                <a:gd name="T45" fmla="*/ 2147483646 h 366"/>
                <a:gd name="T46" fmla="*/ 2147483646 w 370"/>
                <a:gd name="T47" fmla="*/ 2147483646 h 366"/>
                <a:gd name="T48" fmla="*/ 2147483646 w 370"/>
                <a:gd name="T49" fmla="*/ 2147483646 h 366"/>
                <a:gd name="T50" fmla="*/ 2147483646 w 370"/>
                <a:gd name="T51" fmla="*/ 2147483646 h 366"/>
                <a:gd name="T52" fmla="*/ 2147483646 w 370"/>
                <a:gd name="T53" fmla="*/ 2147483646 h 366"/>
                <a:gd name="T54" fmla="*/ 2147483646 w 370"/>
                <a:gd name="T55" fmla="*/ 2147483646 h 366"/>
                <a:gd name="T56" fmla="*/ 2147483646 w 370"/>
                <a:gd name="T57" fmla="*/ 2147483646 h 366"/>
                <a:gd name="T58" fmla="*/ 2147483646 w 370"/>
                <a:gd name="T59" fmla="*/ 2147483646 h 366"/>
                <a:gd name="T60" fmla="*/ 2147483646 w 370"/>
                <a:gd name="T61" fmla="*/ 2147483646 h 366"/>
                <a:gd name="T62" fmla="*/ 2147483646 w 370"/>
                <a:gd name="T63" fmla="*/ 2147483646 h 366"/>
                <a:gd name="T64" fmla="*/ 2147483646 w 370"/>
                <a:gd name="T65" fmla="*/ 2147483646 h 366"/>
                <a:gd name="T66" fmla="*/ 2147483646 w 370"/>
                <a:gd name="T67" fmla="*/ 2147483646 h 366"/>
                <a:gd name="T68" fmla="*/ 2147483646 w 370"/>
                <a:gd name="T69" fmla="*/ 2147483646 h 366"/>
                <a:gd name="T70" fmla="*/ 2147483646 w 370"/>
                <a:gd name="T71" fmla="*/ 2147483646 h 366"/>
                <a:gd name="T72" fmla="*/ 2147483646 w 370"/>
                <a:gd name="T73" fmla="*/ 2147483646 h 366"/>
                <a:gd name="T74" fmla="*/ 2147483646 w 370"/>
                <a:gd name="T75" fmla="*/ 2147483646 h 366"/>
                <a:gd name="T76" fmla="*/ 2147483646 w 370"/>
                <a:gd name="T77" fmla="*/ 2147483646 h 366"/>
                <a:gd name="T78" fmla="*/ 2147483646 w 370"/>
                <a:gd name="T79" fmla="*/ 2147483646 h 366"/>
                <a:gd name="T80" fmla="*/ 2147483646 w 370"/>
                <a:gd name="T81" fmla="*/ 2147483646 h 366"/>
                <a:gd name="T82" fmla="*/ 2147483646 w 370"/>
                <a:gd name="T83" fmla="*/ 2147483646 h 366"/>
                <a:gd name="T84" fmla="*/ 2147483646 w 370"/>
                <a:gd name="T85" fmla="*/ 2147483646 h 366"/>
                <a:gd name="T86" fmla="*/ 2147483646 w 370"/>
                <a:gd name="T87" fmla="*/ 2147483646 h 366"/>
                <a:gd name="T88" fmla="*/ 2147483646 w 370"/>
                <a:gd name="T89" fmla="*/ 2147483646 h 366"/>
                <a:gd name="T90" fmla="*/ 2147483646 w 370"/>
                <a:gd name="T91" fmla="*/ 2147483646 h 366"/>
                <a:gd name="T92" fmla="*/ 2147483646 w 370"/>
                <a:gd name="T93" fmla="*/ 2147483646 h 366"/>
                <a:gd name="T94" fmla="*/ 2147483646 w 370"/>
                <a:gd name="T95" fmla="*/ 0 h 366"/>
                <a:gd name="T96" fmla="*/ 2147483646 w 370"/>
                <a:gd name="T97" fmla="*/ 2147483646 h 366"/>
                <a:gd name="T98" fmla="*/ 2147483646 w 370"/>
                <a:gd name="T99" fmla="*/ 2147483646 h 366"/>
                <a:gd name="T100" fmla="*/ 2147483646 w 370"/>
                <a:gd name="T101" fmla="*/ 2147483646 h 366"/>
                <a:gd name="T102" fmla="*/ 2147483646 w 370"/>
                <a:gd name="T103" fmla="*/ 2147483646 h 366"/>
                <a:gd name="T104" fmla="*/ 2147483646 w 370"/>
                <a:gd name="T105" fmla="*/ 2147483646 h 366"/>
                <a:gd name="T106" fmla="*/ 2147483646 w 370"/>
                <a:gd name="T107" fmla="*/ 2147483646 h 366"/>
                <a:gd name="T108" fmla="*/ 2147483646 w 370"/>
                <a:gd name="T109" fmla="*/ 2147483646 h 36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70" h="366">
                  <a:moveTo>
                    <a:pt x="82" y="120"/>
                  </a:moveTo>
                  <a:lnTo>
                    <a:pt x="80" y="120"/>
                  </a:lnTo>
                  <a:lnTo>
                    <a:pt x="20" y="146"/>
                  </a:lnTo>
                  <a:lnTo>
                    <a:pt x="2" y="162"/>
                  </a:lnTo>
                  <a:lnTo>
                    <a:pt x="0" y="182"/>
                  </a:lnTo>
                  <a:lnTo>
                    <a:pt x="2" y="196"/>
                  </a:lnTo>
                  <a:lnTo>
                    <a:pt x="4" y="206"/>
                  </a:lnTo>
                  <a:lnTo>
                    <a:pt x="10" y="210"/>
                  </a:lnTo>
                  <a:lnTo>
                    <a:pt x="28" y="222"/>
                  </a:lnTo>
                  <a:lnTo>
                    <a:pt x="30" y="222"/>
                  </a:lnTo>
                  <a:lnTo>
                    <a:pt x="34" y="252"/>
                  </a:lnTo>
                  <a:lnTo>
                    <a:pt x="54" y="276"/>
                  </a:lnTo>
                  <a:lnTo>
                    <a:pt x="60" y="282"/>
                  </a:lnTo>
                  <a:lnTo>
                    <a:pt x="66" y="286"/>
                  </a:lnTo>
                  <a:lnTo>
                    <a:pt x="82" y="290"/>
                  </a:lnTo>
                  <a:lnTo>
                    <a:pt x="86" y="290"/>
                  </a:lnTo>
                  <a:lnTo>
                    <a:pt x="92" y="296"/>
                  </a:lnTo>
                  <a:lnTo>
                    <a:pt x="104" y="300"/>
                  </a:lnTo>
                  <a:lnTo>
                    <a:pt x="152" y="302"/>
                  </a:lnTo>
                  <a:lnTo>
                    <a:pt x="194" y="304"/>
                  </a:lnTo>
                  <a:lnTo>
                    <a:pt x="204" y="306"/>
                  </a:lnTo>
                  <a:lnTo>
                    <a:pt x="210" y="310"/>
                  </a:lnTo>
                  <a:lnTo>
                    <a:pt x="214" y="312"/>
                  </a:lnTo>
                  <a:lnTo>
                    <a:pt x="214" y="318"/>
                  </a:lnTo>
                  <a:lnTo>
                    <a:pt x="214" y="332"/>
                  </a:lnTo>
                  <a:lnTo>
                    <a:pt x="214" y="342"/>
                  </a:lnTo>
                  <a:lnTo>
                    <a:pt x="216" y="346"/>
                  </a:lnTo>
                  <a:lnTo>
                    <a:pt x="234" y="342"/>
                  </a:lnTo>
                  <a:lnTo>
                    <a:pt x="242" y="340"/>
                  </a:lnTo>
                  <a:lnTo>
                    <a:pt x="250" y="338"/>
                  </a:lnTo>
                  <a:lnTo>
                    <a:pt x="256" y="340"/>
                  </a:lnTo>
                  <a:lnTo>
                    <a:pt x="258" y="342"/>
                  </a:lnTo>
                  <a:lnTo>
                    <a:pt x="266" y="350"/>
                  </a:lnTo>
                  <a:lnTo>
                    <a:pt x="278" y="362"/>
                  </a:lnTo>
                  <a:lnTo>
                    <a:pt x="280" y="364"/>
                  </a:lnTo>
                  <a:lnTo>
                    <a:pt x="282" y="366"/>
                  </a:lnTo>
                  <a:lnTo>
                    <a:pt x="290" y="360"/>
                  </a:lnTo>
                  <a:lnTo>
                    <a:pt x="298" y="350"/>
                  </a:lnTo>
                  <a:lnTo>
                    <a:pt x="300" y="348"/>
                  </a:lnTo>
                  <a:lnTo>
                    <a:pt x="314" y="358"/>
                  </a:lnTo>
                  <a:lnTo>
                    <a:pt x="324" y="350"/>
                  </a:lnTo>
                  <a:lnTo>
                    <a:pt x="326" y="342"/>
                  </a:lnTo>
                  <a:lnTo>
                    <a:pt x="330" y="338"/>
                  </a:lnTo>
                  <a:lnTo>
                    <a:pt x="334" y="334"/>
                  </a:lnTo>
                  <a:lnTo>
                    <a:pt x="342" y="332"/>
                  </a:lnTo>
                  <a:lnTo>
                    <a:pt x="346" y="330"/>
                  </a:lnTo>
                  <a:lnTo>
                    <a:pt x="344" y="328"/>
                  </a:lnTo>
                  <a:lnTo>
                    <a:pt x="342" y="326"/>
                  </a:lnTo>
                  <a:lnTo>
                    <a:pt x="344" y="306"/>
                  </a:lnTo>
                  <a:lnTo>
                    <a:pt x="338" y="300"/>
                  </a:lnTo>
                  <a:lnTo>
                    <a:pt x="334" y="296"/>
                  </a:lnTo>
                  <a:lnTo>
                    <a:pt x="328" y="294"/>
                  </a:lnTo>
                  <a:lnTo>
                    <a:pt x="320" y="294"/>
                  </a:lnTo>
                  <a:lnTo>
                    <a:pt x="310" y="296"/>
                  </a:lnTo>
                  <a:lnTo>
                    <a:pt x="306" y="296"/>
                  </a:lnTo>
                  <a:lnTo>
                    <a:pt x="302" y="294"/>
                  </a:lnTo>
                  <a:lnTo>
                    <a:pt x="302" y="290"/>
                  </a:lnTo>
                  <a:lnTo>
                    <a:pt x="302" y="286"/>
                  </a:lnTo>
                  <a:lnTo>
                    <a:pt x="292" y="272"/>
                  </a:lnTo>
                  <a:lnTo>
                    <a:pt x="282" y="262"/>
                  </a:lnTo>
                  <a:lnTo>
                    <a:pt x="278" y="256"/>
                  </a:lnTo>
                  <a:lnTo>
                    <a:pt x="274" y="250"/>
                  </a:lnTo>
                  <a:lnTo>
                    <a:pt x="272" y="244"/>
                  </a:lnTo>
                  <a:lnTo>
                    <a:pt x="274" y="238"/>
                  </a:lnTo>
                  <a:lnTo>
                    <a:pt x="274" y="236"/>
                  </a:lnTo>
                  <a:lnTo>
                    <a:pt x="298" y="240"/>
                  </a:lnTo>
                  <a:lnTo>
                    <a:pt x="296" y="226"/>
                  </a:lnTo>
                  <a:lnTo>
                    <a:pt x="296" y="216"/>
                  </a:lnTo>
                  <a:lnTo>
                    <a:pt x="298" y="212"/>
                  </a:lnTo>
                  <a:lnTo>
                    <a:pt x="300" y="210"/>
                  </a:lnTo>
                  <a:lnTo>
                    <a:pt x="304" y="206"/>
                  </a:lnTo>
                  <a:lnTo>
                    <a:pt x="310" y="204"/>
                  </a:lnTo>
                  <a:lnTo>
                    <a:pt x="318" y="200"/>
                  </a:lnTo>
                  <a:lnTo>
                    <a:pt x="318" y="196"/>
                  </a:lnTo>
                  <a:lnTo>
                    <a:pt x="312" y="178"/>
                  </a:lnTo>
                  <a:lnTo>
                    <a:pt x="312" y="170"/>
                  </a:lnTo>
                  <a:lnTo>
                    <a:pt x="312" y="166"/>
                  </a:lnTo>
                  <a:lnTo>
                    <a:pt x="318" y="162"/>
                  </a:lnTo>
                  <a:lnTo>
                    <a:pt x="324" y="162"/>
                  </a:lnTo>
                  <a:lnTo>
                    <a:pt x="338" y="166"/>
                  </a:lnTo>
                  <a:lnTo>
                    <a:pt x="340" y="166"/>
                  </a:lnTo>
                  <a:lnTo>
                    <a:pt x="340" y="168"/>
                  </a:lnTo>
                  <a:lnTo>
                    <a:pt x="356" y="186"/>
                  </a:lnTo>
                  <a:lnTo>
                    <a:pt x="370" y="162"/>
                  </a:lnTo>
                  <a:lnTo>
                    <a:pt x="356" y="140"/>
                  </a:lnTo>
                  <a:lnTo>
                    <a:pt x="348" y="128"/>
                  </a:lnTo>
                  <a:lnTo>
                    <a:pt x="336" y="136"/>
                  </a:lnTo>
                  <a:lnTo>
                    <a:pt x="334" y="134"/>
                  </a:lnTo>
                  <a:lnTo>
                    <a:pt x="302" y="126"/>
                  </a:lnTo>
                  <a:lnTo>
                    <a:pt x="292" y="122"/>
                  </a:lnTo>
                  <a:lnTo>
                    <a:pt x="286" y="116"/>
                  </a:lnTo>
                  <a:lnTo>
                    <a:pt x="280" y="110"/>
                  </a:lnTo>
                  <a:lnTo>
                    <a:pt x="278" y="106"/>
                  </a:lnTo>
                  <a:lnTo>
                    <a:pt x="260" y="96"/>
                  </a:lnTo>
                  <a:lnTo>
                    <a:pt x="260" y="78"/>
                  </a:lnTo>
                  <a:lnTo>
                    <a:pt x="294" y="58"/>
                  </a:lnTo>
                  <a:lnTo>
                    <a:pt x="292" y="44"/>
                  </a:lnTo>
                  <a:lnTo>
                    <a:pt x="286" y="30"/>
                  </a:lnTo>
                  <a:lnTo>
                    <a:pt x="282" y="18"/>
                  </a:lnTo>
                  <a:lnTo>
                    <a:pt x="258" y="22"/>
                  </a:lnTo>
                  <a:lnTo>
                    <a:pt x="242" y="26"/>
                  </a:lnTo>
                  <a:lnTo>
                    <a:pt x="226" y="28"/>
                  </a:lnTo>
                  <a:lnTo>
                    <a:pt x="200" y="22"/>
                  </a:lnTo>
                  <a:lnTo>
                    <a:pt x="200" y="14"/>
                  </a:lnTo>
                  <a:lnTo>
                    <a:pt x="196" y="14"/>
                  </a:lnTo>
                  <a:lnTo>
                    <a:pt x="190" y="10"/>
                  </a:lnTo>
                  <a:lnTo>
                    <a:pt x="188" y="6"/>
                  </a:lnTo>
                  <a:lnTo>
                    <a:pt x="186" y="2"/>
                  </a:lnTo>
                  <a:lnTo>
                    <a:pt x="186" y="0"/>
                  </a:lnTo>
                  <a:lnTo>
                    <a:pt x="184" y="22"/>
                  </a:lnTo>
                  <a:lnTo>
                    <a:pt x="182" y="28"/>
                  </a:lnTo>
                  <a:lnTo>
                    <a:pt x="180" y="34"/>
                  </a:lnTo>
                  <a:lnTo>
                    <a:pt x="182" y="36"/>
                  </a:lnTo>
                  <a:lnTo>
                    <a:pt x="184" y="40"/>
                  </a:lnTo>
                  <a:lnTo>
                    <a:pt x="184" y="46"/>
                  </a:lnTo>
                  <a:lnTo>
                    <a:pt x="182" y="50"/>
                  </a:lnTo>
                  <a:lnTo>
                    <a:pt x="180" y="54"/>
                  </a:lnTo>
                  <a:lnTo>
                    <a:pt x="184" y="68"/>
                  </a:lnTo>
                  <a:lnTo>
                    <a:pt x="182" y="68"/>
                  </a:lnTo>
                  <a:lnTo>
                    <a:pt x="182" y="70"/>
                  </a:lnTo>
                  <a:lnTo>
                    <a:pt x="172" y="78"/>
                  </a:lnTo>
                  <a:lnTo>
                    <a:pt x="172" y="96"/>
                  </a:lnTo>
                  <a:lnTo>
                    <a:pt x="170" y="98"/>
                  </a:lnTo>
                  <a:lnTo>
                    <a:pt x="148" y="106"/>
                  </a:lnTo>
                  <a:lnTo>
                    <a:pt x="132" y="110"/>
                  </a:lnTo>
                  <a:lnTo>
                    <a:pt x="98" y="106"/>
                  </a:lnTo>
                  <a:lnTo>
                    <a:pt x="82" y="120"/>
                  </a:lnTo>
                  <a:close/>
                </a:path>
              </a:pathLst>
            </a:custGeom>
            <a:solidFill>
              <a:srgbClr val="565656"/>
            </a:solidFill>
            <a:ln>
              <a:noFill/>
            </a:ln>
            <a:extLst>
              <a:ext uri="{91240B29-F687-4F45-9708-019B960494DF}">
                <a14:hiddenLine xmlns:a14="http://schemas.microsoft.com/office/drawing/2010/main"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2" name="台湾"/>
            <p:cNvSpPr>
              <a:spLocks/>
            </p:cNvSpPr>
            <p:nvPr/>
          </p:nvSpPr>
          <p:spPr bwMode="auto">
            <a:xfrm>
              <a:off x="5515278" y="4947033"/>
              <a:ext cx="162945" cy="394007"/>
            </a:xfrm>
            <a:custGeom>
              <a:avLst/>
              <a:gdLst>
                <a:gd name="T0" fmla="*/ 2147483646 w 106"/>
                <a:gd name="T1" fmla="*/ 0 h 256"/>
                <a:gd name="T2" fmla="*/ 2147483646 w 106"/>
                <a:gd name="T3" fmla="*/ 0 h 256"/>
                <a:gd name="T4" fmla="*/ 2147483646 w 106"/>
                <a:gd name="T5" fmla="*/ 2147483646 h 256"/>
                <a:gd name="T6" fmla="*/ 2147483646 w 106"/>
                <a:gd name="T7" fmla="*/ 2147483646 h 256"/>
                <a:gd name="T8" fmla="*/ 2147483646 w 106"/>
                <a:gd name="T9" fmla="*/ 2147483646 h 256"/>
                <a:gd name="T10" fmla="*/ 2147483646 w 106"/>
                <a:gd name="T11" fmla="*/ 2147483646 h 256"/>
                <a:gd name="T12" fmla="*/ 2147483646 w 106"/>
                <a:gd name="T13" fmla="*/ 2147483646 h 256"/>
                <a:gd name="T14" fmla="*/ 2147483646 w 106"/>
                <a:gd name="T15" fmla="*/ 2147483646 h 256"/>
                <a:gd name="T16" fmla="*/ 2147483646 w 106"/>
                <a:gd name="T17" fmla="*/ 2147483646 h 256"/>
                <a:gd name="T18" fmla="*/ 0 w 106"/>
                <a:gd name="T19" fmla="*/ 2147483646 h 256"/>
                <a:gd name="T20" fmla="*/ 2147483646 w 106"/>
                <a:gd name="T21" fmla="*/ 2147483646 h 256"/>
                <a:gd name="T22" fmla="*/ 2147483646 w 106"/>
                <a:gd name="T23" fmla="*/ 2147483646 h 256"/>
                <a:gd name="T24" fmla="*/ 2147483646 w 106"/>
                <a:gd name="T25" fmla="*/ 2147483646 h 256"/>
                <a:gd name="T26" fmla="*/ 2147483646 w 106"/>
                <a:gd name="T27" fmla="*/ 2147483646 h 256"/>
                <a:gd name="T28" fmla="*/ 2147483646 w 106"/>
                <a:gd name="T29" fmla="*/ 2147483646 h 256"/>
                <a:gd name="T30" fmla="*/ 2147483646 w 106"/>
                <a:gd name="T31" fmla="*/ 2147483646 h 256"/>
                <a:gd name="T32" fmla="*/ 2147483646 w 106"/>
                <a:gd name="T33" fmla="*/ 2147483646 h 256"/>
                <a:gd name="T34" fmla="*/ 2147483646 w 106"/>
                <a:gd name="T35" fmla="*/ 2147483646 h 256"/>
                <a:gd name="T36" fmla="*/ 2147483646 w 106"/>
                <a:gd name="T37" fmla="*/ 2147483646 h 256"/>
                <a:gd name="T38" fmla="*/ 2147483646 w 106"/>
                <a:gd name="T39" fmla="*/ 2147483646 h 256"/>
                <a:gd name="T40" fmla="*/ 2147483646 w 106"/>
                <a:gd name="T41" fmla="*/ 2147483646 h 256"/>
                <a:gd name="T42" fmla="*/ 2147483646 w 106"/>
                <a:gd name="T43" fmla="*/ 2147483646 h 256"/>
                <a:gd name="T44" fmla="*/ 2147483646 w 106"/>
                <a:gd name="T45" fmla="*/ 2147483646 h 256"/>
                <a:gd name="T46" fmla="*/ 2147483646 w 106"/>
                <a:gd name="T47" fmla="*/ 2147483646 h 256"/>
                <a:gd name="T48" fmla="*/ 2147483646 w 106"/>
                <a:gd name="T49" fmla="*/ 2147483646 h 256"/>
                <a:gd name="T50" fmla="*/ 2147483646 w 106"/>
                <a:gd name="T51" fmla="*/ 2147483646 h 256"/>
                <a:gd name="T52" fmla="*/ 2147483646 w 106"/>
                <a:gd name="T53" fmla="*/ 2147483646 h 256"/>
                <a:gd name="T54" fmla="*/ 2147483646 w 106"/>
                <a:gd name="T55" fmla="*/ 2147483646 h 256"/>
                <a:gd name="T56" fmla="*/ 2147483646 w 106"/>
                <a:gd name="T57" fmla="*/ 2147483646 h 256"/>
                <a:gd name="T58" fmla="*/ 2147483646 w 106"/>
                <a:gd name="T59" fmla="*/ 2147483646 h 256"/>
                <a:gd name="T60" fmla="*/ 2147483646 w 106"/>
                <a:gd name="T61" fmla="*/ 2147483646 h 256"/>
                <a:gd name="T62" fmla="*/ 2147483646 w 106"/>
                <a:gd name="T63" fmla="*/ 2147483646 h 256"/>
                <a:gd name="T64" fmla="*/ 2147483646 w 106"/>
                <a:gd name="T65" fmla="*/ 2147483646 h 256"/>
                <a:gd name="T66" fmla="*/ 2147483646 w 106"/>
                <a:gd name="T67" fmla="*/ 2147483646 h 256"/>
                <a:gd name="T68" fmla="*/ 2147483646 w 106"/>
                <a:gd name="T69" fmla="*/ 2147483646 h 256"/>
                <a:gd name="T70" fmla="*/ 2147483646 w 106"/>
                <a:gd name="T71" fmla="*/ 2147483646 h 256"/>
                <a:gd name="T72" fmla="*/ 2147483646 w 106"/>
                <a:gd name="T73" fmla="*/ 2147483646 h 256"/>
                <a:gd name="T74" fmla="*/ 2147483646 w 106"/>
                <a:gd name="T75" fmla="*/ 2147483646 h 256"/>
                <a:gd name="T76" fmla="*/ 2147483646 w 106"/>
                <a:gd name="T77" fmla="*/ 2147483646 h 256"/>
                <a:gd name="T78" fmla="*/ 2147483646 w 106"/>
                <a:gd name="T79" fmla="*/ 2147483646 h 256"/>
                <a:gd name="T80" fmla="*/ 2147483646 w 106"/>
                <a:gd name="T81" fmla="*/ 2147483646 h 256"/>
                <a:gd name="T82" fmla="*/ 2147483646 w 106"/>
                <a:gd name="T83" fmla="*/ 2147483646 h 256"/>
                <a:gd name="T84" fmla="*/ 2147483646 w 106"/>
                <a:gd name="T85" fmla="*/ 2147483646 h 256"/>
                <a:gd name="T86" fmla="*/ 2147483646 w 106"/>
                <a:gd name="T87" fmla="*/ 2147483646 h 256"/>
                <a:gd name="T88" fmla="*/ 2147483646 w 106"/>
                <a:gd name="T89" fmla="*/ 0 h 2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6" h="256">
                  <a:moveTo>
                    <a:pt x="80" y="0"/>
                  </a:moveTo>
                  <a:lnTo>
                    <a:pt x="80" y="0"/>
                  </a:lnTo>
                  <a:lnTo>
                    <a:pt x="62" y="14"/>
                  </a:lnTo>
                  <a:lnTo>
                    <a:pt x="46" y="32"/>
                  </a:lnTo>
                  <a:lnTo>
                    <a:pt x="34" y="50"/>
                  </a:lnTo>
                  <a:lnTo>
                    <a:pt x="24" y="70"/>
                  </a:lnTo>
                  <a:lnTo>
                    <a:pt x="10" y="98"/>
                  </a:lnTo>
                  <a:lnTo>
                    <a:pt x="4" y="104"/>
                  </a:lnTo>
                  <a:lnTo>
                    <a:pt x="0" y="108"/>
                  </a:lnTo>
                  <a:lnTo>
                    <a:pt x="6" y="152"/>
                  </a:lnTo>
                  <a:lnTo>
                    <a:pt x="6" y="154"/>
                  </a:lnTo>
                  <a:lnTo>
                    <a:pt x="2" y="184"/>
                  </a:lnTo>
                  <a:lnTo>
                    <a:pt x="2" y="196"/>
                  </a:lnTo>
                  <a:lnTo>
                    <a:pt x="2" y="200"/>
                  </a:lnTo>
                  <a:lnTo>
                    <a:pt x="4" y="202"/>
                  </a:lnTo>
                  <a:lnTo>
                    <a:pt x="36" y="224"/>
                  </a:lnTo>
                  <a:lnTo>
                    <a:pt x="38" y="224"/>
                  </a:lnTo>
                  <a:lnTo>
                    <a:pt x="38" y="226"/>
                  </a:lnTo>
                  <a:lnTo>
                    <a:pt x="42" y="236"/>
                  </a:lnTo>
                  <a:lnTo>
                    <a:pt x="50" y="248"/>
                  </a:lnTo>
                  <a:lnTo>
                    <a:pt x="56" y="252"/>
                  </a:lnTo>
                  <a:lnTo>
                    <a:pt x="62" y="256"/>
                  </a:lnTo>
                  <a:lnTo>
                    <a:pt x="66" y="204"/>
                  </a:lnTo>
                  <a:lnTo>
                    <a:pt x="66" y="202"/>
                  </a:lnTo>
                  <a:lnTo>
                    <a:pt x="90" y="146"/>
                  </a:lnTo>
                  <a:lnTo>
                    <a:pt x="98" y="80"/>
                  </a:lnTo>
                  <a:lnTo>
                    <a:pt x="98" y="78"/>
                  </a:lnTo>
                  <a:lnTo>
                    <a:pt x="106" y="60"/>
                  </a:lnTo>
                  <a:lnTo>
                    <a:pt x="100" y="44"/>
                  </a:lnTo>
                  <a:lnTo>
                    <a:pt x="98" y="44"/>
                  </a:lnTo>
                  <a:lnTo>
                    <a:pt x="98" y="24"/>
                  </a:lnTo>
                  <a:lnTo>
                    <a:pt x="98" y="22"/>
                  </a:lnTo>
                  <a:lnTo>
                    <a:pt x="102" y="16"/>
                  </a:lnTo>
                  <a:lnTo>
                    <a:pt x="106" y="12"/>
                  </a:lnTo>
                  <a:lnTo>
                    <a:pt x="80" y="0"/>
                  </a:lnTo>
                  <a:close/>
                </a:path>
              </a:pathLst>
            </a:custGeom>
            <a:solidFill>
              <a:srgbClr val="565656"/>
            </a:solidFill>
            <a:ln>
              <a:noFill/>
            </a:ln>
            <a:extLst>
              <a:ext uri="{91240B29-F687-4F45-9708-019B960494DF}">
                <a14:hiddenLine xmlns:a14="http://schemas.microsoft.com/office/drawing/2010/main"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3" name="海南"/>
            <p:cNvSpPr>
              <a:spLocks/>
            </p:cNvSpPr>
            <p:nvPr/>
          </p:nvSpPr>
          <p:spPr bwMode="auto">
            <a:xfrm>
              <a:off x="4317229" y="5645561"/>
              <a:ext cx="245753" cy="215034"/>
            </a:xfrm>
            <a:custGeom>
              <a:avLst/>
              <a:gdLst>
                <a:gd name="T0" fmla="*/ 2147483646 w 160"/>
                <a:gd name="T1" fmla="*/ 2147483646 h 140"/>
                <a:gd name="T2" fmla="*/ 2147483646 w 160"/>
                <a:gd name="T3" fmla="*/ 2147483646 h 140"/>
                <a:gd name="T4" fmla="*/ 2147483646 w 160"/>
                <a:gd name="T5" fmla="*/ 2147483646 h 140"/>
                <a:gd name="T6" fmla="*/ 2147483646 w 160"/>
                <a:gd name="T7" fmla="*/ 2147483646 h 140"/>
                <a:gd name="T8" fmla="*/ 2147483646 w 160"/>
                <a:gd name="T9" fmla="*/ 2147483646 h 140"/>
                <a:gd name="T10" fmla="*/ 2147483646 w 160"/>
                <a:gd name="T11" fmla="*/ 2147483646 h 140"/>
                <a:gd name="T12" fmla="*/ 2147483646 w 160"/>
                <a:gd name="T13" fmla="*/ 2147483646 h 140"/>
                <a:gd name="T14" fmla="*/ 2147483646 w 160"/>
                <a:gd name="T15" fmla="*/ 2147483646 h 140"/>
                <a:gd name="T16" fmla="*/ 2147483646 w 160"/>
                <a:gd name="T17" fmla="*/ 2147483646 h 140"/>
                <a:gd name="T18" fmla="*/ 2147483646 w 160"/>
                <a:gd name="T19" fmla="*/ 2147483646 h 140"/>
                <a:gd name="T20" fmla="*/ 2147483646 w 160"/>
                <a:gd name="T21" fmla="*/ 2147483646 h 140"/>
                <a:gd name="T22" fmla="*/ 2147483646 w 160"/>
                <a:gd name="T23" fmla="*/ 2147483646 h 140"/>
                <a:gd name="T24" fmla="*/ 2147483646 w 160"/>
                <a:gd name="T25" fmla="*/ 2147483646 h 140"/>
                <a:gd name="T26" fmla="*/ 0 w 160"/>
                <a:gd name="T27" fmla="*/ 2147483646 h 140"/>
                <a:gd name="T28" fmla="*/ 2147483646 w 160"/>
                <a:gd name="T29" fmla="*/ 2147483646 h 140"/>
                <a:gd name="T30" fmla="*/ 2147483646 w 160"/>
                <a:gd name="T31" fmla="*/ 2147483646 h 140"/>
                <a:gd name="T32" fmla="*/ 2147483646 w 160"/>
                <a:gd name="T33" fmla="*/ 2147483646 h 140"/>
                <a:gd name="T34" fmla="*/ 2147483646 w 160"/>
                <a:gd name="T35" fmla="*/ 2147483646 h 140"/>
                <a:gd name="T36" fmla="*/ 2147483646 w 160"/>
                <a:gd name="T37" fmla="*/ 2147483646 h 140"/>
                <a:gd name="T38" fmla="*/ 2147483646 w 160"/>
                <a:gd name="T39" fmla="*/ 2147483646 h 140"/>
                <a:gd name="T40" fmla="*/ 2147483646 w 160"/>
                <a:gd name="T41" fmla="*/ 2147483646 h 140"/>
                <a:gd name="T42" fmla="*/ 2147483646 w 160"/>
                <a:gd name="T43" fmla="*/ 2147483646 h 140"/>
                <a:gd name="T44" fmla="*/ 2147483646 w 160"/>
                <a:gd name="T45" fmla="*/ 2147483646 h 140"/>
                <a:gd name="T46" fmla="*/ 2147483646 w 160"/>
                <a:gd name="T47" fmla="*/ 2147483646 h 140"/>
                <a:gd name="T48" fmla="*/ 2147483646 w 160"/>
                <a:gd name="T49" fmla="*/ 2147483646 h 140"/>
                <a:gd name="T50" fmla="*/ 2147483646 w 160"/>
                <a:gd name="T51" fmla="*/ 2147483646 h 140"/>
                <a:gd name="T52" fmla="*/ 2147483646 w 160"/>
                <a:gd name="T53" fmla="*/ 2147483646 h 140"/>
                <a:gd name="T54" fmla="*/ 2147483646 w 160"/>
                <a:gd name="T55" fmla="*/ 2147483646 h 140"/>
                <a:gd name="T56" fmla="*/ 2147483646 w 160"/>
                <a:gd name="T57" fmla="*/ 2147483646 h 140"/>
                <a:gd name="T58" fmla="*/ 2147483646 w 160"/>
                <a:gd name="T59" fmla="*/ 2147483646 h 140"/>
                <a:gd name="T60" fmla="*/ 2147483646 w 160"/>
                <a:gd name="T61" fmla="*/ 2147483646 h 140"/>
                <a:gd name="T62" fmla="*/ 2147483646 w 160"/>
                <a:gd name="T63" fmla="*/ 2147483646 h 140"/>
                <a:gd name="T64" fmla="*/ 2147483646 w 160"/>
                <a:gd name="T65" fmla="*/ 2147483646 h 140"/>
                <a:gd name="T66" fmla="*/ 2147483646 w 160"/>
                <a:gd name="T67" fmla="*/ 2147483646 h 140"/>
                <a:gd name="T68" fmla="*/ 2147483646 w 160"/>
                <a:gd name="T69" fmla="*/ 2147483646 h 140"/>
                <a:gd name="T70" fmla="*/ 2147483646 w 160"/>
                <a:gd name="T71" fmla="*/ 2147483646 h 140"/>
                <a:gd name="T72" fmla="*/ 2147483646 w 160"/>
                <a:gd name="T73" fmla="*/ 2147483646 h 140"/>
                <a:gd name="T74" fmla="*/ 2147483646 w 160"/>
                <a:gd name="T75" fmla="*/ 2147483646 h 140"/>
                <a:gd name="T76" fmla="*/ 2147483646 w 160"/>
                <a:gd name="T77" fmla="*/ 2147483646 h 140"/>
                <a:gd name="T78" fmla="*/ 2147483646 w 160"/>
                <a:gd name="T79" fmla="*/ 2147483646 h 140"/>
                <a:gd name="T80" fmla="*/ 2147483646 w 160"/>
                <a:gd name="T81" fmla="*/ 2147483646 h 140"/>
                <a:gd name="T82" fmla="*/ 2147483646 w 160"/>
                <a:gd name="T83" fmla="*/ 0 h 140"/>
                <a:gd name="T84" fmla="*/ 2147483646 w 160"/>
                <a:gd name="T85" fmla="*/ 2147483646 h 140"/>
                <a:gd name="T86" fmla="*/ 2147483646 w 160"/>
                <a:gd name="T87" fmla="*/ 2147483646 h 140"/>
                <a:gd name="T88" fmla="*/ 2147483646 w 160"/>
                <a:gd name="T89" fmla="*/ 2147483646 h 140"/>
                <a:gd name="T90" fmla="*/ 2147483646 w 160"/>
                <a:gd name="T91" fmla="*/ 2147483646 h 140"/>
                <a:gd name="T92" fmla="*/ 2147483646 w 160"/>
                <a:gd name="T93" fmla="*/ 2147483646 h 140"/>
                <a:gd name="T94" fmla="*/ 2147483646 w 160"/>
                <a:gd name="T95" fmla="*/ 2147483646 h 14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60" h="140">
                  <a:moveTo>
                    <a:pt x="72" y="14"/>
                  </a:moveTo>
                  <a:lnTo>
                    <a:pt x="70" y="18"/>
                  </a:lnTo>
                  <a:lnTo>
                    <a:pt x="68" y="20"/>
                  </a:lnTo>
                  <a:lnTo>
                    <a:pt x="36" y="28"/>
                  </a:lnTo>
                  <a:lnTo>
                    <a:pt x="38" y="32"/>
                  </a:lnTo>
                  <a:lnTo>
                    <a:pt x="48" y="44"/>
                  </a:lnTo>
                  <a:lnTo>
                    <a:pt x="44" y="46"/>
                  </a:lnTo>
                  <a:lnTo>
                    <a:pt x="30" y="54"/>
                  </a:lnTo>
                  <a:lnTo>
                    <a:pt x="6" y="72"/>
                  </a:lnTo>
                  <a:lnTo>
                    <a:pt x="2" y="80"/>
                  </a:lnTo>
                  <a:lnTo>
                    <a:pt x="0" y="92"/>
                  </a:lnTo>
                  <a:lnTo>
                    <a:pt x="4" y="108"/>
                  </a:lnTo>
                  <a:lnTo>
                    <a:pt x="10" y="126"/>
                  </a:lnTo>
                  <a:lnTo>
                    <a:pt x="34" y="128"/>
                  </a:lnTo>
                  <a:lnTo>
                    <a:pt x="36" y="128"/>
                  </a:lnTo>
                  <a:lnTo>
                    <a:pt x="60" y="140"/>
                  </a:lnTo>
                  <a:lnTo>
                    <a:pt x="86" y="136"/>
                  </a:lnTo>
                  <a:lnTo>
                    <a:pt x="94" y="132"/>
                  </a:lnTo>
                  <a:lnTo>
                    <a:pt x="102" y="126"/>
                  </a:lnTo>
                  <a:lnTo>
                    <a:pt x="112" y="118"/>
                  </a:lnTo>
                  <a:lnTo>
                    <a:pt x="122" y="106"/>
                  </a:lnTo>
                  <a:lnTo>
                    <a:pt x="124" y="106"/>
                  </a:lnTo>
                  <a:lnTo>
                    <a:pt x="126" y="104"/>
                  </a:lnTo>
                  <a:lnTo>
                    <a:pt x="136" y="100"/>
                  </a:lnTo>
                  <a:lnTo>
                    <a:pt x="134" y="66"/>
                  </a:lnTo>
                  <a:lnTo>
                    <a:pt x="148" y="44"/>
                  </a:lnTo>
                  <a:lnTo>
                    <a:pt x="160" y="34"/>
                  </a:lnTo>
                  <a:lnTo>
                    <a:pt x="160" y="22"/>
                  </a:lnTo>
                  <a:lnTo>
                    <a:pt x="158" y="14"/>
                  </a:lnTo>
                  <a:lnTo>
                    <a:pt x="156" y="10"/>
                  </a:lnTo>
                  <a:lnTo>
                    <a:pt x="152" y="2"/>
                  </a:lnTo>
                  <a:lnTo>
                    <a:pt x="146" y="0"/>
                  </a:lnTo>
                  <a:lnTo>
                    <a:pt x="146" y="12"/>
                  </a:lnTo>
                  <a:lnTo>
                    <a:pt x="126" y="8"/>
                  </a:lnTo>
                  <a:lnTo>
                    <a:pt x="116" y="14"/>
                  </a:lnTo>
                  <a:lnTo>
                    <a:pt x="114" y="14"/>
                  </a:lnTo>
                  <a:lnTo>
                    <a:pt x="72" y="14"/>
                  </a:lnTo>
                  <a:close/>
                </a:path>
              </a:pathLst>
            </a:custGeom>
            <a:solidFill>
              <a:srgbClr val="565656"/>
            </a:solidFill>
            <a:ln>
              <a:noFill/>
            </a:ln>
            <a:extLst>
              <a:ext uri="{91240B29-F687-4F45-9708-019B960494DF}">
                <a14:hiddenLine xmlns:a14="http://schemas.microsoft.com/office/drawing/2010/main"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sp>
        <p:nvSpPr>
          <p:cNvPr id="45" name="PA_矩形 44"/>
          <p:cNvSpPr/>
          <p:nvPr>
            <p:custDataLst>
              <p:tags r:id="rId2"/>
            </p:custDataLst>
          </p:nvPr>
        </p:nvSpPr>
        <p:spPr>
          <a:xfrm>
            <a:off x="7434505" y="2770265"/>
            <a:ext cx="1199508" cy="302195"/>
          </a:xfrm>
          <a:prstGeom prst="rect">
            <a:avLst/>
          </a:prstGeom>
          <a:solidFill>
            <a:srgbClr val="FFC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PA_矩形 45"/>
          <p:cNvSpPr/>
          <p:nvPr>
            <p:custDataLst>
              <p:tags r:id="rId3"/>
            </p:custDataLst>
          </p:nvPr>
        </p:nvSpPr>
        <p:spPr>
          <a:xfrm>
            <a:off x="7434505" y="3728471"/>
            <a:ext cx="1199508" cy="302195"/>
          </a:xfrm>
          <a:prstGeom prst="rect">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KSO_Shape"/>
          <p:cNvSpPr/>
          <p:nvPr/>
        </p:nvSpPr>
        <p:spPr>
          <a:xfrm>
            <a:off x="586740" y="46557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9" name="文本框 48"/>
          <p:cNvSpPr txBox="1"/>
          <p:nvPr/>
        </p:nvSpPr>
        <p:spPr>
          <a:xfrm>
            <a:off x="399891" y="434727"/>
            <a:ext cx="3626848" cy="523220"/>
          </a:xfrm>
          <a:prstGeom prst="rect">
            <a:avLst/>
          </a:prstGeom>
          <a:noFill/>
        </p:spPr>
        <p:txBody>
          <a:bodyPr wrap="square" rtlCol="0">
            <a:spAutoFit/>
          </a:bodyPr>
          <a:lstStyle/>
          <a:p>
            <a:pPr algn="ctr"/>
            <a:r>
              <a:rPr lang="zh-CN" altLang="en-US" sz="2800" dirty="0">
                <a:solidFill>
                  <a:srgbClr val="3A3A3A"/>
                </a:solidFill>
                <a:latin typeface="方正兰亭细黑简体" panose="02000000000000000000" pitchFamily="2" charset="-122"/>
                <a:ea typeface="方正兰亭细黑简体" panose="02000000000000000000" pitchFamily="2" charset="-122"/>
              </a:rPr>
              <a:t>这里输入标题</a:t>
            </a:r>
          </a:p>
        </p:txBody>
      </p:sp>
      <p:sp>
        <p:nvSpPr>
          <p:cNvPr id="50" name="PA_矩形 49"/>
          <p:cNvSpPr/>
          <p:nvPr>
            <p:custDataLst>
              <p:tags r:id="rId4"/>
            </p:custDataLst>
          </p:nvPr>
        </p:nvSpPr>
        <p:spPr>
          <a:xfrm>
            <a:off x="7326373" y="2308600"/>
            <a:ext cx="1415772" cy="461665"/>
          </a:xfrm>
          <a:prstGeom prst="rect">
            <a:avLst/>
          </a:prstGeom>
        </p:spPr>
        <p:txBody>
          <a:bodyPr wrap="none">
            <a:spAutoFit/>
          </a:bodyPr>
          <a:lstStyle/>
          <a:p>
            <a:pPr lvl="0" algn="ctr"/>
            <a:r>
              <a:rPr lang="zh-CN" altLang="en-US" sz="2400" dirty="0">
                <a:solidFill>
                  <a:srgbClr val="FFC001"/>
                </a:solidFill>
                <a:latin typeface="方正兰亭细黑简体" panose="02000000000000000000" pitchFamily="2" charset="-122"/>
                <a:ea typeface="方正兰亭细黑简体" panose="02000000000000000000" pitchFamily="2" charset="-122"/>
              </a:rPr>
              <a:t>输入标题</a:t>
            </a:r>
          </a:p>
        </p:txBody>
      </p:sp>
      <p:sp>
        <p:nvSpPr>
          <p:cNvPr id="51" name="PA_矩形 50"/>
          <p:cNvSpPr/>
          <p:nvPr>
            <p:custDataLst>
              <p:tags r:id="rId5"/>
            </p:custDataLst>
          </p:nvPr>
        </p:nvSpPr>
        <p:spPr>
          <a:xfrm>
            <a:off x="7326373" y="3286000"/>
            <a:ext cx="1415772" cy="461665"/>
          </a:xfrm>
          <a:prstGeom prst="rect">
            <a:avLst/>
          </a:prstGeom>
        </p:spPr>
        <p:txBody>
          <a:bodyPr wrap="none">
            <a:spAutoFit/>
          </a:bodyPr>
          <a:lstStyle/>
          <a:p>
            <a:pPr lvl="0" algn="ctr"/>
            <a:r>
              <a:rPr lang="zh-CN" altLang="en-US" sz="2400" dirty="0">
                <a:solidFill>
                  <a:srgbClr val="3A3A3A"/>
                </a:solidFill>
                <a:latin typeface="方正兰亭细黑简体" panose="02000000000000000000" pitchFamily="2" charset="-122"/>
                <a:ea typeface="方正兰亭细黑简体" panose="02000000000000000000" pitchFamily="2" charset="-122"/>
              </a:rPr>
              <a:t>输入标题</a:t>
            </a:r>
          </a:p>
        </p:txBody>
      </p:sp>
      <p:sp>
        <p:nvSpPr>
          <p:cNvPr id="52" name="PA_矩形 51"/>
          <p:cNvSpPr/>
          <p:nvPr>
            <p:custDataLst>
              <p:tags r:id="rId6"/>
            </p:custDataLst>
          </p:nvPr>
        </p:nvSpPr>
        <p:spPr>
          <a:xfrm>
            <a:off x="7434505" y="4707745"/>
            <a:ext cx="1199508" cy="302195"/>
          </a:xfrm>
          <a:prstGeom prst="rect">
            <a:avLst/>
          </a:prstGeom>
          <a:solidFill>
            <a:srgbClr val="FFC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PA_矩形 52"/>
          <p:cNvSpPr/>
          <p:nvPr>
            <p:custDataLst>
              <p:tags r:id="rId7"/>
            </p:custDataLst>
          </p:nvPr>
        </p:nvSpPr>
        <p:spPr>
          <a:xfrm>
            <a:off x="7326373" y="4246080"/>
            <a:ext cx="1415772" cy="461665"/>
          </a:xfrm>
          <a:prstGeom prst="rect">
            <a:avLst/>
          </a:prstGeom>
        </p:spPr>
        <p:txBody>
          <a:bodyPr wrap="none">
            <a:spAutoFit/>
          </a:bodyPr>
          <a:lstStyle/>
          <a:p>
            <a:pPr lvl="0" algn="ctr"/>
            <a:r>
              <a:rPr lang="zh-CN" altLang="en-US" sz="2400" dirty="0">
                <a:solidFill>
                  <a:srgbClr val="FFC001"/>
                </a:solidFill>
                <a:latin typeface="方正兰亭细黑简体" panose="02000000000000000000" pitchFamily="2" charset="-122"/>
                <a:ea typeface="方正兰亭细黑简体" panose="02000000000000000000" pitchFamily="2" charset="-122"/>
              </a:rPr>
              <a:t>输入标题</a:t>
            </a:r>
          </a:p>
        </p:txBody>
      </p:sp>
      <p:sp>
        <p:nvSpPr>
          <p:cNvPr id="54" name="PA_文本框 53"/>
          <p:cNvSpPr txBox="1"/>
          <p:nvPr>
            <p:custDataLst>
              <p:tags r:id="rId8"/>
            </p:custDataLst>
          </p:nvPr>
        </p:nvSpPr>
        <p:spPr>
          <a:xfrm>
            <a:off x="8634013" y="2302079"/>
            <a:ext cx="2662518" cy="812530"/>
          </a:xfrm>
          <a:prstGeom prst="rect">
            <a:avLst/>
          </a:prstGeom>
          <a:noFill/>
        </p:spPr>
        <p:txBody>
          <a:bodyPr wrap="square" rtlCol="0">
            <a:spAutoFit/>
          </a:bodyPr>
          <a:lstStyle/>
          <a:p>
            <a:pPr algn="just">
              <a:lnSpc>
                <a:spcPct val="130000"/>
              </a:lnSpc>
            </a:pPr>
            <a:r>
              <a:rPr lang="en-US" altLang="zh-CN" sz="1200" dirty="0">
                <a:latin typeface="Calibri Light" panose="020F0302020204030204" pitchFamily="34" charset="0"/>
              </a:rPr>
              <a:t>Do one thing at a time, and do well. Never forget to say “thanks”. Keep on going never give up. </a:t>
            </a:r>
            <a:endParaRPr lang="zh-CN" altLang="en-US" sz="1200" dirty="0">
              <a:latin typeface="Calibri Light" panose="020F0302020204030204" pitchFamily="34" charset="0"/>
            </a:endParaRPr>
          </a:p>
        </p:txBody>
      </p:sp>
      <p:sp>
        <p:nvSpPr>
          <p:cNvPr id="55" name="PA_文本框 54"/>
          <p:cNvSpPr txBox="1"/>
          <p:nvPr>
            <p:custDataLst>
              <p:tags r:id="rId9"/>
            </p:custDataLst>
          </p:nvPr>
        </p:nvSpPr>
        <p:spPr>
          <a:xfrm>
            <a:off x="8634013" y="3242549"/>
            <a:ext cx="2662518" cy="812530"/>
          </a:xfrm>
          <a:prstGeom prst="rect">
            <a:avLst/>
          </a:prstGeom>
          <a:noFill/>
        </p:spPr>
        <p:txBody>
          <a:bodyPr wrap="square" rtlCol="0">
            <a:spAutoFit/>
          </a:bodyPr>
          <a:lstStyle/>
          <a:p>
            <a:pPr algn="just">
              <a:lnSpc>
                <a:spcPct val="130000"/>
              </a:lnSpc>
            </a:pPr>
            <a:r>
              <a:rPr lang="en-US" altLang="zh-CN" sz="1200" dirty="0">
                <a:latin typeface="Calibri Light" panose="020F0302020204030204" pitchFamily="34" charset="0"/>
              </a:rPr>
              <a:t>Do one thing at a time, and do well. Never forget to say “thanks”. Keep on going never give up. </a:t>
            </a:r>
            <a:endParaRPr lang="zh-CN" altLang="en-US" sz="1200" dirty="0">
              <a:latin typeface="Calibri Light" panose="020F0302020204030204" pitchFamily="34" charset="0"/>
            </a:endParaRPr>
          </a:p>
        </p:txBody>
      </p:sp>
      <p:sp>
        <p:nvSpPr>
          <p:cNvPr id="56" name="PA_文本框 55"/>
          <p:cNvSpPr txBox="1"/>
          <p:nvPr>
            <p:custDataLst>
              <p:tags r:id="rId10"/>
            </p:custDataLst>
          </p:nvPr>
        </p:nvSpPr>
        <p:spPr>
          <a:xfrm>
            <a:off x="8634013" y="4208370"/>
            <a:ext cx="2662518" cy="812530"/>
          </a:xfrm>
          <a:prstGeom prst="rect">
            <a:avLst/>
          </a:prstGeom>
          <a:noFill/>
        </p:spPr>
        <p:txBody>
          <a:bodyPr wrap="square" rtlCol="0">
            <a:spAutoFit/>
          </a:bodyPr>
          <a:lstStyle/>
          <a:p>
            <a:pPr algn="just">
              <a:lnSpc>
                <a:spcPct val="130000"/>
              </a:lnSpc>
            </a:pPr>
            <a:r>
              <a:rPr lang="en-US" altLang="zh-CN" sz="1200" dirty="0">
                <a:latin typeface="Calibri Light" panose="020F0302020204030204" pitchFamily="34" charset="0"/>
              </a:rPr>
              <a:t>Do one thing at a time, and do well. Never forget to say “thanks”. Keep on going never give up. </a:t>
            </a:r>
            <a:endParaRPr lang="zh-CN" altLang="en-US" sz="1200" dirty="0">
              <a:latin typeface="Calibri Light" panose="020F0302020204030204" pitchFamily="34" charset="0"/>
            </a:endParaRPr>
          </a:p>
        </p:txBody>
      </p:sp>
      <p:grpSp>
        <p:nvGrpSpPr>
          <p:cNvPr id="58" name="PA_组合 57"/>
          <p:cNvGrpSpPr/>
          <p:nvPr>
            <p:custDataLst>
              <p:tags r:id="rId11"/>
            </p:custDataLst>
          </p:nvPr>
        </p:nvGrpSpPr>
        <p:grpSpPr>
          <a:xfrm>
            <a:off x="4569662" y="3107126"/>
            <a:ext cx="532339" cy="532339"/>
            <a:chOff x="4569662" y="3107126"/>
            <a:chExt cx="532339" cy="532339"/>
          </a:xfrm>
        </p:grpSpPr>
        <p:sp>
          <p:nvSpPr>
            <p:cNvPr id="59" name="椭圆 58"/>
            <p:cNvSpPr/>
            <p:nvPr/>
          </p:nvSpPr>
          <p:spPr>
            <a:xfrm>
              <a:off x="4682904" y="3220368"/>
              <a:ext cx="305855" cy="305855"/>
            </a:xfrm>
            <a:prstGeom prst="ellipse">
              <a:avLst/>
            </a:prstGeom>
            <a:noFill/>
            <a:ln>
              <a:solidFill>
                <a:srgbClr val="FFC0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60" name="椭圆 59"/>
            <p:cNvSpPr/>
            <p:nvPr/>
          </p:nvSpPr>
          <p:spPr>
            <a:xfrm>
              <a:off x="4569662" y="3107126"/>
              <a:ext cx="532339" cy="532339"/>
            </a:xfrm>
            <a:prstGeom prst="ellipse">
              <a:avLst/>
            </a:prstGeom>
            <a:noFill/>
            <a:ln>
              <a:solidFill>
                <a:srgbClr val="FFC0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61" name="PA_组合 60"/>
          <p:cNvGrpSpPr/>
          <p:nvPr>
            <p:custDataLst>
              <p:tags r:id="rId12"/>
            </p:custDataLst>
          </p:nvPr>
        </p:nvGrpSpPr>
        <p:grpSpPr>
          <a:xfrm>
            <a:off x="3416582" y="4203096"/>
            <a:ext cx="557393" cy="557393"/>
            <a:chOff x="5911109" y="4221424"/>
            <a:chExt cx="532339" cy="532339"/>
          </a:xfrm>
        </p:grpSpPr>
        <p:sp>
          <p:nvSpPr>
            <p:cNvPr id="62" name="椭圆 61"/>
            <p:cNvSpPr/>
            <p:nvPr/>
          </p:nvSpPr>
          <p:spPr>
            <a:xfrm>
              <a:off x="6024351" y="4334666"/>
              <a:ext cx="305855" cy="305855"/>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63" name="椭圆 62"/>
            <p:cNvSpPr/>
            <p:nvPr/>
          </p:nvSpPr>
          <p:spPr>
            <a:xfrm>
              <a:off x="5911109" y="4221424"/>
              <a:ext cx="532339" cy="532339"/>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64" name="PA_组合 63"/>
          <p:cNvGrpSpPr/>
          <p:nvPr>
            <p:custDataLst>
              <p:tags r:id="rId13"/>
            </p:custDataLst>
          </p:nvPr>
        </p:nvGrpSpPr>
        <p:grpSpPr>
          <a:xfrm>
            <a:off x="3725659" y="4090179"/>
            <a:ext cx="630302" cy="619726"/>
            <a:chOff x="7827364" y="2413369"/>
            <a:chExt cx="630302" cy="619726"/>
          </a:xfrm>
        </p:grpSpPr>
        <p:sp>
          <p:nvSpPr>
            <p:cNvPr id="65" name="椭圆 64"/>
            <p:cNvSpPr/>
            <p:nvPr/>
          </p:nvSpPr>
          <p:spPr>
            <a:xfrm>
              <a:off x="7832651" y="2413369"/>
              <a:ext cx="619726" cy="619726"/>
            </a:xfrm>
            <a:prstGeom prst="ellipse">
              <a:avLst/>
            </a:pr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latin typeface="方正兰亭细黑简体" panose="02000000000000000000" pitchFamily="2" charset="-122"/>
                <a:ea typeface="方正兰亭细黑简体" panose="02000000000000000000" pitchFamily="2" charset="-122"/>
              </a:endParaRPr>
            </a:p>
          </p:txBody>
        </p:sp>
        <p:sp>
          <p:nvSpPr>
            <p:cNvPr id="66" name="文本框 65"/>
            <p:cNvSpPr txBox="1"/>
            <p:nvPr/>
          </p:nvSpPr>
          <p:spPr>
            <a:xfrm>
              <a:off x="7827364" y="2538566"/>
              <a:ext cx="630302" cy="369332"/>
            </a:xfrm>
            <a:prstGeom prst="rect">
              <a:avLst/>
            </a:prstGeom>
            <a:noFill/>
          </p:spPr>
          <p:txBody>
            <a:bodyPr wrap="none" rtlCol="0">
              <a:spAutoFit/>
            </a:bodyPr>
            <a:lstStyle/>
            <a:p>
              <a:pPr algn="ctr"/>
              <a:r>
                <a:rPr lang="en-US" altLang="zh-CN" dirty="0">
                  <a:solidFill>
                    <a:schemeClr val="bg1"/>
                  </a:solidFill>
                  <a:latin typeface="方正兰亭细黑简体" panose="02000000000000000000" pitchFamily="2" charset="-122"/>
                  <a:ea typeface="方正兰亭细黑简体" panose="02000000000000000000" pitchFamily="2" charset="-122"/>
                </a:rPr>
                <a:t>96</a:t>
              </a:r>
              <a:r>
                <a:rPr lang="en-US" altLang="zh-CN" sz="1200" dirty="0">
                  <a:solidFill>
                    <a:schemeClr val="bg1"/>
                  </a:solidFill>
                  <a:latin typeface="方正兰亭细黑简体" panose="02000000000000000000" pitchFamily="2" charset="-122"/>
                  <a:ea typeface="方正兰亭细黑简体" panose="02000000000000000000" pitchFamily="2" charset="-122"/>
                </a:rPr>
                <a:t>%</a:t>
              </a:r>
              <a:endParaRPr lang="zh-CN" altLang="en-US" dirty="0">
                <a:solidFill>
                  <a:schemeClr val="bg1"/>
                </a:solidFill>
                <a:latin typeface="方正兰亭细黑简体" panose="02000000000000000000" pitchFamily="2" charset="-122"/>
                <a:ea typeface="方正兰亭细黑简体" panose="02000000000000000000" pitchFamily="2" charset="-122"/>
              </a:endParaRPr>
            </a:p>
          </p:txBody>
        </p:sp>
      </p:grpSp>
      <p:grpSp>
        <p:nvGrpSpPr>
          <p:cNvPr id="67" name="PA_组合 66"/>
          <p:cNvGrpSpPr/>
          <p:nvPr>
            <p:custDataLst>
              <p:tags r:id="rId14"/>
            </p:custDataLst>
          </p:nvPr>
        </p:nvGrpSpPr>
        <p:grpSpPr>
          <a:xfrm>
            <a:off x="5209955" y="3168887"/>
            <a:ext cx="630302" cy="619726"/>
            <a:chOff x="9856877" y="2413369"/>
            <a:chExt cx="630302" cy="619726"/>
          </a:xfrm>
        </p:grpSpPr>
        <p:sp>
          <p:nvSpPr>
            <p:cNvPr id="68" name="椭圆 67"/>
            <p:cNvSpPr/>
            <p:nvPr/>
          </p:nvSpPr>
          <p:spPr>
            <a:xfrm>
              <a:off x="9862165" y="2413369"/>
              <a:ext cx="619726" cy="619726"/>
            </a:xfrm>
            <a:prstGeom prst="ellipse">
              <a:avLst/>
            </a:pr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latin typeface="方正兰亭细黑简体" panose="02000000000000000000" pitchFamily="2" charset="-122"/>
                <a:ea typeface="方正兰亭细黑简体" panose="02000000000000000000" pitchFamily="2" charset="-122"/>
              </a:endParaRPr>
            </a:p>
          </p:txBody>
        </p:sp>
        <p:sp>
          <p:nvSpPr>
            <p:cNvPr id="69" name="文本框 68"/>
            <p:cNvSpPr txBox="1"/>
            <p:nvPr/>
          </p:nvSpPr>
          <p:spPr>
            <a:xfrm>
              <a:off x="9856877" y="2538566"/>
              <a:ext cx="630302" cy="369332"/>
            </a:xfrm>
            <a:prstGeom prst="rect">
              <a:avLst/>
            </a:prstGeom>
            <a:noFill/>
          </p:spPr>
          <p:txBody>
            <a:bodyPr wrap="none" rtlCol="0">
              <a:spAutoFit/>
            </a:bodyPr>
            <a:lstStyle/>
            <a:p>
              <a:pPr algn="ctr"/>
              <a:r>
                <a:rPr lang="en-US" altLang="zh-CN" dirty="0">
                  <a:solidFill>
                    <a:schemeClr val="bg1"/>
                  </a:solidFill>
                  <a:latin typeface="方正兰亭细黑简体" panose="02000000000000000000" pitchFamily="2" charset="-122"/>
                  <a:ea typeface="方正兰亭细黑简体" panose="02000000000000000000" pitchFamily="2" charset="-122"/>
                </a:rPr>
                <a:t>29</a:t>
              </a:r>
              <a:r>
                <a:rPr lang="en-US" altLang="zh-CN" sz="1200" dirty="0">
                  <a:solidFill>
                    <a:schemeClr val="bg1"/>
                  </a:solidFill>
                  <a:latin typeface="方正兰亭细黑简体" panose="02000000000000000000" pitchFamily="2" charset="-122"/>
                  <a:ea typeface="方正兰亭细黑简体" panose="02000000000000000000" pitchFamily="2" charset="-122"/>
                </a:rPr>
                <a:t>%</a:t>
              </a:r>
              <a:endParaRPr lang="zh-CN" altLang="en-US" dirty="0">
                <a:solidFill>
                  <a:schemeClr val="bg1"/>
                </a:solidFill>
                <a:latin typeface="方正兰亭细黑简体" panose="02000000000000000000" pitchFamily="2" charset="-122"/>
                <a:ea typeface="方正兰亭细黑简体" panose="02000000000000000000" pitchFamily="2" charset="-122"/>
              </a:endParaRPr>
            </a:p>
          </p:txBody>
        </p:sp>
      </p:grpSp>
    </p:spTree>
    <p:extLst>
      <p:ext uri="{BB962C8B-B14F-4D97-AF65-F5344CB8AC3E}">
        <p14:creationId xmlns:p14="http://schemas.microsoft.com/office/powerpoint/2010/main" val="4021591214"/>
      </p:ext>
    </p:extLst>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1000" fill="hold"/>
                                        <p:tgtEl>
                                          <p:spTgt spid="57"/>
                                        </p:tgtEl>
                                        <p:attrNameLst>
                                          <p:attrName>ppt_x</p:attrName>
                                        </p:attrNameLst>
                                      </p:cBhvr>
                                      <p:tavLst>
                                        <p:tav tm="0">
                                          <p:val>
                                            <p:strVal val="#ppt_x"/>
                                          </p:val>
                                        </p:tav>
                                        <p:tav tm="100000">
                                          <p:val>
                                            <p:strVal val="#ppt_x"/>
                                          </p:val>
                                        </p:tav>
                                      </p:tavLst>
                                    </p:anim>
                                    <p:anim calcmode="lin" valueType="num">
                                      <p:cBhvr additive="base">
                                        <p:cTn id="8" dur="1000" fill="hold"/>
                                        <p:tgtEl>
                                          <p:spTgt spid="57"/>
                                        </p:tgtEl>
                                        <p:attrNameLst>
                                          <p:attrName>ppt_y</p:attrName>
                                        </p:attrNameLst>
                                      </p:cBhvr>
                                      <p:tavLst>
                                        <p:tav tm="0">
                                          <p:val>
                                            <p:strVal val="1+#ppt_h/2"/>
                                          </p:val>
                                        </p:tav>
                                        <p:tav tm="100000">
                                          <p:val>
                                            <p:strVal val="#ppt_y"/>
                                          </p:val>
                                        </p:tav>
                                      </p:tavLst>
                                    </p:anim>
                                  </p:childTnLst>
                                </p:cTn>
                              </p:par>
                              <p:par>
                                <p:cTn id="9" presetID="53" presetClass="entr" presetSubtype="16" fill="hold" nodeType="withEffect">
                                  <p:stCondLst>
                                    <p:cond delay="200"/>
                                  </p:stCondLst>
                                  <p:childTnLst>
                                    <p:set>
                                      <p:cBhvr>
                                        <p:cTn id="10" dur="1" fill="hold">
                                          <p:stCondLst>
                                            <p:cond delay="0"/>
                                          </p:stCondLst>
                                        </p:cTn>
                                        <p:tgtEl>
                                          <p:spTgt spid="58"/>
                                        </p:tgtEl>
                                        <p:attrNameLst>
                                          <p:attrName>style.visibility</p:attrName>
                                        </p:attrNameLst>
                                      </p:cBhvr>
                                      <p:to>
                                        <p:strVal val="visible"/>
                                      </p:to>
                                    </p:set>
                                    <p:anim calcmode="lin" valueType="num">
                                      <p:cBhvr>
                                        <p:cTn id="11" dur="500" fill="hold"/>
                                        <p:tgtEl>
                                          <p:spTgt spid="58"/>
                                        </p:tgtEl>
                                        <p:attrNameLst>
                                          <p:attrName>ppt_w</p:attrName>
                                        </p:attrNameLst>
                                      </p:cBhvr>
                                      <p:tavLst>
                                        <p:tav tm="0">
                                          <p:val>
                                            <p:fltVal val="0"/>
                                          </p:val>
                                        </p:tav>
                                        <p:tav tm="100000">
                                          <p:val>
                                            <p:strVal val="#ppt_w"/>
                                          </p:val>
                                        </p:tav>
                                      </p:tavLst>
                                    </p:anim>
                                    <p:anim calcmode="lin" valueType="num">
                                      <p:cBhvr>
                                        <p:cTn id="12" dur="500" fill="hold"/>
                                        <p:tgtEl>
                                          <p:spTgt spid="58"/>
                                        </p:tgtEl>
                                        <p:attrNameLst>
                                          <p:attrName>ppt_h</p:attrName>
                                        </p:attrNameLst>
                                      </p:cBhvr>
                                      <p:tavLst>
                                        <p:tav tm="0">
                                          <p:val>
                                            <p:fltVal val="0"/>
                                          </p:val>
                                        </p:tav>
                                        <p:tav tm="100000">
                                          <p:val>
                                            <p:strVal val="#ppt_h"/>
                                          </p:val>
                                        </p:tav>
                                      </p:tavLst>
                                    </p:anim>
                                    <p:animEffect transition="in" filter="fade">
                                      <p:cBhvr>
                                        <p:cTn id="13" dur="500"/>
                                        <p:tgtEl>
                                          <p:spTgt spid="58"/>
                                        </p:tgtEl>
                                      </p:cBhvr>
                                    </p:animEffect>
                                  </p:childTnLst>
                                </p:cTn>
                              </p:par>
                              <p:par>
                                <p:cTn id="14" presetID="23" presetClass="entr" presetSubtype="288" fill="hold" nodeType="withEffect">
                                  <p:stCondLst>
                                    <p:cond delay="40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strVal val="4/3*#ppt_w"/>
                                          </p:val>
                                        </p:tav>
                                        <p:tav tm="100000">
                                          <p:val>
                                            <p:strVal val="#ppt_w"/>
                                          </p:val>
                                        </p:tav>
                                      </p:tavLst>
                                    </p:anim>
                                    <p:anim calcmode="lin" valueType="num">
                                      <p:cBhvr>
                                        <p:cTn id="17" dur="500" fill="hold"/>
                                        <p:tgtEl>
                                          <p:spTgt spid="67"/>
                                        </p:tgtEl>
                                        <p:attrNameLst>
                                          <p:attrName>ppt_h</p:attrName>
                                        </p:attrNameLst>
                                      </p:cBhvr>
                                      <p:tavLst>
                                        <p:tav tm="0">
                                          <p:val>
                                            <p:strVal val="4/3*#ppt_h"/>
                                          </p:val>
                                        </p:tav>
                                        <p:tav tm="100000">
                                          <p:val>
                                            <p:strVal val="#ppt_h"/>
                                          </p:val>
                                        </p:tav>
                                      </p:tavLst>
                                    </p:anim>
                                  </p:childTnLst>
                                </p:cTn>
                              </p:par>
                              <p:par>
                                <p:cTn id="18" presetID="53" presetClass="entr" presetSubtype="16" fill="hold" nodeType="withEffect">
                                  <p:stCondLst>
                                    <p:cond delay="60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3" presetClass="entr" presetSubtype="288" fill="hold" nodeType="withEffect">
                                  <p:stCondLst>
                                    <p:cond delay="800"/>
                                  </p:stCondLst>
                                  <p:childTnLst>
                                    <p:set>
                                      <p:cBhvr>
                                        <p:cTn id="24" dur="1" fill="hold">
                                          <p:stCondLst>
                                            <p:cond delay="0"/>
                                          </p:stCondLst>
                                        </p:cTn>
                                        <p:tgtEl>
                                          <p:spTgt spid="64"/>
                                        </p:tgtEl>
                                        <p:attrNameLst>
                                          <p:attrName>style.visibility</p:attrName>
                                        </p:attrNameLst>
                                      </p:cBhvr>
                                      <p:to>
                                        <p:strVal val="visible"/>
                                      </p:to>
                                    </p:set>
                                    <p:anim calcmode="lin" valueType="num">
                                      <p:cBhvr>
                                        <p:cTn id="25" dur="500" fill="hold"/>
                                        <p:tgtEl>
                                          <p:spTgt spid="64"/>
                                        </p:tgtEl>
                                        <p:attrNameLst>
                                          <p:attrName>ppt_w</p:attrName>
                                        </p:attrNameLst>
                                      </p:cBhvr>
                                      <p:tavLst>
                                        <p:tav tm="0">
                                          <p:val>
                                            <p:strVal val="4/3*#ppt_w"/>
                                          </p:val>
                                        </p:tav>
                                        <p:tav tm="100000">
                                          <p:val>
                                            <p:strVal val="#ppt_w"/>
                                          </p:val>
                                        </p:tav>
                                      </p:tavLst>
                                    </p:anim>
                                    <p:anim calcmode="lin" valueType="num">
                                      <p:cBhvr>
                                        <p:cTn id="26" dur="500" fill="hold"/>
                                        <p:tgtEl>
                                          <p:spTgt spid="64"/>
                                        </p:tgtEl>
                                        <p:attrNameLst>
                                          <p:attrName>ppt_h</p:attrName>
                                        </p:attrNameLst>
                                      </p:cBhvr>
                                      <p:tavLst>
                                        <p:tav tm="0">
                                          <p:val>
                                            <p:strVal val="4/3*#ppt_h"/>
                                          </p:val>
                                        </p:tav>
                                        <p:tav tm="100000">
                                          <p:val>
                                            <p:strVal val="#ppt_h"/>
                                          </p:val>
                                        </p:tav>
                                      </p:tavLst>
                                    </p:anim>
                                  </p:childTnLst>
                                </p:cTn>
                              </p:par>
                              <p:par>
                                <p:cTn id="27" presetID="42" presetClass="entr" presetSubtype="0" fill="hold" grpId="0" nodeType="withEffect">
                                  <p:stCondLst>
                                    <p:cond delay="100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500"/>
                                        <p:tgtEl>
                                          <p:spTgt spid="50"/>
                                        </p:tgtEl>
                                      </p:cBhvr>
                                    </p:animEffect>
                                    <p:anim calcmode="lin" valueType="num">
                                      <p:cBhvr>
                                        <p:cTn id="30" dur="500" fill="hold"/>
                                        <p:tgtEl>
                                          <p:spTgt spid="50"/>
                                        </p:tgtEl>
                                        <p:attrNameLst>
                                          <p:attrName>ppt_x</p:attrName>
                                        </p:attrNameLst>
                                      </p:cBhvr>
                                      <p:tavLst>
                                        <p:tav tm="0">
                                          <p:val>
                                            <p:strVal val="#ppt_x"/>
                                          </p:val>
                                        </p:tav>
                                        <p:tav tm="100000">
                                          <p:val>
                                            <p:strVal val="#ppt_x"/>
                                          </p:val>
                                        </p:tav>
                                      </p:tavLst>
                                    </p:anim>
                                    <p:anim calcmode="lin" valueType="num">
                                      <p:cBhvr>
                                        <p:cTn id="31" dur="500" fill="hold"/>
                                        <p:tgtEl>
                                          <p:spTgt spid="50"/>
                                        </p:tgtEl>
                                        <p:attrNameLst>
                                          <p:attrName>ppt_y</p:attrName>
                                        </p:attrNameLst>
                                      </p:cBhvr>
                                      <p:tavLst>
                                        <p:tav tm="0">
                                          <p:val>
                                            <p:strVal val="#ppt_y+.1"/>
                                          </p:val>
                                        </p:tav>
                                        <p:tav tm="100000">
                                          <p:val>
                                            <p:strVal val="#ppt_y"/>
                                          </p:val>
                                        </p:tav>
                                      </p:tavLst>
                                    </p:anim>
                                  </p:childTnLst>
                                </p:cTn>
                              </p:par>
                              <p:par>
                                <p:cTn id="32" presetID="22" presetClass="entr" presetSubtype="8" fill="hold" grpId="0" nodeType="withEffect">
                                  <p:stCondLst>
                                    <p:cond delay="1200"/>
                                  </p:stCondLst>
                                  <p:childTnLst>
                                    <p:set>
                                      <p:cBhvr>
                                        <p:cTn id="33" dur="1" fill="hold">
                                          <p:stCondLst>
                                            <p:cond delay="0"/>
                                          </p:stCondLst>
                                        </p:cTn>
                                        <p:tgtEl>
                                          <p:spTgt spid="45"/>
                                        </p:tgtEl>
                                        <p:attrNameLst>
                                          <p:attrName>style.visibility</p:attrName>
                                        </p:attrNameLst>
                                      </p:cBhvr>
                                      <p:to>
                                        <p:strVal val="visible"/>
                                      </p:to>
                                    </p:set>
                                    <p:animEffect transition="in" filter="wipe(left)">
                                      <p:cBhvr>
                                        <p:cTn id="34" dur="500"/>
                                        <p:tgtEl>
                                          <p:spTgt spid="45"/>
                                        </p:tgtEl>
                                      </p:cBhvr>
                                    </p:animEffect>
                                  </p:childTnLst>
                                </p:cTn>
                              </p:par>
                              <p:par>
                                <p:cTn id="35" presetID="22" presetClass="entr" presetSubtype="8" fill="hold" grpId="0" nodeType="withEffect">
                                  <p:stCondLst>
                                    <p:cond delay="1400"/>
                                  </p:stCondLst>
                                  <p:childTnLst>
                                    <p:set>
                                      <p:cBhvr>
                                        <p:cTn id="36" dur="1" fill="hold">
                                          <p:stCondLst>
                                            <p:cond delay="0"/>
                                          </p:stCondLst>
                                        </p:cTn>
                                        <p:tgtEl>
                                          <p:spTgt spid="54"/>
                                        </p:tgtEl>
                                        <p:attrNameLst>
                                          <p:attrName>style.visibility</p:attrName>
                                        </p:attrNameLst>
                                      </p:cBhvr>
                                      <p:to>
                                        <p:strVal val="visible"/>
                                      </p:to>
                                    </p:set>
                                    <p:animEffect transition="in" filter="wipe(left)">
                                      <p:cBhvr>
                                        <p:cTn id="37" dur="500"/>
                                        <p:tgtEl>
                                          <p:spTgt spid="54"/>
                                        </p:tgtEl>
                                      </p:cBhvr>
                                    </p:animEffect>
                                  </p:childTnLst>
                                </p:cTn>
                              </p:par>
                              <p:par>
                                <p:cTn id="38" presetID="42" presetClass="entr" presetSubtype="0" fill="hold" grpId="0" nodeType="withEffect">
                                  <p:stCondLst>
                                    <p:cond delay="1600"/>
                                  </p:stCondLst>
                                  <p:childTnLst>
                                    <p:set>
                                      <p:cBhvr>
                                        <p:cTn id="39" dur="1" fill="hold">
                                          <p:stCondLst>
                                            <p:cond delay="0"/>
                                          </p:stCondLst>
                                        </p:cTn>
                                        <p:tgtEl>
                                          <p:spTgt spid="51"/>
                                        </p:tgtEl>
                                        <p:attrNameLst>
                                          <p:attrName>style.visibility</p:attrName>
                                        </p:attrNameLst>
                                      </p:cBhvr>
                                      <p:to>
                                        <p:strVal val="visible"/>
                                      </p:to>
                                    </p:set>
                                    <p:animEffect transition="in" filter="fade">
                                      <p:cBhvr>
                                        <p:cTn id="40" dur="500"/>
                                        <p:tgtEl>
                                          <p:spTgt spid="51"/>
                                        </p:tgtEl>
                                      </p:cBhvr>
                                    </p:animEffect>
                                    <p:anim calcmode="lin" valueType="num">
                                      <p:cBhvr>
                                        <p:cTn id="41" dur="500" fill="hold"/>
                                        <p:tgtEl>
                                          <p:spTgt spid="51"/>
                                        </p:tgtEl>
                                        <p:attrNameLst>
                                          <p:attrName>ppt_x</p:attrName>
                                        </p:attrNameLst>
                                      </p:cBhvr>
                                      <p:tavLst>
                                        <p:tav tm="0">
                                          <p:val>
                                            <p:strVal val="#ppt_x"/>
                                          </p:val>
                                        </p:tav>
                                        <p:tav tm="100000">
                                          <p:val>
                                            <p:strVal val="#ppt_x"/>
                                          </p:val>
                                        </p:tav>
                                      </p:tavLst>
                                    </p:anim>
                                    <p:anim calcmode="lin" valueType="num">
                                      <p:cBhvr>
                                        <p:cTn id="42" dur="500" fill="hold"/>
                                        <p:tgtEl>
                                          <p:spTgt spid="51"/>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1800"/>
                                  </p:stCondLst>
                                  <p:childTnLst>
                                    <p:set>
                                      <p:cBhvr>
                                        <p:cTn id="44" dur="1" fill="hold">
                                          <p:stCondLst>
                                            <p:cond delay="0"/>
                                          </p:stCondLst>
                                        </p:cTn>
                                        <p:tgtEl>
                                          <p:spTgt spid="46"/>
                                        </p:tgtEl>
                                        <p:attrNameLst>
                                          <p:attrName>style.visibility</p:attrName>
                                        </p:attrNameLst>
                                      </p:cBhvr>
                                      <p:to>
                                        <p:strVal val="visible"/>
                                      </p:to>
                                    </p:set>
                                    <p:animEffect transition="in" filter="wipe(left)">
                                      <p:cBhvr>
                                        <p:cTn id="45" dur="500"/>
                                        <p:tgtEl>
                                          <p:spTgt spid="46"/>
                                        </p:tgtEl>
                                      </p:cBhvr>
                                    </p:animEffect>
                                  </p:childTnLst>
                                </p:cTn>
                              </p:par>
                              <p:par>
                                <p:cTn id="46" presetID="22" presetClass="entr" presetSubtype="8" fill="hold" grpId="0" nodeType="withEffect">
                                  <p:stCondLst>
                                    <p:cond delay="2000"/>
                                  </p:stCondLst>
                                  <p:childTnLst>
                                    <p:set>
                                      <p:cBhvr>
                                        <p:cTn id="47" dur="1" fill="hold">
                                          <p:stCondLst>
                                            <p:cond delay="0"/>
                                          </p:stCondLst>
                                        </p:cTn>
                                        <p:tgtEl>
                                          <p:spTgt spid="55"/>
                                        </p:tgtEl>
                                        <p:attrNameLst>
                                          <p:attrName>style.visibility</p:attrName>
                                        </p:attrNameLst>
                                      </p:cBhvr>
                                      <p:to>
                                        <p:strVal val="visible"/>
                                      </p:to>
                                    </p:set>
                                    <p:animEffect transition="in" filter="wipe(left)">
                                      <p:cBhvr>
                                        <p:cTn id="48" dur="500"/>
                                        <p:tgtEl>
                                          <p:spTgt spid="55"/>
                                        </p:tgtEl>
                                      </p:cBhvr>
                                    </p:animEffect>
                                  </p:childTnLst>
                                </p:cTn>
                              </p:par>
                              <p:par>
                                <p:cTn id="49" presetID="42" presetClass="entr" presetSubtype="0" fill="hold" grpId="0" nodeType="withEffect">
                                  <p:stCondLst>
                                    <p:cond delay="2200"/>
                                  </p:stCondLst>
                                  <p:childTnLst>
                                    <p:set>
                                      <p:cBhvr>
                                        <p:cTn id="50" dur="1" fill="hold">
                                          <p:stCondLst>
                                            <p:cond delay="0"/>
                                          </p:stCondLst>
                                        </p:cTn>
                                        <p:tgtEl>
                                          <p:spTgt spid="53"/>
                                        </p:tgtEl>
                                        <p:attrNameLst>
                                          <p:attrName>style.visibility</p:attrName>
                                        </p:attrNameLst>
                                      </p:cBhvr>
                                      <p:to>
                                        <p:strVal val="visible"/>
                                      </p:to>
                                    </p:set>
                                    <p:animEffect transition="in" filter="fade">
                                      <p:cBhvr>
                                        <p:cTn id="51" dur="500"/>
                                        <p:tgtEl>
                                          <p:spTgt spid="53"/>
                                        </p:tgtEl>
                                      </p:cBhvr>
                                    </p:animEffect>
                                    <p:anim calcmode="lin" valueType="num">
                                      <p:cBhvr>
                                        <p:cTn id="52" dur="500" fill="hold"/>
                                        <p:tgtEl>
                                          <p:spTgt spid="53"/>
                                        </p:tgtEl>
                                        <p:attrNameLst>
                                          <p:attrName>ppt_x</p:attrName>
                                        </p:attrNameLst>
                                      </p:cBhvr>
                                      <p:tavLst>
                                        <p:tav tm="0">
                                          <p:val>
                                            <p:strVal val="#ppt_x"/>
                                          </p:val>
                                        </p:tav>
                                        <p:tav tm="100000">
                                          <p:val>
                                            <p:strVal val="#ppt_x"/>
                                          </p:val>
                                        </p:tav>
                                      </p:tavLst>
                                    </p:anim>
                                    <p:anim calcmode="lin" valueType="num">
                                      <p:cBhvr>
                                        <p:cTn id="53" dur="500" fill="hold"/>
                                        <p:tgtEl>
                                          <p:spTgt spid="53"/>
                                        </p:tgtEl>
                                        <p:attrNameLst>
                                          <p:attrName>ppt_y</p:attrName>
                                        </p:attrNameLst>
                                      </p:cBhvr>
                                      <p:tavLst>
                                        <p:tav tm="0">
                                          <p:val>
                                            <p:strVal val="#ppt_y+.1"/>
                                          </p:val>
                                        </p:tav>
                                        <p:tav tm="100000">
                                          <p:val>
                                            <p:strVal val="#ppt_y"/>
                                          </p:val>
                                        </p:tav>
                                      </p:tavLst>
                                    </p:anim>
                                  </p:childTnLst>
                                </p:cTn>
                              </p:par>
                              <p:par>
                                <p:cTn id="54" presetID="22" presetClass="entr" presetSubtype="8" fill="hold" grpId="0" nodeType="withEffect">
                                  <p:stCondLst>
                                    <p:cond delay="2400"/>
                                  </p:stCondLst>
                                  <p:childTnLst>
                                    <p:set>
                                      <p:cBhvr>
                                        <p:cTn id="55" dur="1" fill="hold">
                                          <p:stCondLst>
                                            <p:cond delay="0"/>
                                          </p:stCondLst>
                                        </p:cTn>
                                        <p:tgtEl>
                                          <p:spTgt spid="52"/>
                                        </p:tgtEl>
                                        <p:attrNameLst>
                                          <p:attrName>style.visibility</p:attrName>
                                        </p:attrNameLst>
                                      </p:cBhvr>
                                      <p:to>
                                        <p:strVal val="visible"/>
                                      </p:to>
                                    </p:set>
                                    <p:animEffect transition="in" filter="wipe(left)">
                                      <p:cBhvr>
                                        <p:cTn id="56" dur="500"/>
                                        <p:tgtEl>
                                          <p:spTgt spid="52"/>
                                        </p:tgtEl>
                                      </p:cBhvr>
                                    </p:animEffect>
                                  </p:childTnLst>
                                </p:cTn>
                              </p:par>
                              <p:par>
                                <p:cTn id="57" presetID="22" presetClass="entr" presetSubtype="8" fill="hold" grpId="0" nodeType="withEffect">
                                  <p:stCondLst>
                                    <p:cond delay="2600"/>
                                  </p:stCondLst>
                                  <p:childTnLst>
                                    <p:set>
                                      <p:cBhvr>
                                        <p:cTn id="58" dur="1" fill="hold">
                                          <p:stCondLst>
                                            <p:cond delay="0"/>
                                          </p:stCondLst>
                                        </p:cTn>
                                        <p:tgtEl>
                                          <p:spTgt spid="56"/>
                                        </p:tgtEl>
                                        <p:attrNameLst>
                                          <p:attrName>style.visibility</p:attrName>
                                        </p:attrNameLst>
                                      </p:cBhvr>
                                      <p:to>
                                        <p:strVal val="visible"/>
                                      </p:to>
                                    </p:set>
                                    <p:animEffect transition="in" filter="wipe(left)">
                                      <p:cBhvr>
                                        <p:cTn id="59"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50" grpId="0"/>
      <p:bldP spid="51" grpId="0"/>
      <p:bldP spid="52" grpId="0" animBg="1"/>
      <p:bldP spid="53" grpId="0"/>
      <p:bldP spid="54" grpId="0"/>
      <p:bldP spid="55" grpId="0"/>
      <p:bldP spid="5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KSO_Shape"/>
          <p:cNvSpPr/>
          <p:nvPr/>
        </p:nvSpPr>
        <p:spPr>
          <a:xfrm>
            <a:off x="586740" y="46557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9" name="文本框 48"/>
          <p:cNvSpPr txBox="1"/>
          <p:nvPr/>
        </p:nvSpPr>
        <p:spPr>
          <a:xfrm>
            <a:off x="399891" y="434727"/>
            <a:ext cx="3626848" cy="523220"/>
          </a:xfrm>
          <a:prstGeom prst="rect">
            <a:avLst/>
          </a:prstGeom>
          <a:noFill/>
        </p:spPr>
        <p:txBody>
          <a:bodyPr wrap="square" rtlCol="0">
            <a:spAutoFit/>
          </a:bodyPr>
          <a:lstStyle/>
          <a:p>
            <a:pPr algn="ctr"/>
            <a:r>
              <a:rPr lang="zh-CN" altLang="en-US" sz="2800" dirty="0">
                <a:solidFill>
                  <a:srgbClr val="3A3A3A"/>
                </a:solidFill>
                <a:latin typeface="方正兰亭细黑简体" panose="02000000000000000000" pitchFamily="2" charset="-122"/>
                <a:ea typeface="方正兰亭细黑简体" panose="02000000000000000000" pitchFamily="2" charset="-122"/>
              </a:rPr>
              <a:t>这里输入标题</a:t>
            </a:r>
          </a:p>
        </p:txBody>
      </p:sp>
      <p:grpSp>
        <p:nvGrpSpPr>
          <p:cNvPr id="57" name="组合 56"/>
          <p:cNvGrpSpPr>
            <a:grpSpLocks/>
          </p:cNvGrpSpPr>
          <p:nvPr/>
        </p:nvGrpSpPr>
        <p:grpSpPr bwMode="auto">
          <a:xfrm>
            <a:off x="1374774" y="2161948"/>
            <a:ext cx="3633788" cy="2744788"/>
            <a:chOff x="1061987" y="1994163"/>
            <a:chExt cx="4169575" cy="2926068"/>
          </a:xfrm>
        </p:grpSpPr>
        <p:sp>
          <p:nvSpPr>
            <p:cNvPr id="58" name="矩形 57"/>
            <p:cNvSpPr/>
            <p:nvPr/>
          </p:nvSpPr>
          <p:spPr>
            <a:xfrm rot="16200000">
              <a:off x="4044760" y="3940655"/>
              <a:ext cx="929099" cy="3734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buFont typeface="Arial" panose="020B0604020202020204" pitchFamily="34" charset="0"/>
                <a:buNone/>
                <a:defRPr/>
              </a:pPr>
              <a:endParaRPr lang="zh-CN" altLang="en-US">
                <a:ea typeface="微软雅黑" panose="020B0503020204020204" pitchFamily="34" charset="-122"/>
              </a:endParaRPr>
            </a:p>
          </p:txBody>
        </p:sp>
        <p:sp>
          <p:nvSpPr>
            <p:cNvPr id="59" name="矩形 58"/>
            <p:cNvSpPr/>
            <p:nvPr/>
          </p:nvSpPr>
          <p:spPr>
            <a:xfrm rot="16200000">
              <a:off x="2915387" y="3570878"/>
              <a:ext cx="1668654" cy="37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buFont typeface="Arial" panose="020B0604020202020204" pitchFamily="34" charset="0"/>
                <a:buNone/>
                <a:defRPr/>
              </a:pPr>
              <a:endParaRPr lang="zh-CN" altLang="en-US">
                <a:ea typeface="微软雅黑" panose="020B0503020204020204" pitchFamily="34" charset="-122"/>
              </a:endParaRPr>
            </a:p>
          </p:txBody>
        </p:sp>
        <p:sp>
          <p:nvSpPr>
            <p:cNvPr id="60" name="矩形 59"/>
            <p:cNvSpPr/>
            <p:nvPr/>
          </p:nvSpPr>
          <p:spPr>
            <a:xfrm rot="16200000">
              <a:off x="1953621" y="3368708"/>
              <a:ext cx="2074817" cy="371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buFont typeface="Arial" panose="020B0604020202020204" pitchFamily="34" charset="0"/>
                <a:buNone/>
                <a:defRPr/>
              </a:pPr>
              <a:endParaRPr lang="zh-CN" altLang="en-US">
                <a:ea typeface="微软雅黑" panose="020B0503020204020204" pitchFamily="34" charset="-122"/>
              </a:endParaRPr>
            </a:p>
          </p:txBody>
        </p:sp>
        <p:sp>
          <p:nvSpPr>
            <p:cNvPr id="61" name="矩形 60"/>
            <p:cNvSpPr/>
            <p:nvPr/>
          </p:nvSpPr>
          <p:spPr>
            <a:xfrm rot="16200000">
              <a:off x="1540111" y="3714792"/>
              <a:ext cx="1382648" cy="371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buFont typeface="Arial" panose="020B0604020202020204" pitchFamily="34" charset="0"/>
                <a:buNone/>
                <a:defRPr/>
              </a:pPr>
              <a:endParaRPr lang="zh-CN" altLang="en-US">
                <a:ea typeface="微软雅黑" panose="020B0503020204020204" pitchFamily="34" charset="-122"/>
              </a:endParaRPr>
            </a:p>
          </p:txBody>
        </p:sp>
        <p:sp>
          <p:nvSpPr>
            <p:cNvPr id="62" name="TextBox 95"/>
            <p:cNvSpPr txBox="1"/>
            <p:nvPr/>
          </p:nvSpPr>
          <p:spPr>
            <a:xfrm>
              <a:off x="1989167" y="2914800"/>
              <a:ext cx="668516" cy="362162"/>
            </a:xfrm>
            <a:prstGeom prst="rect">
              <a:avLst/>
            </a:prstGeom>
            <a:noFill/>
          </p:spPr>
          <p:txBody>
            <a:bodyPr lIns="91431" tIns="45715" rIns="91431" bIns="45715">
              <a:spAutoFit/>
            </a:bodyPr>
            <a:lstStyle/>
            <a:p>
              <a:pPr eaLnBrk="1" hangingPunct="1">
                <a:buFont typeface="Arial" panose="020B0604020202020204" pitchFamily="34" charset="0"/>
                <a:buNone/>
                <a:defRPr/>
              </a:pPr>
              <a:r>
                <a:rPr lang="en-US" altLang="zh-CN" sz="1600" spc="-150" dirty="0">
                  <a:solidFill>
                    <a:schemeClr val="bg1">
                      <a:lumMod val="50000"/>
                    </a:schemeClr>
                  </a:solidFill>
                  <a:latin typeface="微软雅黑" pitchFamily="34" charset="-122"/>
                  <a:ea typeface="微软雅黑" pitchFamily="34" charset="-122"/>
                </a:rPr>
                <a:t>66%</a:t>
              </a:r>
              <a:endParaRPr lang="zh-CN" altLang="en-US" sz="1600" spc="-150" dirty="0">
                <a:solidFill>
                  <a:schemeClr val="bg1">
                    <a:lumMod val="50000"/>
                  </a:schemeClr>
                </a:solidFill>
                <a:latin typeface="微软雅黑" pitchFamily="34" charset="-122"/>
                <a:ea typeface="微软雅黑" pitchFamily="34" charset="-122"/>
              </a:endParaRPr>
            </a:p>
          </p:txBody>
        </p:sp>
        <p:sp>
          <p:nvSpPr>
            <p:cNvPr id="63" name="TextBox 102"/>
            <p:cNvSpPr txBox="1"/>
            <p:nvPr/>
          </p:nvSpPr>
          <p:spPr>
            <a:xfrm>
              <a:off x="3512000" y="2633870"/>
              <a:ext cx="670338" cy="394317"/>
            </a:xfrm>
            <a:prstGeom prst="rect">
              <a:avLst/>
            </a:prstGeom>
            <a:noFill/>
          </p:spPr>
          <p:txBody>
            <a:bodyPr lIns="91431" tIns="45715" rIns="91431" bIns="45715">
              <a:spAutoFit/>
            </a:bodyPr>
            <a:lstStyle/>
            <a:p>
              <a:pPr eaLnBrk="1" hangingPunct="1">
                <a:buFont typeface="Arial" panose="020B0604020202020204" pitchFamily="34" charset="0"/>
                <a:buNone/>
                <a:defRPr/>
              </a:pPr>
              <a:r>
                <a:rPr lang="en-US" altLang="zh-CN" spc="-151" dirty="0">
                  <a:solidFill>
                    <a:schemeClr val="bg1">
                      <a:lumMod val="50000"/>
                    </a:schemeClr>
                  </a:solidFill>
                  <a:ea typeface="微软雅黑" panose="020B0503020204020204" pitchFamily="34" charset="-122"/>
                </a:rPr>
                <a:t>79%</a:t>
              </a:r>
              <a:endParaRPr lang="zh-CN" altLang="en-US" spc="-151" dirty="0">
                <a:solidFill>
                  <a:schemeClr val="bg1">
                    <a:lumMod val="50000"/>
                  </a:schemeClr>
                </a:solidFill>
                <a:ea typeface="微软雅黑" panose="020B0503020204020204" pitchFamily="34" charset="-122"/>
              </a:endParaRPr>
            </a:p>
          </p:txBody>
        </p:sp>
        <p:sp>
          <p:nvSpPr>
            <p:cNvPr id="64" name="TextBox 103"/>
            <p:cNvSpPr txBox="1"/>
            <p:nvPr/>
          </p:nvSpPr>
          <p:spPr>
            <a:xfrm>
              <a:off x="4258843" y="3363272"/>
              <a:ext cx="670338" cy="394316"/>
            </a:xfrm>
            <a:prstGeom prst="rect">
              <a:avLst/>
            </a:prstGeom>
            <a:noFill/>
          </p:spPr>
          <p:txBody>
            <a:bodyPr lIns="91431" tIns="45715" rIns="91431" bIns="45715">
              <a:spAutoFit/>
            </a:bodyPr>
            <a:lstStyle/>
            <a:p>
              <a:pPr eaLnBrk="1" hangingPunct="1">
                <a:buFont typeface="Arial" panose="020B0604020202020204" pitchFamily="34" charset="0"/>
                <a:buNone/>
                <a:defRPr/>
              </a:pPr>
              <a:r>
                <a:rPr lang="en-US" altLang="zh-CN" spc="-151" dirty="0">
                  <a:solidFill>
                    <a:schemeClr val="bg1">
                      <a:lumMod val="50000"/>
                    </a:schemeClr>
                  </a:solidFill>
                  <a:ea typeface="微软雅黑" panose="020B0503020204020204" pitchFamily="34" charset="-122"/>
                </a:rPr>
                <a:t>43%</a:t>
              </a:r>
              <a:endParaRPr lang="zh-CN" altLang="en-US" spc="-151" dirty="0">
                <a:solidFill>
                  <a:schemeClr val="bg1">
                    <a:lumMod val="50000"/>
                  </a:schemeClr>
                </a:solidFill>
                <a:ea typeface="微软雅黑" panose="020B0503020204020204" pitchFamily="34" charset="-122"/>
              </a:endParaRPr>
            </a:p>
          </p:txBody>
        </p:sp>
        <p:sp>
          <p:nvSpPr>
            <p:cNvPr id="65" name="TextBox 104"/>
            <p:cNvSpPr txBox="1"/>
            <p:nvPr/>
          </p:nvSpPr>
          <p:spPr>
            <a:xfrm>
              <a:off x="2752404" y="2242938"/>
              <a:ext cx="668517" cy="362162"/>
            </a:xfrm>
            <a:prstGeom prst="rect">
              <a:avLst/>
            </a:prstGeom>
            <a:noFill/>
          </p:spPr>
          <p:txBody>
            <a:bodyPr lIns="91431" tIns="45715" rIns="91431" bIns="45715">
              <a:spAutoFit/>
            </a:bodyPr>
            <a:lstStyle/>
            <a:p>
              <a:pPr eaLnBrk="1" hangingPunct="1">
                <a:buFont typeface="Arial" panose="020B0604020202020204" pitchFamily="34" charset="0"/>
                <a:buNone/>
                <a:defRPr/>
              </a:pPr>
              <a:r>
                <a:rPr lang="en-US" altLang="zh-CN" sz="1600" spc="-151" dirty="0">
                  <a:solidFill>
                    <a:schemeClr val="bg1">
                      <a:lumMod val="50000"/>
                    </a:schemeClr>
                  </a:solidFill>
                  <a:ea typeface="微软雅黑" panose="020B0503020204020204" pitchFamily="34" charset="-122"/>
                </a:rPr>
                <a:t>95%</a:t>
              </a:r>
              <a:endParaRPr lang="zh-CN" altLang="en-US" sz="1600" spc="-151" dirty="0">
                <a:solidFill>
                  <a:schemeClr val="bg1">
                    <a:lumMod val="50000"/>
                  </a:schemeClr>
                </a:solidFill>
                <a:ea typeface="微软雅黑" panose="020B0503020204020204" pitchFamily="34" charset="-122"/>
              </a:endParaRPr>
            </a:p>
          </p:txBody>
        </p:sp>
        <p:sp>
          <p:nvSpPr>
            <p:cNvPr id="66" name="TextBox 147"/>
            <p:cNvSpPr txBox="1">
              <a:spLocks noChangeArrowheads="1"/>
            </p:cNvSpPr>
            <p:nvPr/>
          </p:nvSpPr>
          <p:spPr bwMode="auto">
            <a:xfrm>
              <a:off x="1989162" y="4663797"/>
              <a:ext cx="487256" cy="256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0557" tIns="35279" rIns="70557" bIns="35279">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100">
                  <a:latin typeface="微软雅黑" panose="020B0503020204020204" pitchFamily="34" charset="-122"/>
                  <a:ea typeface="微软雅黑" panose="020B0503020204020204" pitchFamily="34" charset="-122"/>
                </a:rPr>
                <a:t>标题</a:t>
              </a:r>
            </a:p>
          </p:txBody>
        </p:sp>
        <p:sp>
          <p:nvSpPr>
            <p:cNvPr id="67" name="TextBox 148"/>
            <p:cNvSpPr txBox="1">
              <a:spLocks noChangeArrowheads="1"/>
            </p:cNvSpPr>
            <p:nvPr/>
          </p:nvSpPr>
          <p:spPr bwMode="auto">
            <a:xfrm>
              <a:off x="2826647" y="4663797"/>
              <a:ext cx="487256" cy="256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0557" tIns="35279" rIns="70557" bIns="35279">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100">
                  <a:latin typeface="微软雅黑" panose="020B0503020204020204" pitchFamily="34" charset="-122"/>
                  <a:ea typeface="微软雅黑" panose="020B0503020204020204" pitchFamily="34" charset="-122"/>
                </a:rPr>
                <a:t>标题</a:t>
              </a:r>
            </a:p>
          </p:txBody>
        </p:sp>
        <p:sp>
          <p:nvSpPr>
            <p:cNvPr id="68" name="TextBox 149"/>
            <p:cNvSpPr txBox="1">
              <a:spLocks noChangeArrowheads="1"/>
            </p:cNvSpPr>
            <p:nvPr/>
          </p:nvSpPr>
          <p:spPr bwMode="auto">
            <a:xfrm>
              <a:off x="3496225" y="4663797"/>
              <a:ext cx="487256" cy="256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0557" tIns="35279" rIns="70557" bIns="35279">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100">
                  <a:latin typeface="微软雅黑" panose="020B0503020204020204" pitchFamily="34" charset="-122"/>
                  <a:ea typeface="微软雅黑" panose="020B0503020204020204" pitchFamily="34" charset="-122"/>
                </a:rPr>
                <a:t>标题</a:t>
              </a:r>
            </a:p>
          </p:txBody>
        </p:sp>
        <p:sp>
          <p:nvSpPr>
            <p:cNvPr id="69" name="TextBox 150"/>
            <p:cNvSpPr txBox="1">
              <a:spLocks noChangeArrowheads="1"/>
            </p:cNvSpPr>
            <p:nvPr/>
          </p:nvSpPr>
          <p:spPr bwMode="auto">
            <a:xfrm>
              <a:off x="4309946" y="4663797"/>
              <a:ext cx="487256" cy="256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0557" tIns="35279" rIns="70557" bIns="35279">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100">
                  <a:latin typeface="微软雅黑" panose="020B0503020204020204" pitchFamily="34" charset="-122"/>
                  <a:ea typeface="微软雅黑" panose="020B0503020204020204" pitchFamily="34" charset="-122"/>
                </a:rPr>
                <a:t>标题</a:t>
              </a:r>
            </a:p>
          </p:txBody>
        </p:sp>
        <p:grpSp>
          <p:nvGrpSpPr>
            <p:cNvPr id="70" name="组合 2"/>
            <p:cNvGrpSpPr>
              <a:grpSpLocks/>
            </p:cNvGrpSpPr>
            <p:nvPr/>
          </p:nvGrpSpPr>
          <p:grpSpPr bwMode="auto">
            <a:xfrm>
              <a:off x="1061987" y="1994163"/>
              <a:ext cx="4169575" cy="2597744"/>
              <a:chOff x="1061987" y="1994163"/>
              <a:chExt cx="4169575" cy="2597744"/>
            </a:xfrm>
          </p:grpSpPr>
          <p:cxnSp>
            <p:nvCxnSpPr>
              <p:cNvPr id="71" name="直接箭头连接符 70"/>
              <p:cNvCxnSpPr/>
              <p:nvPr/>
            </p:nvCxnSpPr>
            <p:spPr>
              <a:xfrm flipV="1">
                <a:off x="1650355" y="1994163"/>
                <a:ext cx="0" cy="259775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2" name="直接箭头连接符 71"/>
              <p:cNvCxnSpPr/>
              <p:nvPr/>
            </p:nvCxnSpPr>
            <p:spPr>
              <a:xfrm>
                <a:off x="1610280" y="4591916"/>
                <a:ext cx="362128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3" name="TextBox 130"/>
              <p:cNvSpPr txBox="1">
                <a:spLocks noChangeArrowheads="1"/>
              </p:cNvSpPr>
              <p:nvPr/>
            </p:nvSpPr>
            <p:spPr bwMode="auto">
              <a:xfrm>
                <a:off x="1061987" y="4318602"/>
                <a:ext cx="411838" cy="256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0557" tIns="35279" rIns="70557" bIns="35279">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100">
                    <a:ea typeface="微软雅黑" panose="020B0503020204020204" pitchFamily="34" charset="-122"/>
                  </a:rPr>
                  <a:t>100</a:t>
                </a:r>
                <a:endParaRPr lang="zh-CN" altLang="en-US" sz="1100">
                  <a:ea typeface="微软雅黑" panose="020B0503020204020204" pitchFamily="34" charset="-122"/>
                </a:endParaRPr>
              </a:p>
            </p:txBody>
          </p:sp>
          <p:sp>
            <p:nvSpPr>
              <p:cNvPr id="74" name="TextBox 131"/>
              <p:cNvSpPr txBox="1">
                <a:spLocks noChangeArrowheads="1"/>
              </p:cNvSpPr>
              <p:nvPr/>
            </p:nvSpPr>
            <p:spPr bwMode="auto">
              <a:xfrm>
                <a:off x="1061987" y="4109015"/>
                <a:ext cx="411838" cy="256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0557" tIns="35279" rIns="70557" bIns="35279">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100">
                    <a:ea typeface="微软雅黑" panose="020B0503020204020204" pitchFamily="34" charset="-122"/>
                  </a:rPr>
                  <a:t>200</a:t>
                </a:r>
                <a:endParaRPr lang="zh-CN" altLang="en-US" sz="1100">
                  <a:ea typeface="微软雅黑" panose="020B0503020204020204" pitchFamily="34" charset="-122"/>
                </a:endParaRPr>
              </a:p>
            </p:txBody>
          </p:sp>
          <p:sp>
            <p:nvSpPr>
              <p:cNvPr id="75" name="TextBox 142"/>
              <p:cNvSpPr txBox="1">
                <a:spLocks noChangeArrowheads="1"/>
              </p:cNvSpPr>
              <p:nvPr/>
            </p:nvSpPr>
            <p:spPr bwMode="auto">
              <a:xfrm>
                <a:off x="1061987" y="3871788"/>
                <a:ext cx="411838" cy="256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0557" tIns="35279" rIns="70557" bIns="35279">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100">
                    <a:ea typeface="微软雅黑" panose="020B0503020204020204" pitchFamily="34" charset="-122"/>
                  </a:rPr>
                  <a:t>300</a:t>
                </a:r>
                <a:endParaRPr lang="zh-CN" altLang="en-US" sz="1100">
                  <a:ea typeface="微软雅黑" panose="020B0503020204020204" pitchFamily="34" charset="-122"/>
                </a:endParaRPr>
              </a:p>
            </p:txBody>
          </p:sp>
          <p:sp>
            <p:nvSpPr>
              <p:cNvPr id="76" name="TextBox 143"/>
              <p:cNvSpPr txBox="1">
                <a:spLocks noChangeArrowheads="1"/>
              </p:cNvSpPr>
              <p:nvPr/>
            </p:nvSpPr>
            <p:spPr bwMode="auto">
              <a:xfrm>
                <a:off x="1061987" y="3634563"/>
                <a:ext cx="411838" cy="256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0557" tIns="35279" rIns="70557" bIns="35279">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100">
                    <a:ea typeface="微软雅黑" panose="020B0503020204020204" pitchFamily="34" charset="-122"/>
                  </a:rPr>
                  <a:t>400</a:t>
                </a:r>
                <a:endParaRPr lang="zh-CN" altLang="en-US" sz="1100">
                  <a:ea typeface="微软雅黑" panose="020B0503020204020204" pitchFamily="34" charset="-122"/>
                </a:endParaRPr>
              </a:p>
            </p:txBody>
          </p:sp>
          <p:sp>
            <p:nvSpPr>
              <p:cNvPr id="77" name="TextBox 144"/>
              <p:cNvSpPr txBox="1">
                <a:spLocks noChangeArrowheads="1"/>
              </p:cNvSpPr>
              <p:nvPr/>
            </p:nvSpPr>
            <p:spPr bwMode="auto">
              <a:xfrm>
                <a:off x="1061987" y="3397336"/>
                <a:ext cx="411838" cy="256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0557" tIns="35279" rIns="70557" bIns="35279">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100">
                    <a:ea typeface="微软雅黑" panose="020B0503020204020204" pitchFamily="34" charset="-122"/>
                  </a:rPr>
                  <a:t>500</a:t>
                </a:r>
                <a:endParaRPr lang="zh-CN" altLang="en-US" sz="1100">
                  <a:ea typeface="微软雅黑" panose="020B0503020204020204" pitchFamily="34" charset="-122"/>
                </a:endParaRPr>
              </a:p>
            </p:txBody>
          </p:sp>
          <p:sp>
            <p:nvSpPr>
              <p:cNvPr id="78" name="TextBox 145"/>
              <p:cNvSpPr txBox="1">
                <a:spLocks noChangeArrowheads="1"/>
              </p:cNvSpPr>
              <p:nvPr/>
            </p:nvSpPr>
            <p:spPr bwMode="auto">
              <a:xfrm>
                <a:off x="1061987" y="3160110"/>
                <a:ext cx="411838" cy="256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0557" tIns="35279" rIns="70557" bIns="35279">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100">
                    <a:ea typeface="微软雅黑" panose="020B0503020204020204" pitchFamily="34" charset="-122"/>
                  </a:rPr>
                  <a:t>600</a:t>
                </a:r>
                <a:endParaRPr lang="zh-CN" altLang="en-US" sz="1100">
                  <a:ea typeface="微软雅黑" panose="020B0503020204020204" pitchFamily="34" charset="-122"/>
                </a:endParaRPr>
              </a:p>
            </p:txBody>
          </p:sp>
          <p:sp>
            <p:nvSpPr>
              <p:cNvPr id="79" name="TextBox 146"/>
              <p:cNvSpPr txBox="1">
                <a:spLocks noChangeArrowheads="1"/>
              </p:cNvSpPr>
              <p:nvPr/>
            </p:nvSpPr>
            <p:spPr bwMode="auto">
              <a:xfrm>
                <a:off x="1061987" y="2922884"/>
                <a:ext cx="411838" cy="256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0557" tIns="35279" rIns="70557" bIns="35279">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100">
                    <a:ea typeface="微软雅黑" panose="020B0503020204020204" pitchFamily="34" charset="-122"/>
                  </a:rPr>
                  <a:t>700</a:t>
                </a:r>
                <a:endParaRPr lang="zh-CN" altLang="en-US" sz="1100">
                  <a:ea typeface="微软雅黑" panose="020B0503020204020204" pitchFamily="34" charset="-122"/>
                </a:endParaRPr>
              </a:p>
            </p:txBody>
          </p:sp>
          <p:sp>
            <p:nvSpPr>
              <p:cNvPr id="80" name="TextBox 179"/>
              <p:cNvSpPr txBox="1">
                <a:spLocks noChangeArrowheads="1"/>
              </p:cNvSpPr>
              <p:nvPr/>
            </p:nvSpPr>
            <p:spPr bwMode="auto">
              <a:xfrm>
                <a:off x="1061987" y="2695449"/>
                <a:ext cx="411838" cy="256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0557" tIns="35279" rIns="70557" bIns="35279">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100">
                    <a:ea typeface="微软雅黑" panose="020B0503020204020204" pitchFamily="34" charset="-122"/>
                  </a:rPr>
                  <a:t>800</a:t>
                </a:r>
                <a:endParaRPr lang="zh-CN" altLang="en-US" sz="1100">
                  <a:ea typeface="微软雅黑" panose="020B0503020204020204" pitchFamily="34" charset="-122"/>
                </a:endParaRPr>
              </a:p>
            </p:txBody>
          </p:sp>
          <p:sp>
            <p:nvSpPr>
              <p:cNvPr id="81" name="TextBox 180"/>
              <p:cNvSpPr txBox="1">
                <a:spLocks noChangeArrowheads="1"/>
              </p:cNvSpPr>
              <p:nvPr/>
            </p:nvSpPr>
            <p:spPr bwMode="auto">
              <a:xfrm>
                <a:off x="1061987" y="2516282"/>
                <a:ext cx="411838" cy="256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0557" tIns="35279" rIns="70557" bIns="35279">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100">
                    <a:ea typeface="微软雅黑" panose="020B0503020204020204" pitchFamily="34" charset="-122"/>
                  </a:rPr>
                  <a:t>900</a:t>
                </a:r>
                <a:endParaRPr lang="zh-CN" altLang="en-US" sz="1100">
                  <a:ea typeface="微软雅黑" panose="020B0503020204020204" pitchFamily="34" charset="-122"/>
                </a:endParaRPr>
              </a:p>
            </p:txBody>
          </p:sp>
          <p:sp>
            <p:nvSpPr>
              <p:cNvPr id="82" name="TextBox 181"/>
              <p:cNvSpPr txBox="1">
                <a:spLocks noChangeArrowheads="1"/>
              </p:cNvSpPr>
              <p:nvPr/>
            </p:nvSpPr>
            <p:spPr bwMode="auto">
              <a:xfrm>
                <a:off x="1061987" y="2326314"/>
                <a:ext cx="494614" cy="256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0557" tIns="35279" rIns="70557" bIns="35279">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100">
                    <a:ea typeface="微软雅黑" panose="020B0503020204020204" pitchFamily="34" charset="-122"/>
                  </a:rPr>
                  <a:t>1000</a:t>
                </a:r>
                <a:endParaRPr lang="zh-CN" altLang="en-US" sz="1100">
                  <a:ea typeface="微软雅黑" panose="020B0503020204020204" pitchFamily="34" charset="-122"/>
                </a:endParaRPr>
              </a:p>
            </p:txBody>
          </p:sp>
          <p:sp>
            <p:nvSpPr>
              <p:cNvPr id="83" name="Line 6"/>
              <p:cNvSpPr>
                <a:spLocks noChangeShapeType="1"/>
              </p:cNvSpPr>
              <p:nvPr/>
            </p:nvSpPr>
            <p:spPr bwMode="auto">
              <a:xfrm>
                <a:off x="1397156" y="3080650"/>
                <a:ext cx="3690501" cy="0"/>
              </a:xfrm>
              <a:prstGeom prst="line">
                <a:avLst/>
              </a:prstGeom>
              <a:noFill/>
              <a:ln w="5" cap="flat">
                <a:solidFill>
                  <a:schemeClr val="bg1">
                    <a:lumMod val="50000"/>
                    <a:alpha val="25000"/>
                  </a:schemeClr>
                </a:solidFill>
                <a:prstDash val="solid"/>
                <a:miter lim="800000"/>
                <a:headEnd/>
                <a:tailEnd/>
              </a:ln>
              <a:extLst>
                <a:ext uri="{909E8E84-426E-40DD-AFC4-6F175D3DCCD1}">
                  <a14:hiddenFill xmlns:a14="http://schemas.microsoft.com/office/drawing/2010/main">
                    <a:noFill/>
                  </a14:hiddenFill>
                </a:ext>
              </a:extLst>
            </p:spPr>
            <p:txBody>
              <a:bodyPr lIns="70557" tIns="35279" rIns="70557" bIns="35279"/>
              <a:lstStyle/>
              <a:p>
                <a:pPr eaLnBrk="1" hangingPunct="1">
                  <a:buFont typeface="Arial" panose="020B0604020202020204" pitchFamily="34" charset="0"/>
                  <a:buNone/>
                  <a:defRPr/>
                </a:pPr>
                <a:endParaRPr lang="zh-CN" altLang="en-US"/>
              </a:p>
            </p:txBody>
          </p:sp>
          <p:sp>
            <p:nvSpPr>
              <p:cNvPr id="84" name="Line 7"/>
              <p:cNvSpPr>
                <a:spLocks noChangeShapeType="1"/>
              </p:cNvSpPr>
              <p:nvPr/>
            </p:nvSpPr>
            <p:spPr bwMode="auto">
              <a:xfrm>
                <a:off x="1397156" y="3310809"/>
                <a:ext cx="3690501" cy="0"/>
              </a:xfrm>
              <a:prstGeom prst="line">
                <a:avLst/>
              </a:prstGeom>
              <a:noFill/>
              <a:ln w="5" cap="flat">
                <a:solidFill>
                  <a:schemeClr val="bg1">
                    <a:lumMod val="50000"/>
                    <a:alpha val="25000"/>
                  </a:schemeClr>
                </a:solidFill>
                <a:prstDash val="solid"/>
                <a:miter lim="800000"/>
                <a:headEnd/>
                <a:tailEnd/>
              </a:ln>
              <a:extLst>
                <a:ext uri="{909E8E84-426E-40DD-AFC4-6F175D3DCCD1}">
                  <a14:hiddenFill xmlns:a14="http://schemas.microsoft.com/office/drawing/2010/main">
                    <a:noFill/>
                  </a14:hiddenFill>
                </a:ext>
              </a:extLst>
            </p:spPr>
            <p:txBody>
              <a:bodyPr lIns="70557" tIns="35279" rIns="70557" bIns="35279"/>
              <a:lstStyle/>
              <a:p>
                <a:pPr eaLnBrk="1" hangingPunct="1">
                  <a:buFont typeface="Arial" panose="020B0604020202020204" pitchFamily="34" charset="0"/>
                  <a:buNone/>
                  <a:defRPr/>
                </a:pPr>
                <a:endParaRPr lang="zh-CN" altLang="en-US"/>
              </a:p>
            </p:txBody>
          </p:sp>
          <p:sp>
            <p:nvSpPr>
              <p:cNvPr id="85" name="Line 8"/>
              <p:cNvSpPr>
                <a:spLocks noChangeShapeType="1"/>
              </p:cNvSpPr>
              <p:nvPr/>
            </p:nvSpPr>
            <p:spPr bwMode="auto">
              <a:xfrm>
                <a:off x="1397156" y="3534198"/>
                <a:ext cx="3690501" cy="0"/>
              </a:xfrm>
              <a:prstGeom prst="line">
                <a:avLst/>
              </a:prstGeom>
              <a:noFill/>
              <a:ln w="5" cap="flat">
                <a:solidFill>
                  <a:schemeClr val="bg1">
                    <a:lumMod val="50000"/>
                    <a:alpha val="25000"/>
                  </a:schemeClr>
                </a:solidFill>
                <a:prstDash val="solid"/>
                <a:miter lim="800000"/>
                <a:headEnd/>
                <a:tailEnd/>
              </a:ln>
              <a:extLst>
                <a:ext uri="{909E8E84-426E-40DD-AFC4-6F175D3DCCD1}">
                  <a14:hiddenFill xmlns:a14="http://schemas.microsoft.com/office/drawing/2010/main">
                    <a:noFill/>
                  </a14:hiddenFill>
                </a:ext>
              </a:extLst>
            </p:spPr>
            <p:txBody>
              <a:bodyPr lIns="70557" tIns="35279" rIns="70557" bIns="35279"/>
              <a:lstStyle/>
              <a:p>
                <a:pPr eaLnBrk="1" hangingPunct="1">
                  <a:buFont typeface="Arial" panose="020B0604020202020204" pitchFamily="34" charset="0"/>
                  <a:buNone/>
                  <a:defRPr/>
                </a:pPr>
                <a:endParaRPr lang="zh-CN" altLang="en-US"/>
              </a:p>
            </p:txBody>
          </p:sp>
          <p:sp>
            <p:nvSpPr>
              <p:cNvPr id="86" name="Line 9"/>
              <p:cNvSpPr>
                <a:spLocks noChangeShapeType="1"/>
              </p:cNvSpPr>
              <p:nvPr/>
            </p:nvSpPr>
            <p:spPr bwMode="auto">
              <a:xfrm>
                <a:off x="1397156" y="3764358"/>
                <a:ext cx="3690501" cy="0"/>
              </a:xfrm>
              <a:prstGeom prst="line">
                <a:avLst/>
              </a:prstGeom>
              <a:noFill/>
              <a:ln w="5" cap="flat">
                <a:solidFill>
                  <a:schemeClr val="bg1">
                    <a:lumMod val="50000"/>
                    <a:alpha val="25000"/>
                  </a:schemeClr>
                </a:solidFill>
                <a:prstDash val="solid"/>
                <a:miter lim="800000"/>
                <a:headEnd/>
                <a:tailEnd/>
              </a:ln>
              <a:extLst>
                <a:ext uri="{909E8E84-426E-40DD-AFC4-6F175D3DCCD1}">
                  <a14:hiddenFill xmlns:a14="http://schemas.microsoft.com/office/drawing/2010/main">
                    <a:noFill/>
                  </a14:hiddenFill>
                </a:ext>
              </a:extLst>
            </p:spPr>
            <p:txBody>
              <a:bodyPr lIns="70557" tIns="35279" rIns="70557" bIns="35279"/>
              <a:lstStyle/>
              <a:p>
                <a:pPr eaLnBrk="1" hangingPunct="1">
                  <a:buFont typeface="Arial" panose="020B0604020202020204" pitchFamily="34" charset="0"/>
                  <a:buNone/>
                  <a:defRPr/>
                </a:pPr>
                <a:endParaRPr lang="zh-CN" altLang="en-US"/>
              </a:p>
            </p:txBody>
          </p:sp>
          <p:sp>
            <p:nvSpPr>
              <p:cNvPr id="87" name="Line 10"/>
              <p:cNvSpPr>
                <a:spLocks noChangeShapeType="1"/>
              </p:cNvSpPr>
              <p:nvPr/>
            </p:nvSpPr>
            <p:spPr bwMode="auto">
              <a:xfrm>
                <a:off x="1397156" y="3994517"/>
                <a:ext cx="3690501" cy="0"/>
              </a:xfrm>
              <a:prstGeom prst="line">
                <a:avLst/>
              </a:prstGeom>
              <a:noFill/>
              <a:ln w="5" cap="flat">
                <a:solidFill>
                  <a:schemeClr val="bg1">
                    <a:lumMod val="50000"/>
                    <a:alpha val="25000"/>
                  </a:schemeClr>
                </a:solidFill>
                <a:prstDash val="solid"/>
                <a:miter lim="800000"/>
                <a:headEnd/>
                <a:tailEnd/>
              </a:ln>
              <a:extLst>
                <a:ext uri="{909E8E84-426E-40DD-AFC4-6F175D3DCCD1}">
                  <a14:hiddenFill xmlns:a14="http://schemas.microsoft.com/office/drawing/2010/main">
                    <a:noFill/>
                  </a14:hiddenFill>
                </a:ext>
              </a:extLst>
            </p:spPr>
            <p:txBody>
              <a:bodyPr lIns="70557" tIns="35279" rIns="70557" bIns="35279"/>
              <a:lstStyle/>
              <a:p>
                <a:pPr eaLnBrk="1" hangingPunct="1">
                  <a:buFont typeface="Arial" panose="020B0604020202020204" pitchFamily="34" charset="0"/>
                  <a:buNone/>
                  <a:defRPr/>
                </a:pPr>
                <a:endParaRPr lang="zh-CN" altLang="en-US"/>
              </a:p>
            </p:txBody>
          </p:sp>
          <p:sp>
            <p:nvSpPr>
              <p:cNvPr id="88" name="Line 11"/>
              <p:cNvSpPr>
                <a:spLocks noChangeShapeType="1"/>
              </p:cNvSpPr>
              <p:nvPr/>
            </p:nvSpPr>
            <p:spPr bwMode="auto">
              <a:xfrm>
                <a:off x="1397156" y="4222984"/>
                <a:ext cx="3690501" cy="0"/>
              </a:xfrm>
              <a:prstGeom prst="line">
                <a:avLst/>
              </a:prstGeom>
              <a:noFill/>
              <a:ln w="5" cap="flat">
                <a:solidFill>
                  <a:schemeClr val="bg1">
                    <a:lumMod val="50000"/>
                    <a:alpha val="25000"/>
                  </a:schemeClr>
                </a:solidFill>
                <a:prstDash val="solid"/>
                <a:miter lim="800000"/>
                <a:headEnd/>
                <a:tailEnd/>
              </a:ln>
              <a:extLst>
                <a:ext uri="{909E8E84-426E-40DD-AFC4-6F175D3DCCD1}">
                  <a14:hiddenFill xmlns:a14="http://schemas.microsoft.com/office/drawing/2010/main">
                    <a:noFill/>
                  </a14:hiddenFill>
                </a:ext>
              </a:extLst>
            </p:spPr>
            <p:txBody>
              <a:bodyPr lIns="70557" tIns="35279" rIns="70557" bIns="35279"/>
              <a:lstStyle/>
              <a:p>
                <a:pPr eaLnBrk="1" hangingPunct="1">
                  <a:buFont typeface="Arial" panose="020B0604020202020204" pitchFamily="34" charset="0"/>
                  <a:buNone/>
                  <a:defRPr/>
                </a:pPr>
                <a:endParaRPr lang="zh-CN" altLang="en-US"/>
              </a:p>
            </p:txBody>
          </p:sp>
          <p:sp>
            <p:nvSpPr>
              <p:cNvPr id="89" name="Line 12"/>
              <p:cNvSpPr>
                <a:spLocks noChangeShapeType="1"/>
              </p:cNvSpPr>
              <p:nvPr/>
            </p:nvSpPr>
            <p:spPr bwMode="auto">
              <a:xfrm>
                <a:off x="1397156" y="4426066"/>
                <a:ext cx="3690501" cy="0"/>
              </a:xfrm>
              <a:prstGeom prst="line">
                <a:avLst/>
              </a:prstGeom>
              <a:noFill/>
              <a:ln w="5" cap="flat">
                <a:solidFill>
                  <a:schemeClr val="bg1">
                    <a:lumMod val="50000"/>
                    <a:alpha val="25000"/>
                  </a:schemeClr>
                </a:solidFill>
                <a:prstDash val="solid"/>
                <a:miter lim="800000"/>
                <a:headEnd/>
                <a:tailEnd/>
              </a:ln>
              <a:extLst>
                <a:ext uri="{909E8E84-426E-40DD-AFC4-6F175D3DCCD1}">
                  <a14:hiddenFill xmlns:a14="http://schemas.microsoft.com/office/drawing/2010/main">
                    <a:noFill/>
                  </a14:hiddenFill>
                </a:ext>
              </a:extLst>
            </p:spPr>
            <p:txBody>
              <a:bodyPr lIns="70557" tIns="35279" rIns="70557" bIns="35279"/>
              <a:lstStyle/>
              <a:p>
                <a:pPr eaLnBrk="1" hangingPunct="1">
                  <a:buFont typeface="Arial" panose="020B0604020202020204" pitchFamily="34" charset="0"/>
                  <a:buNone/>
                  <a:defRPr/>
                </a:pPr>
                <a:endParaRPr lang="zh-CN" altLang="en-US"/>
              </a:p>
            </p:txBody>
          </p:sp>
          <p:sp>
            <p:nvSpPr>
              <p:cNvPr id="90" name="Line 10"/>
              <p:cNvSpPr>
                <a:spLocks noChangeShapeType="1"/>
              </p:cNvSpPr>
              <p:nvPr/>
            </p:nvSpPr>
            <p:spPr bwMode="auto">
              <a:xfrm>
                <a:off x="1541061" y="2412173"/>
                <a:ext cx="3546597" cy="0"/>
              </a:xfrm>
              <a:prstGeom prst="line">
                <a:avLst/>
              </a:prstGeom>
              <a:noFill/>
              <a:ln w="5" cap="flat">
                <a:solidFill>
                  <a:schemeClr val="bg1">
                    <a:lumMod val="50000"/>
                    <a:alpha val="25000"/>
                  </a:schemeClr>
                </a:solidFill>
                <a:prstDash val="solid"/>
                <a:miter lim="800000"/>
                <a:headEnd/>
                <a:tailEnd/>
              </a:ln>
              <a:extLst>
                <a:ext uri="{909E8E84-426E-40DD-AFC4-6F175D3DCCD1}">
                  <a14:hiddenFill xmlns:a14="http://schemas.microsoft.com/office/drawing/2010/main">
                    <a:noFill/>
                  </a14:hiddenFill>
                </a:ext>
              </a:extLst>
            </p:spPr>
            <p:txBody>
              <a:bodyPr lIns="70557" tIns="35279" rIns="70557" bIns="35279"/>
              <a:lstStyle/>
              <a:p>
                <a:pPr eaLnBrk="1" hangingPunct="1">
                  <a:buFont typeface="Arial" panose="020B0604020202020204" pitchFamily="34" charset="0"/>
                  <a:buNone/>
                  <a:defRPr/>
                </a:pPr>
                <a:endParaRPr lang="zh-CN" altLang="en-US"/>
              </a:p>
            </p:txBody>
          </p:sp>
          <p:sp>
            <p:nvSpPr>
              <p:cNvPr id="91" name="Line 11"/>
              <p:cNvSpPr>
                <a:spLocks noChangeShapeType="1"/>
              </p:cNvSpPr>
              <p:nvPr/>
            </p:nvSpPr>
            <p:spPr bwMode="auto">
              <a:xfrm>
                <a:off x="1541061" y="2640639"/>
                <a:ext cx="3546597" cy="0"/>
              </a:xfrm>
              <a:prstGeom prst="line">
                <a:avLst/>
              </a:prstGeom>
              <a:noFill/>
              <a:ln w="5" cap="flat">
                <a:solidFill>
                  <a:schemeClr val="bg1">
                    <a:lumMod val="50000"/>
                    <a:alpha val="25000"/>
                  </a:schemeClr>
                </a:solidFill>
                <a:prstDash val="solid"/>
                <a:miter lim="800000"/>
                <a:headEnd/>
                <a:tailEnd/>
              </a:ln>
              <a:extLst>
                <a:ext uri="{909E8E84-426E-40DD-AFC4-6F175D3DCCD1}">
                  <a14:hiddenFill xmlns:a14="http://schemas.microsoft.com/office/drawing/2010/main">
                    <a:noFill/>
                  </a14:hiddenFill>
                </a:ext>
              </a:extLst>
            </p:spPr>
            <p:txBody>
              <a:bodyPr lIns="70557" tIns="35279" rIns="70557" bIns="35279"/>
              <a:lstStyle/>
              <a:p>
                <a:pPr eaLnBrk="1" hangingPunct="1">
                  <a:buFont typeface="Arial" panose="020B0604020202020204" pitchFamily="34" charset="0"/>
                  <a:buNone/>
                  <a:defRPr/>
                </a:pPr>
                <a:endParaRPr lang="zh-CN" altLang="en-US"/>
              </a:p>
            </p:txBody>
          </p:sp>
          <p:sp>
            <p:nvSpPr>
              <p:cNvPr id="92" name="Line 12"/>
              <p:cNvSpPr>
                <a:spLocks noChangeShapeType="1"/>
              </p:cNvSpPr>
              <p:nvPr/>
            </p:nvSpPr>
            <p:spPr bwMode="auto">
              <a:xfrm>
                <a:off x="1508272" y="2843721"/>
                <a:ext cx="3579385" cy="0"/>
              </a:xfrm>
              <a:prstGeom prst="line">
                <a:avLst/>
              </a:prstGeom>
              <a:noFill/>
              <a:ln w="5" cap="flat">
                <a:solidFill>
                  <a:schemeClr val="bg1">
                    <a:lumMod val="50000"/>
                    <a:alpha val="25000"/>
                  </a:schemeClr>
                </a:solidFill>
                <a:prstDash val="solid"/>
                <a:miter lim="800000"/>
                <a:headEnd/>
                <a:tailEnd/>
              </a:ln>
              <a:extLst>
                <a:ext uri="{909E8E84-426E-40DD-AFC4-6F175D3DCCD1}">
                  <a14:hiddenFill xmlns:a14="http://schemas.microsoft.com/office/drawing/2010/main">
                    <a:noFill/>
                  </a14:hiddenFill>
                </a:ext>
              </a:extLst>
            </p:spPr>
            <p:txBody>
              <a:bodyPr lIns="70557" tIns="35279" rIns="70557" bIns="35279"/>
              <a:lstStyle/>
              <a:p>
                <a:pPr eaLnBrk="1" hangingPunct="1">
                  <a:buFont typeface="Arial" panose="020B0604020202020204" pitchFamily="34" charset="0"/>
                  <a:buNone/>
                  <a:defRPr/>
                </a:pPr>
                <a:endParaRPr lang="zh-CN" altLang="en-US"/>
              </a:p>
            </p:txBody>
          </p:sp>
          <p:sp>
            <p:nvSpPr>
              <p:cNvPr id="93" name="Line 10"/>
              <p:cNvSpPr>
                <a:spLocks noChangeShapeType="1"/>
              </p:cNvSpPr>
              <p:nvPr/>
            </p:nvSpPr>
            <p:spPr bwMode="auto">
              <a:xfrm>
                <a:off x="1541061" y="2171860"/>
                <a:ext cx="3546597" cy="0"/>
              </a:xfrm>
              <a:prstGeom prst="line">
                <a:avLst/>
              </a:prstGeom>
              <a:noFill/>
              <a:ln w="5" cap="flat">
                <a:solidFill>
                  <a:schemeClr val="bg1">
                    <a:lumMod val="50000"/>
                    <a:alpha val="25000"/>
                  </a:schemeClr>
                </a:solidFill>
                <a:prstDash val="solid"/>
                <a:miter lim="800000"/>
                <a:headEnd/>
                <a:tailEnd/>
              </a:ln>
              <a:extLst>
                <a:ext uri="{909E8E84-426E-40DD-AFC4-6F175D3DCCD1}">
                  <a14:hiddenFill xmlns:a14="http://schemas.microsoft.com/office/drawing/2010/main">
                    <a:noFill/>
                  </a14:hiddenFill>
                </a:ext>
              </a:extLst>
            </p:spPr>
            <p:txBody>
              <a:bodyPr lIns="70557" tIns="35279" rIns="70557" bIns="35279"/>
              <a:lstStyle/>
              <a:p>
                <a:pPr eaLnBrk="1" hangingPunct="1">
                  <a:buFont typeface="Arial" panose="020B0604020202020204" pitchFamily="34" charset="0"/>
                  <a:buNone/>
                  <a:defRPr/>
                </a:pPr>
                <a:endParaRPr lang="zh-CN" altLang="en-US"/>
              </a:p>
            </p:txBody>
          </p:sp>
        </p:grpSp>
      </p:grpSp>
      <p:grpSp>
        <p:nvGrpSpPr>
          <p:cNvPr id="94" name="组合 93"/>
          <p:cNvGrpSpPr>
            <a:grpSpLocks/>
          </p:cNvGrpSpPr>
          <p:nvPr/>
        </p:nvGrpSpPr>
        <p:grpSpPr bwMode="auto">
          <a:xfrm>
            <a:off x="7116762" y="2183606"/>
            <a:ext cx="3633788" cy="2744788"/>
            <a:chOff x="7038199" y="1994163"/>
            <a:chExt cx="4169575" cy="2926068"/>
          </a:xfrm>
        </p:grpSpPr>
        <p:sp>
          <p:nvSpPr>
            <p:cNvPr id="95" name="矩形 94"/>
            <p:cNvSpPr/>
            <p:nvPr/>
          </p:nvSpPr>
          <p:spPr>
            <a:xfrm rot="16200000">
              <a:off x="9536960" y="3456644"/>
              <a:ext cx="1897121" cy="3734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buFont typeface="Arial" panose="020B0604020202020204" pitchFamily="34" charset="0"/>
                <a:buNone/>
                <a:defRPr/>
              </a:pPr>
              <a:endParaRPr lang="zh-CN" altLang="en-US">
                <a:ea typeface="微软雅黑" panose="020B0503020204020204" pitchFamily="34" charset="-122"/>
              </a:endParaRPr>
            </a:p>
          </p:txBody>
        </p:sp>
        <p:sp>
          <p:nvSpPr>
            <p:cNvPr id="96" name="矩形 95"/>
            <p:cNvSpPr/>
            <p:nvPr/>
          </p:nvSpPr>
          <p:spPr>
            <a:xfrm rot="16200000">
              <a:off x="9010064" y="3689342"/>
              <a:ext cx="1431725" cy="37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buFont typeface="Arial" panose="020B0604020202020204" pitchFamily="34" charset="0"/>
                <a:buNone/>
                <a:defRPr/>
              </a:pPr>
              <a:endParaRPr lang="zh-CN" altLang="en-US">
                <a:ea typeface="微软雅黑" panose="020B0503020204020204" pitchFamily="34" charset="-122"/>
              </a:endParaRPr>
            </a:p>
          </p:txBody>
        </p:sp>
        <p:sp>
          <p:nvSpPr>
            <p:cNvPr id="97" name="矩形 96"/>
            <p:cNvSpPr/>
            <p:nvPr/>
          </p:nvSpPr>
          <p:spPr>
            <a:xfrm rot="16200000">
              <a:off x="7929833" y="3368708"/>
              <a:ext cx="2074817" cy="371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buFont typeface="Arial" panose="020B0604020202020204" pitchFamily="34" charset="0"/>
                <a:buNone/>
                <a:defRPr/>
              </a:pPr>
              <a:endParaRPr lang="zh-CN" altLang="en-US">
                <a:ea typeface="微软雅黑" panose="020B0503020204020204" pitchFamily="34" charset="-122"/>
              </a:endParaRPr>
            </a:p>
          </p:txBody>
        </p:sp>
        <p:sp>
          <p:nvSpPr>
            <p:cNvPr id="98" name="矩形 97"/>
            <p:cNvSpPr/>
            <p:nvPr/>
          </p:nvSpPr>
          <p:spPr>
            <a:xfrm rot="16200000">
              <a:off x="7124545" y="3323014"/>
              <a:ext cx="2166204" cy="371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buFont typeface="Arial" panose="020B0604020202020204" pitchFamily="34" charset="0"/>
                <a:buNone/>
                <a:defRPr/>
              </a:pPr>
              <a:endParaRPr lang="zh-CN" altLang="en-US">
                <a:ea typeface="微软雅黑" panose="020B0503020204020204" pitchFamily="34" charset="-122"/>
              </a:endParaRPr>
            </a:p>
          </p:txBody>
        </p:sp>
        <p:cxnSp>
          <p:nvCxnSpPr>
            <p:cNvPr id="99" name="直接箭头连接符 98"/>
            <p:cNvCxnSpPr/>
            <p:nvPr/>
          </p:nvCxnSpPr>
          <p:spPr>
            <a:xfrm flipV="1">
              <a:off x="7626567" y="1994163"/>
              <a:ext cx="0" cy="259775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0" name="直接箭头连接符 99"/>
            <p:cNvCxnSpPr/>
            <p:nvPr/>
          </p:nvCxnSpPr>
          <p:spPr>
            <a:xfrm>
              <a:off x="7586492" y="4591916"/>
              <a:ext cx="362128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1" name="TextBox 190"/>
            <p:cNvSpPr txBox="1"/>
            <p:nvPr/>
          </p:nvSpPr>
          <p:spPr>
            <a:xfrm>
              <a:off x="7952627" y="2132935"/>
              <a:ext cx="670338" cy="360470"/>
            </a:xfrm>
            <a:prstGeom prst="rect">
              <a:avLst/>
            </a:prstGeom>
            <a:noFill/>
          </p:spPr>
          <p:txBody>
            <a:bodyPr lIns="91431" tIns="45715" rIns="91431" bIns="45715">
              <a:spAutoFit/>
            </a:bodyPr>
            <a:lstStyle/>
            <a:p>
              <a:pPr eaLnBrk="1" hangingPunct="1">
                <a:buFont typeface="Arial" panose="020B0604020202020204" pitchFamily="34" charset="0"/>
                <a:buNone/>
                <a:defRPr/>
              </a:pPr>
              <a:r>
                <a:rPr lang="en-US" altLang="zh-CN" sz="1600" spc="-150" dirty="0">
                  <a:solidFill>
                    <a:schemeClr val="bg1">
                      <a:lumMod val="50000"/>
                    </a:schemeClr>
                  </a:solidFill>
                  <a:latin typeface="微软雅黑" pitchFamily="34" charset="-122"/>
                  <a:ea typeface="微软雅黑" pitchFamily="34" charset="-122"/>
                </a:rPr>
                <a:t>99%</a:t>
              </a:r>
              <a:endParaRPr lang="zh-CN" altLang="en-US" sz="1600" spc="-150" dirty="0">
                <a:solidFill>
                  <a:schemeClr val="bg1">
                    <a:lumMod val="50000"/>
                  </a:schemeClr>
                </a:solidFill>
                <a:latin typeface="微软雅黑" pitchFamily="34" charset="-122"/>
                <a:ea typeface="微软雅黑" pitchFamily="34" charset="-122"/>
              </a:endParaRPr>
            </a:p>
          </p:txBody>
        </p:sp>
        <p:sp>
          <p:nvSpPr>
            <p:cNvPr id="102" name="TextBox 191"/>
            <p:cNvSpPr txBox="1"/>
            <p:nvPr/>
          </p:nvSpPr>
          <p:spPr>
            <a:xfrm>
              <a:off x="9459067" y="2840336"/>
              <a:ext cx="670338" cy="392624"/>
            </a:xfrm>
            <a:prstGeom prst="rect">
              <a:avLst/>
            </a:prstGeom>
            <a:noFill/>
          </p:spPr>
          <p:txBody>
            <a:bodyPr lIns="91431" tIns="45715" rIns="91431" bIns="45715">
              <a:spAutoFit/>
            </a:bodyPr>
            <a:lstStyle/>
            <a:p>
              <a:pPr eaLnBrk="1" hangingPunct="1">
                <a:buFont typeface="Arial" panose="020B0604020202020204" pitchFamily="34" charset="0"/>
                <a:buNone/>
                <a:defRPr/>
              </a:pPr>
              <a:r>
                <a:rPr lang="en-US" altLang="zh-CN" spc="-151" dirty="0">
                  <a:solidFill>
                    <a:schemeClr val="bg1">
                      <a:lumMod val="50000"/>
                    </a:schemeClr>
                  </a:solidFill>
                  <a:ea typeface="微软雅黑" panose="020B0503020204020204" pitchFamily="34" charset="-122"/>
                </a:rPr>
                <a:t>69%</a:t>
              </a:r>
              <a:endParaRPr lang="zh-CN" altLang="en-US" spc="-151" dirty="0">
                <a:solidFill>
                  <a:schemeClr val="bg1">
                    <a:lumMod val="50000"/>
                  </a:schemeClr>
                </a:solidFill>
                <a:ea typeface="微软雅黑" panose="020B0503020204020204" pitchFamily="34" charset="-122"/>
              </a:endParaRPr>
            </a:p>
          </p:txBody>
        </p:sp>
        <p:sp>
          <p:nvSpPr>
            <p:cNvPr id="103" name="TextBox 192"/>
            <p:cNvSpPr txBox="1"/>
            <p:nvPr/>
          </p:nvSpPr>
          <p:spPr>
            <a:xfrm>
              <a:off x="10207731" y="2402019"/>
              <a:ext cx="668517" cy="392624"/>
            </a:xfrm>
            <a:prstGeom prst="rect">
              <a:avLst/>
            </a:prstGeom>
            <a:noFill/>
          </p:spPr>
          <p:txBody>
            <a:bodyPr lIns="91431" tIns="45715" rIns="91431" bIns="45715">
              <a:spAutoFit/>
            </a:bodyPr>
            <a:lstStyle/>
            <a:p>
              <a:pPr eaLnBrk="1" hangingPunct="1">
                <a:buFont typeface="Arial" panose="020B0604020202020204" pitchFamily="34" charset="0"/>
                <a:buNone/>
                <a:defRPr/>
              </a:pPr>
              <a:r>
                <a:rPr lang="en-US" altLang="zh-CN" spc="-151" dirty="0">
                  <a:solidFill>
                    <a:schemeClr val="bg1">
                      <a:lumMod val="50000"/>
                    </a:schemeClr>
                  </a:solidFill>
                  <a:ea typeface="微软雅黑" panose="020B0503020204020204" pitchFamily="34" charset="-122"/>
                </a:rPr>
                <a:t>88%</a:t>
              </a:r>
              <a:endParaRPr lang="zh-CN" altLang="en-US" spc="-151" dirty="0">
                <a:solidFill>
                  <a:schemeClr val="bg1">
                    <a:lumMod val="50000"/>
                  </a:schemeClr>
                </a:solidFill>
                <a:ea typeface="微软雅黑" panose="020B0503020204020204" pitchFamily="34" charset="-122"/>
              </a:endParaRPr>
            </a:p>
          </p:txBody>
        </p:sp>
        <p:sp>
          <p:nvSpPr>
            <p:cNvPr id="104" name="TextBox 193"/>
            <p:cNvSpPr txBox="1"/>
            <p:nvPr/>
          </p:nvSpPr>
          <p:spPr>
            <a:xfrm>
              <a:off x="8728616" y="2242938"/>
              <a:ext cx="668517" cy="362162"/>
            </a:xfrm>
            <a:prstGeom prst="rect">
              <a:avLst/>
            </a:prstGeom>
            <a:noFill/>
          </p:spPr>
          <p:txBody>
            <a:bodyPr lIns="91431" tIns="45715" rIns="91431" bIns="45715">
              <a:spAutoFit/>
            </a:bodyPr>
            <a:lstStyle/>
            <a:p>
              <a:pPr eaLnBrk="1" hangingPunct="1">
                <a:buFont typeface="Arial" panose="020B0604020202020204" pitchFamily="34" charset="0"/>
                <a:buNone/>
                <a:defRPr/>
              </a:pPr>
              <a:r>
                <a:rPr lang="en-US" altLang="zh-CN" sz="1600" spc="-151" dirty="0">
                  <a:solidFill>
                    <a:schemeClr val="bg1">
                      <a:lumMod val="50000"/>
                    </a:schemeClr>
                  </a:solidFill>
                  <a:ea typeface="微软雅黑" panose="020B0503020204020204" pitchFamily="34" charset="-122"/>
                </a:rPr>
                <a:t>95%</a:t>
              </a:r>
              <a:endParaRPr lang="zh-CN" altLang="en-US" sz="1600" spc="-151" dirty="0">
                <a:solidFill>
                  <a:schemeClr val="bg1">
                    <a:lumMod val="50000"/>
                  </a:schemeClr>
                </a:solidFill>
                <a:ea typeface="微软雅黑" panose="020B0503020204020204" pitchFamily="34" charset="-122"/>
              </a:endParaRPr>
            </a:p>
          </p:txBody>
        </p:sp>
        <p:sp>
          <p:nvSpPr>
            <p:cNvPr id="105" name="TextBox 194"/>
            <p:cNvSpPr txBox="1">
              <a:spLocks noChangeArrowheads="1"/>
            </p:cNvSpPr>
            <p:nvPr/>
          </p:nvSpPr>
          <p:spPr bwMode="auto">
            <a:xfrm>
              <a:off x="7038199" y="4318602"/>
              <a:ext cx="411838" cy="256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0557" tIns="35279" rIns="70557" bIns="35279">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100">
                  <a:ea typeface="微软雅黑" panose="020B0503020204020204" pitchFamily="34" charset="-122"/>
                </a:rPr>
                <a:t>100</a:t>
              </a:r>
              <a:endParaRPr lang="zh-CN" altLang="en-US" sz="1100">
                <a:ea typeface="微软雅黑" panose="020B0503020204020204" pitchFamily="34" charset="-122"/>
              </a:endParaRPr>
            </a:p>
          </p:txBody>
        </p:sp>
        <p:sp>
          <p:nvSpPr>
            <p:cNvPr id="106" name="TextBox 195"/>
            <p:cNvSpPr txBox="1">
              <a:spLocks noChangeArrowheads="1"/>
            </p:cNvSpPr>
            <p:nvPr/>
          </p:nvSpPr>
          <p:spPr bwMode="auto">
            <a:xfrm>
              <a:off x="7038199" y="4109016"/>
              <a:ext cx="411838" cy="256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0557" tIns="35279" rIns="70557" bIns="35279">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100">
                  <a:ea typeface="微软雅黑" panose="020B0503020204020204" pitchFamily="34" charset="-122"/>
                </a:rPr>
                <a:t>200</a:t>
              </a:r>
              <a:endParaRPr lang="zh-CN" altLang="en-US" sz="1100">
                <a:ea typeface="微软雅黑" panose="020B0503020204020204" pitchFamily="34" charset="-122"/>
              </a:endParaRPr>
            </a:p>
          </p:txBody>
        </p:sp>
        <p:sp>
          <p:nvSpPr>
            <p:cNvPr id="107" name="TextBox 196"/>
            <p:cNvSpPr txBox="1">
              <a:spLocks noChangeArrowheads="1"/>
            </p:cNvSpPr>
            <p:nvPr/>
          </p:nvSpPr>
          <p:spPr bwMode="auto">
            <a:xfrm>
              <a:off x="7038199" y="3871789"/>
              <a:ext cx="411838" cy="256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0557" tIns="35279" rIns="70557" bIns="35279">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100">
                  <a:ea typeface="微软雅黑" panose="020B0503020204020204" pitchFamily="34" charset="-122"/>
                </a:rPr>
                <a:t>300</a:t>
              </a:r>
              <a:endParaRPr lang="zh-CN" altLang="en-US" sz="1100">
                <a:ea typeface="微软雅黑" panose="020B0503020204020204" pitchFamily="34" charset="-122"/>
              </a:endParaRPr>
            </a:p>
          </p:txBody>
        </p:sp>
        <p:sp>
          <p:nvSpPr>
            <p:cNvPr id="108" name="TextBox 197"/>
            <p:cNvSpPr txBox="1">
              <a:spLocks noChangeArrowheads="1"/>
            </p:cNvSpPr>
            <p:nvPr/>
          </p:nvSpPr>
          <p:spPr bwMode="auto">
            <a:xfrm>
              <a:off x="7038199" y="3634563"/>
              <a:ext cx="411838" cy="256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0557" tIns="35279" rIns="70557" bIns="35279">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100">
                  <a:ea typeface="微软雅黑" panose="020B0503020204020204" pitchFamily="34" charset="-122"/>
                </a:rPr>
                <a:t>400</a:t>
              </a:r>
              <a:endParaRPr lang="zh-CN" altLang="en-US" sz="1100">
                <a:ea typeface="微软雅黑" panose="020B0503020204020204" pitchFamily="34" charset="-122"/>
              </a:endParaRPr>
            </a:p>
          </p:txBody>
        </p:sp>
        <p:sp>
          <p:nvSpPr>
            <p:cNvPr id="109" name="TextBox 198"/>
            <p:cNvSpPr txBox="1">
              <a:spLocks noChangeArrowheads="1"/>
            </p:cNvSpPr>
            <p:nvPr/>
          </p:nvSpPr>
          <p:spPr bwMode="auto">
            <a:xfrm>
              <a:off x="7038199" y="3397336"/>
              <a:ext cx="411838" cy="256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0557" tIns="35279" rIns="70557" bIns="35279">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100">
                  <a:ea typeface="微软雅黑" panose="020B0503020204020204" pitchFamily="34" charset="-122"/>
                </a:rPr>
                <a:t>500</a:t>
              </a:r>
              <a:endParaRPr lang="zh-CN" altLang="en-US" sz="1100">
                <a:ea typeface="微软雅黑" panose="020B0503020204020204" pitchFamily="34" charset="-122"/>
              </a:endParaRPr>
            </a:p>
          </p:txBody>
        </p:sp>
        <p:sp>
          <p:nvSpPr>
            <p:cNvPr id="110" name="TextBox 199"/>
            <p:cNvSpPr txBox="1">
              <a:spLocks noChangeArrowheads="1"/>
            </p:cNvSpPr>
            <p:nvPr/>
          </p:nvSpPr>
          <p:spPr bwMode="auto">
            <a:xfrm>
              <a:off x="7038199" y="3160110"/>
              <a:ext cx="411838" cy="256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0557" tIns="35279" rIns="70557" bIns="35279">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100">
                  <a:ea typeface="微软雅黑" panose="020B0503020204020204" pitchFamily="34" charset="-122"/>
                </a:rPr>
                <a:t>600</a:t>
              </a:r>
              <a:endParaRPr lang="zh-CN" altLang="en-US" sz="1100">
                <a:ea typeface="微软雅黑" panose="020B0503020204020204" pitchFamily="34" charset="-122"/>
              </a:endParaRPr>
            </a:p>
          </p:txBody>
        </p:sp>
        <p:sp>
          <p:nvSpPr>
            <p:cNvPr id="111" name="TextBox 200"/>
            <p:cNvSpPr txBox="1">
              <a:spLocks noChangeArrowheads="1"/>
            </p:cNvSpPr>
            <p:nvPr/>
          </p:nvSpPr>
          <p:spPr bwMode="auto">
            <a:xfrm>
              <a:off x="7038199" y="2922884"/>
              <a:ext cx="411838" cy="256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0557" tIns="35279" rIns="70557" bIns="35279">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100">
                  <a:ea typeface="微软雅黑" panose="020B0503020204020204" pitchFamily="34" charset="-122"/>
                </a:rPr>
                <a:t>700</a:t>
              </a:r>
              <a:endParaRPr lang="zh-CN" altLang="en-US" sz="1100">
                <a:ea typeface="微软雅黑" panose="020B0503020204020204" pitchFamily="34" charset="-122"/>
              </a:endParaRPr>
            </a:p>
          </p:txBody>
        </p:sp>
        <p:sp>
          <p:nvSpPr>
            <p:cNvPr id="112" name="TextBox 201"/>
            <p:cNvSpPr txBox="1">
              <a:spLocks noChangeArrowheads="1"/>
            </p:cNvSpPr>
            <p:nvPr/>
          </p:nvSpPr>
          <p:spPr bwMode="auto">
            <a:xfrm>
              <a:off x="7965374" y="4663797"/>
              <a:ext cx="487256" cy="256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0557" tIns="35279" rIns="70557" bIns="35279">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100">
                  <a:latin typeface="微软雅黑" panose="020B0503020204020204" pitchFamily="34" charset="-122"/>
                  <a:ea typeface="微软雅黑" panose="020B0503020204020204" pitchFamily="34" charset="-122"/>
                </a:rPr>
                <a:t>标题</a:t>
              </a:r>
            </a:p>
          </p:txBody>
        </p:sp>
        <p:sp>
          <p:nvSpPr>
            <p:cNvPr id="113" name="TextBox 202"/>
            <p:cNvSpPr txBox="1">
              <a:spLocks noChangeArrowheads="1"/>
            </p:cNvSpPr>
            <p:nvPr/>
          </p:nvSpPr>
          <p:spPr bwMode="auto">
            <a:xfrm>
              <a:off x="8802859" y="4663797"/>
              <a:ext cx="487256" cy="256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0557" tIns="35279" rIns="70557" bIns="35279">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100">
                  <a:latin typeface="微软雅黑" panose="020B0503020204020204" pitchFamily="34" charset="-122"/>
                  <a:ea typeface="微软雅黑" panose="020B0503020204020204" pitchFamily="34" charset="-122"/>
                </a:rPr>
                <a:t>标题</a:t>
              </a:r>
            </a:p>
          </p:txBody>
        </p:sp>
        <p:sp>
          <p:nvSpPr>
            <p:cNvPr id="114" name="TextBox 203"/>
            <p:cNvSpPr txBox="1">
              <a:spLocks noChangeArrowheads="1"/>
            </p:cNvSpPr>
            <p:nvPr/>
          </p:nvSpPr>
          <p:spPr bwMode="auto">
            <a:xfrm>
              <a:off x="9472437" y="4663797"/>
              <a:ext cx="487256" cy="256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0557" tIns="35279" rIns="70557" bIns="35279">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100">
                  <a:latin typeface="微软雅黑" panose="020B0503020204020204" pitchFamily="34" charset="-122"/>
                  <a:ea typeface="微软雅黑" panose="020B0503020204020204" pitchFamily="34" charset="-122"/>
                </a:rPr>
                <a:t>标题</a:t>
              </a:r>
            </a:p>
          </p:txBody>
        </p:sp>
        <p:sp>
          <p:nvSpPr>
            <p:cNvPr id="115" name="TextBox 204"/>
            <p:cNvSpPr txBox="1">
              <a:spLocks noChangeArrowheads="1"/>
            </p:cNvSpPr>
            <p:nvPr/>
          </p:nvSpPr>
          <p:spPr bwMode="auto">
            <a:xfrm>
              <a:off x="10286158" y="4663797"/>
              <a:ext cx="487256" cy="256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0557" tIns="35279" rIns="70557" bIns="35279">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100">
                  <a:latin typeface="微软雅黑" panose="020B0503020204020204" pitchFamily="34" charset="-122"/>
                  <a:ea typeface="微软雅黑" panose="020B0503020204020204" pitchFamily="34" charset="-122"/>
                </a:rPr>
                <a:t>标题</a:t>
              </a:r>
            </a:p>
          </p:txBody>
        </p:sp>
        <p:sp>
          <p:nvSpPr>
            <p:cNvPr id="116" name="TextBox 205"/>
            <p:cNvSpPr txBox="1">
              <a:spLocks noChangeArrowheads="1"/>
            </p:cNvSpPr>
            <p:nvPr/>
          </p:nvSpPr>
          <p:spPr bwMode="auto">
            <a:xfrm>
              <a:off x="7038199" y="2695449"/>
              <a:ext cx="411838" cy="256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0557" tIns="35279" rIns="70557" bIns="35279">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100">
                  <a:ea typeface="微软雅黑" panose="020B0503020204020204" pitchFamily="34" charset="-122"/>
                </a:rPr>
                <a:t>800</a:t>
              </a:r>
              <a:endParaRPr lang="zh-CN" altLang="en-US" sz="1100">
                <a:ea typeface="微软雅黑" panose="020B0503020204020204" pitchFamily="34" charset="-122"/>
              </a:endParaRPr>
            </a:p>
          </p:txBody>
        </p:sp>
        <p:sp>
          <p:nvSpPr>
            <p:cNvPr id="117" name="TextBox 206"/>
            <p:cNvSpPr txBox="1">
              <a:spLocks noChangeArrowheads="1"/>
            </p:cNvSpPr>
            <p:nvPr/>
          </p:nvSpPr>
          <p:spPr bwMode="auto">
            <a:xfrm>
              <a:off x="7038199" y="2516282"/>
              <a:ext cx="411838" cy="256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0557" tIns="35279" rIns="70557" bIns="35279">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100">
                  <a:ea typeface="微软雅黑" panose="020B0503020204020204" pitchFamily="34" charset="-122"/>
                </a:rPr>
                <a:t>900</a:t>
              </a:r>
              <a:endParaRPr lang="zh-CN" altLang="en-US" sz="1100">
                <a:ea typeface="微软雅黑" panose="020B0503020204020204" pitchFamily="34" charset="-122"/>
              </a:endParaRPr>
            </a:p>
          </p:txBody>
        </p:sp>
        <p:sp>
          <p:nvSpPr>
            <p:cNvPr id="118" name="TextBox 207"/>
            <p:cNvSpPr txBox="1">
              <a:spLocks noChangeArrowheads="1"/>
            </p:cNvSpPr>
            <p:nvPr/>
          </p:nvSpPr>
          <p:spPr bwMode="auto">
            <a:xfrm>
              <a:off x="7038199" y="2326314"/>
              <a:ext cx="494614" cy="256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0557" tIns="35279" rIns="70557" bIns="35279">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100">
                  <a:ea typeface="微软雅黑" panose="020B0503020204020204" pitchFamily="34" charset="-122"/>
                </a:rPr>
                <a:t>1000</a:t>
              </a:r>
              <a:endParaRPr lang="zh-CN" altLang="en-US" sz="1100">
                <a:ea typeface="微软雅黑" panose="020B0503020204020204" pitchFamily="34" charset="-122"/>
              </a:endParaRPr>
            </a:p>
          </p:txBody>
        </p:sp>
        <p:sp>
          <p:nvSpPr>
            <p:cNvPr id="119" name="Line 6"/>
            <p:cNvSpPr>
              <a:spLocks noChangeShapeType="1"/>
            </p:cNvSpPr>
            <p:nvPr/>
          </p:nvSpPr>
          <p:spPr bwMode="auto">
            <a:xfrm>
              <a:off x="7373368" y="3080650"/>
              <a:ext cx="3690501" cy="0"/>
            </a:xfrm>
            <a:prstGeom prst="line">
              <a:avLst/>
            </a:prstGeom>
            <a:noFill/>
            <a:ln w="5" cap="flat">
              <a:solidFill>
                <a:schemeClr val="bg1">
                  <a:lumMod val="50000"/>
                  <a:alpha val="21000"/>
                </a:schemeClr>
              </a:solidFill>
              <a:prstDash val="solid"/>
              <a:miter lim="800000"/>
              <a:headEnd/>
              <a:tailEnd/>
            </a:ln>
            <a:extLst>
              <a:ext uri="{909E8E84-426E-40DD-AFC4-6F175D3DCCD1}">
                <a14:hiddenFill xmlns:a14="http://schemas.microsoft.com/office/drawing/2010/main">
                  <a:noFill/>
                </a14:hiddenFill>
              </a:ext>
            </a:extLst>
          </p:spPr>
          <p:txBody>
            <a:bodyPr lIns="70557" tIns="35279" rIns="70557" bIns="35279"/>
            <a:lstStyle/>
            <a:p>
              <a:pPr eaLnBrk="1" hangingPunct="1">
                <a:buFont typeface="Arial" panose="020B0604020202020204" pitchFamily="34" charset="0"/>
                <a:buNone/>
                <a:defRPr/>
              </a:pPr>
              <a:endParaRPr lang="zh-CN" altLang="en-US"/>
            </a:p>
          </p:txBody>
        </p:sp>
        <p:sp>
          <p:nvSpPr>
            <p:cNvPr id="120" name="Line 7"/>
            <p:cNvSpPr>
              <a:spLocks noChangeShapeType="1"/>
            </p:cNvSpPr>
            <p:nvPr/>
          </p:nvSpPr>
          <p:spPr bwMode="auto">
            <a:xfrm>
              <a:off x="7373368" y="3310809"/>
              <a:ext cx="3690501" cy="0"/>
            </a:xfrm>
            <a:prstGeom prst="line">
              <a:avLst/>
            </a:prstGeom>
            <a:noFill/>
            <a:ln w="5" cap="flat">
              <a:solidFill>
                <a:schemeClr val="bg1">
                  <a:lumMod val="50000"/>
                  <a:alpha val="21000"/>
                </a:schemeClr>
              </a:solidFill>
              <a:prstDash val="solid"/>
              <a:miter lim="800000"/>
              <a:headEnd/>
              <a:tailEnd/>
            </a:ln>
            <a:extLst>
              <a:ext uri="{909E8E84-426E-40DD-AFC4-6F175D3DCCD1}">
                <a14:hiddenFill xmlns:a14="http://schemas.microsoft.com/office/drawing/2010/main">
                  <a:noFill/>
                </a14:hiddenFill>
              </a:ext>
            </a:extLst>
          </p:spPr>
          <p:txBody>
            <a:bodyPr lIns="70557" tIns="35279" rIns="70557" bIns="35279"/>
            <a:lstStyle/>
            <a:p>
              <a:pPr eaLnBrk="1" hangingPunct="1">
                <a:buFont typeface="Arial" panose="020B0604020202020204" pitchFamily="34" charset="0"/>
                <a:buNone/>
                <a:defRPr/>
              </a:pPr>
              <a:endParaRPr lang="zh-CN" altLang="en-US"/>
            </a:p>
          </p:txBody>
        </p:sp>
        <p:sp>
          <p:nvSpPr>
            <p:cNvPr id="121" name="Line 8"/>
            <p:cNvSpPr>
              <a:spLocks noChangeShapeType="1"/>
            </p:cNvSpPr>
            <p:nvPr/>
          </p:nvSpPr>
          <p:spPr bwMode="auto">
            <a:xfrm>
              <a:off x="7373368" y="3534199"/>
              <a:ext cx="3690501" cy="0"/>
            </a:xfrm>
            <a:prstGeom prst="line">
              <a:avLst/>
            </a:prstGeom>
            <a:noFill/>
            <a:ln w="5" cap="flat">
              <a:solidFill>
                <a:schemeClr val="bg1">
                  <a:lumMod val="50000"/>
                  <a:alpha val="21000"/>
                </a:schemeClr>
              </a:solidFill>
              <a:prstDash val="solid"/>
              <a:miter lim="800000"/>
              <a:headEnd/>
              <a:tailEnd/>
            </a:ln>
            <a:extLst>
              <a:ext uri="{909E8E84-426E-40DD-AFC4-6F175D3DCCD1}">
                <a14:hiddenFill xmlns:a14="http://schemas.microsoft.com/office/drawing/2010/main">
                  <a:noFill/>
                </a14:hiddenFill>
              </a:ext>
            </a:extLst>
          </p:spPr>
          <p:txBody>
            <a:bodyPr lIns="70557" tIns="35279" rIns="70557" bIns="35279"/>
            <a:lstStyle/>
            <a:p>
              <a:pPr eaLnBrk="1" hangingPunct="1">
                <a:buFont typeface="Arial" panose="020B0604020202020204" pitchFamily="34" charset="0"/>
                <a:buNone/>
                <a:defRPr/>
              </a:pPr>
              <a:endParaRPr lang="zh-CN" altLang="en-US"/>
            </a:p>
          </p:txBody>
        </p:sp>
        <p:sp>
          <p:nvSpPr>
            <p:cNvPr id="122" name="Line 9"/>
            <p:cNvSpPr>
              <a:spLocks noChangeShapeType="1"/>
            </p:cNvSpPr>
            <p:nvPr/>
          </p:nvSpPr>
          <p:spPr bwMode="auto">
            <a:xfrm>
              <a:off x="7373368" y="3764358"/>
              <a:ext cx="3690501" cy="0"/>
            </a:xfrm>
            <a:prstGeom prst="line">
              <a:avLst/>
            </a:prstGeom>
            <a:noFill/>
            <a:ln w="5" cap="flat">
              <a:solidFill>
                <a:schemeClr val="bg1">
                  <a:lumMod val="50000"/>
                  <a:alpha val="21000"/>
                </a:schemeClr>
              </a:solidFill>
              <a:prstDash val="solid"/>
              <a:miter lim="800000"/>
              <a:headEnd/>
              <a:tailEnd/>
            </a:ln>
            <a:extLst>
              <a:ext uri="{909E8E84-426E-40DD-AFC4-6F175D3DCCD1}">
                <a14:hiddenFill xmlns:a14="http://schemas.microsoft.com/office/drawing/2010/main">
                  <a:noFill/>
                </a14:hiddenFill>
              </a:ext>
            </a:extLst>
          </p:spPr>
          <p:txBody>
            <a:bodyPr lIns="70557" tIns="35279" rIns="70557" bIns="35279"/>
            <a:lstStyle/>
            <a:p>
              <a:pPr eaLnBrk="1" hangingPunct="1">
                <a:buFont typeface="Arial" panose="020B0604020202020204" pitchFamily="34" charset="0"/>
                <a:buNone/>
                <a:defRPr/>
              </a:pPr>
              <a:endParaRPr lang="zh-CN" altLang="en-US"/>
            </a:p>
          </p:txBody>
        </p:sp>
        <p:sp>
          <p:nvSpPr>
            <p:cNvPr id="123" name="Line 10"/>
            <p:cNvSpPr>
              <a:spLocks noChangeShapeType="1"/>
            </p:cNvSpPr>
            <p:nvPr/>
          </p:nvSpPr>
          <p:spPr bwMode="auto">
            <a:xfrm>
              <a:off x="7373368" y="3994517"/>
              <a:ext cx="3690501" cy="0"/>
            </a:xfrm>
            <a:prstGeom prst="line">
              <a:avLst/>
            </a:prstGeom>
            <a:noFill/>
            <a:ln w="5" cap="flat">
              <a:solidFill>
                <a:schemeClr val="bg1">
                  <a:lumMod val="50000"/>
                  <a:alpha val="21000"/>
                </a:schemeClr>
              </a:solidFill>
              <a:prstDash val="solid"/>
              <a:miter lim="800000"/>
              <a:headEnd/>
              <a:tailEnd/>
            </a:ln>
            <a:extLst>
              <a:ext uri="{909E8E84-426E-40DD-AFC4-6F175D3DCCD1}">
                <a14:hiddenFill xmlns:a14="http://schemas.microsoft.com/office/drawing/2010/main">
                  <a:noFill/>
                </a14:hiddenFill>
              </a:ext>
            </a:extLst>
          </p:spPr>
          <p:txBody>
            <a:bodyPr lIns="70557" tIns="35279" rIns="70557" bIns="35279"/>
            <a:lstStyle/>
            <a:p>
              <a:pPr eaLnBrk="1" hangingPunct="1">
                <a:buFont typeface="Arial" panose="020B0604020202020204" pitchFamily="34" charset="0"/>
                <a:buNone/>
                <a:defRPr/>
              </a:pPr>
              <a:endParaRPr lang="zh-CN" altLang="en-US"/>
            </a:p>
          </p:txBody>
        </p:sp>
        <p:sp>
          <p:nvSpPr>
            <p:cNvPr id="124" name="Line 11"/>
            <p:cNvSpPr>
              <a:spLocks noChangeShapeType="1"/>
            </p:cNvSpPr>
            <p:nvPr/>
          </p:nvSpPr>
          <p:spPr bwMode="auto">
            <a:xfrm>
              <a:off x="7373368" y="4222984"/>
              <a:ext cx="3690501" cy="0"/>
            </a:xfrm>
            <a:prstGeom prst="line">
              <a:avLst/>
            </a:prstGeom>
            <a:noFill/>
            <a:ln w="5" cap="flat">
              <a:solidFill>
                <a:schemeClr val="bg1">
                  <a:lumMod val="50000"/>
                  <a:alpha val="21000"/>
                </a:schemeClr>
              </a:solidFill>
              <a:prstDash val="solid"/>
              <a:miter lim="800000"/>
              <a:headEnd/>
              <a:tailEnd/>
            </a:ln>
            <a:extLst>
              <a:ext uri="{909E8E84-426E-40DD-AFC4-6F175D3DCCD1}">
                <a14:hiddenFill xmlns:a14="http://schemas.microsoft.com/office/drawing/2010/main">
                  <a:noFill/>
                </a14:hiddenFill>
              </a:ext>
            </a:extLst>
          </p:spPr>
          <p:txBody>
            <a:bodyPr lIns="70557" tIns="35279" rIns="70557" bIns="35279"/>
            <a:lstStyle/>
            <a:p>
              <a:pPr eaLnBrk="1" hangingPunct="1">
                <a:buFont typeface="Arial" panose="020B0604020202020204" pitchFamily="34" charset="0"/>
                <a:buNone/>
                <a:defRPr/>
              </a:pPr>
              <a:endParaRPr lang="zh-CN" altLang="en-US"/>
            </a:p>
          </p:txBody>
        </p:sp>
        <p:sp>
          <p:nvSpPr>
            <p:cNvPr id="125" name="Line 12"/>
            <p:cNvSpPr>
              <a:spLocks noChangeShapeType="1"/>
            </p:cNvSpPr>
            <p:nvPr/>
          </p:nvSpPr>
          <p:spPr bwMode="auto">
            <a:xfrm>
              <a:off x="7373368" y="4426066"/>
              <a:ext cx="3690501" cy="0"/>
            </a:xfrm>
            <a:prstGeom prst="line">
              <a:avLst/>
            </a:prstGeom>
            <a:noFill/>
            <a:ln w="5" cap="flat">
              <a:solidFill>
                <a:schemeClr val="bg1">
                  <a:lumMod val="50000"/>
                  <a:alpha val="21000"/>
                </a:schemeClr>
              </a:solidFill>
              <a:prstDash val="solid"/>
              <a:miter lim="800000"/>
              <a:headEnd/>
              <a:tailEnd/>
            </a:ln>
            <a:extLst>
              <a:ext uri="{909E8E84-426E-40DD-AFC4-6F175D3DCCD1}">
                <a14:hiddenFill xmlns:a14="http://schemas.microsoft.com/office/drawing/2010/main">
                  <a:noFill/>
                </a14:hiddenFill>
              </a:ext>
            </a:extLst>
          </p:spPr>
          <p:txBody>
            <a:bodyPr lIns="70557" tIns="35279" rIns="70557" bIns="35279"/>
            <a:lstStyle/>
            <a:p>
              <a:pPr eaLnBrk="1" hangingPunct="1">
                <a:buFont typeface="Arial" panose="020B0604020202020204" pitchFamily="34" charset="0"/>
                <a:buNone/>
                <a:defRPr/>
              </a:pPr>
              <a:endParaRPr lang="zh-CN" altLang="en-US"/>
            </a:p>
          </p:txBody>
        </p:sp>
        <p:sp>
          <p:nvSpPr>
            <p:cNvPr id="126" name="Line 10"/>
            <p:cNvSpPr>
              <a:spLocks noChangeShapeType="1"/>
            </p:cNvSpPr>
            <p:nvPr/>
          </p:nvSpPr>
          <p:spPr bwMode="auto">
            <a:xfrm>
              <a:off x="7517273" y="2412173"/>
              <a:ext cx="3546597" cy="0"/>
            </a:xfrm>
            <a:prstGeom prst="line">
              <a:avLst/>
            </a:prstGeom>
            <a:noFill/>
            <a:ln w="5" cap="flat">
              <a:solidFill>
                <a:schemeClr val="bg1">
                  <a:lumMod val="50000"/>
                  <a:alpha val="21000"/>
                </a:schemeClr>
              </a:solidFill>
              <a:prstDash val="solid"/>
              <a:miter lim="800000"/>
              <a:headEnd/>
              <a:tailEnd/>
            </a:ln>
            <a:extLst>
              <a:ext uri="{909E8E84-426E-40DD-AFC4-6F175D3DCCD1}">
                <a14:hiddenFill xmlns:a14="http://schemas.microsoft.com/office/drawing/2010/main">
                  <a:noFill/>
                </a14:hiddenFill>
              </a:ext>
            </a:extLst>
          </p:spPr>
          <p:txBody>
            <a:bodyPr lIns="70557" tIns="35279" rIns="70557" bIns="35279"/>
            <a:lstStyle/>
            <a:p>
              <a:pPr eaLnBrk="1" hangingPunct="1">
                <a:buFont typeface="Arial" panose="020B0604020202020204" pitchFamily="34" charset="0"/>
                <a:buNone/>
                <a:defRPr/>
              </a:pPr>
              <a:endParaRPr lang="zh-CN" altLang="en-US"/>
            </a:p>
          </p:txBody>
        </p:sp>
        <p:sp>
          <p:nvSpPr>
            <p:cNvPr id="127" name="Line 11"/>
            <p:cNvSpPr>
              <a:spLocks noChangeShapeType="1"/>
            </p:cNvSpPr>
            <p:nvPr/>
          </p:nvSpPr>
          <p:spPr bwMode="auto">
            <a:xfrm>
              <a:off x="7517273" y="2640639"/>
              <a:ext cx="3546597" cy="0"/>
            </a:xfrm>
            <a:prstGeom prst="line">
              <a:avLst/>
            </a:prstGeom>
            <a:noFill/>
            <a:ln w="5" cap="flat">
              <a:solidFill>
                <a:schemeClr val="bg1">
                  <a:lumMod val="50000"/>
                  <a:alpha val="21000"/>
                </a:schemeClr>
              </a:solidFill>
              <a:prstDash val="solid"/>
              <a:miter lim="800000"/>
              <a:headEnd/>
              <a:tailEnd/>
            </a:ln>
            <a:extLst>
              <a:ext uri="{909E8E84-426E-40DD-AFC4-6F175D3DCCD1}">
                <a14:hiddenFill xmlns:a14="http://schemas.microsoft.com/office/drawing/2010/main">
                  <a:noFill/>
                </a14:hiddenFill>
              </a:ext>
            </a:extLst>
          </p:spPr>
          <p:txBody>
            <a:bodyPr lIns="70557" tIns="35279" rIns="70557" bIns="35279"/>
            <a:lstStyle/>
            <a:p>
              <a:pPr eaLnBrk="1" hangingPunct="1">
                <a:buFont typeface="Arial" panose="020B0604020202020204" pitchFamily="34" charset="0"/>
                <a:buNone/>
                <a:defRPr/>
              </a:pPr>
              <a:endParaRPr lang="zh-CN" altLang="en-US"/>
            </a:p>
          </p:txBody>
        </p:sp>
        <p:sp>
          <p:nvSpPr>
            <p:cNvPr id="128" name="Line 12"/>
            <p:cNvSpPr>
              <a:spLocks noChangeShapeType="1"/>
            </p:cNvSpPr>
            <p:nvPr/>
          </p:nvSpPr>
          <p:spPr bwMode="auto">
            <a:xfrm>
              <a:off x="7484484" y="2843721"/>
              <a:ext cx="3579385" cy="0"/>
            </a:xfrm>
            <a:prstGeom prst="line">
              <a:avLst/>
            </a:prstGeom>
            <a:noFill/>
            <a:ln w="5" cap="flat">
              <a:solidFill>
                <a:schemeClr val="bg1">
                  <a:lumMod val="50000"/>
                  <a:alpha val="21000"/>
                </a:schemeClr>
              </a:solidFill>
              <a:prstDash val="solid"/>
              <a:miter lim="800000"/>
              <a:headEnd/>
              <a:tailEnd/>
            </a:ln>
            <a:extLst>
              <a:ext uri="{909E8E84-426E-40DD-AFC4-6F175D3DCCD1}">
                <a14:hiddenFill xmlns:a14="http://schemas.microsoft.com/office/drawing/2010/main">
                  <a:noFill/>
                </a14:hiddenFill>
              </a:ext>
            </a:extLst>
          </p:spPr>
          <p:txBody>
            <a:bodyPr lIns="70557" tIns="35279" rIns="70557" bIns="35279"/>
            <a:lstStyle/>
            <a:p>
              <a:pPr eaLnBrk="1" hangingPunct="1">
                <a:buFont typeface="Arial" panose="020B0604020202020204" pitchFamily="34" charset="0"/>
                <a:buNone/>
                <a:defRPr/>
              </a:pPr>
              <a:endParaRPr lang="zh-CN" altLang="en-US"/>
            </a:p>
          </p:txBody>
        </p:sp>
        <p:sp>
          <p:nvSpPr>
            <p:cNvPr id="129" name="Line 10"/>
            <p:cNvSpPr>
              <a:spLocks noChangeShapeType="1"/>
            </p:cNvSpPr>
            <p:nvPr/>
          </p:nvSpPr>
          <p:spPr bwMode="auto">
            <a:xfrm>
              <a:off x="7517273" y="2171860"/>
              <a:ext cx="3546597" cy="0"/>
            </a:xfrm>
            <a:prstGeom prst="line">
              <a:avLst/>
            </a:prstGeom>
            <a:noFill/>
            <a:ln w="5" cap="flat">
              <a:solidFill>
                <a:schemeClr val="bg1">
                  <a:lumMod val="50000"/>
                  <a:alpha val="21000"/>
                </a:schemeClr>
              </a:solidFill>
              <a:prstDash val="solid"/>
              <a:miter lim="800000"/>
              <a:headEnd/>
              <a:tailEnd/>
            </a:ln>
            <a:extLst>
              <a:ext uri="{909E8E84-426E-40DD-AFC4-6F175D3DCCD1}">
                <a14:hiddenFill xmlns:a14="http://schemas.microsoft.com/office/drawing/2010/main">
                  <a:noFill/>
                </a14:hiddenFill>
              </a:ext>
            </a:extLst>
          </p:spPr>
          <p:txBody>
            <a:bodyPr lIns="70557" tIns="35279" rIns="70557" bIns="35279"/>
            <a:lstStyle/>
            <a:p>
              <a:pPr eaLnBrk="1" hangingPunct="1">
                <a:buFont typeface="Arial" panose="020B0604020202020204" pitchFamily="34" charset="0"/>
                <a:buNone/>
                <a:defRPr/>
              </a:pPr>
              <a:endParaRPr lang="zh-CN" altLang="en-US"/>
            </a:p>
          </p:txBody>
        </p:sp>
      </p:grpSp>
      <p:grpSp>
        <p:nvGrpSpPr>
          <p:cNvPr id="130" name="组合 129"/>
          <p:cNvGrpSpPr>
            <a:grpSpLocks/>
          </p:cNvGrpSpPr>
          <p:nvPr/>
        </p:nvGrpSpPr>
        <p:grpSpPr bwMode="auto">
          <a:xfrm>
            <a:off x="5529169" y="2104231"/>
            <a:ext cx="1054100" cy="2649538"/>
            <a:chOff x="5489974" y="1916832"/>
            <a:chExt cx="1209702" cy="2824944"/>
          </a:xfrm>
        </p:grpSpPr>
        <p:cxnSp>
          <p:nvCxnSpPr>
            <p:cNvPr id="131" name="直接连接符 130"/>
            <p:cNvCxnSpPr/>
            <p:nvPr/>
          </p:nvCxnSpPr>
          <p:spPr>
            <a:xfrm>
              <a:off x="6102112" y="1916832"/>
              <a:ext cx="0" cy="2824944"/>
            </a:xfrm>
            <a:prstGeom prst="line">
              <a:avLst/>
            </a:prstGeom>
            <a:ln>
              <a:solidFill>
                <a:srgbClr val="404040"/>
              </a:solidFill>
            </a:ln>
          </p:spPr>
          <p:style>
            <a:lnRef idx="1">
              <a:schemeClr val="accent1"/>
            </a:lnRef>
            <a:fillRef idx="0">
              <a:schemeClr val="accent1"/>
            </a:fillRef>
            <a:effectRef idx="0">
              <a:schemeClr val="accent1"/>
            </a:effectRef>
            <a:fontRef idx="minor">
              <a:schemeClr val="tx1"/>
            </a:fontRef>
          </p:style>
        </p:cxnSp>
        <p:sp>
          <p:nvSpPr>
            <p:cNvPr id="132" name="椭圆 131"/>
            <p:cNvSpPr/>
            <p:nvPr/>
          </p:nvSpPr>
          <p:spPr>
            <a:xfrm>
              <a:off x="5489974" y="2563404"/>
              <a:ext cx="1209702" cy="1145888"/>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a:ea typeface="微软雅黑" panose="020B0503020204020204" pitchFamily="34" charset="-122"/>
              </a:endParaRPr>
            </a:p>
          </p:txBody>
        </p:sp>
      </p:grpSp>
      <p:sp>
        <p:nvSpPr>
          <p:cNvPr id="133" name="TextBox 15"/>
          <p:cNvSpPr txBox="1">
            <a:spLocks noChangeArrowheads="1"/>
          </p:cNvSpPr>
          <p:nvPr/>
        </p:nvSpPr>
        <p:spPr bwMode="auto">
          <a:xfrm>
            <a:off x="5567269" y="2615406"/>
            <a:ext cx="1192212"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6600">
                <a:solidFill>
                  <a:schemeClr val="bg1"/>
                </a:solidFill>
                <a:latin typeface="微软雅黑" panose="020B0503020204020204" pitchFamily="34" charset="-122"/>
                <a:ea typeface="微软雅黑" panose="020B0503020204020204" pitchFamily="34" charset="-122"/>
              </a:rPr>
              <a:t>vs</a:t>
            </a:r>
            <a:endParaRPr lang="zh-CN" altLang="en-US" sz="6600">
              <a:solidFill>
                <a:schemeClr val="bg1"/>
              </a:solidFill>
              <a:latin typeface="微软雅黑" panose="020B0503020204020204" pitchFamily="34" charset="-122"/>
              <a:ea typeface="微软雅黑" panose="020B0503020204020204" pitchFamily="34" charset="-122"/>
            </a:endParaRPr>
          </a:p>
        </p:txBody>
      </p:sp>
      <p:sp>
        <p:nvSpPr>
          <p:cNvPr id="134" name="TextBox 221"/>
          <p:cNvSpPr txBox="1"/>
          <p:nvPr/>
        </p:nvSpPr>
        <p:spPr>
          <a:xfrm>
            <a:off x="7737475" y="5444331"/>
            <a:ext cx="2887662" cy="571500"/>
          </a:xfrm>
          <a:prstGeom prst="rect">
            <a:avLst/>
          </a:prstGeom>
          <a:noFill/>
        </p:spPr>
        <p:txBody>
          <a:bodyPr wrap="square" lIns="91431" tIns="45715" rIns="91431" bIns="45715">
            <a:spAutoFit/>
          </a:bodyPr>
          <a:lstStyle/>
          <a:p>
            <a:pPr eaLnBrk="1" hangingPunct="1">
              <a:lnSpc>
                <a:spcPct val="130000"/>
              </a:lnSpc>
              <a:buFont typeface="Arial" panose="020B0604020202020204" pitchFamily="34" charset="0"/>
              <a:buNone/>
              <a:defRPr/>
            </a:pPr>
            <a:r>
              <a:rPr lang="zh-CN" altLang="en-US" sz="1200" dirty="0">
                <a:solidFill>
                  <a:schemeClr val="tx1">
                    <a:lumMod val="95000"/>
                    <a:lumOff val="5000"/>
                  </a:schemeClr>
                </a:solidFill>
                <a:latin typeface="微软雅黑" pitchFamily="34" charset="-122"/>
                <a:ea typeface="微软雅黑" panose="020B0503020204020204" pitchFamily="34" charset="-122"/>
              </a:rPr>
              <a:t>您的内容打在这里，或者通过复制您的文本后</a:t>
            </a:r>
          </a:p>
        </p:txBody>
      </p:sp>
      <p:sp>
        <p:nvSpPr>
          <p:cNvPr id="135" name="TextBox 222"/>
          <p:cNvSpPr txBox="1"/>
          <p:nvPr/>
        </p:nvSpPr>
        <p:spPr>
          <a:xfrm>
            <a:off x="7781925" y="5045869"/>
            <a:ext cx="1204912" cy="461665"/>
          </a:xfrm>
          <a:prstGeom prst="rect">
            <a:avLst/>
          </a:prstGeom>
          <a:noFill/>
        </p:spPr>
        <p:txBody>
          <a:bodyPr lIns="91431" tIns="0" rIns="91431" bIns="0">
            <a:spAutoFit/>
          </a:bodyPr>
          <a:lstStyle/>
          <a:p>
            <a:pPr eaLnBrk="1" hangingPunct="1">
              <a:lnSpc>
                <a:spcPct val="150000"/>
              </a:lnSpc>
              <a:buFont typeface="Arial" panose="020B0604020202020204" pitchFamily="34" charset="0"/>
              <a:buNone/>
              <a:defRPr/>
            </a:pPr>
            <a:r>
              <a:rPr lang="en-US" altLang="zh-CN" sz="2000" dirty="0">
                <a:solidFill>
                  <a:schemeClr val="accent4"/>
                </a:solidFill>
                <a:latin typeface="微软雅黑" panose="020B0503020204020204" pitchFamily="34" charset="-122"/>
                <a:ea typeface="微软雅黑" panose="020B0503020204020204" pitchFamily="34" charset="-122"/>
                <a:cs typeface="华文黑体" pitchFamily="2" charset="-122"/>
              </a:rPr>
              <a:t>2014</a:t>
            </a:r>
            <a:r>
              <a:rPr lang="zh-CN" altLang="en-US" sz="2000" dirty="0">
                <a:solidFill>
                  <a:schemeClr val="accent4"/>
                </a:solidFill>
                <a:latin typeface="微软雅黑" panose="020B0503020204020204" pitchFamily="34" charset="-122"/>
                <a:ea typeface="微软雅黑" panose="020B0503020204020204" pitchFamily="34" charset="-122"/>
                <a:cs typeface="华文黑体" pitchFamily="2" charset="-122"/>
              </a:rPr>
              <a:t>年</a:t>
            </a:r>
          </a:p>
        </p:txBody>
      </p:sp>
      <p:sp>
        <p:nvSpPr>
          <p:cNvPr id="136" name="圆角矩形 135"/>
          <p:cNvSpPr/>
          <p:nvPr/>
        </p:nvSpPr>
        <p:spPr>
          <a:xfrm>
            <a:off x="7110412" y="5168106"/>
            <a:ext cx="685800" cy="260350"/>
          </a:xfrm>
          <a:prstGeom prst="roundRect">
            <a:avLst/>
          </a:pr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a:buFont typeface="Arial" panose="020B0604020202020204" pitchFamily="34" charset="0"/>
              <a:buNone/>
            </a:pPr>
            <a:r>
              <a:rPr lang="zh-CN" altLang="en-US" sz="1400" dirty="0">
                <a:solidFill>
                  <a:prstClr val="white"/>
                </a:solidFill>
                <a:latin typeface="微软雅黑" pitchFamily="34" charset="-122"/>
                <a:ea typeface="微软雅黑" panose="020B0503020204020204" pitchFamily="34" charset="-122"/>
              </a:rPr>
              <a:t>去年</a:t>
            </a:r>
          </a:p>
        </p:txBody>
      </p:sp>
      <p:sp>
        <p:nvSpPr>
          <p:cNvPr id="137" name="TextBox 227"/>
          <p:cNvSpPr txBox="1"/>
          <p:nvPr/>
        </p:nvSpPr>
        <p:spPr>
          <a:xfrm>
            <a:off x="2081212" y="5422673"/>
            <a:ext cx="2887662" cy="571500"/>
          </a:xfrm>
          <a:prstGeom prst="rect">
            <a:avLst/>
          </a:prstGeom>
          <a:noFill/>
        </p:spPr>
        <p:txBody>
          <a:bodyPr wrap="square" lIns="91431" tIns="45715" rIns="91431" bIns="45715">
            <a:spAutoFit/>
          </a:bodyPr>
          <a:lstStyle/>
          <a:p>
            <a:pPr eaLnBrk="1" hangingPunct="1">
              <a:lnSpc>
                <a:spcPct val="130000"/>
              </a:lnSpc>
              <a:buFont typeface="Arial" panose="020B0604020202020204" pitchFamily="34" charset="0"/>
              <a:buNone/>
              <a:defRPr/>
            </a:pPr>
            <a:r>
              <a:rPr lang="zh-CN" altLang="en-US" sz="1200" dirty="0">
                <a:solidFill>
                  <a:schemeClr val="tx1">
                    <a:lumMod val="95000"/>
                    <a:lumOff val="5000"/>
                  </a:schemeClr>
                </a:solidFill>
                <a:latin typeface="微软雅黑" pitchFamily="34" charset="-122"/>
                <a:ea typeface="微软雅黑" panose="020B0503020204020204" pitchFamily="34" charset="-122"/>
              </a:rPr>
              <a:t>您的内容打在这里，或者通过复制您的文本后</a:t>
            </a:r>
          </a:p>
        </p:txBody>
      </p:sp>
      <p:sp>
        <p:nvSpPr>
          <p:cNvPr id="138" name="TextBox 228"/>
          <p:cNvSpPr txBox="1"/>
          <p:nvPr/>
        </p:nvSpPr>
        <p:spPr>
          <a:xfrm>
            <a:off x="2133599" y="5024211"/>
            <a:ext cx="1203325" cy="461665"/>
          </a:xfrm>
          <a:prstGeom prst="rect">
            <a:avLst/>
          </a:prstGeom>
          <a:noFill/>
        </p:spPr>
        <p:txBody>
          <a:bodyPr lIns="91431" tIns="0" rIns="91431" bIns="0">
            <a:spAutoFit/>
          </a:bodyPr>
          <a:lstStyle/>
          <a:p>
            <a:pPr eaLnBrk="1" hangingPunct="1">
              <a:lnSpc>
                <a:spcPct val="150000"/>
              </a:lnSpc>
              <a:buFont typeface="Arial" panose="020B0604020202020204" pitchFamily="34" charset="0"/>
              <a:buNone/>
              <a:defRPr/>
            </a:pPr>
            <a:r>
              <a:rPr lang="en-US" altLang="zh-CN" sz="2000" dirty="0">
                <a:solidFill>
                  <a:schemeClr val="accent4"/>
                </a:solidFill>
                <a:latin typeface="微软雅黑" panose="020B0503020204020204" pitchFamily="34" charset="-122"/>
                <a:ea typeface="微软雅黑" panose="020B0503020204020204" pitchFamily="34" charset="-122"/>
                <a:cs typeface="华文黑体" pitchFamily="2" charset="-122"/>
              </a:rPr>
              <a:t>2015</a:t>
            </a:r>
            <a:r>
              <a:rPr lang="zh-CN" altLang="en-US" sz="2000" dirty="0">
                <a:solidFill>
                  <a:schemeClr val="accent4"/>
                </a:solidFill>
                <a:latin typeface="微软雅黑" panose="020B0503020204020204" pitchFamily="34" charset="-122"/>
                <a:ea typeface="微软雅黑" panose="020B0503020204020204" pitchFamily="34" charset="-122"/>
                <a:cs typeface="华文黑体" pitchFamily="2" charset="-122"/>
              </a:rPr>
              <a:t>年</a:t>
            </a:r>
          </a:p>
        </p:txBody>
      </p:sp>
      <p:sp>
        <p:nvSpPr>
          <p:cNvPr id="139" name="圆角矩形 138"/>
          <p:cNvSpPr/>
          <p:nvPr/>
        </p:nvSpPr>
        <p:spPr>
          <a:xfrm>
            <a:off x="1357312" y="5146448"/>
            <a:ext cx="765175" cy="260350"/>
          </a:xfrm>
          <a:prstGeom prst="roundRect">
            <a:avLst/>
          </a:pr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buFont typeface="Arial" panose="020B0604020202020204" pitchFamily="34" charset="0"/>
              <a:buNone/>
              <a:defRPr/>
            </a:pPr>
            <a:r>
              <a:rPr lang="zh-CN" altLang="en-US" sz="1400" dirty="0">
                <a:solidFill>
                  <a:prstClr val="white"/>
                </a:solidFill>
                <a:latin typeface="微软雅黑" pitchFamily="34" charset="-122"/>
                <a:ea typeface="微软雅黑" panose="020B0503020204020204" pitchFamily="34" charset="-122"/>
              </a:rPr>
              <a:t>今年</a:t>
            </a:r>
          </a:p>
        </p:txBody>
      </p:sp>
    </p:spTree>
    <p:extLst>
      <p:ext uri="{BB962C8B-B14F-4D97-AF65-F5344CB8AC3E}">
        <p14:creationId xmlns:p14="http://schemas.microsoft.com/office/powerpoint/2010/main" val="478452865"/>
      </p:ext>
    </p:extLst>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down)">
                                      <p:cBhvr>
                                        <p:cTn id="7" dur="500"/>
                                        <p:tgtEl>
                                          <p:spTgt spid="5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wipe(down)">
                                      <p:cBhvr>
                                        <p:cTn id="11" dur="500"/>
                                        <p:tgtEl>
                                          <p:spTgt spid="94"/>
                                        </p:tgtEl>
                                      </p:cBhvr>
                                    </p:animEffect>
                                  </p:childTnLst>
                                </p:cTn>
                              </p:par>
                            </p:childTnLst>
                          </p:cTn>
                        </p:par>
                        <p:par>
                          <p:cTn id="12" fill="hold">
                            <p:stCondLst>
                              <p:cond delay="1000"/>
                            </p:stCondLst>
                            <p:childTnLst>
                              <p:par>
                                <p:cTn id="13" presetID="12" presetClass="entr" presetSubtype="2" fill="hold" grpId="0" nodeType="afterEffect">
                                  <p:stCondLst>
                                    <p:cond delay="0"/>
                                  </p:stCondLst>
                                  <p:childTnLst>
                                    <p:set>
                                      <p:cBhvr>
                                        <p:cTn id="14" dur="1" fill="hold">
                                          <p:stCondLst>
                                            <p:cond delay="0"/>
                                          </p:stCondLst>
                                        </p:cTn>
                                        <p:tgtEl>
                                          <p:spTgt spid="138"/>
                                        </p:tgtEl>
                                        <p:attrNameLst>
                                          <p:attrName>style.visibility</p:attrName>
                                        </p:attrNameLst>
                                      </p:cBhvr>
                                      <p:to>
                                        <p:strVal val="visible"/>
                                      </p:to>
                                    </p:set>
                                    <p:anim calcmode="lin" valueType="num">
                                      <p:cBhvr additive="base">
                                        <p:cTn id="15" dur="500"/>
                                        <p:tgtEl>
                                          <p:spTgt spid="138"/>
                                        </p:tgtEl>
                                        <p:attrNameLst>
                                          <p:attrName>ppt_x</p:attrName>
                                        </p:attrNameLst>
                                      </p:cBhvr>
                                      <p:tavLst>
                                        <p:tav tm="0">
                                          <p:val>
                                            <p:strVal val="#ppt_x+#ppt_w*1.125000"/>
                                          </p:val>
                                        </p:tav>
                                        <p:tav tm="100000">
                                          <p:val>
                                            <p:strVal val="#ppt_x"/>
                                          </p:val>
                                        </p:tav>
                                      </p:tavLst>
                                    </p:anim>
                                    <p:animEffect transition="in" filter="wipe(left)">
                                      <p:cBhvr>
                                        <p:cTn id="16" dur="500"/>
                                        <p:tgtEl>
                                          <p:spTgt spid="138"/>
                                        </p:tgtEl>
                                      </p:cBhvr>
                                    </p:animEffect>
                                  </p:childTnLst>
                                </p:cTn>
                              </p:par>
                              <p:par>
                                <p:cTn id="17" presetID="12" presetClass="entr" presetSubtype="2" fill="hold" grpId="0" nodeType="withEffect">
                                  <p:stCondLst>
                                    <p:cond delay="0"/>
                                  </p:stCondLst>
                                  <p:childTnLst>
                                    <p:set>
                                      <p:cBhvr>
                                        <p:cTn id="18" dur="1" fill="hold">
                                          <p:stCondLst>
                                            <p:cond delay="0"/>
                                          </p:stCondLst>
                                        </p:cTn>
                                        <p:tgtEl>
                                          <p:spTgt spid="137"/>
                                        </p:tgtEl>
                                        <p:attrNameLst>
                                          <p:attrName>style.visibility</p:attrName>
                                        </p:attrNameLst>
                                      </p:cBhvr>
                                      <p:to>
                                        <p:strVal val="visible"/>
                                      </p:to>
                                    </p:set>
                                    <p:anim calcmode="lin" valueType="num">
                                      <p:cBhvr additive="base">
                                        <p:cTn id="19" dur="500"/>
                                        <p:tgtEl>
                                          <p:spTgt spid="137"/>
                                        </p:tgtEl>
                                        <p:attrNameLst>
                                          <p:attrName>ppt_x</p:attrName>
                                        </p:attrNameLst>
                                      </p:cBhvr>
                                      <p:tavLst>
                                        <p:tav tm="0">
                                          <p:val>
                                            <p:strVal val="#ppt_x+#ppt_w*1.125000"/>
                                          </p:val>
                                        </p:tav>
                                        <p:tav tm="100000">
                                          <p:val>
                                            <p:strVal val="#ppt_x"/>
                                          </p:val>
                                        </p:tav>
                                      </p:tavLst>
                                    </p:anim>
                                    <p:animEffect transition="in" filter="wipe(left)">
                                      <p:cBhvr>
                                        <p:cTn id="20" dur="500"/>
                                        <p:tgtEl>
                                          <p:spTgt spid="137"/>
                                        </p:tgtEl>
                                      </p:cBhvr>
                                    </p:animEffect>
                                  </p:childTnLst>
                                </p:cTn>
                              </p:par>
                            </p:childTnLst>
                          </p:cTn>
                        </p:par>
                        <p:par>
                          <p:cTn id="21" fill="hold">
                            <p:stCondLst>
                              <p:cond delay="1500"/>
                            </p:stCondLst>
                            <p:childTnLst>
                              <p:par>
                                <p:cTn id="22" presetID="12" presetClass="entr" presetSubtype="2" fill="hold" grpId="0" nodeType="after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additive="base">
                                        <p:cTn id="24" dur="500"/>
                                        <p:tgtEl>
                                          <p:spTgt spid="135"/>
                                        </p:tgtEl>
                                        <p:attrNameLst>
                                          <p:attrName>ppt_x</p:attrName>
                                        </p:attrNameLst>
                                      </p:cBhvr>
                                      <p:tavLst>
                                        <p:tav tm="0">
                                          <p:val>
                                            <p:strVal val="#ppt_x+#ppt_w*1.125000"/>
                                          </p:val>
                                        </p:tav>
                                        <p:tav tm="100000">
                                          <p:val>
                                            <p:strVal val="#ppt_x"/>
                                          </p:val>
                                        </p:tav>
                                      </p:tavLst>
                                    </p:anim>
                                    <p:animEffect transition="in" filter="wipe(left)">
                                      <p:cBhvr>
                                        <p:cTn id="25" dur="500"/>
                                        <p:tgtEl>
                                          <p:spTgt spid="135"/>
                                        </p:tgtEl>
                                      </p:cBhvr>
                                    </p:animEffect>
                                  </p:childTnLst>
                                </p:cTn>
                              </p:par>
                              <p:par>
                                <p:cTn id="26" presetID="12" presetClass="entr" presetSubtype="2" fill="hold" grpId="0" nodeType="withEffect">
                                  <p:stCondLst>
                                    <p:cond delay="0"/>
                                  </p:stCondLst>
                                  <p:childTnLst>
                                    <p:set>
                                      <p:cBhvr>
                                        <p:cTn id="27" dur="1" fill="hold">
                                          <p:stCondLst>
                                            <p:cond delay="0"/>
                                          </p:stCondLst>
                                        </p:cTn>
                                        <p:tgtEl>
                                          <p:spTgt spid="134"/>
                                        </p:tgtEl>
                                        <p:attrNameLst>
                                          <p:attrName>style.visibility</p:attrName>
                                        </p:attrNameLst>
                                      </p:cBhvr>
                                      <p:to>
                                        <p:strVal val="visible"/>
                                      </p:to>
                                    </p:set>
                                    <p:anim calcmode="lin" valueType="num">
                                      <p:cBhvr additive="base">
                                        <p:cTn id="28" dur="500"/>
                                        <p:tgtEl>
                                          <p:spTgt spid="134"/>
                                        </p:tgtEl>
                                        <p:attrNameLst>
                                          <p:attrName>ppt_x</p:attrName>
                                        </p:attrNameLst>
                                      </p:cBhvr>
                                      <p:tavLst>
                                        <p:tav tm="0">
                                          <p:val>
                                            <p:strVal val="#ppt_x+#ppt_w*1.125000"/>
                                          </p:val>
                                        </p:tav>
                                        <p:tav tm="100000">
                                          <p:val>
                                            <p:strVal val="#ppt_x"/>
                                          </p:val>
                                        </p:tav>
                                      </p:tavLst>
                                    </p:anim>
                                    <p:animEffect transition="in" filter="wipe(left)">
                                      <p:cBhvr>
                                        <p:cTn id="29" dur="500"/>
                                        <p:tgtEl>
                                          <p:spTgt spid="134"/>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36"/>
                                        </p:tgtEl>
                                        <p:attrNameLst>
                                          <p:attrName>style.visibility</p:attrName>
                                        </p:attrNameLst>
                                      </p:cBhvr>
                                      <p:to>
                                        <p:strVal val="visible"/>
                                      </p:to>
                                    </p:set>
                                    <p:anim calcmode="lin" valueType="num">
                                      <p:cBhvr>
                                        <p:cTn id="32" dur="500" fill="hold"/>
                                        <p:tgtEl>
                                          <p:spTgt spid="136"/>
                                        </p:tgtEl>
                                        <p:attrNameLst>
                                          <p:attrName>ppt_w</p:attrName>
                                        </p:attrNameLst>
                                      </p:cBhvr>
                                      <p:tavLst>
                                        <p:tav tm="0">
                                          <p:val>
                                            <p:fltVal val="0"/>
                                          </p:val>
                                        </p:tav>
                                        <p:tav tm="100000">
                                          <p:val>
                                            <p:strVal val="#ppt_w"/>
                                          </p:val>
                                        </p:tav>
                                      </p:tavLst>
                                    </p:anim>
                                    <p:anim calcmode="lin" valueType="num">
                                      <p:cBhvr>
                                        <p:cTn id="33" dur="500" fill="hold"/>
                                        <p:tgtEl>
                                          <p:spTgt spid="136"/>
                                        </p:tgtEl>
                                        <p:attrNameLst>
                                          <p:attrName>ppt_h</p:attrName>
                                        </p:attrNameLst>
                                      </p:cBhvr>
                                      <p:tavLst>
                                        <p:tav tm="0">
                                          <p:val>
                                            <p:fltVal val="0"/>
                                          </p:val>
                                        </p:tav>
                                        <p:tav tm="100000">
                                          <p:val>
                                            <p:strVal val="#ppt_h"/>
                                          </p:val>
                                        </p:tav>
                                      </p:tavLst>
                                    </p:anim>
                                    <p:animEffect transition="in" filter="fade">
                                      <p:cBhvr>
                                        <p:cTn id="34" dur="500"/>
                                        <p:tgtEl>
                                          <p:spTgt spid="136"/>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39"/>
                                        </p:tgtEl>
                                        <p:attrNameLst>
                                          <p:attrName>style.visibility</p:attrName>
                                        </p:attrNameLst>
                                      </p:cBhvr>
                                      <p:to>
                                        <p:strVal val="visible"/>
                                      </p:to>
                                    </p:set>
                                    <p:anim calcmode="lin" valueType="num">
                                      <p:cBhvr>
                                        <p:cTn id="37" dur="500" fill="hold"/>
                                        <p:tgtEl>
                                          <p:spTgt spid="139"/>
                                        </p:tgtEl>
                                        <p:attrNameLst>
                                          <p:attrName>ppt_w</p:attrName>
                                        </p:attrNameLst>
                                      </p:cBhvr>
                                      <p:tavLst>
                                        <p:tav tm="0">
                                          <p:val>
                                            <p:fltVal val="0"/>
                                          </p:val>
                                        </p:tav>
                                        <p:tav tm="100000">
                                          <p:val>
                                            <p:strVal val="#ppt_w"/>
                                          </p:val>
                                        </p:tav>
                                      </p:tavLst>
                                    </p:anim>
                                    <p:anim calcmode="lin" valueType="num">
                                      <p:cBhvr>
                                        <p:cTn id="38" dur="500" fill="hold"/>
                                        <p:tgtEl>
                                          <p:spTgt spid="139"/>
                                        </p:tgtEl>
                                        <p:attrNameLst>
                                          <p:attrName>ppt_h</p:attrName>
                                        </p:attrNameLst>
                                      </p:cBhvr>
                                      <p:tavLst>
                                        <p:tav tm="0">
                                          <p:val>
                                            <p:fltVal val="0"/>
                                          </p:val>
                                        </p:tav>
                                        <p:tav tm="100000">
                                          <p:val>
                                            <p:strVal val="#ppt_h"/>
                                          </p:val>
                                        </p:tav>
                                      </p:tavLst>
                                    </p:anim>
                                    <p:animEffect transition="in" filter="fade">
                                      <p:cBhvr>
                                        <p:cTn id="39" dur="500"/>
                                        <p:tgtEl>
                                          <p:spTgt spid="139"/>
                                        </p:tgtEl>
                                      </p:cBhvr>
                                    </p:animEffect>
                                  </p:childTnLst>
                                </p:cTn>
                              </p:par>
                            </p:childTnLst>
                          </p:cTn>
                        </p:par>
                        <p:par>
                          <p:cTn id="40" fill="hold">
                            <p:stCondLst>
                              <p:cond delay="2000"/>
                            </p:stCondLst>
                            <p:childTnLst>
                              <p:par>
                                <p:cTn id="41" presetID="45" presetClass="entr" presetSubtype="0" fill="hold" nodeType="afterEffect">
                                  <p:stCondLst>
                                    <p:cond delay="0"/>
                                  </p:stCondLst>
                                  <p:childTnLst>
                                    <p:set>
                                      <p:cBhvr>
                                        <p:cTn id="42" dur="1" fill="hold">
                                          <p:stCondLst>
                                            <p:cond delay="0"/>
                                          </p:stCondLst>
                                        </p:cTn>
                                        <p:tgtEl>
                                          <p:spTgt spid="130"/>
                                        </p:tgtEl>
                                        <p:attrNameLst>
                                          <p:attrName>style.visibility</p:attrName>
                                        </p:attrNameLst>
                                      </p:cBhvr>
                                      <p:to>
                                        <p:strVal val="visible"/>
                                      </p:to>
                                    </p:set>
                                    <p:animEffect transition="in" filter="fade">
                                      <p:cBhvr>
                                        <p:cTn id="43" dur="500"/>
                                        <p:tgtEl>
                                          <p:spTgt spid="130"/>
                                        </p:tgtEl>
                                      </p:cBhvr>
                                    </p:animEffect>
                                    <p:anim calcmode="lin" valueType="num">
                                      <p:cBhvr>
                                        <p:cTn id="44" dur="500" fill="hold"/>
                                        <p:tgtEl>
                                          <p:spTgt spid="130"/>
                                        </p:tgtEl>
                                        <p:attrNameLst>
                                          <p:attrName>ppt_w</p:attrName>
                                        </p:attrNameLst>
                                      </p:cBhvr>
                                      <p:tavLst>
                                        <p:tav tm="0" fmla="#ppt_w*sin(2.5*pi*$)">
                                          <p:val>
                                            <p:fltVal val="0"/>
                                          </p:val>
                                        </p:tav>
                                        <p:tav tm="100000">
                                          <p:val>
                                            <p:fltVal val="1"/>
                                          </p:val>
                                        </p:tav>
                                      </p:tavLst>
                                    </p:anim>
                                    <p:anim calcmode="lin" valueType="num">
                                      <p:cBhvr>
                                        <p:cTn id="45" dur="500" fill="hold"/>
                                        <p:tgtEl>
                                          <p:spTgt spid="130"/>
                                        </p:tgtEl>
                                        <p:attrNameLst>
                                          <p:attrName>ppt_h</p:attrName>
                                        </p:attrNameLst>
                                      </p:cBhvr>
                                      <p:tavLst>
                                        <p:tav tm="0">
                                          <p:val>
                                            <p:strVal val="#ppt_h"/>
                                          </p:val>
                                        </p:tav>
                                        <p:tav tm="100000">
                                          <p:val>
                                            <p:strVal val="#ppt_h"/>
                                          </p:val>
                                        </p:tav>
                                      </p:tavLst>
                                    </p:anim>
                                  </p:childTnLst>
                                </p:cTn>
                              </p:par>
                            </p:childTnLst>
                          </p:cTn>
                        </p:par>
                        <p:par>
                          <p:cTn id="46" fill="hold">
                            <p:stCondLst>
                              <p:cond delay="2500"/>
                            </p:stCondLst>
                            <p:childTnLst>
                              <p:par>
                                <p:cTn id="47" presetID="23" presetClass="entr" presetSubtype="32" fill="hold" grpId="0" nodeType="afterEffect">
                                  <p:stCondLst>
                                    <p:cond delay="0"/>
                                  </p:stCondLst>
                                  <p:childTnLst>
                                    <p:set>
                                      <p:cBhvr>
                                        <p:cTn id="48" dur="1" fill="hold">
                                          <p:stCondLst>
                                            <p:cond delay="0"/>
                                          </p:stCondLst>
                                        </p:cTn>
                                        <p:tgtEl>
                                          <p:spTgt spid="133"/>
                                        </p:tgtEl>
                                        <p:attrNameLst>
                                          <p:attrName>style.visibility</p:attrName>
                                        </p:attrNameLst>
                                      </p:cBhvr>
                                      <p:to>
                                        <p:strVal val="visible"/>
                                      </p:to>
                                    </p:set>
                                    <p:anim calcmode="lin" valueType="num">
                                      <p:cBhvr>
                                        <p:cTn id="49" dur="500" fill="hold"/>
                                        <p:tgtEl>
                                          <p:spTgt spid="133"/>
                                        </p:tgtEl>
                                        <p:attrNameLst>
                                          <p:attrName>ppt_w</p:attrName>
                                        </p:attrNameLst>
                                      </p:cBhvr>
                                      <p:tavLst>
                                        <p:tav tm="0">
                                          <p:val>
                                            <p:strVal val="4*#ppt_w"/>
                                          </p:val>
                                        </p:tav>
                                        <p:tav tm="100000">
                                          <p:val>
                                            <p:strVal val="#ppt_w"/>
                                          </p:val>
                                        </p:tav>
                                      </p:tavLst>
                                    </p:anim>
                                    <p:anim calcmode="lin" valueType="num">
                                      <p:cBhvr>
                                        <p:cTn id="50" dur="500" fill="hold"/>
                                        <p:tgtEl>
                                          <p:spTgt spid="133"/>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p:bldP spid="134" grpId="0"/>
      <p:bldP spid="135" grpId="0"/>
      <p:bldP spid="136" grpId="0" animBg="1"/>
      <p:bldP spid="137" grpId="0"/>
      <p:bldP spid="138" grpId="0"/>
      <p:bldP spid="13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PA_Chart 5"/>
          <p:cNvGraphicFramePr/>
          <p:nvPr>
            <p:custDataLst>
              <p:tags r:id="rId1"/>
            </p:custDataLst>
            <p:extLst>
              <p:ext uri="{D42A27DB-BD31-4B8C-83A1-F6EECF244321}">
                <p14:modId xmlns:p14="http://schemas.microsoft.com/office/powerpoint/2010/main" val="4035235000"/>
              </p:ext>
            </p:extLst>
          </p:nvPr>
        </p:nvGraphicFramePr>
        <p:xfrm>
          <a:off x="914400" y="1625793"/>
          <a:ext cx="6133133" cy="4247058"/>
        </p:xfrm>
        <a:graphic>
          <a:graphicData uri="http://schemas.openxmlformats.org/drawingml/2006/chart">
            <c:chart xmlns:c="http://schemas.openxmlformats.org/drawingml/2006/chart" xmlns:r="http://schemas.openxmlformats.org/officeDocument/2006/relationships" r:id="rId10"/>
          </a:graphicData>
        </a:graphic>
      </p:graphicFrame>
      <p:sp>
        <p:nvSpPr>
          <p:cNvPr id="53" name="PA_KSO_Shape"/>
          <p:cNvSpPr>
            <a:spLocks noChangeArrowheads="1"/>
          </p:cNvSpPr>
          <p:nvPr>
            <p:custDataLst>
              <p:tags r:id="rId2"/>
            </p:custDataLst>
          </p:nvPr>
        </p:nvSpPr>
        <p:spPr bwMode="auto">
          <a:xfrm>
            <a:off x="7425865" y="2626928"/>
            <a:ext cx="584967" cy="487473"/>
          </a:xfrm>
          <a:custGeom>
            <a:avLst/>
            <a:gdLst/>
            <a:ahLst/>
            <a:cxnLst/>
            <a:rect l="0" t="0" r="r" b="b"/>
            <a:pathLst>
              <a:path w="1450975" h="1209675">
                <a:moveTo>
                  <a:pt x="180975" y="182562"/>
                </a:moveTo>
                <a:lnTo>
                  <a:pt x="1270000" y="182562"/>
                </a:lnTo>
                <a:lnTo>
                  <a:pt x="1270000" y="725487"/>
                </a:lnTo>
                <a:lnTo>
                  <a:pt x="180975" y="725487"/>
                </a:lnTo>
                <a:lnTo>
                  <a:pt x="180975" y="182562"/>
                </a:lnTo>
                <a:close/>
                <a:moveTo>
                  <a:pt x="120672" y="120703"/>
                </a:moveTo>
                <a:lnTo>
                  <a:pt x="120672" y="785892"/>
                </a:lnTo>
                <a:lnTo>
                  <a:pt x="1330039" y="785892"/>
                </a:lnTo>
                <a:lnTo>
                  <a:pt x="1330039" y="120703"/>
                </a:lnTo>
                <a:lnTo>
                  <a:pt x="120672" y="120703"/>
                </a:lnTo>
                <a:close/>
                <a:moveTo>
                  <a:pt x="114585" y="0"/>
                </a:moveTo>
                <a:lnTo>
                  <a:pt x="120672" y="0"/>
                </a:lnTo>
                <a:lnTo>
                  <a:pt x="1330039" y="0"/>
                </a:lnTo>
                <a:lnTo>
                  <a:pt x="1336390" y="0"/>
                </a:lnTo>
                <a:lnTo>
                  <a:pt x="1342476" y="529"/>
                </a:lnTo>
                <a:lnTo>
                  <a:pt x="1348298" y="1059"/>
                </a:lnTo>
                <a:lnTo>
                  <a:pt x="1354385" y="2382"/>
                </a:lnTo>
                <a:lnTo>
                  <a:pt x="1360207" y="3441"/>
                </a:lnTo>
                <a:lnTo>
                  <a:pt x="1366028" y="5294"/>
                </a:lnTo>
                <a:lnTo>
                  <a:pt x="1371586" y="7147"/>
                </a:lnTo>
                <a:lnTo>
                  <a:pt x="1376878" y="9264"/>
                </a:lnTo>
                <a:lnTo>
                  <a:pt x="1382436" y="11911"/>
                </a:lnTo>
                <a:lnTo>
                  <a:pt x="1387728" y="14558"/>
                </a:lnTo>
                <a:lnTo>
                  <a:pt x="1392492" y="17205"/>
                </a:lnTo>
                <a:lnTo>
                  <a:pt x="1397784" y="20646"/>
                </a:lnTo>
                <a:lnTo>
                  <a:pt x="1402283" y="24087"/>
                </a:lnTo>
                <a:lnTo>
                  <a:pt x="1406782" y="27529"/>
                </a:lnTo>
                <a:lnTo>
                  <a:pt x="1411545" y="31234"/>
                </a:lnTo>
                <a:lnTo>
                  <a:pt x="1415515" y="35205"/>
                </a:lnTo>
                <a:lnTo>
                  <a:pt x="1419749" y="39440"/>
                </a:lnTo>
                <a:lnTo>
                  <a:pt x="1423454" y="44205"/>
                </a:lnTo>
                <a:lnTo>
                  <a:pt x="1426894" y="48705"/>
                </a:lnTo>
                <a:lnTo>
                  <a:pt x="1430334" y="53204"/>
                </a:lnTo>
                <a:lnTo>
                  <a:pt x="1433510" y="58234"/>
                </a:lnTo>
                <a:lnTo>
                  <a:pt x="1436420" y="63263"/>
                </a:lnTo>
                <a:lnTo>
                  <a:pt x="1439067" y="68557"/>
                </a:lnTo>
                <a:lnTo>
                  <a:pt x="1441713" y="73586"/>
                </a:lnTo>
                <a:lnTo>
                  <a:pt x="1443830" y="79145"/>
                </a:lnTo>
                <a:lnTo>
                  <a:pt x="1445683" y="84968"/>
                </a:lnTo>
                <a:lnTo>
                  <a:pt x="1447006" y="90792"/>
                </a:lnTo>
                <a:lnTo>
                  <a:pt x="1448594" y="96615"/>
                </a:lnTo>
                <a:lnTo>
                  <a:pt x="1449652" y="102438"/>
                </a:lnTo>
                <a:lnTo>
                  <a:pt x="1450446" y="108527"/>
                </a:lnTo>
                <a:lnTo>
                  <a:pt x="1450711" y="114615"/>
                </a:lnTo>
                <a:lnTo>
                  <a:pt x="1450975" y="120703"/>
                </a:lnTo>
                <a:lnTo>
                  <a:pt x="1450975" y="785892"/>
                </a:lnTo>
                <a:lnTo>
                  <a:pt x="1450711" y="792245"/>
                </a:lnTo>
                <a:lnTo>
                  <a:pt x="1450446" y="798333"/>
                </a:lnTo>
                <a:lnTo>
                  <a:pt x="1449652" y="804421"/>
                </a:lnTo>
                <a:lnTo>
                  <a:pt x="1448594" y="810244"/>
                </a:lnTo>
                <a:lnTo>
                  <a:pt x="1447006" y="816068"/>
                </a:lnTo>
                <a:lnTo>
                  <a:pt x="1445683" y="821891"/>
                </a:lnTo>
                <a:lnTo>
                  <a:pt x="1443830" y="827714"/>
                </a:lnTo>
                <a:lnTo>
                  <a:pt x="1441713" y="833008"/>
                </a:lnTo>
                <a:lnTo>
                  <a:pt x="1439067" y="838302"/>
                </a:lnTo>
                <a:lnTo>
                  <a:pt x="1436420" y="843596"/>
                </a:lnTo>
                <a:lnTo>
                  <a:pt x="1433510" y="848626"/>
                </a:lnTo>
                <a:lnTo>
                  <a:pt x="1430334" y="853655"/>
                </a:lnTo>
                <a:lnTo>
                  <a:pt x="1426894" y="858155"/>
                </a:lnTo>
                <a:lnTo>
                  <a:pt x="1423454" y="862655"/>
                </a:lnTo>
                <a:lnTo>
                  <a:pt x="1419749" y="867419"/>
                </a:lnTo>
                <a:lnTo>
                  <a:pt x="1415515" y="871654"/>
                </a:lnTo>
                <a:lnTo>
                  <a:pt x="1411545" y="875625"/>
                </a:lnTo>
                <a:lnTo>
                  <a:pt x="1406782" y="879331"/>
                </a:lnTo>
                <a:lnTo>
                  <a:pt x="1402283" y="883036"/>
                </a:lnTo>
                <a:lnTo>
                  <a:pt x="1397784" y="886213"/>
                </a:lnTo>
                <a:lnTo>
                  <a:pt x="1392492" y="889389"/>
                </a:lnTo>
                <a:lnTo>
                  <a:pt x="1387728" y="892301"/>
                </a:lnTo>
                <a:lnTo>
                  <a:pt x="1382436" y="895213"/>
                </a:lnTo>
                <a:lnTo>
                  <a:pt x="1376878" y="897595"/>
                </a:lnTo>
                <a:lnTo>
                  <a:pt x="1371586" y="899713"/>
                </a:lnTo>
                <a:lnTo>
                  <a:pt x="1366028" y="901565"/>
                </a:lnTo>
                <a:lnTo>
                  <a:pt x="1360207" y="903418"/>
                </a:lnTo>
                <a:lnTo>
                  <a:pt x="1354385" y="904477"/>
                </a:lnTo>
                <a:lnTo>
                  <a:pt x="1348298" y="905536"/>
                </a:lnTo>
                <a:lnTo>
                  <a:pt x="1342476" y="906330"/>
                </a:lnTo>
                <a:lnTo>
                  <a:pt x="1336390" y="907124"/>
                </a:lnTo>
                <a:lnTo>
                  <a:pt x="1330039" y="907124"/>
                </a:lnTo>
                <a:lnTo>
                  <a:pt x="846557" y="907124"/>
                </a:lnTo>
                <a:lnTo>
                  <a:pt x="846557" y="1149059"/>
                </a:lnTo>
                <a:lnTo>
                  <a:pt x="906893" y="1149059"/>
                </a:lnTo>
                <a:lnTo>
                  <a:pt x="909539" y="1149059"/>
                </a:lnTo>
                <a:lnTo>
                  <a:pt x="912715" y="1149588"/>
                </a:lnTo>
                <a:lnTo>
                  <a:pt x="916155" y="1150118"/>
                </a:lnTo>
                <a:lnTo>
                  <a:pt x="920918" y="1150912"/>
                </a:lnTo>
                <a:lnTo>
                  <a:pt x="925946" y="1152235"/>
                </a:lnTo>
                <a:lnTo>
                  <a:pt x="931503" y="1154088"/>
                </a:lnTo>
                <a:lnTo>
                  <a:pt x="937061" y="1156471"/>
                </a:lnTo>
                <a:lnTo>
                  <a:pt x="942883" y="1159912"/>
                </a:lnTo>
                <a:lnTo>
                  <a:pt x="945529" y="1161765"/>
                </a:lnTo>
                <a:lnTo>
                  <a:pt x="948175" y="1163882"/>
                </a:lnTo>
                <a:lnTo>
                  <a:pt x="950821" y="1166265"/>
                </a:lnTo>
                <a:lnTo>
                  <a:pt x="953468" y="1168647"/>
                </a:lnTo>
                <a:lnTo>
                  <a:pt x="955585" y="1171559"/>
                </a:lnTo>
                <a:lnTo>
                  <a:pt x="957967" y="1174470"/>
                </a:lnTo>
                <a:lnTo>
                  <a:pt x="959819" y="1177911"/>
                </a:lnTo>
                <a:lnTo>
                  <a:pt x="961671" y="1181617"/>
                </a:lnTo>
                <a:lnTo>
                  <a:pt x="963524" y="1185588"/>
                </a:lnTo>
                <a:lnTo>
                  <a:pt x="964847" y="1189558"/>
                </a:lnTo>
                <a:lnTo>
                  <a:pt x="965905" y="1194058"/>
                </a:lnTo>
                <a:lnTo>
                  <a:pt x="966699" y="1198823"/>
                </a:lnTo>
                <a:lnTo>
                  <a:pt x="967229" y="1204117"/>
                </a:lnTo>
                <a:lnTo>
                  <a:pt x="967493" y="1209675"/>
                </a:lnTo>
                <a:lnTo>
                  <a:pt x="483482" y="1209675"/>
                </a:lnTo>
                <a:lnTo>
                  <a:pt x="484011" y="1206763"/>
                </a:lnTo>
                <a:lnTo>
                  <a:pt x="484011" y="1204117"/>
                </a:lnTo>
                <a:lnTo>
                  <a:pt x="484541" y="1200146"/>
                </a:lnTo>
                <a:lnTo>
                  <a:pt x="485334" y="1195646"/>
                </a:lnTo>
                <a:lnTo>
                  <a:pt x="486922" y="1190352"/>
                </a:lnTo>
                <a:lnTo>
                  <a:pt x="488775" y="1184793"/>
                </a:lnTo>
                <a:lnTo>
                  <a:pt x="491156" y="1179499"/>
                </a:lnTo>
                <a:lnTo>
                  <a:pt x="494332" y="1173676"/>
                </a:lnTo>
                <a:lnTo>
                  <a:pt x="496449" y="1170764"/>
                </a:lnTo>
                <a:lnTo>
                  <a:pt x="498566" y="1168117"/>
                </a:lnTo>
                <a:lnTo>
                  <a:pt x="500683" y="1165735"/>
                </a:lnTo>
                <a:lnTo>
                  <a:pt x="503329" y="1163353"/>
                </a:lnTo>
                <a:lnTo>
                  <a:pt x="506240" y="1160706"/>
                </a:lnTo>
                <a:lnTo>
                  <a:pt x="509151" y="1158588"/>
                </a:lnTo>
                <a:lnTo>
                  <a:pt x="512592" y="1156471"/>
                </a:lnTo>
                <a:lnTo>
                  <a:pt x="516296" y="1154618"/>
                </a:lnTo>
                <a:lnTo>
                  <a:pt x="520001" y="1153030"/>
                </a:lnTo>
                <a:lnTo>
                  <a:pt x="524235" y="1151706"/>
                </a:lnTo>
                <a:lnTo>
                  <a:pt x="528734" y="1150383"/>
                </a:lnTo>
                <a:lnTo>
                  <a:pt x="533497" y="1149853"/>
                </a:lnTo>
                <a:lnTo>
                  <a:pt x="538525" y="1149059"/>
                </a:lnTo>
                <a:lnTo>
                  <a:pt x="544083" y="1149059"/>
                </a:lnTo>
                <a:lnTo>
                  <a:pt x="604683" y="1149059"/>
                </a:lnTo>
                <a:lnTo>
                  <a:pt x="604683" y="907124"/>
                </a:lnTo>
                <a:lnTo>
                  <a:pt x="120672" y="907124"/>
                </a:lnTo>
                <a:lnTo>
                  <a:pt x="114585" y="907124"/>
                </a:lnTo>
                <a:lnTo>
                  <a:pt x="108499" y="906330"/>
                </a:lnTo>
                <a:lnTo>
                  <a:pt x="102412" y="905536"/>
                </a:lnTo>
                <a:lnTo>
                  <a:pt x="96590" y="904477"/>
                </a:lnTo>
                <a:lnTo>
                  <a:pt x="90769" y="903418"/>
                </a:lnTo>
                <a:lnTo>
                  <a:pt x="84947" y="901565"/>
                </a:lnTo>
                <a:lnTo>
                  <a:pt x="79389" y="899713"/>
                </a:lnTo>
                <a:lnTo>
                  <a:pt x="73832" y="897595"/>
                </a:lnTo>
                <a:lnTo>
                  <a:pt x="68539" y="895213"/>
                </a:lnTo>
                <a:lnTo>
                  <a:pt x="63511" y="892301"/>
                </a:lnTo>
                <a:lnTo>
                  <a:pt x="58219" y="889389"/>
                </a:lnTo>
                <a:lnTo>
                  <a:pt x="53455" y="886213"/>
                </a:lnTo>
                <a:lnTo>
                  <a:pt x="48427" y="883036"/>
                </a:lnTo>
                <a:lnTo>
                  <a:pt x="43929" y="879331"/>
                </a:lnTo>
                <a:lnTo>
                  <a:pt x="39695" y="875625"/>
                </a:lnTo>
                <a:lnTo>
                  <a:pt x="35461" y="871654"/>
                </a:lnTo>
                <a:lnTo>
                  <a:pt x="31491" y="867419"/>
                </a:lnTo>
                <a:lnTo>
                  <a:pt x="27786" y="862655"/>
                </a:lnTo>
                <a:lnTo>
                  <a:pt x="24081" y="858155"/>
                </a:lnTo>
                <a:lnTo>
                  <a:pt x="20641" y="853655"/>
                </a:lnTo>
                <a:lnTo>
                  <a:pt x="17466" y="848626"/>
                </a:lnTo>
                <a:lnTo>
                  <a:pt x="14555" y="843596"/>
                </a:lnTo>
                <a:lnTo>
                  <a:pt x="11908" y="838302"/>
                </a:lnTo>
                <a:lnTo>
                  <a:pt x="9527" y="833008"/>
                </a:lnTo>
                <a:lnTo>
                  <a:pt x="7410" y="827714"/>
                </a:lnTo>
                <a:lnTo>
                  <a:pt x="5557" y="821891"/>
                </a:lnTo>
                <a:lnTo>
                  <a:pt x="3705" y="816068"/>
                </a:lnTo>
                <a:lnTo>
                  <a:pt x="2382" y="810244"/>
                </a:lnTo>
                <a:lnTo>
                  <a:pt x="1323" y="804421"/>
                </a:lnTo>
                <a:lnTo>
                  <a:pt x="529" y="798333"/>
                </a:lnTo>
                <a:lnTo>
                  <a:pt x="0" y="792245"/>
                </a:lnTo>
                <a:lnTo>
                  <a:pt x="0" y="785892"/>
                </a:lnTo>
                <a:lnTo>
                  <a:pt x="0" y="120703"/>
                </a:lnTo>
                <a:lnTo>
                  <a:pt x="0" y="114615"/>
                </a:lnTo>
                <a:lnTo>
                  <a:pt x="529" y="108527"/>
                </a:lnTo>
                <a:lnTo>
                  <a:pt x="1323" y="102438"/>
                </a:lnTo>
                <a:lnTo>
                  <a:pt x="2382" y="96615"/>
                </a:lnTo>
                <a:lnTo>
                  <a:pt x="3705" y="90792"/>
                </a:lnTo>
                <a:lnTo>
                  <a:pt x="5557" y="84968"/>
                </a:lnTo>
                <a:lnTo>
                  <a:pt x="7410" y="79145"/>
                </a:lnTo>
                <a:lnTo>
                  <a:pt x="9527" y="73586"/>
                </a:lnTo>
                <a:lnTo>
                  <a:pt x="11908" y="68557"/>
                </a:lnTo>
                <a:lnTo>
                  <a:pt x="14555" y="63263"/>
                </a:lnTo>
                <a:lnTo>
                  <a:pt x="17466" y="58234"/>
                </a:lnTo>
                <a:lnTo>
                  <a:pt x="20641" y="53204"/>
                </a:lnTo>
                <a:lnTo>
                  <a:pt x="24081" y="48705"/>
                </a:lnTo>
                <a:lnTo>
                  <a:pt x="27786" y="44205"/>
                </a:lnTo>
                <a:lnTo>
                  <a:pt x="31491" y="39440"/>
                </a:lnTo>
                <a:lnTo>
                  <a:pt x="35461" y="35205"/>
                </a:lnTo>
                <a:lnTo>
                  <a:pt x="39695" y="31234"/>
                </a:lnTo>
                <a:lnTo>
                  <a:pt x="43929" y="27529"/>
                </a:lnTo>
                <a:lnTo>
                  <a:pt x="48427" y="24087"/>
                </a:lnTo>
                <a:lnTo>
                  <a:pt x="53455" y="20646"/>
                </a:lnTo>
                <a:lnTo>
                  <a:pt x="58219" y="17205"/>
                </a:lnTo>
                <a:lnTo>
                  <a:pt x="63511" y="14558"/>
                </a:lnTo>
                <a:lnTo>
                  <a:pt x="68539" y="11911"/>
                </a:lnTo>
                <a:lnTo>
                  <a:pt x="73832" y="9264"/>
                </a:lnTo>
                <a:lnTo>
                  <a:pt x="79389" y="7147"/>
                </a:lnTo>
                <a:lnTo>
                  <a:pt x="84947" y="5294"/>
                </a:lnTo>
                <a:lnTo>
                  <a:pt x="90769" y="3441"/>
                </a:lnTo>
                <a:lnTo>
                  <a:pt x="96590" y="2382"/>
                </a:lnTo>
                <a:lnTo>
                  <a:pt x="102412" y="1059"/>
                </a:lnTo>
                <a:lnTo>
                  <a:pt x="108499" y="529"/>
                </a:lnTo>
                <a:lnTo>
                  <a:pt x="114585" y="0"/>
                </a:lnTo>
                <a:close/>
              </a:path>
            </a:pathLst>
          </a:custGeom>
          <a:solidFill>
            <a:srgbClr val="FFC00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bg1">
                  <a:lumMod val="95000"/>
                </a:schemeClr>
              </a:solidFill>
              <a:ea typeface="微软雅黑" panose="020B0503020204020204" pitchFamily="34" charset="-122"/>
            </a:endParaRPr>
          </a:p>
        </p:txBody>
      </p:sp>
      <p:sp>
        <p:nvSpPr>
          <p:cNvPr id="54" name="PA_文本框 53"/>
          <p:cNvSpPr txBox="1"/>
          <p:nvPr>
            <p:custDataLst>
              <p:tags r:id="rId3"/>
            </p:custDataLst>
          </p:nvPr>
        </p:nvSpPr>
        <p:spPr>
          <a:xfrm>
            <a:off x="7364905" y="3282993"/>
            <a:ext cx="4394967" cy="612475"/>
          </a:xfrm>
          <a:prstGeom prst="rect">
            <a:avLst/>
          </a:prstGeom>
          <a:noFill/>
        </p:spPr>
        <p:txBody>
          <a:bodyPr wrap="square" rtlCol="0">
            <a:spAutoFit/>
          </a:bodyPr>
          <a:lstStyle/>
          <a:p>
            <a:pPr>
              <a:lnSpc>
                <a:spcPct val="130000"/>
              </a:lnSpc>
            </a:pPr>
            <a:r>
              <a:rPr lang="en-US" altLang="zh-CN" sz="1300" dirty="0">
                <a:solidFill>
                  <a:srgbClr val="3A3A3A"/>
                </a:solidFill>
                <a:latin typeface="Calibri Light" panose="020F0302020204030204" pitchFamily="34" charset="0"/>
              </a:rPr>
              <a:t>Do one thing at a time, and do well. Never forget to say “thanks”. Keep on going never give up Whatever.</a:t>
            </a:r>
            <a:endParaRPr lang="zh-CN" altLang="en-US" sz="1300" dirty="0">
              <a:solidFill>
                <a:srgbClr val="3A3A3A"/>
              </a:solidFill>
              <a:latin typeface="Calibri Light" panose="020F0302020204030204" pitchFamily="34" charset="0"/>
            </a:endParaRPr>
          </a:p>
        </p:txBody>
      </p:sp>
      <p:sp>
        <p:nvSpPr>
          <p:cNvPr id="67" name="PA_KSO_Shape"/>
          <p:cNvSpPr>
            <a:spLocks/>
          </p:cNvSpPr>
          <p:nvPr>
            <p:custDataLst>
              <p:tags r:id="rId4"/>
            </p:custDataLst>
          </p:nvPr>
        </p:nvSpPr>
        <p:spPr bwMode="auto">
          <a:xfrm>
            <a:off x="7454582" y="4089758"/>
            <a:ext cx="541010" cy="405758"/>
          </a:xfrm>
          <a:custGeom>
            <a:avLst/>
            <a:gdLst/>
            <a:ahLst/>
            <a:cxnLst/>
            <a:rect l="0" t="0" r="r" b="b"/>
            <a:pathLst>
              <a:path w="1166813" h="874713">
                <a:moveTo>
                  <a:pt x="631825" y="339725"/>
                </a:moveTo>
                <a:lnTo>
                  <a:pt x="639247" y="339990"/>
                </a:lnTo>
                <a:lnTo>
                  <a:pt x="646669" y="340520"/>
                </a:lnTo>
                <a:lnTo>
                  <a:pt x="654090" y="341314"/>
                </a:lnTo>
                <a:lnTo>
                  <a:pt x="661247" y="342638"/>
                </a:lnTo>
                <a:lnTo>
                  <a:pt x="668404" y="344227"/>
                </a:lnTo>
                <a:lnTo>
                  <a:pt x="675296" y="346081"/>
                </a:lnTo>
                <a:lnTo>
                  <a:pt x="681922" y="348729"/>
                </a:lnTo>
                <a:lnTo>
                  <a:pt x="688814" y="351377"/>
                </a:lnTo>
                <a:lnTo>
                  <a:pt x="695175" y="354026"/>
                </a:lnTo>
                <a:lnTo>
                  <a:pt x="701537" y="357204"/>
                </a:lnTo>
                <a:lnTo>
                  <a:pt x="707633" y="360646"/>
                </a:lnTo>
                <a:lnTo>
                  <a:pt x="713465" y="364619"/>
                </a:lnTo>
                <a:lnTo>
                  <a:pt x="719296" y="368856"/>
                </a:lnTo>
                <a:lnTo>
                  <a:pt x="724862" y="373093"/>
                </a:lnTo>
                <a:lnTo>
                  <a:pt x="730164" y="377595"/>
                </a:lnTo>
                <a:lnTo>
                  <a:pt x="735200" y="382362"/>
                </a:lnTo>
                <a:lnTo>
                  <a:pt x="739971" y="387658"/>
                </a:lnTo>
                <a:lnTo>
                  <a:pt x="744742" y="392955"/>
                </a:lnTo>
                <a:lnTo>
                  <a:pt x="748983" y="398251"/>
                </a:lnTo>
                <a:lnTo>
                  <a:pt x="752959" y="404077"/>
                </a:lnTo>
                <a:lnTo>
                  <a:pt x="756670" y="409903"/>
                </a:lnTo>
                <a:lnTo>
                  <a:pt x="760116" y="415994"/>
                </a:lnTo>
                <a:lnTo>
                  <a:pt x="763562" y="422615"/>
                </a:lnTo>
                <a:lnTo>
                  <a:pt x="766477" y="428971"/>
                </a:lnTo>
                <a:lnTo>
                  <a:pt x="769128" y="435326"/>
                </a:lnTo>
                <a:lnTo>
                  <a:pt x="771514" y="442477"/>
                </a:lnTo>
                <a:lnTo>
                  <a:pt x="773369" y="449097"/>
                </a:lnTo>
                <a:lnTo>
                  <a:pt x="774959" y="456247"/>
                </a:lnTo>
                <a:lnTo>
                  <a:pt x="776285" y="463663"/>
                </a:lnTo>
                <a:lnTo>
                  <a:pt x="777080" y="470813"/>
                </a:lnTo>
                <a:lnTo>
                  <a:pt x="777610" y="478228"/>
                </a:lnTo>
                <a:lnTo>
                  <a:pt x="777875" y="485643"/>
                </a:lnTo>
                <a:lnTo>
                  <a:pt x="777610" y="493058"/>
                </a:lnTo>
                <a:lnTo>
                  <a:pt x="777080" y="500738"/>
                </a:lnTo>
                <a:lnTo>
                  <a:pt x="776285" y="507888"/>
                </a:lnTo>
                <a:lnTo>
                  <a:pt x="774959" y="515303"/>
                </a:lnTo>
                <a:lnTo>
                  <a:pt x="773369" y="522188"/>
                </a:lnTo>
                <a:lnTo>
                  <a:pt x="771514" y="529074"/>
                </a:lnTo>
                <a:lnTo>
                  <a:pt x="769128" y="535959"/>
                </a:lnTo>
                <a:lnTo>
                  <a:pt x="766477" y="542580"/>
                </a:lnTo>
                <a:lnTo>
                  <a:pt x="763562" y="548936"/>
                </a:lnTo>
                <a:lnTo>
                  <a:pt x="760116" y="555291"/>
                </a:lnTo>
                <a:lnTo>
                  <a:pt x="756670" y="561382"/>
                </a:lnTo>
                <a:lnTo>
                  <a:pt x="752959" y="567208"/>
                </a:lnTo>
                <a:lnTo>
                  <a:pt x="748983" y="573034"/>
                </a:lnTo>
                <a:lnTo>
                  <a:pt x="744742" y="578596"/>
                </a:lnTo>
                <a:lnTo>
                  <a:pt x="739971" y="583892"/>
                </a:lnTo>
                <a:lnTo>
                  <a:pt x="735200" y="588659"/>
                </a:lnTo>
                <a:lnTo>
                  <a:pt x="730164" y="593691"/>
                </a:lnTo>
                <a:lnTo>
                  <a:pt x="724862" y="598458"/>
                </a:lnTo>
                <a:lnTo>
                  <a:pt x="719296" y="602695"/>
                </a:lnTo>
                <a:lnTo>
                  <a:pt x="713465" y="606667"/>
                </a:lnTo>
                <a:lnTo>
                  <a:pt x="707633" y="610639"/>
                </a:lnTo>
                <a:lnTo>
                  <a:pt x="701537" y="614082"/>
                </a:lnTo>
                <a:lnTo>
                  <a:pt x="695175" y="617260"/>
                </a:lnTo>
                <a:lnTo>
                  <a:pt x="688814" y="620173"/>
                </a:lnTo>
                <a:lnTo>
                  <a:pt x="681922" y="622821"/>
                </a:lnTo>
                <a:lnTo>
                  <a:pt x="675296" y="624940"/>
                </a:lnTo>
                <a:lnTo>
                  <a:pt x="668404" y="626794"/>
                </a:lnTo>
                <a:lnTo>
                  <a:pt x="661247" y="628912"/>
                </a:lnTo>
                <a:lnTo>
                  <a:pt x="654090" y="629971"/>
                </a:lnTo>
                <a:lnTo>
                  <a:pt x="646669" y="631031"/>
                </a:lnTo>
                <a:lnTo>
                  <a:pt x="639247" y="631560"/>
                </a:lnTo>
                <a:lnTo>
                  <a:pt x="631825" y="631825"/>
                </a:lnTo>
                <a:lnTo>
                  <a:pt x="624403" y="631560"/>
                </a:lnTo>
                <a:lnTo>
                  <a:pt x="616982" y="631031"/>
                </a:lnTo>
                <a:lnTo>
                  <a:pt x="609560" y="629971"/>
                </a:lnTo>
                <a:lnTo>
                  <a:pt x="602403" y="628912"/>
                </a:lnTo>
                <a:lnTo>
                  <a:pt x="595511" y="626794"/>
                </a:lnTo>
                <a:lnTo>
                  <a:pt x="588355" y="624940"/>
                </a:lnTo>
                <a:lnTo>
                  <a:pt x="581728" y="622821"/>
                </a:lnTo>
                <a:lnTo>
                  <a:pt x="575102" y="620173"/>
                </a:lnTo>
                <a:lnTo>
                  <a:pt x="568475" y="617260"/>
                </a:lnTo>
                <a:lnTo>
                  <a:pt x="562378" y="614082"/>
                </a:lnTo>
                <a:lnTo>
                  <a:pt x="556282" y="610639"/>
                </a:lnTo>
                <a:lnTo>
                  <a:pt x="550186" y="606667"/>
                </a:lnTo>
                <a:lnTo>
                  <a:pt x="544619" y="602695"/>
                </a:lnTo>
                <a:lnTo>
                  <a:pt x="539053" y="598458"/>
                </a:lnTo>
                <a:lnTo>
                  <a:pt x="533487" y="593691"/>
                </a:lnTo>
                <a:lnTo>
                  <a:pt x="528450" y="588659"/>
                </a:lnTo>
                <a:lnTo>
                  <a:pt x="523679" y="583892"/>
                </a:lnTo>
                <a:lnTo>
                  <a:pt x="519173" y="578596"/>
                </a:lnTo>
                <a:lnTo>
                  <a:pt x="514667" y="573034"/>
                </a:lnTo>
                <a:lnTo>
                  <a:pt x="510691" y="567208"/>
                </a:lnTo>
                <a:lnTo>
                  <a:pt x="506980" y="561382"/>
                </a:lnTo>
                <a:lnTo>
                  <a:pt x="503534" y="555291"/>
                </a:lnTo>
                <a:lnTo>
                  <a:pt x="500354" y="548936"/>
                </a:lnTo>
                <a:lnTo>
                  <a:pt x="497438" y="542580"/>
                </a:lnTo>
                <a:lnTo>
                  <a:pt x="494522" y="535959"/>
                </a:lnTo>
                <a:lnTo>
                  <a:pt x="492402" y="529074"/>
                </a:lnTo>
                <a:lnTo>
                  <a:pt x="490281" y="522188"/>
                </a:lnTo>
                <a:lnTo>
                  <a:pt x="488691" y="515303"/>
                </a:lnTo>
                <a:lnTo>
                  <a:pt x="487366" y="507888"/>
                </a:lnTo>
                <a:lnTo>
                  <a:pt x="486570" y="500738"/>
                </a:lnTo>
                <a:lnTo>
                  <a:pt x="486040" y="493058"/>
                </a:lnTo>
                <a:lnTo>
                  <a:pt x="485775" y="485643"/>
                </a:lnTo>
                <a:lnTo>
                  <a:pt x="486040" y="478228"/>
                </a:lnTo>
                <a:lnTo>
                  <a:pt x="486570" y="470813"/>
                </a:lnTo>
                <a:lnTo>
                  <a:pt x="487366" y="463663"/>
                </a:lnTo>
                <a:lnTo>
                  <a:pt x="488691" y="456247"/>
                </a:lnTo>
                <a:lnTo>
                  <a:pt x="490281" y="449097"/>
                </a:lnTo>
                <a:lnTo>
                  <a:pt x="492402" y="442477"/>
                </a:lnTo>
                <a:lnTo>
                  <a:pt x="494522" y="435326"/>
                </a:lnTo>
                <a:lnTo>
                  <a:pt x="497438" y="428971"/>
                </a:lnTo>
                <a:lnTo>
                  <a:pt x="500354" y="422615"/>
                </a:lnTo>
                <a:lnTo>
                  <a:pt x="503534" y="415994"/>
                </a:lnTo>
                <a:lnTo>
                  <a:pt x="506980" y="409903"/>
                </a:lnTo>
                <a:lnTo>
                  <a:pt x="510691" y="404077"/>
                </a:lnTo>
                <a:lnTo>
                  <a:pt x="514667" y="398251"/>
                </a:lnTo>
                <a:lnTo>
                  <a:pt x="519173" y="392955"/>
                </a:lnTo>
                <a:lnTo>
                  <a:pt x="523679" y="387658"/>
                </a:lnTo>
                <a:lnTo>
                  <a:pt x="528450" y="382362"/>
                </a:lnTo>
                <a:lnTo>
                  <a:pt x="533487" y="377595"/>
                </a:lnTo>
                <a:lnTo>
                  <a:pt x="539053" y="373093"/>
                </a:lnTo>
                <a:lnTo>
                  <a:pt x="544619" y="368856"/>
                </a:lnTo>
                <a:lnTo>
                  <a:pt x="550186" y="364619"/>
                </a:lnTo>
                <a:lnTo>
                  <a:pt x="556282" y="360646"/>
                </a:lnTo>
                <a:lnTo>
                  <a:pt x="562378" y="357204"/>
                </a:lnTo>
                <a:lnTo>
                  <a:pt x="568475" y="354026"/>
                </a:lnTo>
                <a:lnTo>
                  <a:pt x="575102" y="351377"/>
                </a:lnTo>
                <a:lnTo>
                  <a:pt x="581728" y="348729"/>
                </a:lnTo>
                <a:lnTo>
                  <a:pt x="588355" y="346081"/>
                </a:lnTo>
                <a:lnTo>
                  <a:pt x="595511" y="344227"/>
                </a:lnTo>
                <a:lnTo>
                  <a:pt x="602403" y="342638"/>
                </a:lnTo>
                <a:lnTo>
                  <a:pt x="609560" y="341314"/>
                </a:lnTo>
                <a:lnTo>
                  <a:pt x="616982" y="340520"/>
                </a:lnTo>
                <a:lnTo>
                  <a:pt x="624403" y="339990"/>
                </a:lnTo>
                <a:lnTo>
                  <a:pt x="631825" y="339725"/>
                </a:lnTo>
                <a:close/>
                <a:moveTo>
                  <a:pt x="992942" y="242814"/>
                </a:moveTo>
                <a:lnTo>
                  <a:pt x="989237" y="243079"/>
                </a:lnTo>
                <a:lnTo>
                  <a:pt x="985797" y="243608"/>
                </a:lnTo>
                <a:lnTo>
                  <a:pt x="981827" y="244137"/>
                </a:lnTo>
                <a:lnTo>
                  <a:pt x="978387" y="244930"/>
                </a:lnTo>
                <a:lnTo>
                  <a:pt x="974947" y="245988"/>
                </a:lnTo>
                <a:lnTo>
                  <a:pt x="971506" y="247046"/>
                </a:lnTo>
                <a:lnTo>
                  <a:pt x="968331" y="248369"/>
                </a:lnTo>
                <a:lnTo>
                  <a:pt x="964890" y="249956"/>
                </a:lnTo>
                <a:lnTo>
                  <a:pt x="961714" y="251543"/>
                </a:lnTo>
                <a:lnTo>
                  <a:pt x="958803" y="253395"/>
                </a:lnTo>
                <a:lnTo>
                  <a:pt x="955892" y="255246"/>
                </a:lnTo>
                <a:lnTo>
                  <a:pt x="952981" y="257362"/>
                </a:lnTo>
                <a:lnTo>
                  <a:pt x="950335" y="259478"/>
                </a:lnTo>
                <a:lnTo>
                  <a:pt x="947424" y="261594"/>
                </a:lnTo>
                <a:lnTo>
                  <a:pt x="945042" y="264239"/>
                </a:lnTo>
                <a:lnTo>
                  <a:pt x="942660" y="266620"/>
                </a:lnTo>
                <a:lnTo>
                  <a:pt x="940278" y="269265"/>
                </a:lnTo>
                <a:lnTo>
                  <a:pt x="938161" y="272174"/>
                </a:lnTo>
                <a:lnTo>
                  <a:pt x="936044" y="275084"/>
                </a:lnTo>
                <a:lnTo>
                  <a:pt x="934192" y="277993"/>
                </a:lnTo>
                <a:lnTo>
                  <a:pt x="932604" y="280903"/>
                </a:lnTo>
                <a:lnTo>
                  <a:pt x="931016" y="284077"/>
                </a:lnTo>
                <a:lnTo>
                  <a:pt x="929428" y="287251"/>
                </a:lnTo>
                <a:lnTo>
                  <a:pt x="927840" y="290425"/>
                </a:lnTo>
                <a:lnTo>
                  <a:pt x="926782" y="294128"/>
                </a:lnTo>
                <a:lnTo>
                  <a:pt x="925723" y="297567"/>
                </a:lnTo>
                <a:lnTo>
                  <a:pt x="924929" y="301005"/>
                </a:lnTo>
                <a:lnTo>
                  <a:pt x="924400" y="304444"/>
                </a:lnTo>
                <a:lnTo>
                  <a:pt x="923870" y="308147"/>
                </a:lnTo>
                <a:lnTo>
                  <a:pt x="923606" y="312114"/>
                </a:lnTo>
                <a:lnTo>
                  <a:pt x="923606" y="315817"/>
                </a:lnTo>
                <a:lnTo>
                  <a:pt x="923606" y="319520"/>
                </a:lnTo>
                <a:lnTo>
                  <a:pt x="923870" y="323223"/>
                </a:lnTo>
                <a:lnTo>
                  <a:pt x="924400" y="326662"/>
                </a:lnTo>
                <a:lnTo>
                  <a:pt x="924929" y="330630"/>
                </a:lnTo>
                <a:lnTo>
                  <a:pt x="925723" y="334068"/>
                </a:lnTo>
                <a:lnTo>
                  <a:pt x="926782" y="337242"/>
                </a:lnTo>
                <a:lnTo>
                  <a:pt x="927840" y="340681"/>
                </a:lnTo>
                <a:lnTo>
                  <a:pt x="929428" y="343855"/>
                </a:lnTo>
                <a:lnTo>
                  <a:pt x="931016" y="347293"/>
                </a:lnTo>
                <a:lnTo>
                  <a:pt x="932604" y="350467"/>
                </a:lnTo>
                <a:lnTo>
                  <a:pt x="934192" y="353377"/>
                </a:lnTo>
                <a:lnTo>
                  <a:pt x="936044" y="356286"/>
                </a:lnTo>
                <a:lnTo>
                  <a:pt x="938161" y="359196"/>
                </a:lnTo>
                <a:lnTo>
                  <a:pt x="940278" y="361841"/>
                </a:lnTo>
                <a:lnTo>
                  <a:pt x="942660" y="364486"/>
                </a:lnTo>
                <a:lnTo>
                  <a:pt x="945042" y="367131"/>
                </a:lnTo>
                <a:lnTo>
                  <a:pt x="947424" y="369512"/>
                </a:lnTo>
                <a:lnTo>
                  <a:pt x="950335" y="371892"/>
                </a:lnTo>
                <a:lnTo>
                  <a:pt x="952981" y="374008"/>
                </a:lnTo>
                <a:lnTo>
                  <a:pt x="955892" y="375860"/>
                </a:lnTo>
                <a:lnTo>
                  <a:pt x="958803" y="377711"/>
                </a:lnTo>
                <a:lnTo>
                  <a:pt x="961714" y="379563"/>
                </a:lnTo>
                <a:lnTo>
                  <a:pt x="964890" y="381150"/>
                </a:lnTo>
                <a:lnTo>
                  <a:pt x="968331" y="382472"/>
                </a:lnTo>
                <a:lnTo>
                  <a:pt x="971506" y="383795"/>
                </a:lnTo>
                <a:lnTo>
                  <a:pt x="974947" y="385117"/>
                </a:lnTo>
                <a:lnTo>
                  <a:pt x="978387" y="386175"/>
                </a:lnTo>
                <a:lnTo>
                  <a:pt x="981827" y="386969"/>
                </a:lnTo>
                <a:lnTo>
                  <a:pt x="985797" y="387498"/>
                </a:lnTo>
                <a:lnTo>
                  <a:pt x="989237" y="388027"/>
                </a:lnTo>
                <a:lnTo>
                  <a:pt x="992942" y="388291"/>
                </a:lnTo>
                <a:lnTo>
                  <a:pt x="996647" y="388291"/>
                </a:lnTo>
                <a:lnTo>
                  <a:pt x="1000352" y="388291"/>
                </a:lnTo>
                <a:lnTo>
                  <a:pt x="1004057" y="388027"/>
                </a:lnTo>
                <a:lnTo>
                  <a:pt x="1007762" y="387498"/>
                </a:lnTo>
                <a:lnTo>
                  <a:pt x="1011467" y="386969"/>
                </a:lnTo>
                <a:lnTo>
                  <a:pt x="1014908" y="386175"/>
                </a:lnTo>
                <a:lnTo>
                  <a:pt x="1018348" y="385117"/>
                </a:lnTo>
                <a:lnTo>
                  <a:pt x="1021524" y="383795"/>
                </a:lnTo>
                <a:lnTo>
                  <a:pt x="1025229" y="382472"/>
                </a:lnTo>
                <a:lnTo>
                  <a:pt x="1028405" y="381150"/>
                </a:lnTo>
                <a:lnTo>
                  <a:pt x="1031580" y="379563"/>
                </a:lnTo>
                <a:lnTo>
                  <a:pt x="1034491" y="377711"/>
                </a:lnTo>
                <a:lnTo>
                  <a:pt x="1037403" y="375860"/>
                </a:lnTo>
                <a:lnTo>
                  <a:pt x="1040314" y="374008"/>
                </a:lnTo>
                <a:lnTo>
                  <a:pt x="1043225" y="371892"/>
                </a:lnTo>
                <a:lnTo>
                  <a:pt x="1045871" y="369512"/>
                </a:lnTo>
                <a:lnTo>
                  <a:pt x="1048253" y="367131"/>
                </a:lnTo>
                <a:lnTo>
                  <a:pt x="1050635" y="364486"/>
                </a:lnTo>
                <a:lnTo>
                  <a:pt x="1053017" y="361841"/>
                </a:lnTo>
                <a:lnTo>
                  <a:pt x="1055134" y="359196"/>
                </a:lnTo>
                <a:lnTo>
                  <a:pt x="1057251" y="356286"/>
                </a:lnTo>
                <a:lnTo>
                  <a:pt x="1059103" y="353377"/>
                </a:lnTo>
                <a:lnTo>
                  <a:pt x="1060956" y="350467"/>
                </a:lnTo>
                <a:lnTo>
                  <a:pt x="1062544" y="347293"/>
                </a:lnTo>
                <a:lnTo>
                  <a:pt x="1064132" y="343855"/>
                </a:lnTo>
                <a:lnTo>
                  <a:pt x="1065455" y="340681"/>
                </a:lnTo>
                <a:lnTo>
                  <a:pt x="1066513" y="337242"/>
                </a:lnTo>
                <a:lnTo>
                  <a:pt x="1067572" y="334068"/>
                </a:lnTo>
                <a:lnTo>
                  <a:pt x="1068366" y="330630"/>
                </a:lnTo>
                <a:lnTo>
                  <a:pt x="1068895" y="326662"/>
                </a:lnTo>
                <a:lnTo>
                  <a:pt x="1069424" y="323223"/>
                </a:lnTo>
                <a:lnTo>
                  <a:pt x="1069689" y="319520"/>
                </a:lnTo>
                <a:lnTo>
                  <a:pt x="1069689" y="315817"/>
                </a:lnTo>
                <a:lnTo>
                  <a:pt x="1069689" y="312114"/>
                </a:lnTo>
                <a:lnTo>
                  <a:pt x="1069424" y="308147"/>
                </a:lnTo>
                <a:lnTo>
                  <a:pt x="1068895" y="304444"/>
                </a:lnTo>
                <a:lnTo>
                  <a:pt x="1068366" y="301005"/>
                </a:lnTo>
                <a:lnTo>
                  <a:pt x="1067572" y="297567"/>
                </a:lnTo>
                <a:lnTo>
                  <a:pt x="1066513" y="294128"/>
                </a:lnTo>
                <a:lnTo>
                  <a:pt x="1065455" y="290425"/>
                </a:lnTo>
                <a:lnTo>
                  <a:pt x="1064132" y="287251"/>
                </a:lnTo>
                <a:lnTo>
                  <a:pt x="1062544" y="284077"/>
                </a:lnTo>
                <a:lnTo>
                  <a:pt x="1060956" y="280903"/>
                </a:lnTo>
                <a:lnTo>
                  <a:pt x="1059103" y="277993"/>
                </a:lnTo>
                <a:lnTo>
                  <a:pt x="1057251" y="275084"/>
                </a:lnTo>
                <a:lnTo>
                  <a:pt x="1055134" y="272174"/>
                </a:lnTo>
                <a:lnTo>
                  <a:pt x="1053017" y="269265"/>
                </a:lnTo>
                <a:lnTo>
                  <a:pt x="1050635" y="266620"/>
                </a:lnTo>
                <a:lnTo>
                  <a:pt x="1048253" y="264239"/>
                </a:lnTo>
                <a:lnTo>
                  <a:pt x="1045871" y="261594"/>
                </a:lnTo>
                <a:lnTo>
                  <a:pt x="1043225" y="259478"/>
                </a:lnTo>
                <a:lnTo>
                  <a:pt x="1040314" y="257362"/>
                </a:lnTo>
                <a:lnTo>
                  <a:pt x="1037403" y="255246"/>
                </a:lnTo>
                <a:lnTo>
                  <a:pt x="1034491" y="253395"/>
                </a:lnTo>
                <a:lnTo>
                  <a:pt x="1031580" y="251543"/>
                </a:lnTo>
                <a:lnTo>
                  <a:pt x="1028405" y="249956"/>
                </a:lnTo>
                <a:lnTo>
                  <a:pt x="1025229" y="248369"/>
                </a:lnTo>
                <a:lnTo>
                  <a:pt x="1021524" y="247046"/>
                </a:lnTo>
                <a:lnTo>
                  <a:pt x="1018348" y="245988"/>
                </a:lnTo>
                <a:lnTo>
                  <a:pt x="1014908" y="244930"/>
                </a:lnTo>
                <a:lnTo>
                  <a:pt x="1011467" y="244137"/>
                </a:lnTo>
                <a:lnTo>
                  <a:pt x="1007762" y="243608"/>
                </a:lnTo>
                <a:lnTo>
                  <a:pt x="1004057" y="243079"/>
                </a:lnTo>
                <a:lnTo>
                  <a:pt x="1000352" y="242814"/>
                </a:lnTo>
                <a:lnTo>
                  <a:pt x="996647" y="242814"/>
                </a:lnTo>
                <a:lnTo>
                  <a:pt x="992942" y="242814"/>
                </a:lnTo>
                <a:close/>
                <a:moveTo>
                  <a:pt x="632233" y="242814"/>
                </a:moveTo>
                <a:lnTo>
                  <a:pt x="619795" y="243079"/>
                </a:lnTo>
                <a:lnTo>
                  <a:pt x="607357" y="243872"/>
                </a:lnTo>
                <a:lnTo>
                  <a:pt x="595183" y="245459"/>
                </a:lnTo>
                <a:lnTo>
                  <a:pt x="583274" y="247575"/>
                </a:lnTo>
                <a:lnTo>
                  <a:pt x="571365" y="250221"/>
                </a:lnTo>
                <a:lnTo>
                  <a:pt x="559986" y="253659"/>
                </a:lnTo>
                <a:lnTo>
                  <a:pt x="548606" y="257627"/>
                </a:lnTo>
                <a:lnTo>
                  <a:pt x="537756" y="261859"/>
                </a:lnTo>
                <a:lnTo>
                  <a:pt x="526905" y="266620"/>
                </a:lnTo>
                <a:lnTo>
                  <a:pt x="516055" y="272174"/>
                </a:lnTo>
                <a:lnTo>
                  <a:pt x="505998" y="277993"/>
                </a:lnTo>
                <a:lnTo>
                  <a:pt x="496207" y="284077"/>
                </a:lnTo>
                <a:lnTo>
                  <a:pt x="486679" y="291219"/>
                </a:lnTo>
                <a:lnTo>
                  <a:pt x="477417" y="298360"/>
                </a:lnTo>
                <a:lnTo>
                  <a:pt x="468684" y="305766"/>
                </a:lnTo>
                <a:lnTo>
                  <a:pt x="460480" y="313966"/>
                </a:lnTo>
                <a:lnTo>
                  <a:pt x="452276" y="322165"/>
                </a:lnTo>
                <a:lnTo>
                  <a:pt x="444601" y="331159"/>
                </a:lnTo>
                <a:lnTo>
                  <a:pt x="437191" y="340152"/>
                </a:lnTo>
                <a:lnTo>
                  <a:pt x="430575" y="349938"/>
                </a:lnTo>
                <a:lnTo>
                  <a:pt x="424224" y="359725"/>
                </a:lnTo>
                <a:lnTo>
                  <a:pt x="418401" y="369776"/>
                </a:lnTo>
                <a:lnTo>
                  <a:pt x="413109" y="380092"/>
                </a:lnTo>
                <a:lnTo>
                  <a:pt x="408080" y="390936"/>
                </a:lnTo>
                <a:lnTo>
                  <a:pt x="403846" y="402046"/>
                </a:lnTo>
                <a:lnTo>
                  <a:pt x="399876" y="413419"/>
                </a:lnTo>
                <a:lnTo>
                  <a:pt x="396701" y="424793"/>
                </a:lnTo>
                <a:lnTo>
                  <a:pt x="394054" y="436431"/>
                </a:lnTo>
                <a:lnTo>
                  <a:pt x="391937" y="448598"/>
                </a:lnTo>
                <a:lnTo>
                  <a:pt x="390349" y="460765"/>
                </a:lnTo>
                <a:lnTo>
                  <a:pt x="389291" y="472932"/>
                </a:lnTo>
                <a:lnTo>
                  <a:pt x="389026" y="485364"/>
                </a:lnTo>
                <a:lnTo>
                  <a:pt x="389291" y="498060"/>
                </a:lnTo>
                <a:lnTo>
                  <a:pt x="390349" y="510227"/>
                </a:lnTo>
                <a:lnTo>
                  <a:pt x="391937" y="522395"/>
                </a:lnTo>
                <a:lnTo>
                  <a:pt x="394054" y="534562"/>
                </a:lnTo>
                <a:lnTo>
                  <a:pt x="396701" y="546200"/>
                </a:lnTo>
                <a:lnTo>
                  <a:pt x="399876" y="557838"/>
                </a:lnTo>
                <a:lnTo>
                  <a:pt x="403846" y="568947"/>
                </a:lnTo>
                <a:lnTo>
                  <a:pt x="408080" y="580056"/>
                </a:lnTo>
                <a:lnTo>
                  <a:pt x="413109" y="590901"/>
                </a:lnTo>
                <a:lnTo>
                  <a:pt x="418401" y="601217"/>
                </a:lnTo>
                <a:lnTo>
                  <a:pt x="424224" y="611532"/>
                </a:lnTo>
                <a:lnTo>
                  <a:pt x="430575" y="621319"/>
                </a:lnTo>
                <a:lnTo>
                  <a:pt x="437191" y="630841"/>
                </a:lnTo>
                <a:lnTo>
                  <a:pt x="444601" y="640099"/>
                </a:lnTo>
                <a:lnTo>
                  <a:pt x="452276" y="648827"/>
                </a:lnTo>
                <a:lnTo>
                  <a:pt x="460480" y="657291"/>
                </a:lnTo>
                <a:lnTo>
                  <a:pt x="468684" y="665491"/>
                </a:lnTo>
                <a:lnTo>
                  <a:pt x="477417" y="672897"/>
                </a:lnTo>
                <a:lnTo>
                  <a:pt x="486679" y="680039"/>
                </a:lnTo>
                <a:lnTo>
                  <a:pt x="496207" y="687180"/>
                </a:lnTo>
                <a:lnTo>
                  <a:pt x="505998" y="693264"/>
                </a:lnTo>
                <a:lnTo>
                  <a:pt x="516055" y="699083"/>
                </a:lnTo>
                <a:lnTo>
                  <a:pt x="526905" y="704637"/>
                </a:lnTo>
                <a:lnTo>
                  <a:pt x="537756" y="709399"/>
                </a:lnTo>
                <a:lnTo>
                  <a:pt x="548606" y="713631"/>
                </a:lnTo>
                <a:lnTo>
                  <a:pt x="559986" y="717598"/>
                </a:lnTo>
                <a:lnTo>
                  <a:pt x="571365" y="721037"/>
                </a:lnTo>
                <a:lnTo>
                  <a:pt x="583274" y="723682"/>
                </a:lnTo>
                <a:lnTo>
                  <a:pt x="595183" y="725798"/>
                </a:lnTo>
                <a:lnTo>
                  <a:pt x="607357" y="727385"/>
                </a:lnTo>
                <a:lnTo>
                  <a:pt x="619795" y="728178"/>
                </a:lnTo>
                <a:lnTo>
                  <a:pt x="632233" y="728443"/>
                </a:lnTo>
                <a:lnTo>
                  <a:pt x="644672" y="728178"/>
                </a:lnTo>
                <a:lnTo>
                  <a:pt x="657110" y="727385"/>
                </a:lnTo>
                <a:lnTo>
                  <a:pt x="669283" y="725798"/>
                </a:lnTo>
                <a:lnTo>
                  <a:pt x="681192" y="723682"/>
                </a:lnTo>
                <a:lnTo>
                  <a:pt x="693101" y="721037"/>
                </a:lnTo>
                <a:lnTo>
                  <a:pt x="704746" y="717598"/>
                </a:lnTo>
                <a:lnTo>
                  <a:pt x="715861" y="713631"/>
                </a:lnTo>
                <a:lnTo>
                  <a:pt x="726976" y="709399"/>
                </a:lnTo>
                <a:lnTo>
                  <a:pt x="737561" y="704637"/>
                </a:lnTo>
                <a:lnTo>
                  <a:pt x="748147" y="699083"/>
                </a:lnTo>
                <a:lnTo>
                  <a:pt x="758204" y="693264"/>
                </a:lnTo>
                <a:lnTo>
                  <a:pt x="767995" y="687180"/>
                </a:lnTo>
                <a:lnTo>
                  <a:pt x="777523" y="680039"/>
                </a:lnTo>
                <a:lnTo>
                  <a:pt x="786785" y="672897"/>
                </a:lnTo>
                <a:lnTo>
                  <a:pt x="795518" y="665491"/>
                </a:lnTo>
                <a:lnTo>
                  <a:pt x="803987" y="657291"/>
                </a:lnTo>
                <a:lnTo>
                  <a:pt x="811926" y="648827"/>
                </a:lnTo>
                <a:lnTo>
                  <a:pt x="819866" y="640099"/>
                </a:lnTo>
                <a:lnTo>
                  <a:pt x="826746" y="630841"/>
                </a:lnTo>
                <a:lnTo>
                  <a:pt x="833627" y="621319"/>
                </a:lnTo>
                <a:lnTo>
                  <a:pt x="839978" y="611532"/>
                </a:lnTo>
                <a:lnTo>
                  <a:pt x="845801" y="601217"/>
                </a:lnTo>
                <a:lnTo>
                  <a:pt x="851094" y="590901"/>
                </a:lnTo>
                <a:lnTo>
                  <a:pt x="856122" y="580056"/>
                </a:lnTo>
                <a:lnTo>
                  <a:pt x="860356" y="568947"/>
                </a:lnTo>
                <a:lnTo>
                  <a:pt x="864061" y="557838"/>
                </a:lnTo>
                <a:lnTo>
                  <a:pt x="867501" y="546200"/>
                </a:lnTo>
                <a:lnTo>
                  <a:pt x="870148" y="534562"/>
                </a:lnTo>
                <a:lnTo>
                  <a:pt x="872265" y="522395"/>
                </a:lnTo>
                <a:lnTo>
                  <a:pt x="873853" y="510227"/>
                </a:lnTo>
                <a:lnTo>
                  <a:pt x="874911" y="498060"/>
                </a:lnTo>
                <a:lnTo>
                  <a:pt x="875176" y="485364"/>
                </a:lnTo>
                <a:lnTo>
                  <a:pt x="874911" y="472932"/>
                </a:lnTo>
                <a:lnTo>
                  <a:pt x="873853" y="460765"/>
                </a:lnTo>
                <a:lnTo>
                  <a:pt x="872265" y="448598"/>
                </a:lnTo>
                <a:lnTo>
                  <a:pt x="870148" y="436431"/>
                </a:lnTo>
                <a:lnTo>
                  <a:pt x="867501" y="424793"/>
                </a:lnTo>
                <a:lnTo>
                  <a:pt x="864061" y="413419"/>
                </a:lnTo>
                <a:lnTo>
                  <a:pt x="860356" y="402046"/>
                </a:lnTo>
                <a:lnTo>
                  <a:pt x="856122" y="390936"/>
                </a:lnTo>
                <a:lnTo>
                  <a:pt x="851094" y="380092"/>
                </a:lnTo>
                <a:lnTo>
                  <a:pt x="845801" y="369776"/>
                </a:lnTo>
                <a:lnTo>
                  <a:pt x="839978" y="359725"/>
                </a:lnTo>
                <a:lnTo>
                  <a:pt x="833627" y="349938"/>
                </a:lnTo>
                <a:lnTo>
                  <a:pt x="826746" y="340152"/>
                </a:lnTo>
                <a:lnTo>
                  <a:pt x="819866" y="331159"/>
                </a:lnTo>
                <a:lnTo>
                  <a:pt x="811926" y="322165"/>
                </a:lnTo>
                <a:lnTo>
                  <a:pt x="803987" y="313966"/>
                </a:lnTo>
                <a:lnTo>
                  <a:pt x="795518" y="305766"/>
                </a:lnTo>
                <a:lnTo>
                  <a:pt x="786785" y="298360"/>
                </a:lnTo>
                <a:lnTo>
                  <a:pt x="777523" y="291219"/>
                </a:lnTo>
                <a:lnTo>
                  <a:pt x="767995" y="284077"/>
                </a:lnTo>
                <a:lnTo>
                  <a:pt x="758204" y="277993"/>
                </a:lnTo>
                <a:lnTo>
                  <a:pt x="748147" y="272174"/>
                </a:lnTo>
                <a:lnTo>
                  <a:pt x="737561" y="266620"/>
                </a:lnTo>
                <a:lnTo>
                  <a:pt x="726976" y="261859"/>
                </a:lnTo>
                <a:lnTo>
                  <a:pt x="715861" y="257627"/>
                </a:lnTo>
                <a:lnTo>
                  <a:pt x="704746" y="253659"/>
                </a:lnTo>
                <a:lnTo>
                  <a:pt x="693101" y="250221"/>
                </a:lnTo>
                <a:lnTo>
                  <a:pt x="681192" y="247575"/>
                </a:lnTo>
                <a:lnTo>
                  <a:pt x="669283" y="245459"/>
                </a:lnTo>
                <a:lnTo>
                  <a:pt x="657110" y="243872"/>
                </a:lnTo>
                <a:lnTo>
                  <a:pt x="644672" y="243079"/>
                </a:lnTo>
                <a:lnTo>
                  <a:pt x="632233" y="242814"/>
                </a:lnTo>
                <a:close/>
                <a:moveTo>
                  <a:pt x="291902" y="0"/>
                </a:moveTo>
                <a:lnTo>
                  <a:pt x="389026" y="0"/>
                </a:lnTo>
                <a:lnTo>
                  <a:pt x="394054" y="265"/>
                </a:lnTo>
                <a:lnTo>
                  <a:pt x="398818" y="529"/>
                </a:lnTo>
                <a:lnTo>
                  <a:pt x="403846" y="1058"/>
                </a:lnTo>
                <a:lnTo>
                  <a:pt x="408610" y="1852"/>
                </a:lnTo>
                <a:lnTo>
                  <a:pt x="413373" y="2910"/>
                </a:lnTo>
                <a:lnTo>
                  <a:pt x="417872" y="4232"/>
                </a:lnTo>
                <a:lnTo>
                  <a:pt x="422636" y="5819"/>
                </a:lnTo>
                <a:lnTo>
                  <a:pt x="426870" y="7406"/>
                </a:lnTo>
                <a:lnTo>
                  <a:pt x="431104" y="9522"/>
                </a:lnTo>
                <a:lnTo>
                  <a:pt x="435339" y="11903"/>
                </a:lnTo>
                <a:lnTo>
                  <a:pt x="439308" y="14019"/>
                </a:lnTo>
                <a:lnTo>
                  <a:pt x="443543" y="16664"/>
                </a:lnTo>
                <a:lnTo>
                  <a:pt x="447248" y="19309"/>
                </a:lnTo>
                <a:lnTo>
                  <a:pt x="450953" y="21954"/>
                </a:lnTo>
                <a:lnTo>
                  <a:pt x="454393" y="25128"/>
                </a:lnTo>
                <a:lnTo>
                  <a:pt x="457569" y="28302"/>
                </a:lnTo>
                <a:lnTo>
                  <a:pt x="461009" y="31741"/>
                </a:lnTo>
                <a:lnTo>
                  <a:pt x="464185" y="35179"/>
                </a:lnTo>
                <a:lnTo>
                  <a:pt x="466831" y="38882"/>
                </a:lnTo>
                <a:lnTo>
                  <a:pt x="469478" y="42585"/>
                </a:lnTo>
                <a:lnTo>
                  <a:pt x="472124" y="46553"/>
                </a:lnTo>
                <a:lnTo>
                  <a:pt x="474241" y="50785"/>
                </a:lnTo>
                <a:lnTo>
                  <a:pt x="476358" y="55017"/>
                </a:lnTo>
                <a:lnTo>
                  <a:pt x="478476" y="59249"/>
                </a:lnTo>
                <a:lnTo>
                  <a:pt x="480328" y="63481"/>
                </a:lnTo>
                <a:lnTo>
                  <a:pt x="481916" y="68242"/>
                </a:lnTo>
                <a:lnTo>
                  <a:pt x="483239" y="72739"/>
                </a:lnTo>
                <a:lnTo>
                  <a:pt x="484298" y="77500"/>
                </a:lnTo>
                <a:lnTo>
                  <a:pt x="485092" y="82261"/>
                </a:lnTo>
                <a:lnTo>
                  <a:pt x="485621" y="87286"/>
                </a:lnTo>
                <a:lnTo>
                  <a:pt x="486150" y="92047"/>
                </a:lnTo>
                <a:lnTo>
                  <a:pt x="486150" y="97073"/>
                </a:lnTo>
                <a:lnTo>
                  <a:pt x="1069689" y="97073"/>
                </a:lnTo>
                <a:lnTo>
                  <a:pt x="1074717" y="97073"/>
                </a:lnTo>
                <a:lnTo>
                  <a:pt x="1079745" y="97602"/>
                </a:lnTo>
                <a:lnTo>
                  <a:pt x="1084509" y="98131"/>
                </a:lnTo>
                <a:lnTo>
                  <a:pt x="1089273" y="98925"/>
                </a:lnTo>
                <a:lnTo>
                  <a:pt x="1093772" y="99983"/>
                </a:lnTo>
                <a:lnTo>
                  <a:pt x="1098535" y="101305"/>
                </a:lnTo>
                <a:lnTo>
                  <a:pt x="1103034" y="102892"/>
                </a:lnTo>
                <a:lnTo>
                  <a:pt x="1107533" y="104744"/>
                </a:lnTo>
                <a:lnTo>
                  <a:pt x="1111767" y="106595"/>
                </a:lnTo>
                <a:lnTo>
                  <a:pt x="1115737" y="108711"/>
                </a:lnTo>
                <a:lnTo>
                  <a:pt x="1119971" y="111092"/>
                </a:lnTo>
                <a:lnTo>
                  <a:pt x="1123941" y="113737"/>
                </a:lnTo>
                <a:lnTo>
                  <a:pt x="1127646" y="116382"/>
                </a:lnTo>
                <a:lnTo>
                  <a:pt x="1131351" y="119027"/>
                </a:lnTo>
                <a:lnTo>
                  <a:pt x="1134791" y="122201"/>
                </a:lnTo>
                <a:lnTo>
                  <a:pt x="1138496" y="125639"/>
                </a:lnTo>
                <a:lnTo>
                  <a:pt x="1141672" y="128813"/>
                </a:lnTo>
                <a:lnTo>
                  <a:pt x="1144583" y="132252"/>
                </a:lnTo>
                <a:lnTo>
                  <a:pt x="1147494" y="135955"/>
                </a:lnTo>
                <a:lnTo>
                  <a:pt x="1150141" y="139658"/>
                </a:lnTo>
                <a:lnTo>
                  <a:pt x="1152522" y="143890"/>
                </a:lnTo>
                <a:lnTo>
                  <a:pt x="1155169" y="147858"/>
                </a:lnTo>
                <a:lnTo>
                  <a:pt x="1157286" y="152090"/>
                </a:lnTo>
                <a:lnTo>
                  <a:pt x="1159139" y="156322"/>
                </a:lnTo>
                <a:lnTo>
                  <a:pt x="1160991" y="160818"/>
                </a:lnTo>
                <a:lnTo>
                  <a:pt x="1162579" y="165315"/>
                </a:lnTo>
                <a:lnTo>
                  <a:pt x="1163902" y="169811"/>
                </a:lnTo>
                <a:lnTo>
                  <a:pt x="1164961" y="174573"/>
                </a:lnTo>
                <a:lnTo>
                  <a:pt x="1165755" y="179334"/>
                </a:lnTo>
                <a:lnTo>
                  <a:pt x="1166284" y="184359"/>
                </a:lnTo>
                <a:lnTo>
                  <a:pt x="1166813" y="189120"/>
                </a:lnTo>
                <a:lnTo>
                  <a:pt x="1166813" y="194146"/>
                </a:lnTo>
                <a:lnTo>
                  <a:pt x="1166813" y="777111"/>
                </a:lnTo>
                <a:lnTo>
                  <a:pt x="1166813" y="782137"/>
                </a:lnTo>
                <a:lnTo>
                  <a:pt x="1166284" y="786898"/>
                </a:lnTo>
                <a:lnTo>
                  <a:pt x="1165755" y="791924"/>
                </a:lnTo>
                <a:lnTo>
                  <a:pt x="1164961" y="796949"/>
                </a:lnTo>
                <a:lnTo>
                  <a:pt x="1163902" y="801446"/>
                </a:lnTo>
                <a:lnTo>
                  <a:pt x="1162579" y="805942"/>
                </a:lnTo>
                <a:lnTo>
                  <a:pt x="1160991" y="810439"/>
                </a:lnTo>
                <a:lnTo>
                  <a:pt x="1159139" y="815200"/>
                </a:lnTo>
                <a:lnTo>
                  <a:pt x="1157286" y="819432"/>
                </a:lnTo>
                <a:lnTo>
                  <a:pt x="1155169" y="823400"/>
                </a:lnTo>
                <a:lnTo>
                  <a:pt x="1152522" y="827632"/>
                </a:lnTo>
                <a:lnTo>
                  <a:pt x="1150141" y="831335"/>
                </a:lnTo>
                <a:lnTo>
                  <a:pt x="1147494" y="835567"/>
                </a:lnTo>
                <a:lnTo>
                  <a:pt x="1144583" y="839005"/>
                </a:lnTo>
                <a:lnTo>
                  <a:pt x="1141672" y="842708"/>
                </a:lnTo>
                <a:lnTo>
                  <a:pt x="1138496" y="845882"/>
                </a:lnTo>
                <a:lnTo>
                  <a:pt x="1134791" y="849056"/>
                </a:lnTo>
                <a:lnTo>
                  <a:pt x="1131351" y="852495"/>
                </a:lnTo>
                <a:lnTo>
                  <a:pt x="1127646" y="855140"/>
                </a:lnTo>
                <a:lnTo>
                  <a:pt x="1123941" y="858049"/>
                </a:lnTo>
                <a:lnTo>
                  <a:pt x="1119971" y="860430"/>
                </a:lnTo>
                <a:lnTo>
                  <a:pt x="1115737" y="862811"/>
                </a:lnTo>
                <a:lnTo>
                  <a:pt x="1111767" y="864927"/>
                </a:lnTo>
                <a:lnTo>
                  <a:pt x="1107533" y="866778"/>
                </a:lnTo>
                <a:lnTo>
                  <a:pt x="1103034" y="868630"/>
                </a:lnTo>
                <a:lnTo>
                  <a:pt x="1098535" y="870217"/>
                </a:lnTo>
                <a:lnTo>
                  <a:pt x="1093772" y="871539"/>
                </a:lnTo>
                <a:lnTo>
                  <a:pt x="1089273" y="872597"/>
                </a:lnTo>
                <a:lnTo>
                  <a:pt x="1084509" y="873655"/>
                </a:lnTo>
                <a:lnTo>
                  <a:pt x="1079745" y="874184"/>
                </a:lnTo>
                <a:lnTo>
                  <a:pt x="1074717" y="874449"/>
                </a:lnTo>
                <a:lnTo>
                  <a:pt x="1069689" y="874713"/>
                </a:lnTo>
                <a:lnTo>
                  <a:pt x="97124" y="874713"/>
                </a:lnTo>
                <a:lnTo>
                  <a:pt x="92361" y="874449"/>
                </a:lnTo>
                <a:lnTo>
                  <a:pt x="87332" y="874184"/>
                </a:lnTo>
                <a:lnTo>
                  <a:pt x="82304" y="873655"/>
                </a:lnTo>
                <a:lnTo>
                  <a:pt x="77541" y="872597"/>
                </a:lnTo>
                <a:lnTo>
                  <a:pt x="73042" y="871539"/>
                </a:lnTo>
                <a:lnTo>
                  <a:pt x="68543" y="870217"/>
                </a:lnTo>
                <a:lnTo>
                  <a:pt x="63779" y="868630"/>
                </a:lnTo>
                <a:lnTo>
                  <a:pt x="59545" y="866778"/>
                </a:lnTo>
                <a:lnTo>
                  <a:pt x="55311" y="864927"/>
                </a:lnTo>
                <a:lnTo>
                  <a:pt x="51076" y="862811"/>
                </a:lnTo>
                <a:lnTo>
                  <a:pt x="47107" y="860430"/>
                </a:lnTo>
                <a:lnTo>
                  <a:pt x="42872" y="858049"/>
                </a:lnTo>
                <a:lnTo>
                  <a:pt x="39167" y="855140"/>
                </a:lnTo>
                <a:lnTo>
                  <a:pt x="35462" y="852495"/>
                </a:lnTo>
                <a:lnTo>
                  <a:pt x="32022" y="849056"/>
                </a:lnTo>
                <a:lnTo>
                  <a:pt x="28846" y="845882"/>
                </a:lnTo>
                <a:lnTo>
                  <a:pt x="25406" y="842708"/>
                </a:lnTo>
                <a:lnTo>
                  <a:pt x="22230" y="839005"/>
                </a:lnTo>
                <a:lnTo>
                  <a:pt x="19319" y="835567"/>
                </a:lnTo>
                <a:lnTo>
                  <a:pt x="16673" y="831335"/>
                </a:lnTo>
                <a:lnTo>
                  <a:pt x="14291" y="827632"/>
                </a:lnTo>
                <a:lnTo>
                  <a:pt x="11909" y="823400"/>
                </a:lnTo>
                <a:lnTo>
                  <a:pt x="9792" y="819432"/>
                </a:lnTo>
                <a:lnTo>
                  <a:pt x="7675" y="815200"/>
                </a:lnTo>
                <a:lnTo>
                  <a:pt x="5822" y="810439"/>
                </a:lnTo>
                <a:lnTo>
                  <a:pt x="4499" y="805942"/>
                </a:lnTo>
                <a:lnTo>
                  <a:pt x="3176" y="801446"/>
                </a:lnTo>
                <a:lnTo>
                  <a:pt x="2117" y="796949"/>
                </a:lnTo>
                <a:lnTo>
                  <a:pt x="1059" y="791924"/>
                </a:lnTo>
                <a:lnTo>
                  <a:pt x="529" y="786898"/>
                </a:lnTo>
                <a:lnTo>
                  <a:pt x="265" y="782137"/>
                </a:lnTo>
                <a:lnTo>
                  <a:pt x="40" y="777875"/>
                </a:lnTo>
                <a:lnTo>
                  <a:pt x="0" y="777875"/>
                </a:lnTo>
                <a:lnTo>
                  <a:pt x="0" y="777111"/>
                </a:lnTo>
                <a:lnTo>
                  <a:pt x="0" y="194146"/>
                </a:lnTo>
                <a:lnTo>
                  <a:pt x="0" y="193675"/>
                </a:lnTo>
                <a:lnTo>
                  <a:pt x="25" y="193675"/>
                </a:lnTo>
                <a:lnTo>
                  <a:pt x="265" y="189120"/>
                </a:lnTo>
                <a:lnTo>
                  <a:pt x="529" y="184359"/>
                </a:lnTo>
                <a:lnTo>
                  <a:pt x="1059" y="179334"/>
                </a:lnTo>
                <a:lnTo>
                  <a:pt x="2117" y="174573"/>
                </a:lnTo>
                <a:lnTo>
                  <a:pt x="3176" y="169811"/>
                </a:lnTo>
                <a:lnTo>
                  <a:pt x="4499" y="165315"/>
                </a:lnTo>
                <a:lnTo>
                  <a:pt x="5822" y="160818"/>
                </a:lnTo>
                <a:lnTo>
                  <a:pt x="7675" y="156322"/>
                </a:lnTo>
                <a:lnTo>
                  <a:pt x="9792" y="152090"/>
                </a:lnTo>
                <a:lnTo>
                  <a:pt x="11909" y="147858"/>
                </a:lnTo>
                <a:lnTo>
                  <a:pt x="14291" y="143890"/>
                </a:lnTo>
                <a:lnTo>
                  <a:pt x="16673" y="139658"/>
                </a:lnTo>
                <a:lnTo>
                  <a:pt x="19319" y="135955"/>
                </a:lnTo>
                <a:lnTo>
                  <a:pt x="22230" y="132252"/>
                </a:lnTo>
                <a:lnTo>
                  <a:pt x="25406" y="128813"/>
                </a:lnTo>
                <a:lnTo>
                  <a:pt x="28846" y="125639"/>
                </a:lnTo>
                <a:lnTo>
                  <a:pt x="32022" y="122201"/>
                </a:lnTo>
                <a:lnTo>
                  <a:pt x="35462" y="119027"/>
                </a:lnTo>
                <a:lnTo>
                  <a:pt x="39167" y="116382"/>
                </a:lnTo>
                <a:lnTo>
                  <a:pt x="42872" y="113737"/>
                </a:lnTo>
                <a:lnTo>
                  <a:pt x="47107" y="111092"/>
                </a:lnTo>
                <a:lnTo>
                  <a:pt x="51076" y="108711"/>
                </a:lnTo>
                <a:lnTo>
                  <a:pt x="55311" y="106595"/>
                </a:lnTo>
                <a:lnTo>
                  <a:pt x="59545" y="104744"/>
                </a:lnTo>
                <a:lnTo>
                  <a:pt x="63779" y="102892"/>
                </a:lnTo>
                <a:lnTo>
                  <a:pt x="68543" y="101305"/>
                </a:lnTo>
                <a:lnTo>
                  <a:pt x="73042" y="99983"/>
                </a:lnTo>
                <a:lnTo>
                  <a:pt x="77541" y="98925"/>
                </a:lnTo>
                <a:lnTo>
                  <a:pt x="82304" y="98131"/>
                </a:lnTo>
                <a:lnTo>
                  <a:pt x="87332" y="97602"/>
                </a:lnTo>
                <a:lnTo>
                  <a:pt x="92361" y="97073"/>
                </a:lnTo>
                <a:lnTo>
                  <a:pt x="97124" y="97073"/>
                </a:lnTo>
                <a:lnTo>
                  <a:pt x="194513" y="97073"/>
                </a:lnTo>
                <a:lnTo>
                  <a:pt x="194778" y="92047"/>
                </a:lnTo>
                <a:lnTo>
                  <a:pt x="195042" y="87286"/>
                </a:lnTo>
                <a:lnTo>
                  <a:pt x="195836" y="82261"/>
                </a:lnTo>
                <a:lnTo>
                  <a:pt x="196630" y="77500"/>
                </a:lnTo>
                <a:lnTo>
                  <a:pt x="197953" y="72739"/>
                </a:lnTo>
                <a:lnTo>
                  <a:pt x="199277" y="68242"/>
                </a:lnTo>
                <a:lnTo>
                  <a:pt x="200600" y="63481"/>
                </a:lnTo>
                <a:lnTo>
                  <a:pt x="202452" y="59249"/>
                </a:lnTo>
                <a:lnTo>
                  <a:pt x="204305" y="55017"/>
                </a:lnTo>
                <a:lnTo>
                  <a:pt x="206422" y="50785"/>
                </a:lnTo>
                <a:lnTo>
                  <a:pt x="208804" y="46553"/>
                </a:lnTo>
                <a:lnTo>
                  <a:pt x="211186" y="42585"/>
                </a:lnTo>
                <a:lnTo>
                  <a:pt x="213832" y="38882"/>
                </a:lnTo>
                <a:lnTo>
                  <a:pt x="217008" y="35179"/>
                </a:lnTo>
                <a:lnTo>
                  <a:pt x="219919" y="31741"/>
                </a:lnTo>
                <a:lnTo>
                  <a:pt x="223095" y="28302"/>
                </a:lnTo>
                <a:lnTo>
                  <a:pt x="226535" y="25128"/>
                </a:lnTo>
                <a:lnTo>
                  <a:pt x="229975" y="21954"/>
                </a:lnTo>
                <a:lnTo>
                  <a:pt x="233680" y="19309"/>
                </a:lnTo>
                <a:lnTo>
                  <a:pt x="237650" y="16664"/>
                </a:lnTo>
                <a:lnTo>
                  <a:pt x="241355" y="14019"/>
                </a:lnTo>
                <a:lnTo>
                  <a:pt x="245589" y="11903"/>
                </a:lnTo>
                <a:lnTo>
                  <a:pt x="249559" y="9522"/>
                </a:lnTo>
                <a:lnTo>
                  <a:pt x="254058" y="7406"/>
                </a:lnTo>
                <a:lnTo>
                  <a:pt x="258557" y="5819"/>
                </a:lnTo>
                <a:lnTo>
                  <a:pt x="262791" y="4232"/>
                </a:lnTo>
                <a:lnTo>
                  <a:pt x="267555" y="2910"/>
                </a:lnTo>
                <a:lnTo>
                  <a:pt x="272054" y="1852"/>
                </a:lnTo>
                <a:lnTo>
                  <a:pt x="277082" y="1058"/>
                </a:lnTo>
                <a:lnTo>
                  <a:pt x="281845" y="529"/>
                </a:lnTo>
                <a:lnTo>
                  <a:pt x="286874" y="265"/>
                </a:lnTo>
                <a:lnTo>
                  <a:pt x="291902" y="0"/>
                </a:lnTo>
                <a:close/>
              </a:path>
            </a:pathLst>
          </a:custGeom>
          <a:solidFill>
            <a:srgbClr val="FFC00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lumMod val="95000"/>
                </a:schemeClr>
              </a:solidFill>
              <a:ea typeface="微软雅黑" panose="020B0503020204020204" pitchFamily="34" charset="-122"/>
            </a:endParaRPr>
          </a:p>
        </p:txBody>
      </p:sp>
      <p:sp>
        <p:nvSpPr>
          <p:cNvPr id="70" name="PA_文本框 69"/>
          <p:cNvSpPr txBox="1"/>
          <p:nvPr>
            <p:custDataLst>
              <p:tags r:id="rId5"/>
            </p:custDataLst>
          </p:nvPr>
        </p:nvSpPr>
        <p:spPr>
          <a:xfrm>
            <a:off x="7364906" y="4707537"/>
            <a:ext cx="4168660" cy="612475"/>
          </a:xfrm>
          <a:prstGeom prst="rect">
            <a:avLst/>
          </a:prstGeom>
          <a:noFill/>
        </p:spPr>
        <p:txBody>
          <a:bodyPr wrap="square" rtlCol="0">
            <a:spAutoFit/>
          </a:bodyPr>
          <a:lstStyle/>
          <a:p>
            <a:pPr>
              <a:lnSpc>
                <a:spcPct val="130000"/>
              </a:lnSpc>
            </a:pPr>
            <a:r>
              <a:rPr lang="en-US" altLang="zh-CN" sz="1300" dirty="0">
                <a:solidFill>
                  <a:srgbClr val="3A3A3A"/>
                </a:solidFill>
                <a:latin typeface="Calibri Light" panose="020F0302020204030204" pitchFamily="34" charset="0"/>
              </a:rPr>
              <a:t>Do one thing at a time, and do well. Never forget to say “thanks”. Keep on going never give up Whatever.</a:t>
            </a:r>
            <a:endParaRPr lang="zh-CN" altLang="en-US" sz="1300" dirty="0">
              <a:solidFill>
                <a:srgbClr val="3A3A3A"/>
              </a:solidFill>
              <a:latin typeface="Calibri Light" panose="020F0302020204030204" pitchFamily="34" charset="0"/>
            </a:endParaRPr>
          </a:p>
        </p:txBody>
      </p:sp>
      <p:sp>
        <p:nvSpPr>
          <p:cNvPr id="72" name="KSO_Shape"/>
          <p:cNvSpPr/>
          <p:nvPr/>
        </p:nvSpPr>
        <p:spPr>
          <a:xfrm>
            <a:off x="586740" y="46557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2" name="文本框 11"/>
          <p:cNvSpPr txBox="1"/>
          <p:nvPr/>
        </p:nvSpPr>
        <p:spPr>
          <a:xfrm>
            <a:off x="399891" y="434727"/>
            <a:ext cx="3626848" cy="523220"/>
          </a:xfrm>
          <a:prstGeom prst="rect">
            <a:avLst/>
          </a:prstGeom>
          <a:noFill/>
        </p:spPr>
        <p:txBody>
          <a:bodyPr wrap="square" rtlCol="0">
            <a:spAutoFit/>
          </a:bodyPr>
          <a:lstStyle/>
          <a:p>
            <a:pPr algn="ctr"/>
            <a:r>
              <a:rPr lang="zh-CN" altLang="en-US" sz="2800" dirty="0">
                <a:solidFill>
                  <a:srgbClr val="3A3A3A"/>
                </a:solidFill>
                <a:latin typeface="方正兰亭细黑简体" panose="02000000000000000000" pitchFamily="2" charset="-122"/>
                <a:ea typeface="方正兰亭细黑简体" panose="02000000000000000000" pitchFamily="2" charset="-122"/>
              </a:rPr>
              <a:t>这里输入标题</a:t>
            </a:r>
          </a:p>
        </p:txBody>
      </p:sp>
      <p:sp>
        <p:nvSpPr>
          <p:cNvPr id="13" name="PA_矩形 12"/>
          <p:cNvSpPr/>
          <p:nvPr>
            <p:custDataLst>
              <p:tags r:id="rId6"/>
            </p:custDataLst>
          </p:nvPr>
        </p:nvSpPr>
        <p:spPr>
          <a:xfrm>
            <a:off x="8080910" y="2652736"/>
            <a:ext cx="2339102" cy="461665"/>
          </a:xfrm>
          <a:prstGeom prst="rect">
            <a:avLst/>
          </a:prstGeom>
        </p:spPr>
        <p:txBody>
          <a:bodyPr wrap="none">
            <a:spAutoFit/>
          </a:bodyPr>
          <a:lstStyle/>
          <a:p>
            <a:pPr lvl="0" algn="ctr"/>
            <a:r>
              <a:rPr lang="zh-CN" altLang="en-US" sz="2400" dirty="0">
                <a:solidFill>
                  <a:srgbClr val="FFC001"/>
                </a:solidFill>
                <a:latin typeface="方正兰亭细黑简体" panose="02000000000000000000" pitchFamily="2" charset="-122"/>
                <a:ea typeface="方正兰亭细黑简体" panose="02000000000000000000" pitchFamily="2" charset="-122"/>
              </a:rPr>
              <a:t>在这里输入标题</a:t>
            </a:r>
          </a:p>
        </p:txBody>
      </p:sp>
      <p:sp>
        <p:nvSpPr>
          <p:cNvPr id="15" name="PA_矩形 14"/>
          <p:cNvSpPr/>
          <p:nvPr>
            <p:custDataLst>
              <p:tags r:id="rId7"/>
            </p:custDataLst>
          </p:nvPr>
        </p:nvSpPr>
        <p:spPr>
          <a:xfrm>
            <a:off x="8080910" y="4064060"/>
            <a:ext cx="2339102" cy="461665"/>
          </a:xfrm>
          <a:prstGeom prst="rect">
            <a:avLst/>
          </a:prstGeom>
        </p:spPr>
        <p:txBody>
          <a:bodyPr wrap="none">
            <a:spAutoFit/>
          </a:bodyPr>
          <a:lstStyle/>
          <a:p>
            <a:pPr lvl="0" algn="ctr"/>
            <a:r>
              <a:rPr lang="zh-CN" altLang="en-US" sz="2400" dirty="0">
                <a:solidFill>
                  <a:srgbClr val="FFC001"/>
                </a:solidFill>
                <a:latin typeface="方正兰亭细黑简体" panose="02000000000000000000" pitchFamily="2" charset="-122"/>
                <a:ea typeface="方正兰亭细黑简体" panose="02000000000000000000" pitchFamily="2" charset="-122"/>
              </a:rPr>
              <a:t>在这里输入标题</a:t>
            </a:r>
          </a:p>
        </p:txBody>
      </p:sp>
    </p:spTree>
    <p:extLst>
      <p:ext uri="{BB962C8B-B14F-4D97-AF65-F5344CB8AC3E}">
        <p14:creationId xmlns:p14="http://schemas.microsoft.com/office/powerpoint/2010/main" val="207754903"/>
      </p:ext>
    </p:extLst>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53" presetClass="entr" presetSubtype="16" fill="hold" grpId="0" nodeType="withEffect">
                                  <p:stCondLst>
                                    <p:cond delay="200"/>
                                  </p:stCondLst>
                                  <p:childTnLst>
                                    <p:set>
                                      <p:cBhvr>
                                        <p:cTn id="10" dur="1" fill="hold">
                                          <p:stCondLst>
                                            <p:cond delay="0"/>
                                          </p:stCondLst>
                                        </p:cTn>
                                        <p:tgtEl>
                                          <p:spTgt spid="53"/>
                                        </p:tgtEl>
                                        <p:attrNameLst>
                                          <p:attrName>style.visibility</p:attrName>
                                        </p:attrNameLst>
                                      </p:cBhvr>
                                      <p:to>
                                        <p:strVal val="visible"/>
                                      </p:to>
                                    </p:set>
                                    <p:anim calcmode="lin" valueType="num">
                                      <p:cBhvr>
                                        <p:cTn id="11" dur="500" fill="hold"/>
                                        <p:tgtEl>
                                          <p:spTgt spid="53"/>
                                        </p:tgtEl>
                                        <p:attrNameLst>
                                          <p:attrName>ppt_w</p:attrName>
                                        </p:attrNameLst>
                                      </p:cBhvr>
                                      <p:tavLst>
                                        <p:tav tm="0">
                                          <p:val>
                                            <p:fltVal val="0"/>
                                          </p:val>
                                        </p:tav>
                                        <p:tav tm="100000">
                                          <p:val>
                                            <p:strVal val="#ppt_w"/>
                                          </p:val>
                                        </p:tav>
                                      </p:tavLst>
                                    </p:anim>
                                    <p:anim calcmode="lin" valueType="num">
                                      <p:cBhvr>
                                        <p:cTn id="12" dur="500" fill="hold"/>
                                        <p:tgtEl>
                                          <p:spTgt spid="53"/>
                                        </p:tgtEl>
                                        <p:attrNameLst>
                                          <p:attrName>ppt_h</p:attrName>
                                        </p:attrNameLst>
                                      </p:cBhvr>
                                      <p:tavLst>
                                        <p:tav tm="0">
                                          <p:val>
                                            <p:fltVal val="0"/>
                                          </p:val>
                                        </p:tav>
                                        <p:tav tm="100000">
                                          <p:val>
                                            <p:strVal val="#ppt_h"/>
                                          </p:val>
                                        </p:tav>
                                      </p:tavLst>
                                    </p:anim>
                                    <p:animEffect transition="in" filter="fade">
                                      <p:cBhvr>
                                        <p:cTn id="13" dur="500"/>
                                        <p:tgtEl>
                                          <p:spTgt spid="53"/>
                                        </p:tgtEl>
                                      </p:cBhvr>
                                    </p:animEffect>
                                  </p:childTnLst>
                                </p:cTn>
                              </p:par>
                              <p:par>
                                <p:cTn id="14" presetID="12" presetClass="entr" presetSubtype="8" fill="hold" grpId="0" nodeType="withEffect">
                                  <p:stCondLst>
                                    <p:cond delay="40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p:tgtEl>
                                          <p:spTgt spid="13"/>
                                        </p:tgtEl>
                                        <p:attrNameLst>
                                          <p:attrName>ppt_x</p:attrName>
                                        </p:attrNameLst>
                                      </p:cBhvr>
                                      <p:tavLst>
                                        <p:tav tm="0">
                                          <p:val>
                                            <p:strVal val="#ppt_x-#ppt_w*1.125000"/>
                                          </p:val>
                                        </p:tav>
                                        <p:tav tm="100000">
                                          <p:val>
                                            <p:strVal val="#ppt_x"/>
                                          </p:val>
                                        </p:tav>
                                      </p:tavLst>
                                    </p:anim>
                                    <p:animEffect transition="in" filter="wipe(right)">
                                      <p:cBhvr>
                                        <p:cTn id="17" dur="500"/>
                                        <p:tgtEl>
                                          <p:spTgt spid="13"/>
                                        </p:tgtEl>
                                      </p:cBhvr>
                                    </p:animEffect>
                                  </p:childTnLst>
                                </p:cTn>
                              </p:par>
                              <p:par>
                                <p:cTn id="18" presetID="22" presetClass="entr" presetSubtype="8" fill="hold" grpId="0" nodeType="withEffect">
                                  <p:stCondLst>
                                    <p:cond delay="600"/>
                                  </p:stCondLst>
                                  <p:childTnLst>
                                    <p:set>
                                      <p:cBhvr>
                                        <p:cTn id="19" dur="1" fill="hold">
                                          <p:stCondLst>
                                            <p:cond delay="0"/>
                                          </p:stCondLst>
                                        </p:cTn>
                                        <p:tgtEl>
                                          <p:spTgt spid="54"/>
                                        </p:tgtEl>
                                        <p:attrNameLst>
                                          <p:attrName>style.visibility</p:attrName>
                                        </p:attrNameLst>
                                      </p:cBhvr>
                                      <p:to>
                                        <p:strVal val="visible"/>
                                      </p:to>
                                    </p:set>
                                    <p:animEffect transition="in" filter="wipe(left)">
                                      <p:cBhvr>
                                        <p:cTn id="20" dur="500"/>
                                        <p:tgtEl>
                                          <p:spTgt spid="54"/>
                                        </p:tgtEl>
                                      </p:cBhvr>
                                    </p:animEffect>
                                  </p:childTnLst>
                                </p:cTn>
                              </p:par>
                            </p:childTnLst>
                          </p:cTn>
                        </p:par>
                        <p:par>
                          <p:cTn id="21" fill="hold">
                            <p:stCondLst>
                              <p:cond delay="1100"/>
                            </p:stCondLst>
                            <p:childTnLst>
                              <p:par>
                                <p:cTn id="22" presetID="53" presetClass="entr" presetSubtype="16" fill="hold" grpId="0" nodeType="afterEffect">
                                  <p:stCondLst>
                                    <p:cond delay="0"/>
                                  </p:stCondLst>
                                  <p:childTnLst>
                                    <p:set>
                                      <p:cBhvr>
                                        <p:cTn id="23" dur="1" fill="hold">
                                          <p:stCondLst>
                                            <p:cond delay="0"/>
                                          </p:stCondLst>
                                        </p:cTn>
                                        <p:tgtEl>
                                          <p:spTgt spid="67"/>
                                        </p:tgtEl>
                                        <p:attrNameLst>
                                          <p:attrName>style.visibility</p:attrName>
                                        </p:attrNameLst>
                                      </p:cBhvr>
                                      <p:to>
                                        <p:strVal val="visible"/>
                                      </p:to>
                                    </p:set>
                                    <p:anim calcmode="lin" valueType="num">
                                      <p:cBhvr>
                                        <p:cTn id="24" dur="500" fill="hold"/>
                                        <p:tgtEl>
                                          <p:spTgt spid="67"/>
                                        </p:tgtEl>
                                        <p:attrNameLst>
                                          <p:attrName>ppt_w</p:attrName>
                                        </p:attrNameLst>
                                      </p:cBhvr>
                                      <p:tavLst>
                                        <p:tav tm="0">
                                          <p:val>
                                            <p:fltVal val="0"/>
                                          </p:val>
                                        </p:tav>
                                        <p:tav tm="100000">
                                          <p:val>
                                            <p:strVal val="#ppt_w"/>
                                          </p:val>
                                        </p:tav>
                                      </p:tavLst>
                                    </p:anim>
                                    <p:anim calcmode="lin" valueType="num">
                                      <p:cBhvr>
                                        <p:cTn id="25" dur="500" fill="hold"/>
                                        <p:tgtEl>
                                          <p:spTgt spid="67"/>
                                        </p:tgtEl>
                                        <p:attrNameLst>
                                          <p:attrName>ppt_h</p:attrName>
                                        </p:attrNameLst>
                                      </p:cBhvr>
                                      <p:tavLst>
                                        <p:tav tm="0">
                                          <p:val>
                                            <p:fltVal val="0"/>
                                          </p:val>
                                        </p:tav>
                                        <p:tav tm="100000">
                                          <p:val>
                                            <p:strVal val="#ppt_h"/>
                                          </p:val>
                                        </p:tav>
                                      </p:tavLst>
                                    </p:anim>
                                    <p:animEffect transition="in" filter="fade">
                                      <p:cBhvr>
                                        <p:cTn id="26" dur="500"/>
                                        <p:tgtEl>
                                          <p:spTgt spid="67"/>
                                        </p:tgtEl>
                                      </p:cBhvr>
                                    </p:animEffect>
                                  </p:childTnLst>
                                </p:cTn>
                              </p:par>
                              <p:par>
                                <p:cTn id="27" presetID="12" presetClass="entr" presetSubtype="8" fill="hold" grpId="0" nodeType="withEffect">
                                  <p:stCondLst>
                                    <p:cond delay="20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p:tgtEl>
                                          <p:spTgt spid="15"/>
                                        </p:tgtEl>
                                        <p:attrNameLst>
                                          <p:attrName>ppt_x</p:attrName>
                                        </p:attrNameLst>
                                      </p:cBhvr>
                                      <p:tavLst>
                                        <p:tav tm="0">
                                          <p:val>
                                            <p:strVal val="#ppt_x-#ppt_w*1.125000"/>
                                          </p:val>
                                        </p:tav>
                                        <p:tav tm="100000">
                                          <p:val>
                                            <p:strVal val="#ppt_x"/>
                                          </p:val>
                                        </p:tav>
                                      </p:tavLst>
                                    </p:anim>
                                    <p:animEffect transition="in" filter="wipe(right)">
                                      <p:cBhvr>
                                        <p:cTn id="30" dur="500"/>
                                        <p:tgtEl>
                                          <p:spTgt spid="15"/>
                                        </p:tgtEl>
                                      </p:cBhvr>
                                    </p:animEffect>
                                  </p:childTnLst>
                                </p:cTn>
                              </p:par>
                              <p:par>
                                <p:cTn id="31" presetID="22" presetClass="entr" presetSubtype="8" fill="hold" grpId="0" nodeType="withEffect">
                                  <p:stCondLst>
                                    <p:cond delay="600"/>
                                  </p:stCondLst>
                                  <p:childTnLst>
                                    <p:set>
                                      <p:cBhvr>
                                        <p:cTn id="32" dur="1" fill="hold">
                                          <p:stCondLst>
                                            <p:cond delay="0"/>
                                          </p:stCondLst>
                                        </p:cTn>
                                        <p:tgtEl>
                                          <p:spTgt spid="70"/>
                                        </p:tgtEl>
                                        <p:attrNameLst>
                                          <p:attrName>style.visibility</p:attrName>
                                        </p:attrNameLst>
                                      </p:cBhvr>
                                      <p:to>
                                        <p:strVal val="visible"/>
                                      </p:to>
                                    </p:set>
                                    <p:animEffect transition="in" filter="wipe(left)">
                                      <p:cBhvr>
                                        <p:cTn id="3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53" grpId="0" animBg="1"/>
      <p:bldP spid="54" grpId="0"/>
      <p:bldP spid="67" grpId="0" animBg="1"/>
      <p:bldP spid="70" grpId="0"/>
      <p:bldP spid="13"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KSO_Shape"/>
          <p:cNvSpPr/>
          <p:nvPr/>
        </p:nvSpPr>
        <p:spPr>
          <a:xfrm>
            <a:off x="586740" y="46557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 name="文本框 4"/>
          <p:cNvSpPr txBox="1"/>
          <p:nvPr/>
        </p:nvSpPr>
        <p:spPr>
          <a:xfrm>
            <a:off x="399891" y="434727"/>
            <a:ext cx="3626848" cy="523220"/>
          </a:xfrm>
          <a:prstGeom prst="rect">
            <a:avLst/>
          </a:prstGeom>
          <a:noFill/>
        </p:spPr>
        <p:txBody>
          <a:bodyPr wrap="square" rtlCol="0">
            <a:spAutoFit/>
          </a:bodyPr>
          <a:lstStyle/>
          <a:p>
            <a:pPr algn="ctr"/>
            <a:r>
              <a:rPr lang="zh-CN" altLang="en-US" sz="2800" dirty="0">
                <a:solidFill>
                  <a:srgbClr val="3A3A3A"/>
                </a:solidFill>
                <a:latin typeface="方正兰亭细黑简体" panose="02000000000000000000" pitchFamily="2" charset="-122"/>
                <a:ea typeface="方正兰亭细黑简体" panose="02000000000000000000" pitchFamily="2" charset="-122"/>
              </a:rPr>
              <a:t>这里输入标题</a:t>
            </a:r>
          </a:p>
        </p:txBody>
      </p:sp>
      <p:grpSp>
        <p:nvGrpSpPr>
          <p:cNvPr id="3" name="组合 2"/>
          <p:cNvGrpSpPr/>
          <p:nvPr/>
        </p:nvGrpSpPr>
        <p:grpSpPr>
          <a:xfrm>
            <a:off x="3899419" y="2211443"/>
            <a:ext cx="2418969" cy="3939972"/>
            <a:chOff x="3899419" y="2211443"/>
            <a:chExt cx="2418969" cy="3939972"/>
          </a:xfrm>
        </p:grpSpPr>
        <p:sp>
          <p:nvSpPr>
            <p:cNvPr id="52" name="Freeform 5"/>
            <p:cNvSpPr>
              <a:spLocks/>
            </p:cNvSpPr>
            <p:nvPr/>
          </p:nvSpPr>
          <p:spPr bwMode="auto">
            <a:xfrm>
              <a:off x="5060169" y="3390459"/>
              <a:ext cx="760725" cy="2760956"/>
            </a:xfrm>
            <a:custGeom>
              <a:avLst/>
              <a:gdLst>
                <a:gd name="T0" fmla="*/ 100 w 166"/>
                <a:gd name="T1" fmla="*/ 504 h 505"/>
                <a:gd name="T2" fmla="*/ 133 w 166"/>
                <a:gd name="T3" fmla="*/ 505 h 505"/>
                <a:gd name="T4" fmla="*/ 14 w 166"/>
                <a:gd name="T5" fmla="*/ 2 h 505"/>
                <a:gd name="T6" fmla="*/ 0 w 166"/>
                <a:gd name="T7" fmla="*/ 7 h 505"/>
                <a:gd name="T8" fmla="*/ 100 w 166"/>
                <a:gd name="T9" fmla="*/ 504 h 505"/>
                <a:gd name="connsiteX0" fmla="*/ 6024 w 8433"/>
                <a:gd name="connsiteY0" fmla="*/ 9948 h 9991"/>
                <a:gd name="connsiteX1" fmla="*/ 8012 w 8433"/>
                <a:gd name="connsiteY1" fmla="*/ 9991 h 9991"/>
                <a:gd name="connsiteX2" fmla="*/ 843 w 8433"/>
                <a:gd name="connsiteY2" fmla="*/ 8 h 9991"/>
                <a:gd name="connsiteX3" fmla="*/ 0 w 8433"/>
                <a:gd name="connsiteY3" fmla="*/ 107 h 9991"/>
                <a:gd name="connsiteX4" fmla="*/ 6024 w 8433"/>
                <a:gd name="connsiteY4" fmla="*/ 9948 h 9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33" h="9991">
                  <a:moveTo>
                    <a:pt x="6024" y="9948"/>
                  </a:moveTo>
                  <a:cubicBezTo>
                    <a:pt x="6687" y="9948"/>
                    <a:pt x="7349" y="9991"/>
                    <a:pt x="8012" y="9991"/>
                  </a:cubicBezTo>
                  <a:cubicBezTo>
                    <a:pt x="8554" y="8565"/>
                    <a:pt x="10000" y="3750"/>
                    <a:pt x="843" y="8"/>
                  </a:cubicBezTo>
                  <a:cubicBezTo>
                    <a:pt x="60" y="-32"/>
                    <a:pt x="0" y="107"/>
                    <a:pt x="0" y="107"/>
                  </a:cubicBezTo>
                  <a:cubicBezTo>
                    <a:pt x="0" y="107"/>
                    <a:pt x="9458" y="3235"/>
                    <a:pt x="6024" y="9948"/>
                  </a:cubicBezTo>
                  <a:close/>
                </a:path>
              </a:pathLst>
            </a:custGeom>
            <a:solidFill>
              <a:schemeClr val="accent3"/>
            </a:solidFill>
            <a:ln>
              <a:noFill/>
            </a:ln>
          </p:spPr>
          <p:txBody>
            <a:bodyPr vert="horz" wrap="square" lIns="121920" tIns="60960" rIns="121920" bIns="60960" numCol="1" anchor="t" anchorCtr="0" compatLnSpc="1">
              <a:prstTxWarp prst="textNoShape">
                <a:avLst/>
              </a:prstTxWarp>
            </a:bodyPr>
            <a:lstStyle/>
            <a:p>
              <a:pPr eaLnBrk="0" fontAlgn="base" hangingPunct="0">
                <a:spcBef>
                  <a:spcPct val="0"/>
                </a:spcBef>
                <a:spcAft>
                  <a:spcPct val="0"/>
                </a:spcAft>
              </a:pPr>
              <a:endParaRPr lang="zh-CN" altLang="en-US" sz="2400">
                <a:solidFill>
                  <a:prstClr val="black"/>
                </a:solidFill>
              </a:endParaRPr>
            </a:p>
          </p:txBody>
        </p:sp>
        <p:grpSp>
          <p:nvGrpSpPr>
            <p:cNvPr id="53" name="组合 52"/>
            <p:cNvGrpSpPr/>
            <p:nvPr/>
          </p:nvGrpSpPr>
          <p:grpSpPr>
            <a:xfrm>
              <a:off x="3899419" y="2211443"/>
              <a:ext cx="2418969" cy="2113708"/>
              <a:chOff x="2763838" y="1363663"/>
              <a:chExt cx="1660524" cy="1450975"/>
            </a:xfrm>
            <a:solidFill>
              <a:schemeClr val="accent1"/>
            </a:solidFill>
          </p:grpSpPr>
          <p:sp>
            <p:nvSpPr>
              <p:cNvPr id="66" name="Freeform 6"/>
              <p:cNvSpPr>
                <a:spLocks/>
              </p:cNvSpPr>
              <p:nvPr/>
            </p:nvSpPr>
            <p:spPr bwMode="auto">
              <a:xfrm>
                <a:off x="2865438" y="1989138"/>
                <a:ext cx="790575" cy="723900"/>
              </a:xfrm>
              <a:custGeom>
                <a:avLst/>
                <a:gdLst>
                  <a:gd name="T0" fmla="*/ 190 w 210"/>
                  <a:gd name="T1" fmla="*/ 44 h 192"/>
                  <a:gd name="T2" fmla="*/ 50 w 210"/>
                  <a:gd name="T3" fmla="*/ 192 h 192"/>
                  <a:gd name="T4" fmla="*/ 190 w 210"/>
                  <a:gd name="T5" fmla="*/ 44 h 192"/>
                </a:gdLst>
                <a:ahLst/>
                <a:cxnLst>
                  <a:cxn ang="0">
                    <a:pos x="T0" y="T1"/>
                  </a:cxn>
                  <a:cxn ang="0">
                    <a:pos x="T2" y="T3"/>
                  </a:cxn>
                  <a:cxn ang="0">
                    <a:pos x="T4" y="T5"/>
                  </a:cxn>
                </a:cxnLst>
                <a:rect l="0" t="0" r="r" b="b"/>
                <a:pathLst>
                  <a:path w="210" h="192">
                    <a:moveTo>
                      <a:pt x="190" y="44"/>
                    </a:moveTo>
                    <a:cubicBezTo>
                      <a:pt x="210" y="49"/>
                      <a:pt x="58" y="72"/>
                      <a:pt x="50" y="192"/>
                    </a:cubicBezTo>
                    <a:cubicBezTo>
                      <a:pt x="5" y="152"/>
                      <a:pt x="0" y="0"/>
                      <a:pt x="190" y="44"/>
                    </a:cubicBezTo>
                    <a:close/>
                  </a:path>
                </a:pathLst>
              </a:custGeom>
              <a:solidFill>
                <a:srgbClr val="FFC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eaLnBrk="0" fontAlgn="base" hangingPunct="0">
                  <a:spcBef>
                    <a:spcPct val="0"/>
                  </a:spcBef>
                  <a:spcAft>
                    <a:spcPct val="0"/>
                  </a:spcAft>
                </a:pPr>
                <a:endParaRPr lang="zh-CN" altLang="en-US" sz="2400">
                  <a:solidFill>
                    <a:prstClr val="black"/>
                  </a:solidFill>
                </a:endParaRPr>
              </a:p>
            </p:txBody>
          </p:sp>
          <p:sp>
            <p:nvSpPr>
              <p:cNvPr id="67" name="Freeform 7"/>
              <p:cNvSpPr>
                <a:spLocks/>
              </p:cNvSpPr>
              <p:nvPr/>
            </p:nvSpPr>
            <p:spPr bwMode="auto">
              <a:xfrm>
                <a:off x="2967038" y="2125663"/>
                <a:ext cx="644525" cy="688975"/>
              </a:xfrm>
              <a:custGeom>
                <a:avLst/>
                <a:gdLst>
                  <a:gd name="T0" fmla="*/ 171 w 171"/>
                  <a:gd name="T1" fmla="*/ 13 h 183"/>
                  <a:gd name="T2" fmla="*/ 171 w 171"/>
                  <a:gd name="T3" fmla="*/ 13 h 183"/>
                  <a:gd name="T4" fmla="*/ 152 w 171"/>
                  <a:gd name="T5" fmla="*/ 183 h 183"/>
                  <a:gd name="T6" fmla="*/ 171 w 171"/>
                  <a:gd name="T7" fmla="*/ 13 h 183"/>
                </a:gdLst>
                <a:ahLst/>
                <a:cxnLst>
                  <a:cxn ang="0">
                    <a:pos x="T0" y="T1"/>
                  </a:cxn>
                  <a:cxn ang="0">
                    <a:pos x="T2" y="T3"/>
                  </a:cxn>
                  <a:cxn ang="0">
                    <a:pos x="T4" y="T5"/>
                  </a:cxn>
                  <a:cxn ang="0">
                    <a:pos x="T6" y="T7"/>
                  </a:cxn>
                </a:cxnLst>
                <a:rect l="0" t="0" r="r" b="b"/>
                <a:pathLst>
                  <a:path w="171" h="183">
                    <a:moveTo>
                      <a:pt x="171" y="13"/>
                    </a:moveTo>
                    <a:cubicBezTo>
                      <a:pt x="171" y="13"/>
                      <a:pt x="171" y="13"/>
                      <a:pt x="171" y="13"/>
                    </a:cubicBezTo>
                    <a:cubicBezTo>
                      <a:pt x="132" y="0"/>
                      <a:pt x="0" y="69"/>
                      <a:pt x="152" y="183"/>
                    </a:cubicBezTo>
                    <a:cubicBezTo>
                      <a:pt x="149" y="144"/>
                      <a:pt x="119" y="38"/>
                      <a:pt x="171" y="13"/>
                    </a:cubicBezTo>
                    <a:close/>
                  </a:path>
                </a:pathLst>
              </a:custGeom>
              <a:solidFill>
                <a:srgbClr val="FFC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eaLnBrk="0" fontAlgn="base" hangingPunct="0">
                  <a:spcBef>
                    <a:spcPct val="0"/>
                  </a:spcBef>
                  <a:spcAft>
                    <a:spcPct val="0"/>
                  </a:spcAft>
                </a:pPr>
                <a:endParaRPr lang="zh-CN" altLang="en-US" sz="2400">
                  <a:solidFill>
                    <a:prstClr val="black"/>
                  </a:solidFill>
                </a:endParaRPr>
              </a:p>
            </p:txBody>
          </p:sp>
          <p:sp>
            <p:nvSpPr>
              <p:cNvPr id="68" name="Freeform 8"/>
              <p:cNvSpPr>
                <a:spLocks/>
              </p:cNvSpPr>
              <p:nvPr/>
            </p:nvSpPr>
            <p:spPr bwMode="auto">
              <a:xfrm>
                <a:off x="3595688" y="2041526"/>
                <a:ext cx="708025" cy="622300"/>
              </a:xfrm>
              <a:custGeom>
                <a:avLst/>
                <a:gdLst>
                  <a:gd name="T0" fmla="*/ 1 w 188"/>
                  <a:gd name="T1" fmla="*/ 40 h 165"/>
                  <a:gd name="T2" fmla="*/ 8 w 188"/>
                  <a:gd name="T3" fmla="*/ 22 h 165"/>
                  <a:gd name="T4" fmla="*/ 130 w 188"/>
                  <a:gd name="T5" fmla="*/ 165 h 165"/>
                  <a:gd name="T6" fmla="*/ 1 w 188"/>
                  <a:gd name="T7" fmla="*/ 40 h 165"/>
                </a:gdLst>
                <a:ahLst/>
                <a:cxnLst>
                  <a:cxn ang="0">
                    <a:pos x="T0" y="T1"/>
                  </a:cxn>
                  <a:cxn ang="0">
                    <a:pos x="T2" y="T3"/>
                  </a:cxn>
                  <a:cxn ang="0">
                    <a:pos x="T4" y="T5"/>
                  </a:cxn>
                  <a:cxn ang="0">
                    <a:pos x="T6" y="T7"/>
                  </a:cxn>
                </a:cxnLst>
                <a:rect l="0" t="0" r="r" b="b"/>
                <a:pathLst>
                  <a:path w="188" h="165">
                    <a:moveTo>
                      <a:pt x="1" y="40"/>
                    </a:moveTo>
                    <a:cubicBezTo>
                      <a:pt x="6" y="36"/>
                      <a:pt x="0" y="24"/>
                      <a:pt x="8" y="22"/>
                    </a:cubicBezTo>
                    <a:cubicBezTo>
                      <a:pt x="69" y="0"/>
                      <a:pt x="188" y="35"/>
                      <a:pt x="130" y="165"/>
                    </a:cubicBezTo>
                    <a:cubicBezTo>
                      <a:pt x="127" y="108"/>
                      <a:pt x="98" y="54"/>
                      <a:pt x="1" y="40"/>
                    </a:cubicBezTo>
                    <a:close/>
                  </a:path>
                </a:pathLst>
              </a:custGeom>
              <a:solidFill>
                <a:srgbClr val="FFC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eaLnBrk="0" fontAlgn="base" hangingPunct="0">
                  <a:spcBef>
                    <a:spcPct val="0"/>
                  </a:spcBef>
                  <a:spcAft>
                    <a:spcPct val="0"/>
                  </a:spcAft>
                </a:pPr>
                <a:endParaRPr lang="zh-CN" altLang="en-US" sz="2400">
                  <a:solidFill>
                    <a:prstClr val="black"/>
                  </a:solidFill>
                </a:endParaRPr>
              </a:p>
            </p:txBody>
          </p:sp>
          <p:sp>
            <p:nvSpPr>
              <p:cNvPr id="69" name="Freeform 9"/>
              <p:cNvSpPr>
                <a:spLocks/>
              </p:cNvSpPr>
              <p:nvPr/>
            </p:nvSpPr>
            <p:spPr bwMode="auto">
              <a:xfrm>
                <a:off x="3565525" y="1670051"/>
                <a:ext cx="858837" cy="669925"/>
              </a:xfrm>
              <a:custGeom>
                <a:avLst/>
                <a:gdLst>
                  <a:gd name="T0" fmla="*/ 0 w 228"/>
                  <a:gd name="T1" fmla="*/ 136 h 178"/>
                  <a:gd name="T2" fmla="*/ 195 w 228"/>
                  <a:gd name="T3" fmla="*/ 178 h 178"/>
                  <a:gd name="T4" fmla="*/ 0 w 228"/>
                  <a:gd name="T5" fmla="*/ 136 h 178"/>
                </a:gdLst>
                <a:ahLst/>
                <a:cxnLst>
                  <a:cxn ang="0">
                    <a:pos x="T0" y="T1"/>
                  </a:cxn>
                  <a:cxn ang="0">
                    <a:pos x="T2" y="T3"/>
                  </a:cxn>
                  <a:cxn ang="0">
                    <a:pos x="T4" y="T5"/>
                  </a:cxn>
                </a:cxnLst>
                <a:rect l="0" t="0" r="r" b="b"/>
                <a:pathLst>
                  <a:path w="228" h="178">
                    <a:moveTo>
                      <a:pt x="0" y="136"/>
                    </a:moveTo>
                    <a:cubicBezTo>
                      <a:pt x="24" y="123"/>
                      <a:pt x="169" y="81"/>
                      <a:pt x="195" y="178"/>
                    </a:cubicBezTo>
                    <a:cubicBezTo>
                      <a:pt x="228" y="70"/>
                      <a:pt x="91" y="0"/>
                      <a:pt x="0" y="136"/>
                    </a:cubicBezTo>
                    <a:close/>
                  </a:path>
                </a:pathLst>
              </a:custGeom>
              <a:solidFill>
                <a:srgbClr val="FFC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eaLnBrk="0" fontAlgn="base" hangingPunct="0">
                  <a:spcBef>
                    <a:spcPct val="0"/>
                  </a:spcBef>
                  <a:spcAft>
                    <a:spcPct val="0"/>
                  </a:spcAft>
                </a:pPr>
                <a:endParaRPr lang="zh-CN" altLang="en-US" sz="2400">
                  <a:solidFill>
                    <a:prstClr val="black"/>
                  </a:solidFill>
                </a:endParaRPr>
              </a:p>
            </p:txBody>
          </p:sp>
          <p:sp>
            <p:nvSpPr>
              <p:cNvPr id="70" name="Freeform 10"/>
              <p:cNvSpPr>
                <a:spLocks/>
              </p:cNvSpPr>
              <p:nvPr/>
            </p:nvSpPr>
            <p:spPr bwMode="auto">
              <a:xfrm>
                <a:off x="3479800" y="1500188"/>
                <a:ext cx="625475" cy="642938"/>
              </a:xfrm>
              <a:custGeom>
                <a:avLst/>
                <a:gdLst>
                  <a:gd name="T0" fmla="*/ 35 w 166"/>
                  <a:gd name="T1" fmla="*/ 171 h 171"/>
                  <a:gd name="T2" fmla="*/ 166 w 166"/>
                  <a:gd name="T3" fmla="*/ 93 h 171"/>
                  <a:gd name="T4" fmla="*/ 35 w 166"/>
                  <a:gd name="T5" fmla="*/ 171 h 171"/>
                </a:gdLst>
                <a:ahLst/>
                <a:cxnLst>
                  <a:cxn ang="0">
                    <a:pos x="T0" y="T1"/>
                  </a:cxn>
                  <a:cxn ang="0">
                    <a:pos x="T2" y="T3"/>
                  </a:cxn>
                  <a:cxn ang="0">
                    <a:pos x="T4" y="T5"/>
                  </a:cxn>
                </a:cxnLst>
                <a:rect l="0" t="0" r="r" b="b"/>
                <a:pathLst>
                  <a:path w="166" h="171">
                    <a:moveTo>
                      <a:pt x="35" y="171"/>
                    </a:moveTo>
                    <a:cubicBezTo>
                      <a:pt x="57" y="121"/>
                      <a:pt x="111" y="46"/>
                      <a:pt x="166" y="93"/>
                    </a:cubicBezTo>
                    <a:cubicBezTo>
                      <a:pt x="145" y="0"/>
                      <a:pt x="0" y="13"/>
                      <a:pt x="35" y="171"/>
                    </a:cubicBezTo>
                    <a:close/>
                  </a:path>
                </a:pathLst>
              </a:custGeom>
              <a:solidFill>
                <a:srgbClr val="FFC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eaLnBrk="0" fontAlgn="base" hangingPunct="0">
                  <a:spcBef>
                    <a:spcPct val="0"/>
                  </a:spcBef>
                  <a:spcAft>
                    <a:spcPct val="0"/>
                  </a:spcAft>
                </a:pPr>
                <a:endParaRPr lang="zh-CN" altLang="en-US" sz="2400">
                  <a:solidFill>
                    <a:prstClr val="black"/>
                  </a:solidFill>
                </a:endParaRPr>
              </a:p>
            </p:txBody>
          </p:sp>
          <p:sp>
            <p:nvSpPr>
              <p:cNvPr id="71" name="Freeform 11"/>
              <p:cNvSpPr>
                <a:spLocks/>
              </p:cNvSpPr>
              <p:nvPr/>
            </p:nvSpPr>
            <p:spPr bwMode="auto">
              <a:xfrm>
                <a:off x="2763838" y="1585913"/>
                <a:ext cx="828675" cy="628650"/>
              </a:xfrm>
              <a:custGeom>
                <a:avLst/>
                <a:gdLst>
                  <a:gd name="T0" fmla="*/ 220 w 220"/>
                  <a:gd name="T1" fmla="*/ 149 h 167"/>
                  <a:gd name="T2" fmla="*/ 196 w 220"/>
                  <a:gd name="T3" fmla="*/ 155 h 167"/>
                  <a:gd name="T4" fmla="*/ 25 w 220"/>
                  <a:gd name="T5" fmla="*/ 167 h 167"/>
                  <a:gd name="T6" fmla="*/ 220 w 220"/>
                  <a:gd name="T7" fmla="*/ 149 h 167"/>
                </a:gdLst>
                <a:ahLst/>
                <a:cxnLst>
                  <a:cxn ang="0">
                    <a:pos x="T0" y="T1"/>
                  </a:cxn>
                  <a:cxn ang="0">
                    <a:pos x="T2" y="T3"/>
                  </a:cxn>
                  <a:cxn ang="0">
                    <a:pos x="T4" y="T5"/>
                  </a:cxn>
                  <a:cxn ang="0">
                    <a:pos x="T6" y="T7"/>
                  </a:cxn>
                </a:cxnLst>
                <a:rect l="0" t="0" r="r" b="b"/>
                <a:pathLst>
                  <a:path w="220" h="167">
                    <a:moveTo>
                      <a:pt x="220" y="149"/>
                    </a:moveTo>
                    <a:cubicBezTo>
                      <a:pt x="213" y="147"/>
                      <a:pt x="203" y="159"/>
                      <a:pt x="196" y="155"/>
                    </a:cubicBezTo>
                    <a:cubicBezTo>
                      <a:pt x="151" y="136"/>
                      <a:pt x="83" y="101"/>
                      <a:pt x="25" y="167"/>
                    </a:cubicBezTo>
                    <a:cubicBezTo>
                      <a:pt x="0" y="78"/>
                      <a:pt x="126" y="0"/>
                      <a:pt x="220" y="149"/>
                    </a:cubicBezTo>
                    <a:close/>
                  </a:path>
                </a:pathLst>
              </a:custGeom>
              <a:solidFill>
                <a:srgbClr val="FFC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eaLnBrk="0" fontAlgn="base" hangingPunct="0">
                  <a:spcBef>
                    <a:spcPct val="0"/>
                  </a:spcBef>
                  <a:spcAft>
                    <a:spcPct val="0"/>
                  </a:spcAft>
                </a:pPr>
                <a:endParaRPr lang="zh-CN" altLang="en-US" sz="2400">
                  <a:solidFill>
                    <a:prstClr val="black"/>
                  </a:solidFill>
                </a:endParaRPr>
              </a:p>
            </p:txBody>
          </p:sp>
          <p:sp>
            <p:nvSpPr>
              <p:cNvPr id="72" name="Freeform 12"/>
              <p:cNvSpPr>
                <a:spLocks/>
              </p:cNvSpPr>
              <p:nvPr/>
            </p:nvSpPr>
            <p:spPr bwMode="auto">
              <a:xfrm>
                <a:off x="2947988" y="1470026"/>
                <a:ext cx="554037" cy="730250"/>
              </a:xfrm>
              <a:custGeom>
                <a:avLst/>
                <a:gdLst>
                  <a:gd name="T0" fmla="*/ 147 w 147"/>
                  <a:gd name="T1" fmla="*/ 194 h 194"/>
                  <a:gd name="T2" fmla="*/ 0 w 147"/>
                  <a:gd name="T3" fmla="*/ 83 h 194"/>
                  <a:gd name="T4" fmla="*/ 147 w 147"/>
                  <a:gd name="T5" fmla="*/ 194 h 194"/>
                </a:gdLst>
                <a:ahLst/>
                <a:cxnLst>
                  <a:cxn ang="0">
                    <a:pos x="T0" y="T1"/>
                  </a:cxn>
                  <a:cxn ang="0">
                    <a:pos x="T2" y="T3"/>
                  </a:cxn>
                  <a:cxn ang="0">
                    <a:pos x="T4" y="T5"/>
                  </a:cxn>
                </a:cxnLst>
                <a:rect l="0" t="0" r="r" b="b"/>
                <a:pathLst>
                  <a:path w="147" h="194">
                    <a:moveTo>
                      <a:pt x="147" y="194"/>
                    </a:moveTo>
                    <a:cubicBezTo>
                      <a:pt x="120" y="120"/>
                      <a:pt x="37" y="78"/>
                      <a:pt x="0" y="83"/>
                    </a:cubicBezTo>
                    <a:cubicBezTo>
                      <a:pt x="18" y="0"/>
                      <a:pt x="145" y="75"/>
                      <a:pt x="147" y="194"/>
                    </a:cubicBezTo>
                    <a:close/>
                  </a:path>
                </a:pathLst>
              </a:custGeom>
              <a:solidFill>
                <a:srgbClr val="FFC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eaLnBrk="0" fontAlgn="base" hangingPunct="0">
                  <a:spcBef>
                    <a:spcPct val="0"/>
                  </a:spcBef>
                  <a:spcAft>
                    <a:spcPct val="0"/>
                  </a:spcAft>
                </a:pPr>
                <a:endParaRPr lang="zh-CN" altLang="en-US" sz="2400">
                  <a:solidFill>
                    <a:prstClr val="black"/>
                  </a:solidFill>
                </a:endParaRPr>
              </a:p>
            </p:txBody>
          </p:sp>
          <p:sp>
            <p:nvSpPr>
              <p:cNvPr id="73" name="Freeform 13"/>
              <p:cNvSpPr>
                <a:spLocks/>
              </p:cNvSpPr>
              <p:nvPr/>
            </p:nvSpPr>
            <p:spPr bwMode="auto">
              <a:xfrm>
                <a:off x="3224213" y="1363663"/>
                <a:ext cx="688975" cy="742950"/>
              </a:xfrm>
              <a:custGeom>
                <a:avLst/>
                <a:gdLst>
                  <a:gd name="T0" fmla="*/ 79 w 183"/>
                  <a:gd name="T1" fmla="*/ 191 h 197"/>
                  <a:gd name="T2" fmla="*/ 95 w 183"/>
                  <a:gd name="T3" fmla="*/ 194 h 197"/>
                  <a:gd name="T4" fmla="*/ 183 w 183"/>
                  <a:gd name="T5" fmla="*/ 85 h 197"/>
                  <a:gd name="T6" fmla="*/ 79 w 183"/>
                  <a:gd name="T7" fmla="*/ 191 h 197"/>
                </a:gdLst>
                <a:ahLst/>
                <a:cxnLst>
                  <a:cxn ang="0">
                    <a:pos x="T0" y="T1"/>
                  </a:cxn>
                  <a:cxn ang="0">
                    <a:pos x="T2" y="T3"/>
                  </a:cxn>
                  <a:cxn ang="0">
                    <a:pos x="T4" y="T5"/>
                  </a:cxn>
                  <a:cxn ang="0">
                    <a:pos x="T6" y="T7"/>
                  </a:cxn>
                </a:cxnLst>
                <a:rect l="0" t="0" r="r" b="b"/>
                <a:pathLst>
                  <a:path w="183" h="197">
                    <a:moveTo>
                      <a:pt x="79" y="191"/>
                    </a:moveTo>
                    <a:cubicBezTo>
                      <a:pt x="83" y="197"/>
                      <a:pt x="90" y="189"/>
                      <a:pt x="95" y="194"/>
                    </a:cubicBezTo>
                    <a:cubicBezTo>
                      <a:pt x="96" y="178"/>
                      <a:pt x="56" y="38"/>
                      <a:pt x="183" y="85"/>
                    </a:cubicBezTo>
                    <a:cubicBezTo>
                      <a:pt x="95" y="0"/>
                      <a:pt x="0" y="95"/>
                      <a:pt x="79" y="191"/>
                    </a:cubicBezTo>
                    <a:close/>
                  </a:path>
                </a:pathLst>
              </a:custGeom>
              <a:solidFill>
                <a:srgbClr val="FFC0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eaLnBrk="0" fontAlgn="base" hangingPunct="0">
                  <a:spcBef>
                    <a:spcPct val="0"/>
                  </a:spcBef>
                  <a:spcAft>
                    <a:spcPct val="0"/>
                  </a:spcAft>
                </a:pPr>
                <a:endParaRPr lang="zh-CN" altLang="en-US" sz="2400">
                  <a:solidFill>
                    <a:prstClr val="black"/>
                  </a:solidFill>
                </a:endParaRPr>
              </a:p>
            </p:txBody>
          </p:sp>
        </p:grpSp>
        <p:sp>
          <p:nvSpPr>
            <p:cNvPr id="54" name="Freeform 14"/>
            <p:cNvSpPr>
              <a:spLocks/>
            </p:cNvSpPr>
            <p:nvPr/>
          </p:nvSpPr>
          <p:spPr bwMode="auto">
            <a:xfrm>
              <a:off x="4970148" y="3210482"/>
              <a:ext cx="240510" cy="240509"/>
            </a:xfrm>
            <a:custGeom>
              <a:avLst/>
              <a:gdLst>
                <a:gd name="T0" fmla="*/ 42 w 44"/>
                <a:gd name="T1" fmla="*/ 25 h 44"/>
                <a:gd name="T2" fmla="*/ 19 w 44"/>
                <a:gd name="T3" fmla="*/ 43 h 44"/>
                <a:gd name="T4" fmla="*/ 1 w 44"/>
                <a:gd name="T5" fmla="*/ 20 h 44"/>
                <a:gd name="T6" fmla="*/ 24 w 44"/>
                <a:gd name="T7" fmla="*/ 2 h 44"/>
                <a:gd name="T8" fmla="*/ 42 w 44"/>
                <a:gd name="T9" fmla="*/ 25 h 44"/>
              </a:gdLst>
              <a:ahLst/>
              <a:cxnLst>
                <a:cxn ang="0">
                  <a:pos x="T0" y="T1"/>
                </a:cxn>
                <a:cxn ang="0">
                  <a:pos x="T2" y="T3"/>
                </a:cxn>
                <a:cxn ang="0">
                  <a:pos x="T4" y="T5"/>
                </a:cxn>
                <a:cxn ang="0">
                  <a:pos x="T6" y="T7"/>
                </a:cxn>
                <a:cxn ang="0">
                  <a:pos x="T8" y="T9"/>
                </a:cxn>
              </a:cxnLst>
              <a:rect l="0" t="0" r="r" b="b"/>
              <a:pathLst>
                <a:path w="44" h="44">
                  <a:moveTo>
                    <a:pt x="42" y="25"/>
                  </a:moveTo>
                  <a:cubicBezTo>
                    <a:pt x="41" y="36"/>
                    <a:pt x="30" y="44"/>
                    <a:pt x="19" y="43"/>
                  </a:cubicBezTo>
                  <a:cubicBezTo>
                    <a:pt x="7" y="41"/>
                    <a:pt x="0" y="31"/>
                    <a:pt x="1" y="20"/>
                  </a:cubicBezTo>
                  <a:cubicBezTo>
                    <a:pt x="2" y="8"/>
                    <a:pt x="13" y="0"/>
                    <a:pt x="24" y="2"/>
                  </a:cubicBezTo>
                  <a:cubicBezTo>
                    <a:pt x="36" y="3"/>
                    <a:pt x="44" y="14"/>
                    <a:pt x="42" y="25"/>
                  </a:cubicBezTo>
                  <a:close/>
                </a:path>
              </a:pathLst>
            </a:custGeom>
            <a:solidFill>
              <a:srgbClr val="3A3A3A"/>
            </a:solidFill>
            <a:ln>
              <a:noFill/>
            </a:ln>
          </p:spPr>
          <p:txBody>
            <a:bodyPr vert="horz" wrap="square" lIns="121920" tIns="60960" rIns="121920" bIns="60960" numCol="1" anchor="t" anchorCtr="0" compatLnSpc="1">
              <a:prstTxWarp prst="textNoShape">
                <a:avLst/>
              </a:prstTxWarp>
            </a:bodyPr>
            <a:lstStyle/>
            <a:p>
              <a:pPr eaLnBrk="0" fontAlgn="base" hangingPunct="0">
                <a:spcBef>
                  <a:spcPct val="0"/>
                </a:spcBef>
                <a:spcAft>
                  <a:spcPct val="0"/>
                </a:spcAft>
              </a:pPr>
              <a:endParaRPr lang="zh-CN" altLang="en-US" sz="2400">
                <a:solidFill>
                  <a:prstClr val="black"/>
                </a:solidFill>
              </a:endParaRPr>
            </a:p>
          </p:txBody>
        </p:sp>
      </p:grpSp>
      <p:grpSp>
        <p:nvGrpSpPr>
          <p:cNvPr id="2" name="组合 1"/>
          <p:cNvGrpSpPr/>
          <p:nvPr/>
        </p:nvGrpSpPr>
        <p:grpSpPr>
          <a:xfrm>
            <a:off x="5890559" y="3006974"/>
            <a:ext cx="2442097" cy="3154375"/>
            <a:chOff x="5890559" y="3006974"/>
            <a:chExt cx="2442097" cy="3154375"/>
          </a:xfrm>
        </p:grpSpPr>
        <p:sp>
          <p:nvSpPr>
            <p:cNvPr id="55" name="Freeform 18"/>
            <p:cNvSpPr>
              <a:spLocks/>
            </p:cNvSpPr>
            <p:nvPr/>
          </p:nvSpPr>
          <p:spPr bwMode="auto">
            <a:xfrm>
              <a:off x="5890559" y="3962075"/>
              <a:ext cx="1218735" cy="2199274"/>
            </a:xfrm>
            <a:custGeom>
              <a:avLst/>
              <a:gdLst>
                <a:gd name="T0" fmla="*/ 30 w 222"/>
                <a:gd name="T1" fmla="*/ 401 h 401"/>
                <a:gd name="T2" fmla="*/ 219 w 222"/>
                <a:gd name="T3" fmla="*/ 8 h 401"/>
                <a:gd name="T4" fmla="*/ 208 w 222"/>
                <a:gd name="T5" fmla="*/ 0 h 401"/>
                <a:gd name="T6" fmla="*/ 0 w 222"/>
                <a:gd name="T7" fmla="*/ 400 h 401"/>
                <a:gd name="T8" fmla="*/ 30 w 222"/>
                <a:gd name="T9" fmla="*/ 401 h 401"/>
              </a:gdLst>
              <a:ahLst/>
              <a:cxnLst>
                <a:cxn ang="0">
                  <a:pos x="T0" y="T1"/>
                </a:cxn>
                <a:cxn ang="0">
                  <a:pos x="T2" y="T3"/>
                </a:cxn>
                <a:cxn ang="0">
                  <a:pos x="T4" y="T5"/>
                </a:cxn>
                <a:cxn ang="0">
                  <a:pos x="T6" y="T7"/>
                </a:cxn>
                <a:cxn ang="0">
                  <a:pos x="T8" y="T9"/>
                </a:cxn>
              </a:cxnLst>
              <a:rect l="0" t="0" r="r" b="b"/>
              <a:pathLst>
                <a:path w="222" h="401">
                  <a:moveTo>
                    <a:pt x="30" y="401"/>
                  </a:moveTo>
                  <a:cubicBezTo>
                    <a:pt x="49" y="191"/>
                    <a:pt x="162" y="172"/>
                    <a:pt x="219" y="8"/>
                  </a:cubicBezTo>
                  <a:cubicBezTo>
                    <a:pt x="222" y="3"/>
                    <a:pt x="220" y="2"/>
                    <a:pt x="208" y="0"/>
                  </a:cubicBezTo>
                  <a:cubicBezTo>
                    <a:pt x="163" y="151"/>
                    <a:pt x="19" y="175"/>
                    <a:pt x="0" y="400"/>
                  </a:cubicBezTo>
                  <a:cubicBezTo>
                    <a:pt x="10" y="400"/>
                    <a:pt x="20" y="401"/>
                    <a:pt x="30" y="401"/>
                  </a:cubicBezTo>
                  <a:close/>
                </a:path>
              </a:pathLst>
            </a:custGeom>
            <a:solidFill>
              <a:schemeClr val="accent3"/>
            </a:solidFill>
            <a:ln>
              <a:noFill/>
            </a:ln>
          </p:spPr>
          <p:txBody>
            <a:bodyPr vert="horz" wrap="square" lIns="121920" tIns="60960" rIns="121920" bIns="60960" numCol="1" anchor="t" anchorCtr="0" compatLnSpc="1">
              <a:prstTxWarp prst="textNoShape">
                <a:avLst/>
              </a:prstTxWarp>
            </a:bodyPr>
            <a:lstStyle/>
            <a:p>
              <a:pPr eaLnBrk="0" fontAlgn="base" hangingPunct="0">
                <a:spcBef>
                  <a:spcPct val="0"/>
                </a:spcBef>
                <a:spcAft>
                  <a:spcPct val="0"/>
                </a:spcAft>
              </a:pPr>
              <a:endParaRPr lang="zh-CN" altLang="en-US" sz="2400">
                <a:solidFill>
                  <a:prstClr val="black"/>
                </a:solidFill>
              </a:endParaRPr>
            </a:p>
          </p:txBody>
        </p:sp>
        <p:grpSp>
          <p:nvGrpSpPr>
            <p:cNvPr id="56" name="组合 55"/>
            <p:cNvGrpSpPr/>
            <p:nvPr/>
          </p:nvGrpSpPr>
          <p:grpSpPr>
            <a:xfrm>
              <a:off x="6142633" y="3006974"/>
              <a:ext cx="2190023" cy="1931014"/>
              <a:chOff x="4303713" y="1909763"/>
              <a:chExt cx="1503362" cy="1325563"/>
            </a:xfrm>
            <a:solidFill>
              <a:schemeClr val="tx2"/>
            </a:solidFill>
          </p:grpSpPr>
          <p:sp>
            <p:nvSpPr>
              <p:cNvPr id="58" name="Freeform 19"/>
              <p:cNvSpPr>
                <a:spLocks/>
              </p:cNvSpPr>
              <p:nvPr/>
            </p:nvSpPr>
            <p:spPr bwMode="auto">
              <a:xfrm>
                <a:off x="5019675" y="2614613"/>
                <a:ext cx="527050" cy="620713"/>
              </a:xfrm>
              <a:custGeom>
                <a:avLst/>
                <a:gdLst>
                  <a:gd name="T0" fmla="*/ 0 w 140"/>
                  <a:gd name="T1" fmla="*/ 0 h 165"/>
                  <a:gd name="T2" fmla="*/ 10 w 140"/>
                  <a:gd name="T3" fmla="*/ 165 h 165"/>
                  <a:gd name="T4" fmla="*/ 0 w 140"/>
                  <a:gd name="T5" fmla="*/ 0 h 165"/>
                </a:gdLst>
                <a:ahLst/>
                <a:cxnLst>
                  <a:cxn ang="0">
                    <a:pos x="T0" y="T1"/>
                  </a:cxn>
                  <a:cxn ang="0">
                    <a:pos x="T2" y="T3"/>
                  </a:cxn>
                  <a:cxn ang="0">
                    <a:pos x="T4" y="T5"/>
                  </a:cxn>
                </a:cxnLst>
                <a:rect l="0" t="0" r="r" b="b"/>
                <a:pathLst>
                  <a:path w="140" h="165">
                    <a:moveTo>
                      <a:pt x="0" y="0"/>
                    </a:moveTo>
                    <a:cubicBezTo>
                      <a:pt x="26" y="4"/>
                      <a:pt x="92" y="55"/>
                      <a:pt x="10" y="165"/>
                    </a:cubicBezTo>
                    <a:cubicBezTo>
                      <a:pt x="116" y="134"/>
                      <a:pt x="140" y="3"/>
                      <a:pt x="0" y="0"/>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eaLnBrk="0" fontAlgn="base" hangingPunct="0">
                  <a:spcBef>
                    <a:spcPct val="0"/>
                  </a:spcBef>
                  <a:spcAft>
                    <a:spcPct val="0"/>
                  </a:spcAft>
                </a:pPr>
                <a:endParaRPr lang="zh-CN" altLang="en-US" sz="2400">
                  <a:solidFill>
                    <a:prstClr val="black"/>
                  </a:solidFill>
                </a:endParaRPr>
              </a:p>
            </p:txBody>
          </p:sp>
          <p:sp>
            <p:nvSpPr>
              <p:cNvPr id="59" name="Freeform 20"/>
              <p:cNvSpPr>
                <a:spLocks/>
              </p:cNvSpPr>
              <p:nvPr/>
            </p:nvSpPr>
            <p:spPr bwMode="auto">
              <a:xfrm>
                <a:off x="4813300" y="2546351"/>
                <a:ext cx="587375" cy="573088"/>
              </a:xfrm>
              <a:custGeom>
                <a:avLst/>
                <a:gdLst>
                  <a:gd name="T0" fmla="*/ 22 w 156"/>
                  <a:gd name="T1" fmla="*/ 2 h 152"/>
                  <a:gd name="T2" fmla="*/ 22 w 156"/>
                  <a:gd name="T3" fmla="*/ 2 h 152"/>
                  <a:gd name="T4" fmla="*/ 0 w 156"/>
                  <a:gd name="T5" fmla="*/ 152 h 152"/>
                  <a:gd name="T6" fmla="*/ 22 w 156"/>
                  <a:gd name="T7" fmla="*/ 2 h 152"/>
                </a:gdLst>
                <a:ahLst/>
                <a:cxnLst>
                  <a:cxn ang="0">
                    <a:pos x="T0" y="T1"/>
                  </a:cxn>
                  <a:cxn ang="0">
                    <a:pos x="T2" y="T3"/>
                  </a:cxn>
                  <a:cxn ang="0">
                    <a:pos x="T4" y="T5"/>
                  </a:cxn>
                  <a:cxn ang="0">
                    <a:pos x="T6" y="T7"/>
                  </a:cxn>
                </a:cxnLst>
                <a:rect l="0" t="0" r="r" b="b"/>
                <a:pathLst>
                  <a:path w="156" h="152">
                    <a:moveTo>
                      <a:pt x="22" y="2"/>
                    </a:moveTo>
                    <a:cubicBezTo>
                      <a:pt x="22" y="2"/>
                      <a:pt x="22" y="2"/>
                      <a:pt x="22" y="2"/>
                    </a:cubicBezTo>
                    <a:cubicBezTo>
                      <a:pt x="58" y="0"/>
                      <a:pt x="156" y="88"/>
                      <a:pt x="0" y="152"/>
                    </a:cubicBezTo>
                    <a:cubicBezTo>
                      <a:pt x="11" y="120"/>
                      <a:pt x="61" y="36"/>
                      <a:pt x="22" y="2"/>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eaLnBrk="0" fontAlgn="base" hangingPunct="0">
                  <a:spcBef>
                    <a:spcPct val="0"/>
                  </a:spcBef>
                  <a:spcAft>
                    <a:spcPct val="0"/>
                  </a:spcAft>
                </a:pPr>
                <a:endParaRPr lang="zh-CN" altLang="en-US" sz="2400">
                  <a:solidFill>
                    <a:prstClr val="black"/>
                  </a:solidFill>
                </a:endParaRPr>
              </a:p>
            </p:txBody>
          </p:sp>
          <p:sp>
            <p:nvSpPr>
              <p:cNvPr id="60" name="Freeform 21"/>
              <p:cNvSpPr>
                <a:spLocks/>
              </p:cNvSpPr>
              <p:nvPr/>
            </p:nvSpPr>
            <p:spPr bwMode="auto">
              <a:xfrm>
                <a:off x="4416425" y="2328863"/>
                <a:ext cx="539750" cy="519113"/>
              </a:xfrm>
              <a:custGeom>
                <a:avLst/>
                <a:gdLst>
                  <a:gd name="T0" fmla="*/ 139 w 143"/>
                  <a:gd name="T1" fmla="*/ 71 h 138"/>
                  <a:gd name="T2" fmla="*/ 137 w 143"/>
                  <a:gd name="T3" fmla="*/ 54 h 138"/>
                  <a:gd name="T4" fmla="*/ 64 w 143"/>
                  <a:gd name="T5" fmla="*/ 138 h 138"/>
                  <a:gd name="T6" fmla="*/ 139 w 143"/>
                  <a:gd name="T7" fmla="*/ 71 h 138"/>
                </a:gdLst>
                <a:ahLst/>
                <a:cxnLst>
                  <a:cxn ang="0">
                    <a:pos x="T0" y="T1"/>
                  </a:cxn>
                  <a:cxn ang="0">
                    <a:pos x="T2" y="T3"/>
                  </a:cxn>
                  <a:cxn ang="0">
                    <a:pos x="T4" y="T5"/>
                  </a:cxn>
                  <a:cxn ang="0">
                    <a:pos x="T6" y="T7"/>
                  </a:cxn>
                </a:cxnLst>
                <a:rect l="0" t="0" r="r" b="b"/>
                <a:pathLst>
                  <a:path w="143" h="138">
                    <a:moveTo>
                      <a:pt x="139" y="71"/>
                    </a:moveTo>
                    <a:cubicBezTo>
                      <a:pt x="135" y="67"/>
                      <a:pt x="143" y="58"/>
                      <a:pt x="137" y="54"/>
                    </a:cubicBezTo>
                    <a:cubicBezTo>
                      <a:pt x="69" y="0"/>
                      <a:pt x="0" y="73"/>
                      <a:pt x="64" y="138"/>
                    </a:cubicBezTo>
                    <a:cubicBezTo>
                      <a:pt x="51" y="96"/>
                      <a:pt x="72" y="53"/>
                      <a:pt x="139" y="71"/>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eaLnBrk="0" fontAlgn="base" hangingPunct="0">
                  <a:spcBef>
                    <a:spcPct val="0"/>
                  </a:spcBef>
                  <a:spcAft>
                    <a:spcPct val="0"/>
                  </a:spcAft>
                </a:pPr>
                <a:endParaRPr lang="zh-CN" altLang="en-US" sz="2400">
                  <a:solidFill>
                    <a:prstClr val="black"/>
                  </a:solidFill>
                </a:endParaRPr>
              </a:p>
            </p:txBody>
          </p:sp>
          <p:sp>
            <p:nvSpPr>
              <p:cNvPr id="61" name="Freeform 22"/>
              <p:cNvSpPr>
                <a:spLocks/>
              </p:cNvSpPr>
              <p:nvPr/>
            </p:nvSpPr>
            <p:spPr bwMode="auto">
              <a:xfrm>
                <a:off x="4303713" y="2068513"/>
                <a:ext cx="674687" cy="512763"/>
              </a:xfrm>
              <a:custGeom>
                <a:avLst/>
                <a:gdLst>
                  <a:gd name="T0" fmla="*/ 179 w 179"/>
                  <a:gd name="T1" fmla="*/ 136 h 136"/>
                  <a:gd name="T2" fmla="*/ 3 w 179"/>
                  <a:gd name="T3" fmla="*/ 128 h 136"/>
                  <a:gd name="T4" fmla="*/ 179 w 179"/>
                  <a:gd name="T5" fmla="*/ 136 h 136"/>
                </a:gdLst>
                <a:ahLst/>
                <a:cxnLst>
                  <a:cxn ang="0">
                    <a:pos x="T0" y="T1"/>
                  </a:cxn>
                  <a:cxn ang="0">
                    <a:pos x="T2" y="T3"/>
                  </a:cxn>
                  <a:cxn ang="0">
                    <a:pos x="T4" y="T5"/>
                  </a:cxn>
                </a:cxnLst>
                <a:rect l="0" t="0" r="r" b="b"/>
                <a:pathLst>
                  <a:path w="179" h="136">
                    <a:moveTo>
                      <a:pt x="179" y="136"/>
                    </a:moveTo>
                    <a:cubicBezTo>
                      <a:pt x="162" y="119"/>
                      <a:pt x="47" y="52"/>
                      <a:pt x="3" y="128"/>
                    </a:cubicBezTo>
                    <a:cubicBezTo>
                      <a:pt x="0" y="29"/>
                      <a:pt x="132" y="0"/>
                      <a:pt x="179" y="136"/>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eaLnBrk="0" fontAlgn="base" hangingPunct="0">
                  <a:spcBef>
                    <a:spcPct val="0"/>
                  </a:spcBef>
                  <a:spcAft>
                    <a:spcPct val="0"/>
                  </a:spcAft>
                </a:pPr>
                <a:endParaRPr lang="zh-CN" altLang="en-US" sz="2400">
                  <a:solidFill>
                    <a:prstClr val="black"/>
                  </a:solidFill>
                </a:endParaRPr>
              </a:p>
            </p:txBody>
          </p:sp>
          <p:sp>
            <p:nvSpPr>
              <p:cNvPr id="62" name="Freeform 23"/>
              <p:cNvSpPr>
                <a:spLocks/>
              </p:cNvSpPr>
              <p:nvPr/>
            </p:nvSpPr>
            <p:spPr bwMode="auto">
              <a:xfrm>
                <a:off x="4586288" y="1909763"/>
                <a:ext cx="598487" cy="644525"/>
              </a:xfrm>
              <a:custGeom>
                <a:avLst/>
                <a:gdLst>
                  <a:gd name="T0" fmla="*/ 95 w 159"/>
                  <a:gd name="T1" fmla="*/ 171 h 171"/>
                  <a:gd name="T2" fmla="*/ 0 w 159"/>
                  <a:gd name="T3" fmla="*/ 75 h 171"/>
                  <a:gd name="T4" fmla="*/ 95 w 159"/>
                  <a:gd name="T5" fmla="*/ 171 h 171"/>
                </a:gdLst>
                <a:ahLst/>
                <a:cxnLst>
                  <a:cxn ang="0">
                    <a:pos x="T0" y="T1"/>
                  </a:cxn>
                  <a:cxn ang="0">
                    <a:pos x="T2" y="T3"/>
                  </a:cxn>
                  <a:cxn ang="0">
                    <a:pos x="T4" y="T5"/>
                  </a:cxn>
                </a:cxnLst>
                <a:rect l="0" t="0" r="r" b="b"/>
                <a:pathLst>
                  <a:path w="159" h="171">
                    <a:moveTo>
                      <a:pt x="95" y="171"/>
                    </a:moveTo>
                    <a:cubicBezTo>
                      <a:pt x="86" y="124"/>
                      <a:pt x="57" y="47"/>
                      <a:pt x="0" y="75"/>
                    </a:cubicBezTo>
                    <a:cubicBezTo>
                      <a:pt x="38" y="0"/>
                      <a:pt x="159" y="44"/>
                      <a:pt x="95" y="171"/>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eaLnBrk="0" fontAlgn="base" hangingPunct="0">
                  <a:spcBef>
                    <a:spcPct val="0"/>
                  </a:spcBef>
                  <a:spcAft>
                    <a:spcPct val="0"/>
                  </a:spcAft>
                </a:pPr>
                <a:endParaRPr lang="zh-CN" altLang="en-US" sz="2400">
                  <a:solidFill>
                    <a:prstClr val="black"/>
                  </a:solidFill>
                </a:endParaRPr>
              </a:p>
            </p:txBody>
          </p:sp>
          <p:sp>
            <p:nvSpPr>
              <p:cNvPr id="63" name="Freeform 24"/>
              <p:cNvSpPr>
                <a:spLocks/>
              </p:cNvSpPr>
              <p:nvPr/>
            </p:nvSpPr>
            <p:spPr bwMode="auto">
              <a:xfrm>
                <a:off x="4959350" y="2244726"/>
                <a:ext cx="847725" cy="704850"/>
              </a:xfrm>
              <a:custGeom>
                <a:avLst/>
                <a:gdLst>
                  <a:gd name="T0" fmla="*/ 0 w 225"/>
                  <a:gd name="T1" fmla="*/ 89 h 187"/>
                  <a:gd name="T2" fmla="*/ 18 w 225"/>
                  <a:gd name="T3" fmla="*/ 102 h 187"/>
                  <a:gd name="T4" fmla="*/ 174 w 225"/>
                  <a:gd name="T5" fmla="*/ 187 h 187"/>
                  <a:gd name="T6" fmla="*/ 0 w 225"/>
                  <a:gd name="T7" fmla="*/ 89 h 187"/>
                </a:gdLst>
                <a:ahLst/>
                <a:cxnLst>
                  <a:cxn ang="0">
                    <a:pos x="T0" y="T1"/>
                  </a:cxn>
                  <a:cxn ang="0">
                    <a:pos x="T2" y="T3"/>
                  </a:cxn>
                  <a:cxn ang="0">
                    <a:pos x="T4" y="T5"/>
                  </a:cxn>
                  <a:cxn ang="0">
                    <a:pos x="T6" y="T7"/>
                  </a:cxn>
                </a:cxnLst>
                <a:rect l="0" t="0" r="r" b="b"/>
                <a:pathLst>
                  <a:path w="225" h="187">
                    <a:moveTo>
                      <a:pt x="0" y="89"/>
                    </a:moveTo>
                    <a:cubicBezTo>
                      <a:pt x="7" y="89"/>
                      <a:pt x="11" y="102"/>
                      <a:pt x="18" y="102"/>
                    </a:cubicBezTo>
                    <a:cubicBezTo>
                      <a:pt x="61" y="102"/>
                      <a:pt x="150" y="113"/>
                      <a:pt x="174" y="187"/>
                    </a:cubicBezTo>
                    <a:cubicBezTo>
                      <a:pt x="225" y="123"/>
                      <a:pt x="129" y="0"/>
                      <a:pt x="0" y="89"/>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eaLnBrk="0" fontAlgn="base" hangingPunct="0">
                  <a:spcBef>
                    <a:spcPct val="0"/>
                  </a:spcBef>
                  <a:spcAft>
                    <a:spcPct val="0"/>
                  </a:spcAft>
                </a:pPr>
                <a:endParaRPr lang="zh-CN" altLang="en-US" sz="2400">
                  <a:solidFill>
                    <a:prstClr val="black"/>
                  </a:solidFill>
                </a:endParaRPr>
              </a:p>
            </p:txBody>
          </p:sp>
          <p:sp>
            <p:nvSpPr>
              <p:cNvPr id="64" name="Freeform 25"/>
              <p:cNvSpPr>
                <a:spLocks/>
              </p:cNvSpPr>
              <p:nvPr/>
            </p:nvSpPr>
            <p:spPr bwMode="auto">
              <a:xfrm>
                <a:off x="5008563" y="2046288"/>
                <a:ext cx="650875" cy="557213"/>
              </a:xfrm>
              <a:custGeom>
                <a:avLst/>
                <a:gdLst>
                  <a:gd name="T0" fmla="*/ 0 w 173"/>
                  <a:gd name="T1" fmla="*/ 148 h 148"/>
                  <a:gd name="T2" fmla="*/ 173 w 173"/>
                  <a:gd name="T3" fmla="*/ 96 h 148"/>
                  <a:gd name="T4" fmla="*/ 0 w 173"/>
                  <a:gd name="T5" fmla="*/ 148 h 148"/>
                </a:gdLst>
                <a:ahLst/>
                <a:cxnLst>
                  <a:cxn ang="0">
                    <a:pos x="T0" y="T1"/>
                  </a:cxn>
                  <a:cxn ang="0">
                    <a:pos x="T2" y="T3"/>
                  </a:cxn>
                  <a:cxn ang="0">
                    <a:pos x="T4" y="T5"/>
                  </a:cxn>
                </a:cxnLst>
                <a:rect l="0" t="0" r="r" b="b"/>
                <a:pathLst>
                  <a:path w="173" h="148">
                    <a:moveTo>
                      <a:pt x="0" y="148"/>
                    </a:moveTo>
                    <a:cubicBezTo>
                      <a:pt x="39" y="91"/>
                      <a:pt x="140" y="90"/>
                      <a:pt x="173" y="96"/>
                    </a:cubicBezTo>
                    <a:cubicBezTo>
                      <a:pt x="134" y="0"/>
                      <a:pt x="28" y="47"/>
                      <a:pt x="0" y="148"/>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eaLnBrk="0" fontAlgn="base" hangingPunct="0">
                  <a:spcBef>
                    <a:spcPct val="0"/>
                  </a:spcBef>
                  <a:spcAft>
                    <a:spcPct val="0"/>
                  </a:spcAft>
                </a:pPr>
                <a:endParaRPr lang="zh-CN" altLang="en-US" sz="2400">
                  <a:solidFill>
                    <a:prstClr val="black"/>
                  </a:solidFill>
                </a:endParaRPr>
              </a:p>
            </p:txBody>
          </p:sp>
          <p:sp>
            <p:nvSpPr>
              <p:cNvPr id="65" name="Freeform 26"/>
              <p:cNvSpPr>
                <a:spLocks/>
              </p:cNvSpPr>
              <p:nvPr/>
            </p:nvSpPr>
            <p:spPr bwMode="auto">
              <a:xfrm>
                <a:off x="4884738" y="2035176"/>
                <a:ext cx="485775" cy="500063"/>
              </a:xfrm>
              <a:custGeom>
                <a:avLst/>
                <a:gdLst>
                  <a:gd name="T0" fmla="*/ 24 w 129"/>
                  <a:gd name="T1" fmla="*/ 126 h 133"/>
                  <a:gd name="T2" fmla="*/ 35 w 129"/>
                  <a:gd name="T3" fmla="*/ 133 h 133"/>
                  <a:gd name="T4" fmla="*/ 129 w 129"/>
                  <a:gd name="T5" fmla="*/ 85 h 133"/>
                  <a:gd name="T6" fmla="*/ 24 w 129"/>
                  <a:gd name="T7" fmla="*/ 126 h 133"/>
                </a:gdLst>
                <a:ahLst/>
                <a:cxnLst>
                  <a:cxn ang="0">
                    <a:pos x="T0" y="T1"/>
                  </a:cxn>
                  <a:cxn ang="0">
                    <a:pos x="T2" y="T3"/>
                  </a:cxn>
                  <a:cxn ang="0">
                    <a:pos x="T4" y="T5"/>
                  </a:cxn>
                  <a:cxn ang="0">
                    <a:pos x="T6" y="T7"/>
                  </a:cxn>
                </a:cxnLst>
                <a:rect l="0" t="0" r="r" b="b"/>
                <a:pathLst>
                  <a:path w="129" h="133">
                    <a:moveTo>
                      <a:pt x="24" y="126"/>
                    </a:moveTo>
                    <a:cubicBezTo>
                      <a:pt x="25" y="131"/>
                      <a:pt x="33" y="128"/>
                      <a:pt x="35" y="133"/>
                    </a:cubicBezTo>
                    <a:cubicBezTo>
                      <a:pt x="40" y="122"/>
                      <a:pt x="56" y="14"/>
                      <a:pt x="129" y="85"/>
                    </a:cubicBezTo>
                    <a:cubicBezTo>
                      <a:pt x="94" y="0"/>
                      <a:pt x="0" y="35"/>
                      <a:pt x="24" y="126"/>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eaLnBrk="0" fontAlgn="base" hangingPunct="0">
                  <a:spcBef>
                    <a:spcPct val="0"/>
                  </a:spcBef>
                  <a:spcAft>
                    <a:spcPct val="0"/>
                  </a:spcAft>
                </a:pPr>
                <a:endParaRPr lang="zh-CN" altLang="en-US" sz="2400">
                  <a:solidFill>
                    <a:prstClr val="black"/>
                  </a:solidFill>
                </a:endParaRPr>
              </a:p>
            </p:txBody>
          </p:sp>
        </p:grpSp>
        <p:sp>
          <p:nvSpPr>
            <p:cNvPr id="57" name="Freeform 27"/>
            <p:cNvSpPr>
              <a:spLocks/>
            </p:cNvSpPr>
            <p:nvPr/>
          </p:nvSpPr>
          <p:spPr bwMode="auto">
            <a:xfrm>
              <a:off x="6995977" y="3844133"/>
              <a:ext cx="215070" cy="212758"/>
            </a:xfrm>
            <a:custGeom>
              <a:avLst/>
              <a:gdLst>
                <a:gd name="T0" fmla="*/ 1 w 39"/>
                <a:gd name="T1" fmla="*/ 17 h 39"/>
                <a:gd name="T2" fmla="*/ 17 w 39"/>
                <a:gd name="T3" fmla="*/ 38 h 39"/>
                <a:gd name="T4" fmla="*/ 37 w 39"/>
                <a:gd name="T5" fmla="*/ 22 h 39"/>
                <a:gd name="T6" fmla="*/ 21 w 39"/>
                <a:gd name="T7" fmla="*/ 1 h 39"/>
                <a:gd name="T8" fmla="*/ 1 w 39"/>
                <a:gd name="T9" fmla="*/ 17 h 39"/>
              </a:gdLst>
              <a:ahLst/>
              <a:cxnLst>
                <a:cxn ang="0">
                  <a:pos x="T0" y="T1"/>
                </a:cxn>
                <a:cxn ang="0">
                  <a:pos x="T2" y="T3"/>
                </a:cxn>
                <a:cxn ang="0">
                  <a:pos x="T4" y="T5"/>
                </a:cxn>
                <a:cxn ang="0">
                  <a:pos x="T6" y="T7"/>
                </a:cxn>
                <a:cxn ang="0">
                  <a:pos x="T8" y="T9"/>
                </a:cxn>
              </a:cxnLst>
              <a:rect l="0" t="0" r="r" b="b"/>
              <a:pathLst>
                <a:path w="39" h="39">
                  <a:moveTo>
                    <a:pt x="1" y="17"/>
                  </a:moveTo>
                  <a:cubicBezTo>
                    <a:pt x="0" y="27"/>
                    <a:pt x="7" y="36"/>
                    <a:pt x="17" y="38"/>
                  </a:cubicBezTo>
                  <a:cubicBezTo>
                    <a:pt x="27" y="39"/>
                    <a:pt x="36" y="32"/>
                    <a:pt x="37" y="22"/>
                  </a:cubicBezTo>
                  <a:cubicBezTo>
                    <a:pt x="39" y="12"/>
                    <a:pt x="32" y="3"/>
                    <a:pt x="21" y="1"/>
                  </a:cubicBezTo>
                  <a:cubicBezTo>
                    <a:pt x="12" y="0"/>
                    <a:pt x="2" y="7"/>
                    <a:pt x="1" y="17"/>
                  </a:cubicBezTo>
                  <a:close/>
                </a:path>
              </a:pathLst>
            </a:custGeom>
            <a:solidFill>
              <a:srgbClr val="FFC001"/>
            </a:solidFill>
            <a:ln>
              <a:noFill/>
            </a:ln>
          </p:spPr>
          <p:txBody>
            <a:bodyPr vert="horz" wrap="square" lIns="121920" tIns="60960" rIns="121920" bIns="60960" numCol="1" anchor="t" anchorCtr="0" compatLnSpc="1">
              <a:prstTxWarp prst="textNoShape">
                <a:avLst/>
              </a:prstTxWarp>
            </a:bodyPr>
            <a:lstStyle/>
            <a:p>
              <a:pPr eaLnBrk="0" fontAlgn="base" hangingPunct="0">
                <a:spcBef>
                  <a:spcPct val="0"/>
                </a:spcBef>
                <a:spcAft>
                  <a:spcPct val="0"/>
                </a:spcAft>
              </a:pPr>
              <a:endParaRPr lang="zh-CN" altLang="en-US" sz="2400">
                <a:solidFill>
                  <a:prstClr val="black"/>
                </a:solidFill>
              </a:endParaRPr>
            </a:p>
          </p:txBody>
        </p:sp>
      </p:grpSp>
      <p:sp>
        <p:nvSpPr>
          <p:cNvPr id="51" name="椭圆 50"/>
          <p:cNvSpPr/>
          <p:nvPr/>
        </p:nvSpPr>
        <p:spPr>
          <a:xfrm>
            <a:off x="3786320" y="1764827"/>
            <a:ext cx="4401437" cy="4401437"/>
          </a:xfrm>
          <a:prstGeom prst="ellipse">
            <a:avLst/>
          </a:prstGeom>
          <a:noFill/>
          <a:ln w="6350">
            <a:solidFill>
              <a:srgbClr val="3A3A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zh-CN" altLang="en-US" sz="2400">
              <a:solidFill>
                <a:prstClr val="white"/>
              </a:solidFill>
            </a:endParaRPr>
          </a:p>
        </p:txBody>
      </p:sp>
      <p:sp>
        <p:nvSpPr>
          <p:cNvPr id="74" name="矩形 73"/>
          <p:cNvSpPr/>
          <p:nvPr/>
        </p:nvSpPr>
        <p:spPr>
          <a:xfrm>
            <a:off x="6828944" y="2586720"/>
            <a:ext cx="1005403" cy="584775"/>
          </a:xfrm>
          <a:prstGeom prst="rect">
            <a:avLst/>
          </a:prstGeom>
          <a:ln>
            <a:noFill/>
          </a:ln>
        </p:spPr>
        <p:txBody>
          <a:bodyPr wrap="none">
            <a:spAutoFit/>
          </a:bodyPr>
          <a:lstStyle/>
          <a:p>
            <a:pPr eaLnBrk="0" fontAlgn="base" hangingPunct="0">
              <a:spcBef>
                <a:spcPct val="0"/>
              </a:spcBef>
              <a:spcAft>
                <a:spcPct val="0"/>
              </a:spcAft>
            </a:pPr>
            <a:r>
              <a:rPr lang="en-US" altLang="zh-CN" sz="3200" dirty="0">
                <a:solidFill>
                  <a:prstClr val="black">
                    <a:lumMod val="90000"/>
                    <a:lumOff val="10000"/>
                  </a:prstClr>
                </a:solidFill>
                <a:latin typeface="Arial" panose="020B0604020202020204" pitchFamily="34" charset="0"/>
                <a:ea typeface="微软雅黑" panose="020B0503020204020204" pitchFamily="34" charset="-122"/>
                <a:cs typeface="Arial" panose="020B0604020202020204" pitchFamily="34" charset="0"/>
              </a:rPr>
              <a:t>71%</a:t>
            </a:r>
            <a:endParaRPr lang="zh-CN" altLang="en-US" sz="3200" dirty="0">
              <a:solidFill>
                <a:prstClr val="black">
                  <a:lumMod val="90000"/>
                  <a:lumOff val="10000"/>
                </a:prstClr>
              </a:solidFill>
            </a:endParaRPr>
          </a:p>
        </p:txBody>
      </p:sp>
      <p:sp>
        <p:nvSpPr>
          <p:cNvPr id="75" name="矩形 74"/>
          <p:cNvSpPr/>
          <p:nvPr/>
        </p:nvSpPr>
        <p:spPr>
          <a:xfrm>
            <a:off x="4073043" y="4301219"/>
            <a:ext cx="1143262" cy="666786"/>
          </a:xfrm>
          <a:prstGeom prst="rect">
            <a:avLst/>
          </a:prstGeom>
          <a:ln>
            <a:noFill/>
          </a:ln>
        </p:spPr>
        <p:txBody>
          <a:bodyPr wrap="none">
            <a:spAutoFit/>
          </a:bodyPr>
          <a:lstStyle/>
          <a:p>
            <a:pPr eaLnBrk="0" fontAlgn="base" hangingPunct="0">
              <a:spcBef>
                <a:spcPct val="0"/>
              </a:spcBef>
              <a:spcAft>
                <a:spcPct val="0"/>
              </a:spcAft>
            </a:pPr>
            <a:r>
              <a:rPr lang="en-US" altLang="zh-CN" sz="3733" dirty="0">
                <a:solidFill>
                  <a:prstClr val="black">
                    <a:lumMod val="90000"/>
                    <a:lumOff val="10000"/>
                  </a:prstClr>
                </a:solidFill>
                <a:latin typeface="Arial" panose="020B0604020202020204" pitchFamily="34" charset="0"/>
                <a:ea typeface="微软雅黑" panose="020B0503020204020204" pitchFamily="34" charset="-122"/>
                <a:cs typeface="Arial" panose="020B0604020202020204" pitchFamily="34" charset="0"/>
              </a:rPr>
              <a:t>84%</a:t>
            </a:r>
            <a:endParaRPr lang="zh-CN" altLang="en-US" sz="3733" dirty="0">
              <a:solidFill>
                <a:prstClr val="black">
                  <a:lumMod val="90000"/>
                  <a:lumOff val="10000"/>
                </a:prstClr>
              </a:solidFill>
            </a:endParaRPr>
          </a:p>
        </p:txBody>
      </p:sp>
      <p:grpSp>
        <p:nvGrpSpPr>
          <p:cNvPr id="76" name="组合 75"/>
          <p:cNvGrpSpPr/>
          <p:nvPr/>
        </p:nvGrpSpPr>
        <p:grpSpPr>
          <a:xfrm>
            <a:off x="8442116" y="2462752"/>
            <a:ext cx="3135965" cy="980535"/>
            <a:chOff x="6692534" y="1622396"/>
            <a:chExt cx="2351974" cy="735401"/>
          </a:xfrm>
        </p:grpSpPr>
        <p:sp>
          <p:nvSpPr>
            <p:cNvPr id="77" name="矩形 76"/>
            <p:cNvSpPr/>
            <p:nvPr/>
          </p:nvSpPr>
          <p:spPr>
            <a:xfrm>
              <a:off x="6695105" y="1622396"/>
              <a:ext cx="653063" cy="346249"/>
            </a:xfrm>
            <a:prstGeom prst="rect">
              <a:avLst/>
            </a:prstGeom>
          </p:spPr>
          <p:txBody>
            <a:bodyPr wrap="none">
              <a:spAutoFit/>
            </a:bodyPr>
            <a:lstStyle/>
            <a:p>
              <a:pPr eaLnBrk="0" fontAlgn="base" hangingPunct="0">
                <a:spcBef>
                  <a:spcPct val="0"/>
                </a:spcBef>
                <a:spcAft>
                  <a:spcPct val="0"/>
                </a:spcAft>
              </a:pPr>
              <a:r>
                <a:rPr lang="en-US" altLang="zh-CN" sz="2400" dirty="0">
                  <a:solidFill>
                    <a:prstClr val="black">
                      <a:lumMod val="90000"/>
                      <a:lumOff val="10000"/>
                    </a:prstClr>
                  </a:solidFill>
                  <a:latin typeface="Arial" panose="020B0604020202020204" pitchFamily="34" charset="0"/>
                  <a:ea typeface="微软雅黑" panose="020B0503020204020204" pitchFamily="34" charset="-122"/>
                  <a:cs typeface="Arial" panose="020B0604020202020204" pitchFamily="34" charset="0"/>
                </a:rPr>
                <a:t>2010</a:t>
              </a:r>
              <a:endParaRPr lang="zh-CN" altLang="en-US" sz="2400" dirty="0">
                <a:solidFill>
                  <a:prstClr val="black">
                    <a:lumMod val="90000"/>
                    <a:lumOff val="10000"/>
                  </a:prstClr>
                </a:solidFill>
              </a:endParaRPr>
            </a:p>
          </p:txBody>
        </p:sp>
        <p:sp>
          <p:nvSpPr>
            <p:cNvPr id="78" name="文本框 77"/>
            <p:cNvSpPr txBox="1"/>
            <p:nvPr/>
          </p:nvSpPr>
          <p:spPr bwMode="auto">
            <a:xfrm>
              <a:off x="6700868" y="2057714"/>
              <a:ext cx="2343640" cy="300083"/>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defRPr>
              </a:lvl1pPr>
            </a:lstStyle>
            <a:p>
              <a:pPr>
                <a:defRPr/>
              </a:pPr>
              <a:r>
                <a:rPr lang="en-US" altLang="zh-CN" sz="800" dirty="0">
                  <a:solidFill>
                    <a:prstClr val="white">
                      <a:lumMod val="50000"/>
                    </a:prstClr>
                  </a:solidFill>
                </a:rPr>
                <a:t>This is a sample text. Insert your desired text here. Again. This is a dummy text. Enter your own text here.</a:t>
              </a:r>
              <a:endParaRPr lang="zh-CN" altLang="en-US" sz="800" dirty="0">
                <a:solidFill>
                  <a:prstClr val="white">
                    <a:lumMod val="50000"/>
                  </a:prstClr>
                </a:solidFill>
              </a:endParaRPr>
            </a:p>
          </p:txBody>
        </p:sp>
        <p:sp>
          <p:nvSpPr>
            <p:cNvPr id="79" name="文本框 24"/>
            <p:cNvSpPr txBox="1">
              <a:spLocks noChangeArrowheads="1"/>
            </p:cNvSpPr>
            <p:nvPr/>
          </p:nvSpPr>
          <p:spPr bwMode="auto">
            <a:xfrm>
              <a:off x="6692534" y="1927823"/>
              <a:ext cx="121221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lnSpc>
                  <a:spcPts val="1200"/>
                </a:lnSpc>
                <a:defRPr sz="8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lvl="0"/>
              <a:r>
                <a:rPr lang="zh-CN" altLang="en-US" sz="1600" dirty="0">
                  <a:solidFill>
                    <a:srgbClr val="FFC001"/>
                  </a:solidFill>
                  <a:latin typeface="方正兰亭细黑简体" panose="02000000000000000000" pitchFamily="2" charset="-122"/>
                  <a:ea typeface="方正兰亭细黑简体" panose="02000000000000000000" pitchFamily="2" charset="-122"/>
                </a:rPr>
                <a:t>在这里输入标题</a:t>
              </a:r>
            </a:p>
          </p:txBody>
        </p:sp>
      </p:grpSp>
      <p:grpSp>
        <p:nvGrpSpPr>
          <p:cNvPr id="80" name="组合 79"/>
          <p:cNvGrpSpPr/>
          <p:nvPr/>
        </p:nvGrpSpPr>
        <p:grpSpPr>
          <a:xfrm>
            <a:off x="8442116" y="4382259"/>
            <a:ext cx="3135965" cy="980535"/>
            <a:chOff x="6692534" y="1622396"/>
            <a:chExt cx="2351974" cy="735401"/>
          </a:xfrm>
        </p:grpSpPr>
        <p:sp>
          <p:nvSpPr>
            <p:cNvPr id="81" name="矩形 80"/>
            <p:cNvSpPr/>
            <p:nvPr/>
          </p:nvSpPr>
          <p:spPr>
            <a:xfrm>
              <a:off x="6695105" y="1622396"/>
              <a:ext cx="653063" cy="346249"/>
            </a:xfrm>
            <a:prstGeom prst="rect">
              <a:avLst/>
            </a:prstGeom>
          </p:spPr>
          <p:txBody>
            <a:bodyPr wrap="none">
              <a:spAutoFit/>
            </a:bodyPr>
            <a:lstStyle/>
            <a:p>
              <a:pPr eaLnBrk="0" fontAlgn="base" hangingPunct="0">
                <a:spcBef>
                  <a:spcPct val="0"/>
                </a:spcBef>
                <a:spcAft>
                  <a:spcPct val="0"/>
                </a:spcAft>
              </a:pPr>
              <a:r>
                <a:rPr lang="en-US" altLang="zh-CN" sz="2400" dirty="0">
                  <a:solidFill>
                    <a:prstClr val="black">
                      <a:lumMod val="90000"/>
                      <a:lumOff val="10000"/>
                    </a:prstClr>
                  </a:solidFill>
                  <a:latin typeface="Arial" panose="020B0604020202020204" pitchFamily="34" charset="0"/>
                  <a:ea typeface="微软雅黑" panose="020B0503020204020204" pitchFamily="34" charset="-122"/>
                  <a:cs typeface="Arial" panose="020B0604020202020204" pitchFamily="34" charset="0"/>
                </a:rPr>
                <a:t>2015</a:t>
              </a:r>
              <a:endParaRPr lang="zh-CN" altLang="en-US" sz="2400" dirty="0">
                <a:solidFill>
                  <a:prstClr val="black">
                    <a:lumMod val="90000"/>
                    <a:lumOff val="10000"/>
                  </a:prstClr>
                </a:solidFill>
              </a:endParaRPr>
            </a:p>
          </p:txBody>
        </p:sp>
        <p:sp>
          <p:nvSpPr>
            <p:cNvPr id="82" name="文本框 81"/>
            <p:cNvSpPr txBox="1"/>
            <p:nvPr/>
          </p:nvSpPr>
          <p:spPr bwMode="auto">
            <a:xfrm>
              <a:off x="6700868" y="2057714"/>
              <a:ext cx="2343640" cy="300083"/>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defRPr>
              </a:lvl1pPr>
            </a:lstStyle>
            <a:p>
              <a:pPr>
                <a:defRPr/>
              </a:pPr>
              <a:r>
                <a:rPr lang="en-US" altLang="zh-CN" sz="800" dirty="0">
                  <a:solidFill>
                    <a:prstClr val="white">
                      <a:lumMod val="50000"/>
                    </a:prstClr>
                  </a:solidFill>
                </a:rPr>
                <a:t>This is a sample text. Insert your desired text here. Again. This is a dummy text. Enter your own text here.</a:t>
              </a:r>
              <a:endParaRPr lang="zh-CN" altLang="en-US" sz="800" dirty="0">
                <a:solidFill>
                  <a:prstClr val="white">
                    <a:lumMod val="50000"/>
                  </a:prstClr>
                </a:solidFill>
              </a:endParaRPr>
            </a:p>
          </p:txBody>
        </p:sp>
        <p:sp>
          <p:nvSpPr>
            <p:cNvPr id="83" name="文本框 24"/>
            <p:cNvSpPr txBox="1">
              <a:spLocks noChangeArrowheads="1"/>
            </p:cNvSpPr>
            <p:nvPr/>
          </p:nvSpPr>
          <p:spPr bwMode="auto">
            <a:xfrm>
              <a:off x="6692534" y="1920846"/>
              <a:ext cx="136724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lnSpc>
                  <a:spcPts val="1200"/>
                </a:lnSpc>
                <a:defRPr sz="8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lvl="0"/>
              <a:r>
                <a:rPr lang="zh-CN" altLang="en-US" sz="1600" dirty="0">
                  <a:solidFill>
                    <a:srgbClr val="FFC001"/>
                  </a:solidFill>
                  <a:latin typeface="方正兰亭细黑简体" panose="02000000000000000000" pitchFamily="2" charset="-122"/>
                  <a:ea typeface="方正兰亭细黑简体" panose="02000000000000000000" pitchFamily="2" charset="-122"/>
                </a:rPr>
                <a:t>在这里输入标题</a:t>
              </a:r>
            </a:p>
          </p:txBody>
        </p:sp>
      </p:grpSp>
      <p:grpSp>
        <p:nvGrpSpPr>
          <p:cNvPr id="84" name="组合 83"/>
          <p:cNvGrpSpPr/>
          <p:nvPr/>
        </p:nvGrpSpPr>
        <p:grpSpPr>
          <a:xfrm>
            <a:off x="477625" y="4382259"/>
            <a:ext cx="3124853" cy="980535"/>
            <a:chOff x="6700868" y="1622396"/>
            <a:chExt cx="2343640" cy="735401"/>
          </a:xfrm>
        </p:grpSpPr>
        <p:sp>
          <p:nvSpPr>
            <p:cNvPr id="85" name="矩形 84"/>
            <p:cNvSpPr/>
            <p:nvPr/>
          </p:nvSpPr>
          <p:spPr>
            <a:xfrm>
              <a:off x="8363433" y="1622396"/>
              <a:ext cx="653063" cy="346249"/>
            </a:xfrm>
            <a:prstGeom prst="rect">
              <a:avLst/>
            </a:prstGeom>
          </p:spPr>
          <p:txBody>
            <a:bodyPr wrap="none">
              <a:spAutoFit/>
            </a:bodyPr>
            <a:lstStyle/>
            <a:p>
              <a:pPr eaLnBrk="0" fontAlgn="base" hangingPunct="0">
                <a:spcBef>
                  <a:spcPct val="0"/>
                </a:spcBef>
                <a:spcAft>
                  <a:spcPct val="0"/>
                </a:spcAft>
              </a:pPr>
              <a:r>
                <a:rPr lang="en-US" altLang="zh-CN" sz="2400" dirty="0">
                  <a:solidFill>
                    <a:prstClr val="black">
                      <a:lumMod val="90000"/>
                      <a:lumOff val="10000"/>
                    </a:prstClr>
                  </a:solidFill>
                  <a:latin typeface="Arial" panose="020B0604020202020204" pitchFamily="34" charset="0"/>
                  <a:ea typeface="微软雅黑" panose="020B0503020204020204" pitchFamily="34" charset="-122"/>
                  <a:cs typeface="Arial" panose="020B0604020202020204" pitchFamily="34" charset="0"/>
                </a:rPr>
                <a:t>2016</a:t>
              </a:r>
              <a:endParaRPr lang="zh-CN" altLang="en-US" sz="2400" dirty="0">
                <a:solidFill>
                  <a:prstClr val="black">
                    <a:lumMod val="90000"/>
                    <a:lumOff val="10000"/>
                  </a:prstClr>
                </a:solidFill>
              </a:endParaRPr>
            </a:p>
          </p:txBody>
        </p:sp>
        <p:sp>
          <p:nvSpPr>
            <p:cNvPr id="86" name="文本框 85"/>
            <p:cNvSpPr txBox="1"/>
            <p:nvPr/>
          </p:nvSpPr>
          <p:spPr bwMode="auto">
            <a:xfrm>
              <a:off x="6700868" y="2057714"/>
              <a:ext cx="2343640" cy="300083"/>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defRPr>
              </a:lvl1pPr>
            </a:lstStyle>
            <a:p>
              <a:pPr algn="r">
                <a:defRPr/>
              </a:pPr>
              <a:r>
                <a:rPr lang="en-US" altLang="zh-CN" sz="800" dirty="0">
                  <a:solidFill>
                    <a:prstClr val="white">
                      <a:lumMod val="50000"/>
                    </a:prstClr>
                  </a:solidFill>
                </a:rPr>
                <a:t>This is a sample text. Insert your desired text here. Again. This is a dummy text. Enter your own text here.</a:t>
              </a:r>
              <a:endParaRPr lang="zh-CN" altLang="en-US" sz="800" dirty="0">
                <a:solidFill>
                  <a:prstClr val="white">
                    <a:lumMod val="50000"/>
                  </a:prstClr>
                </a:solidFill>
              </a:endParaRPr>
            </a:p>
          </p:txBody>
        </p:sp>
        <p:sp>
          <p:nvSpPr>
            <p:cNvPr id="87" name="文本框 24"/>
            <p:cNvSpPr txBox="1">
              <a:spLocks noChangeArrowheads="1"/>
            </p:cNvSpPr>
            <p:nvPr/>
          </p:nvSpPr>
          <p:spPr bwMode="auto">
            <a:xfrm>
              <a:off x="7917915" y="1922104"/>
              <a:ext cx="1090181" cy="186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lnSpc>
                  <a:spcPts val="1200"/>
                </a:lnSpc>
                <a:defRPr sz="8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lvl="0"/>
              <a:r>
                <a:rPr lang="zh-CN" altLang="en-US" sz="1400" dirty="0">
                  <a:solidFill>
                    <a:srgbClr val="FFC001"/>
                  </a:solidFill>
                  <a:latin typeface="方正兰亭细黑简体" panose="02000000000000000000" pitchFamily="2" charset="-122"/>
                  <a:ea typeface="方正兰亭细黑简体" panose="02000000000000000000" pitchFamily="2" charset="-122"/>
                </a:rPr>
                <a:t>在这里输入标题</a:t>
              </a:r>
            </a:p>
          </p:txBody>
        </p:sp>
      </p:grpSp>
      <p:grpSp>
        <p:nvGrpSpPr>
          <p:cNvPr id="88" name="组合 87"/>
          <p:cNvGrpSpPr/>
          <p:nvPr/>
        </p:nvGrpSpPr>
        <p:grpSpPr>
          <a:xfrm>
            <a:off x="477625" y="2462752"/>
            <a:ext cx="3124853" cy="980535"/>
            <a:chOff x="6700868" y="1622396"/>
            <a:chExt cx="2343640" cy="735401"/>
          </a:xfrm>
        </p:grpSpPr>
        <p:sp>
          <p:nvSpPr>
            <p:cNvPr id="89" name="矩形 88"/>
            <p:cNvSpPr/>
            <p:nvPr/>
          </p:nvSpPr>
          <p:spPr>
            <a:xfrm>
              <a:off x="8363433" y="1622396"/>
              <a:ext cx="653063" cy="346249"/>
            </a:xfrm>
            <a:prstGeom prst="rect">
              <a:avLst/>
            </a:prstGeom>
          </p:spPr>
          <p:txBody>
            <a:bodyPr wrap="none">
              <a:spAutoFit/>
            </a:bodyPr>
            <a:lstStyle/>
            <a:p>
              <a:pPr eaLnBrk="0" fontAlgn="base" hangingPunct="0">
                <a:spcBef>
                  <a:spcPct val="0"/>
                </a:spcBef>
                <a:spcAft>
                  <a:spcPct val="0"/>
                </a:spcAft>
              </a:pPr>
              <a:r>
                <a:rPr lang="en-US" altLang="zh-CN" sz="2400" dirty="0">
                  <a:solidFill>
                    <a:prstClr val="black">
                      <a:lumMod val="90000"/>
                      <a:lumOff val="10000"/>
                    </a:prstClr>
                  </a:solidFill>
                  <a:latin typeface="Arial" panose="020B0604020202020204" pitchFamily="34" charset="0"/>
                  <a:ea typeface="微软雅黑" panose="020B0503020204020204" pitchFamily="34" charset="-122"/>
                  <a:cs typeface="Arial" panose="020B0604020202020204" pitchFamily="34" charset="0"/>
                </a:rPr>
                <a:t>2014</a:t>
              </a:r>
              <a:endParaRPr lang="zh-CN" altLang="en-US" sz="2400" dirty="0">
                <a:solidFill>
                  <a:prstClr val="black">
                    <a:lumMod val="90000"/>
                    <a:lumOff val="10000"/>
                  </a:prstClr>
                </a:solidFill>
              </a:endParaRPr>
            </a:p>
          </p:txBody>
        </p:sp>
        <p:sp>
          <p:nvSpPr>
            <p:cNvPr id="90" name="文本框 89"/>
            <p:cNvSpPr txBox="1"/>
            <p:nvPr/>
          </p:nvSpPr>
          <p:spPr bwMode="auto">
            <a:xfrm>
              <a:off x="6700868" y="2057714"/>
              <a:ext cx="2343640" cy="300083"/>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defRPr>
              </a:lvl1pPr>
            </a:lstStyle>
            <a:p>
              <a:pPr algn="r">
                <a:defRPr/>
              </a:pPr>
              <a:r>
                <a:rPr lang="en-US" altLang="zh-CN" sz="800" dirty="0">
                  <a:solidFill>
                    <a:prstClr val="white">
                      <a:lumMod val="50000"/>
                    </a:prstClr>
                  </a:solidFill>
                </a:rPr>
                <a:t>This is a sample text. Insert your desired text here. Again. This is a dummy text. Enter your own text here.</a:t>
              </a:r>
              <a:endParaRPr lang="zh-CN" altLang="en-US" sz="800" dirty="0">
                <a:solidFill>
                  <a:prstClr val="white">
                    <a:lumMod val="50000"/>
                  </a:prstClr>
                </a:solidFill>
              </a:endParaRPr>
            </a:p>
          </p:txBody>
        </p:sp>
        <p:sp>
          <p:nvSpPr>
            <p:cNvPr id="91" name="文本框 24"/>
            <p:cNvSpPr txBox="1">
              <a:spLocks noChangeArrowheads="1"/>
            </p:cNvSpPr>
            <p:nvPr/>
          </p:nvSpPr>
          <p:spPr bwMode="auto">
            <a:xfrm>
              <a:off x="7931646" y="1924167"/>
              <a:ext cx="1090181" cy="191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lnSpc>
                  <a:spcPts val="1200"/>
                </a:lnSpc>
                <a:defRPr sz="8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lvl="0"/>
              <a:r>
                <a:rPr lang="zh-CN" altLang="en-US" sz="1400" dirty="0">
                  <a:solidFill>
                    <a:srgbClr val="FFC001"/>
                  </a:solidFill>
                  <a:latin typeface="方正兰亭细黑简体" panose="02000000000000000000" pitchFamily="2" charset="-122"/>
                  <a:ea typeface="方正兰亭细黑简体" panose="02000000000000000000" pitchFamily="2" charset="-122"/>
                </a:rPr>
                <a:t>在这里输入标题</a:t>
              </a:r>
            </a:p>
          </p:txBody>
        </p:sp>
      </p:grpSp>
    </p:spTree>
    <p:extLst>
      <p:ext uri="{BB962C8B-B14F-4D97-AF65-F5344CB8AC3E}">
        <p14:creationId xmlns:p14="http://schemas.microsoft.com/office/powerpoint/2010/main" val="1909388916"/>
      </p:ext>
    </p:extLst>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250"/>
                                  </p:stCondLst>
                                  <p:childTnLst>
                                    <p:set>
                                      <p:cBhvr>
                                        <p:cTn id="14" dur="1" fill="hold">
                                          <p:stCondLst>
                                            <p:cond delay="0"/>
                                          </p:stCondLst>
                                        </p:cTn>
                                        <p:tgtEl>
                                          <p:spTgt spid="51"/>
                                        </p:tgtEl>
                                        <p:attrNameLst>
                                          <p:attrName>style.visibility</p:attrName>
                                        </p:attrNameLst>
                                      </p:cBhvr>
                                      <p:to>
                                        <p:strVal val="visible"/>
                                      </p:to>
                                    </p:set>
                                    <p:anim calcmode="lin" valueType="num">
                                      <p:cBhvr>
                                        <p:cTn id="15" dur="500" fill="hold"/>
                                        <p:tgtEl>
                                          <p:spTgt spid="51"/>
                                        </p:tgtEl>
                                        <p:attrNameLst>
                                          <p:attrName>ppt_w</p:attrName>
                                        </p:attrNameLst>
                                      </p:cBhvr>
                                      <p:tavLst>
                                        <p:tav tm="0">
                                          <p:val>
                                            <p:fltVal val="0"/>
                                          </p:val>
                                        </p:tav>
                                        <p:tav tm="100000">
                                          <p:val>
                                            <p:strVal val="#ppt_w"/>
                                          </p:val>
                                        </p:tav>
                                      </p:tavLst>
                                    </p:anim>
                                    <p:anim calcmode="lin" valueType="num">
                                      <p:cBhvr>
                                        <p:cTn id="16" dur="500" fill="hold"/>
                                        <p:tgtEl>
                                          <p:spTgt spid="51"/>
                                        </p:tgtEl>
                                        <p:attrNameLst>
                                          <p:attrName>ppt_h</p:attrName>
                                        </p:attrNameLst>
                                      </p:cBhvr>
                                      <p:tavLst>
                                        <p:tav tm="0">
                                          <p:val>
                                            <p:fltVal val="0"/>
                                          </p:val>
                                        </p:tav>
                                        <p:tav tm="100000">
                                          <p:val>
                                            <p:strVal val="#ppt_h"/>
                                          </p:val>
                                        </p:tav>
                                      </p:tavLst>
                                    </p:anim>
                                    <p:animEffect transition="in" filter="fade">
                                      <p:cBhvr>
                                        <p:cTn id="17" dur="500"/>
                                        <p:tgtEl>
                                          <p:spTgt spid="51"/>
                                        </p:tgtEl>
                                      </p:cBhvr>
                                    </p:animEffect>
                                  </p:childTnLst>
                                </p:cTn>
                              </p:par>
                              <p:par>
                                <p:cTn id="18" presetID="53" presetClass="entr" presetSubtype="16" fill="hold" grpId="0" nodeType="withEffect">
                                  <p:stCondLst>
                                    <p:cond delay="500"/>
                                  </p:stCondLst>
                                  <p:childTnLst>
                                    <p:set>
                                      <p:cBhvr>
                                        <p:cTn id="19" dur="1" fill="hold">
                                          <p:stCondLst>
                                            <p:cond delay="0"/>
                                          </p:stCondLst>
                                        </p:cTn>
                                        <p:tgtEl>
                                          <p:spTgt spid="74"/>
                                        </p:tgtEl>
                                        <p:attrNameLst>
                                          <p:attrName>style.visibility</p:attrName>
                                        </p:attrNameLst>
                                      </p:cBhvr>
                                      <p:to>
                                        <p:strVal val="visible"/>
                                      </p:to>
                                    </p:set>
                                    <p:anim calcmode="lin" valueType="num">
                                      <p:cBhvr>
                                        <p:cTn id="20" dur="500" fill="hold"/>
                                        <p:tgtEl>
                                          <p:spTgt spid="74"/>
                                        </p:tgtEl>
                                        <p:attrNameLst>
                                          <p:attrName>ppt_w</p:attrName>
                                        </p:attrNameLst>
                                      </p:cBhvr>
                                      <p:tavLst>
                                        <p:tav tm="0">
                                          <p:val>
                                            <p:fltVal val="0"/>
                                          </p:val>
                                        </p:tav>
                                        <p:tav tm="100000">
                                          <p:val>
                                            <p:strVal val="#ppt_w"/>
                                          </p:val>
                                        </p:tav>
                                      </p:tavLst>
                                    </p:anim>
                                    <p:anim calcmode="lin" valueType="num">
                                      <p:cBhvr>
                                        <p:cTn id="21" dur="500" fill="hold"/>
                                        <p:tgtEl>
                                          <p:spTgt spid="74"/>
                                        </p:tgtEl>
                                        <p:attrNameLst>
                                          <p:attrName>ppt_h</p:attrName>
                                        </p:attrNameLst>
                                      </p:cBhvr>
                                      <p:tavLst>
                                        <p:tav tm="0">
                                          <p:val>
                                            <p:fltVal val="0"/>
                                          </p:val>
                                        </p:tav>
                                        <p:tav tm="100000">
                                          <p:val>
                                            <p:strVal val="#ppt_h"/>
                                          </p:val>
                                        </p:tav>
                                      </p:tavLst>
                                    </p:anim>
                                    <p:animEffect transition="in" filter="fade">
                                      <p:cBhvr>
                                        <p:cTn id="22" dur="500"/>
                                        <p:tgtEl>
                                          <p:spTgt spid="74"/>
                                        </p:tgtEl>
                                      </p:cBhvr>
                                    </p:animEffect>
                                  </p:childTnLst>
                                </p:cTn>
                              </p:par>
                              <p:par>
                                <p:cTn id="23" presetID="53" presetClass="entr" presetSubtype="16" fill="hold" grpId="0" nodeType="withEffect">
                                  <p:stCondLst>
                                    <p:cond delay="750"/>
                                  </p:stCondLst>
                                  <p:childTnLst>
                                    <p:set>
                                      <p:cBhvr>
                                        <p:cTn id="24" dur="1" fill="hold">
                                          <p:stCondLst>
                                            <p:cond delay="0"/>
                                          </p:stCondLst>
                                        </p:cTn>
                                        <p:tgtEl>
                                          <p:spTgt spid="75"/>
                                        </p:tgtEl>
                                        <p:attrNameLst>
                                          <p:attrName>style.visibility</p:attrName>
                                        </p:attrNameLst>
                                      </p:cBhvr>
                                      <p:to>
                                        <p:strVal val="visible"/>
                                      </p:to>
                                    </p:set>
                                    <p:anim calcmode="lin" valueType="num">
                                      <p:cBhvr>
                                        <p:cTn id="25" dur="500" fill="hold"/>
                                        <p:tgtEl>
                                          <p:spTgt spid="75"/>
                                        </p:tgtEl>
                                        <p:attrNameLst>
                                          <p:attrName>ppt_w</p:attrName>
                                        </p:attrNameLst>
                                      </p:cBhvr>
                                      <p:tavLst>
                                        <p:tav tm="0">
                                          <p:val>
                                            <p:fltVal val="0"/>
                                          </p:val>
                                        </p:tav>
                                        <p:tav tm="100000">
                                          <p:val>
                                            <p:strVal val="#ppt_w"/>
                                          </p:val>
                                        </p:tav>
                                      </p:tavLst>
                                    </p:anim>
                                    <p:anim calcmode="lin" valueType="num">
                                      <p:cBhvr>
                                        <p:cTn id="26" dur="500" fill="hold"/>
                                        <p:tgtEl>
                                          <p:spTgt spid="75"/>
                                        </p:tgtEl>
                                        <p:attrNameLst>
                                          <p:attrName>ppt_h</p:attrName>
                                        </p:attrNameLst>
                                      </p:cBhvr>
                                      <p:tavLst>
                                        <p:tav tm="0">
                                          <p:val>
                                            <p:fltVal val="0"/>
                                          </p:val>
                                        </p:tav>
                                        <p:tav tm="100000">
                                          <p:val>
                                            <p:strVal val="#ppt_h"/>
                                          </p:val>
                                        </p:tav>
                                      </p:tavLst>
                                    </p:anim>
                                    <p:animEffect transition="in" filter="fade">
                                      <p:cBhvr>
                                        <p:cTn id="27" dur="500"/>
                                        <p:tgtEl>
                                          <p:spTgt spid="75"/>
                                        </p:tgtEl>
                                      </p:cBhvr>
                                    </p:animEffect>
                                  </p:childTnLst>
                                </p:cTn>
                              </p:par>
                            </p:childTnLst>
                          </p:cTn>
                        </p:par>
                        <p:par>
                          <p:cTn id="28" fill="hold">
                            <p:stCondLst>
                              <p:cond delay="1250"/>
                            </p:stCondLst>
                            <p:childTnLst>
                              <p:par>
                                <p:cTn id="29" presetID="12" presetClass="entr" presetSubtype="2" fill="hold"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p:tgtEl>
                                          <p:spTgt spid="88"/>
                                        </p:tgtEl>
                                        <p:attrNameLst>
                                          <p:attrName>ppt_x</p:attrName>
                                        </p:attrNameLst>
                                      </p:cBhvr>
                                      <p:tavLst>
                                        <p:tav tm="0">
                                          <p:val>
                                            <p:strVal val="#ppt_x+#ppt_w*1.125000"/>
                                          </p:val>
                                        </p:tav>
                                        <p:tav tm="100000">
                                          <p:val>
                                            <p:strVal val="#ppt_x"/>
                                          </p:val>
                                        </p:tav>
                                      </p:tavLst>
                                    </p:anim>
                                    <p:animEffect transition="in" filter="wipe(left)">
                                      <p:cBhvr>
                                        <p:cTn id="32" dur="500"/>
                                        <p:tgtEl>
                                          <p:spTgt spid="88"/>
                                        </p:tgtEl>
                                      </p:cBhvr>
                                    </p:animEffect>
                                  </p:childTnLst>
                                </p:cTn>
                              </p:par>
                            </p:childTnLst>
                          </p:cTn>
                        </p:par>
                        <p:par>
                          <p:cTn id="33" fill="hold">
                            <p:stCondLst>
                              <p:cond delay="1750"/>
                            </p:stCondLst>
                            <p:childTnLst>
                              <p:par>
                                <p:cTn id="34" presetID="12" presetClass="entr" presetSubtype="8"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additive="base">
                                        <p:cTn id="36" dur="500"/>
                                        <p:tgtEl>
                                          <p:spTgt spid="76"/>
                                        </p:tgtEl>
                                        <p:attrNameLst>
                                          <p:attrName>ppt_x</p:attrName>
                                        </p:attrNameLst>
                                      </p:cBhvr>
                                      <p:tavLst>
                                        <p:tav tm="0">
                                          <p:val>
                                            <p:strVal val="#ppt_x-#ppt_w*1.125000"/>
                                          </p:val>
                                        </p:tav>
                                        <p:tav tm="100000">
                                          <p:val>
                                            <p:strVal val="#ppt_x"/>
                                          </p:val>
                                        </p:tav>
                                      </p:tavLst>
                                    </p:anim>
                                    <p:animEffect transition="in" filter="wipe(right)">
                                      <p:cBhvr>
                                        <p:cTn id="37" dur="500"/>
                                        <p:tgtEl>
                                          <p:spTgt spid="76"/>
                                        </p:tgtEl>
                                      </p:cBhvr>
                                    </p:animEffect>
                                  </p:childTnLst>
                                </p:cTn>
                              </p:par>
                            </p:childTnLst>
                          </p:cTn>
                        </p:par>
                        <p:par>
                          <p:cTn id="38" fill="hold">
                            <p:stCondLst>
                              <p:cond delay="2250"/>
                            </p:stCondLst>
                            <p:childTnLst>
                              <p:par>
                                <p:cTn id="39" presetID="12" presetClass="entr" presetSubtype="2" fill="hold" nodeType="afterEffect">
                                  <p:stCondLst>
                                    <p:cond delay="0"/>
                                  </p:stCondLst>
                                  <p:childTnLst>
                                    <p:set>
                                      <p:cBhvr>
                                        <p:cTn id="40" dur="1" fill="hold">
                                          <p:stCondLst>
                                            <p:cond delay="0"/>
                                          </p:stCondLst>
                                        </p:cTn>
                                        <p:tgtEl>
                                          <p:spTgt spid="84"/>
                                        </p:tgtEl>
                                        <p:attrNameLst>
                                          <p:attrName>style.visibility</p:attrName>
                                        </p:attrNameLst>
                                      </p:cBhvr>
                                      <p:to>
                                        <p:strVal val="visible"/>
                                      </p:to>
                                    </p:set>
                                    <p:anim calcmode="lin" valueType="num">
                                      <p:cBhvr additive="base">
                                        <p:cTn id="41" dur="500"/>
                                        <p:tgtEl>
                                          <p:spTgt spid="84"/>
                                        </p:tgtEl>
                                        <p:attrNameLst>
                                          <p:attrName>ppt_x</p:attrName>
                                        </p:attrNameLst>
                                      </p:cBhvr>
                                      <p:tavLst>
                                        <p:tav tm="0">
                                          <p:val>
                                            <p:strVal val="#ppt_x+#ppt_w*1.125000"/>
                                          </p:val>
                                        </p:tav>
                                        <p:tav tm="100000">
                                          <p:val>
                                            <p:strVal val="#ppt_x"/>
                                          </p:val>
                                        </p:tav>
                                      </p:tavLst>
                                    </p:anim>
                                    <p:animEffect transition="in" filter="wipe(left)">
                                      <p:cBhvr>
                                        <p:cTn id="42" dur="500"/>
                                        <p:tgtEl>
                                          <p:spTgt spid="84"/>
                                        </p:tgtEl>
                                      </p:cBhvr>
                                    </p:animEffect>
                                  </p:childTnLst>
                                </p:cTn>
                              </p:par>
                            </p:childTnLst>
                          </p:cTn>
                        </p:par>
                        <p:par>
                          <p:cTn id="43" fill="hold">
                            <p:stCondLst>
                              <p:cond delay="2750"/>
                            </p:stCondLst>
                            <p:childTnLst>
                              <p:par>
                                <p:cTn id="44" presetID="12" presetClass="entr" presetSubtype="8" fill="hold"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500"/>
                                        <p:tgtEl>
                                          <p:spTgt spid="80"/>
                                        </p:tgtEl>
                                        <p:attrNameLst>
                                          <p:attrName>ppt_x</p:attrName>
                                        </p:attrNameLst>
                                      </p:cBhvr>
                                      <p:tavLst>
                                        <p:tav tm="0">
                                          <p:val>
                                            <p:strVal val="#ppt_x-#ppt_w*1.125000"/>
                                          </p:val>
                                        </p:tav>
                                        <p:tav tm="100000">
                                          <p:val>
                                            <p:strVal val="#ppt_x"/>
                                          </p:val>
                                        </p:tav>
                                      </p:tavLst>
                                    </p:anim>
                                    <p:animEffect transition="in" filter="wipe(right)">
                                      <p:cBhvr>
                                        <p:cTn id="47"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74" grpId="0"/>
      <p:bldP spid="7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22000"/>
          </a:schemeClr>
        </a:solidFill>
        <a:effectLst/>
      </p:bgPr>
    </p:bg>
    <p:spTree>
      <p:nvGrpSpPr>
        <p:cNvPr id="1" name=""/>
        <p:cNvGrpSpPr/>
        <p:nvPr/>
      </p:nvGrpSpPr>
      <p:grpSpPr>
        <a:xfrm>
          <a:off x="0" y="0"/>
          <a:ext cx="0" cy="0"/>
          <a:chOff x="0" y="0"/>
          <a:chExt cx="0" cy="0"/>
        </a:xfrm>
      </p:grpSpPr>
      <p:sp>
        <p:nvSpPr>
          <p:cNvPr id="4" name="PA_任意多边形 3"/>
          <p:cNvSpPr/>
          <p:nvPr>
            <p:custDataLst>
              <p:tags r:id="rId1"/>
            </p:custDataLst>
          </p:nvPr>
        </p:nvSpPr>
        <p:spPr>
          <a:xfrm>
            <a:off x="1541082" y="1825813"/>
            <a:ext cx="2356611" cy="2356611"/>
          </a:xfrm>
          <a:custGeom>
            <a:avLst/>
            <a:gdLst>
              <a:gd name="connsiteX0" fmla="*/ 883729 w 1767458"/>
              <a:gd name="connsiteY0" fmla="*/ 0 h 1767458"/>
              <a:gd name="connsiteX1" fmla="*/ 1767458 w 1767458"/>
              <a:gd name="connsiteY1" fmla="*/ 883729 h 1767458"/>
              <a:gd name="connsiteX2" fmla="*/ 883729 w 1767458"/>
              <a:gd name="connsiteY2" fmla="*/ 1767458 h 1767458"/>
              <a:gd name="connsiteX3" fmla="*/ 0 w 1767458"/>
              <a:gd name="connsiteY3" fmla="*/ 883729 h 1767458"/>
              <a:gd name="connsiteX4" fmla="*/ 883729 w 1767458"/>
              <a:gd name="connsiteY4" fmla="*/ 0 h 1767458"/>
              <a:gd name="connsiteX5" fmla="*/ 883729 w 1767458"/>
              <a:gd name="connsiteY5" fmla="*/ 123056 h 1767458"/>
              <a:gd name="connsiteX6" fmla="*/ 123056 w 1767458"/>
              <a:gd name="connsiteY6" fmla="*/ 883729 h 1767458"/>
              <a:gd name="connsiteX7" fmla="*/ 883729 w 1767458"/>
              <a:gd name="connsiteY7" fmla="*/ 1644402 h 1767458"/>
              <a:gd name="connsiteX8" fmla="*/ 1644402 w 1767458"/>
              <a:gd name="connsiteY8" fmla="*/ 883729 h 1767458"/>
              <a:gd name="connsiteX9" fmla="*/ 883729 w 1767458"/>
              <a:gd name="connsiteY9" fmla="*/ 123056 h 176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67458" h="1767458">
                <a:moveTo>
                  <a:pt x="883729" y="0"/>
                </a:moveTo>
                <a:cubicBezTo>
                  <a:pt x="1371799" y="0"/>
                  <a:pt x="1767458" y="395659"/>
                  <a:pt x="1767458" y="883729"/>
                </a:cubicBezTo>
                <a:cubicBezTo>
                  <a:pt x="1767458" y="1371799"/>
                  <a:pt x="1371799" y="1767458"/>
                  <a:pt x="883729" y="1767458"/>
                </a:cubicBezTo>
                <a:cubicBezTo>
                  <a:pt x="395659" y="1767458"/>
                  <a:pt x="0" y="1371799"/>
                  <a:pt x="0" y="883729"/>
                </a:cubicBezTo>
                <a:cubicBezTo>
                  <a:pt x="0" y="395659"/>
                  <a:pt x="395659" y="0"/>
                  <a:pt x="883729" y="0"/>
                </a:cubicBezTo>
                <a:close/>
                <a:moveTo>
                  <a:pt x="883729" y="123056"/>
                </a:moveTo>
                <a:cubicBezTo>
                  <a:pt x="463621" y="123056"/>
                  <a:pt x="123056" y="463621"/>
                  <a:pt x="123056" y="883729"/>
                </a:cubicBezTo>
                <a:cubicBezTo>
                  <a:pt x="123056" y="1303837"/>
                  <a:pt x="463621" y="1644402"/>
                  <a:pt x="883729" y="1644402"/>
                </a:cubicBezTo>
                <a:cubicBezTo>
                  <a:pt x="1303837" y="1644402"/>
                  <a:pt x="1644402" y="1303837"/>
                  <a:pt x="1644402" y="883729"/>
                </a:cubicBezTo>
                <a:cubicBezTo>
                  <a:pt x="1644402" y="463621"/>
                  <a:pt x="1303837" y="123056"/>
                  <a:pt x="883729" y="123056"/>
                </a:cubicBezTo>
                <a:close/>
              </a:path>
            </a:pathLst>
          </a:custGeom>
          <a:solidFill>
            <a:schemeClr val="bg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zh-CN" altLang="en-US" sz="2400">
              <a:solidFill>
                <a:prstClr val="white"/>
              </a:solidFill>
            </a:endParaRPr>
          </a:p>
        </p:txBody>
      </p:sp>
      <p:graphicFrame>
        <p:nvGraphicFramePr>
          <p:cNvPr id="5" name="PA_Chart 4"/>
          <p:cNvGraphicFramePr/>
          <p:nvPr>
            <p:custDataLst>
              <p:tags r:id="rId2"/>
            </p:custDataLst>
            <p:extLst>
              <p:ext uri="{D42A27DB-BD31-4B8C-83A1-F6EECF244321}">
                <p14:modId xmlns:p14="http://schemas.microsoft.com/office/powerpoint/2010/main" val="2912764711"/>
              </p:ext>
            </p:extLst>
          </p:nvPr>
        </p:nvGraphicFramePr>
        <p:xfrm>
          <a:off x="1081402" y="1912128"/>
          <a:ext cx="3275971" cy="2183981"/>
        </p:xfrm>
        <a:graphic>
          <a:graphicData uri="http://schemas.openxmlformats.org/drawingml/2006/chart">
            <c:chart xmlns:c="http://schemas.openxmlformats.org/drawingml/2006/chart" xmlns:r="http://schemas.openxmlformats.org/officeDocument/2006/relationships" r:id="rId14"/>
          </a:graphicData>
        </a:graphic>
      </p:graphicFrame>
      <p:grpSp>
        <p:nvGrpSpPr>
          <p:cNvPr id="6" name="PA_组合 5"/>
          <p:cNvGrpSpPr/>
          <p:nvPr>
            <p:custDataLst>
              <p:tags r:id="rId3"/>
            </p:custDataLst>
          </p:nvPr>
        </p:nvGrpSpPr>
        <p:grpSpPr>
          <a:xfrm>
            <a:off x="2116094" y="2510252"/>
            <a:ext cx="1208985" cy="871910"/>
            <a:chOff x="1643266" y="1971030"/>
            <a:chExt cx="906739" cy="653934"/>
          </a:xfrm>
        </p:grpSpPr>
        <p:sp>
          <p:nvSpPr>
            <p:cNvPr id="7" name="文本框 6"/>
            <p:cNvSpPr txBox="1"/>
            <p:nvPr/>
          </p:nvSpPr>
          <p:spPr>
            <a:xfrm>
              <a:off x="1865599" y="1971030"/>
              <a:ext cx="503984" cy="484749"/>
            </a:xfrm>
            <a:prstGeom prst="rect">
              <a:avLst/>
            </a:prstGeom>
            <a:noFill/>
          </p:spPr>
          <p:txBody>
            <a:bodyPr wrap="none">
              <a:spAutoFit/>
            </a:bodyPr>
            <a:lstStyle/>
            <a:p>
              <a:pPr fontAlgn="base">
                <a:spcBef>
                  <a:spcPct val="0"/>
                </a:spcBef>
                <a:spcAft>
                  <a:spcPct val="0"/>
                </a:spcAft>
                <a:defRPr/>
              </a:pPr>
              <a:r>
                <a:rPr lang="en-US" altLang="zh-CN" sz="3600" dirty="0">
                  <a:ea typeface="Yu Gothic UI Light" panose="020B0300000000000000" pitchFamily="34" charset="-128"/>
                </a:rPr>
                <a:t>01</a:t>
              </a:r>
              <a:endParaRPr lang="zh-CN" altLang="en-US" sz="3600" dirty="0"/>
            </a:p>
          </p:txBody>
        </p:sp>
        <p:sp>
          <p:nvSpPr>
            <p:cNvPr id="8" name="矩形 7"/>
            <p:cNvSpPr/>
            <p:nvPr/>
          </p:nvSpPr>
          <p:spPr>
            <a:xfrm>
              <a:off x="1643266" y="2432555"/>
              <a:ext cx="906739" cy="192409"/>
            </a:xfrm>
            <a:prstGeom prst="rect">
              <a:avLst/>
            </a:prstGeom>
          </p:spPr>
          <p:txBody>
            <a:bodyPr wrap="none">
              <a:spAutoFit/>
            </a:bodyPr>
            <a:lstStyle/>
            <a:p>
              <a:pPr eaLnBrk="0" fontAlgn="base" hangingPunct="0">
                <a:spcBef>
                  <a:spcPct val="0"/>
                </a:spcBef>
                <a:spcAft>
                  <a:spcPct val="0"/>
                </a:spcAft>
              </a:pPr>
              <a:r>
                <a:rPr lang="en-US" altLang="zh-CN" sz="1067" dirty="0">
                  <a:solidFill>
                    <a:prstClr val="black"/>
                  </a:solidFill>
                  <a:latin typeface="Arial" panose="020B0604020202020204" pitchFamily="34" charset="0"/>
                  <a:ea typeface="Arial Unicode MS" panose="020B0604020202020204" pitchFamily="34" charset="-122"/>
                  <a:cs typeface="Arial" panose="020B0604020202020204" pitchFamily="34" charset="0"/>
                </a:rPr>
                <a:t>Add Title In Here</a:t>
              </a:r>
              <a:endParaRPr lang="zh-CN" altLang="en-US" sz="1067" dirty="0">
                <a:solidFill>
                  <a:prstClr val="black"/>
                </a:solidFill>
              </a:endParaRPr>
            </a:p>
          </p:txBody>
        </p:sp>
      </p:grpSp>
      <p:grpSp>
        <p:nvGrpSpPr>
          <p:cNvPr id="9" name="PA_组合 8"/>
          <p:cNvGrpSpPr/>
          <p:nvPr>
            <p:custDataLst>
              <p:tags r:id="rId4"/>
            </p:custDataLst>
          </p:nvPr>
        </p:nvGrpSpPr>
        <p:grpSpPr>
          <a:xfrm>
            <a:off x="1393554" y="4640261"/>
            <a:ext cx="2750726" cy="1233332"/>
            <a:chOff x="5540213" y="1103851"/>
            <a:chExt cx="2063044" cy="924999"/>
          </a:xfrm>
        </p:grpSpPr>
        <p:sp>
          <p:nvSpPr>
            <p:cNvPr id="10" name="文本框 66"/>
            <p:cNvSpPr txBox="1">
              <a:spLocks noChangeArrowheads="1"/>
            </p:cNvSpPr>
            <p:nvPr/>
          </p:nvSpPr>
          <p:spPr bwMode="auto">
            <a:xfrm>
              <a:off x="5540213" y="1411373"/>
              <a:ext cx="2063044" cy="617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fontAlgn="base">
                <a:lnSpc>
                  <a:spcPts val="1867"/>
                </a:lnSpc>
                <a:spcBef>
                  <a:spcPct val="0"/>
                </a:spcBef>
                <a:spcAft>
                  <a:spcPct val="0"/>
                </a:spcAft>
              </a:pPr>
              <a:r>
                <a:rPr lang="en-US" altLang="zh-CN" sz="933" dirty="0">
                  <a:solidFill>
                    <a:prstClr val="black"/>
                  </a:solidFill>
                  <a:latin typeface="Arial" panose="020B0604020202020204" pitchFamily="34" charset="0"/>
                  <a:ea typeface="微软雅黑" panose="020B0503020204020204" pitchFamily="34" charset="-122"/>
                  <a:cs typeface="Arial" panose="020B0604020202020204" pitchFamily="34" charset="0"/>
                </a:rPr>
                <a:t>this is a sample text. insert your desired text here. Again. this is a dummy text. enter your own text here. this is a sample text</a:t>
              </a:r>
              <a:endParaRPr lang="zh-CN" altLang="en-US" sz="933" dirty="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11" name="文本框 10"/>
            <p:cNvSpPr txBox="1">
              <a:spLocks noChangeArrowheads="1"/>
            </p:cNvSpPr>
            <p:nvPr/>
          </p:nvSpPr>
          <p:spPr bwMode="auto">
            <a:xfrm>
              <a:off x="5671856" y="1103851"/>
              <a:ext cx="1754326"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ctr"/>
              <a:r>
                <a:rPr lang="zh-CN" altLang="en-US" sz="2400" dirty="0">
                  <a:solidFill>
                    <a:srgbClr val="FFC001"/>
                  </a:solidFill>
                  <a:latin typeface="方正兰亭细黑简体" panose="02000000000000000000" pitchFamily="2" charset="-122"/>
                  <a:ea typeface="方正兰亭细黑简体" panose="02000000000000000000" pitchFamily="2" charset="-122"/>
                </a:rPr>
                <a:t>在这里输入标题</a:t>
              </a:r>
            </a:p>
          </p:txBody>
        </p:sp>
      </p:grpSp>
      <p:sp>
        <p:nvSpPr>
          <p:cNvPr id="12" name="PA_任意多边形 11"/>
          <p:cNvSpPr/>
          <p:nvPr>
            <p:custDataLst>
              <p:tags r:id="rId5"/>
            </p:custDataLst>
          </p:nvPr>
        </p:nvSpPr>
        <p:spPr>
          <a:xfrm>
            <a:off x="4881182" y="1825813"/>
            <a:ext cx="2356611" cy="2356611"/>
          </a:xfrm>
          <a:custGeom>
            <a:avLst/>
            <a:gdLst>
              <a:gd name="connsiteX0" fmla="*/ 883729 w 1767458"/>
              <a:gd name="connsiteY0" fmla="*/ 0 h 1767458"/>
              <a:gd name="connsiteX1" fmla="*/ 1767458 w 1767458"/>
              <a:gd name="connsiteY1" fmla="*/ 883729 h 1767458"/>
              <a:gd name="connsiteX2" fmla="*/ 883729 w 1767458"/>
              <a:gd name="connsiteY2" fmla="*/ 1767458 h 1767458"/>
              <a:gd name="connsiteX3" fmla="*/ 0 w 1767458"/>
              <a:gd name="connsiteY3" fmla="*/ 883729 h 1767458"/>
              <a:gd name="connsiteX4" fmla="*/ 883729 w 1767458"/>
              <a:gd name="connsiteY4" fmla="*/ 0 h 1767458"/>
              <a:gd name="connsiteX5" fmla="*/ 883729 w 1767458"/>
              <a:gd name="connsiteY5" fmla="*/ 123056 h 1767458"/>
              <a:gd name="connsiteX6" fmla="*/ 123056 w 1767458"/>
              <a:gd name="connsiteY6" fmla="*/ 883729 h 1767458"/>
              <a:gd name="connsiteX7" fmla="*/ 883729 w 1767458"/>
              <a:gd name="connsiteY7" fmla="*/ 1644402 h 1767458"/>
              <a:gd name="connsiteX8" fmla="*/ 1644402 w 1767458"/>
              <a:gd name="connsiteY8" fmla="*/ 883729 h 1767458"/>
              <a:gd name="connsiteX9" fmla="*/ 883729 w 1767458"/>
              <a:gd name="connsiteY9" fmla="*/ 123056 h 176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67458" h="1767458">
                <a:moveTo>
                  <a:pt x="883729" y="0"/>
                </a:moveTo>
                <a:cubicBezTo>
                  <a:pt x="1371799" y="0"/>
                  <a:pt x="1767458" y="395659"/>
                  <a:pt x="1767458" y="883729"/>
                </a:cubicBezTo>
                <a:cubicBezTo>
                  <a:pt x="1767458" y="1371799"/>
                  <a:pt x="1371799" y="1767458"/>
                  <a:pt x="883729" y="1767458"/>
                </a:cubicBezTo>
                <a:cubicBezTo>
                  <a:pt x="395659" y="1767458"/>
                  <a:pt x="0" y="1371799"/>
                  <a:pt x="0" y="883729"/>
                </a:cubicBezTo>
                <a:cubicBezTo>
                  <a:pt x="0" y="395659"/>
                  <a:pt x="395659" y="0"/>
                  <a:pt x="883729" y="0"/>
                </a:cubicBezTo>
                <a:close/>
                <a:moveTo>
                  <a:pt x="883729" y="123056"/>
                </a:moveTo>
                <a:cubicBezTo>
                  <a:pt x="463621" y="123056"/>
                  <a:pt x="123056" y="463621"/>
                  <a:pt x="123056" y="883729"/>
                </a:cubicBezTo>
                <a:cubicBezTo>
                  <a:pt x="123056" y="1303837"/>
                  <a:pt x="463621" y="1644402"/>
                  <a:pt x="883729" y="1644402"/>
                </a:cubicBezTo>
                <a:cubicBezTo>
                  <a:pt x="1303837" y="1644402"/>
                  <a:pt x="1644402" y="1303837"/>
                  <a:pt x="1644402" y="883729"/>
                </a:cubicBezTo>
                <a:cubicBezTo>
                  <a:pt x="1644402" y="463621"/>
                  <a:pt x="1303837" y="123056"/>
                  <a:pt x="883729" y="123056"/>
                </a:cubicBezTo>
                <a:close/>
              </a:path>
            </a:pathLst>
          </a:custGeom>
          <a:solidFill>
            <a:schemeClr val="bg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zh-CN" altLang="en-US" sz="2400">
              <a:solidFill>
                <a:prstClr val="white"/>
              </a:solidFill>
            </a:endParaRPr>
          </a:p>
        </p:txBody>
      </p:sp>
      <p:graphicFrame>
        <p:nvGraphicFramePr>
          <p:cNvPr id="13" name="PA_Chart 12"/>
          <p:cNvGraphicFramePr/>
          <p:nvPr>
            <p:custDataLst>
              <p:tags r:id="rId6"/>
            </p:custDataLst>
            <p:extLst>
              <p:ext uri="{D42A27DB-BD31-4B8C-83A1-F6EECF244321}">
                <p14:modId xmlns:p14="http://schemas.microsoft.com/office/powerpoint/2010/main" val="4215712150"/>
              </p:ext>
            </p:extLst>
          </p:nvPr>
        </p:nvGraphicFramePr>
        <p:xfrm>
          <a:off x="4421502" y="1912128"/>
          <a:ext cx="3275971" cy="2183981"/>
        </p:xfrm>
        <a:graphic>
          <a:graphicData uri="http://schemas.openxmlformats.org/drawingml/2006/chart">
            <c:chart xmlns:c="http://schemas.openxmlformats.org/drawingml/2006/chart" xmlns:r="http://schemas.openxmlformats.org/officeDocument/2006/relationships" r:id="rId15"/>
          </a:graphicData>
        </a:graphic>
      </p:graphicFrame>
      <p:grpSp>
        <p:nvGrpSpPr>
          <p:cNvPr id="14" name="PA_组合 13"/>
          <p:cNvGrpSpPr/>
          <p:nvPr>
            <p:custDataLst>
              <p:tags r:id="rId7"/>
            </p:custDataLst>
          </p:nvPr>
        </p:nvGrpSpPr>
        <p:grpSpPr>
          <a:xfrm>
            <a:off x="5456194" y="2510254"/>
            <a:ext cx="1208985" cy="871913"/>
            <a:chOff x="1643266" y="1971027"/>
            <a:chExt cx="906739" cy="653935"/>
          </a:xfrm>
        </p:grpSpPr>
        <p:sp>
          <p:nvSpPr>
            <p:cNvPr id="15" name="文本框 14"/>
            <p:cNvSpPr txBox="1"/>
            <p:nvPr/>
          </p:nvSpPr>
          <p:spPr>
            <a:xfrm>
              <a:off x="1880892" y="1971027"/>
              <a:ext cx="503984" cy="484749"/>
            </a:xfrm>
            <a:prstGeom prst="rect">
              <a:avLst/>
            </a:prstGeom>
            <a:noFill/>
          </p:spPr>
          <p:txBody>
            <a:bodyPr wrap="none">
              <a:spAutoFit/>
            </a:bodyPr>
            <a:lstStyle/>
            <a:p>
              <a:pPr eaLnBrk="0" fontAlgn="base" hangingPunct="0">
                <a:spcBef>
                  <a:spcPct val="0"/>
                </a:spcBef>
                <a:spcAft>
                  <a:spcPct val="0"/>
                </a:spcAft>
                <a:defRPr/>
              </a:pPr>
              <a:r>
                <a:rPr lang="en-US" altLang="zh-CN" sz="3600" dirty="0">
                  <a:ea typeface="Yu Gothic UI Light" panose="020B0300000000000000" pitchFamily="34" charset="-128"/>
                </a:rPr>
                <a:t>02</a:t>
              </a:r>
              <a:endParaRPr lang="zh-CN" altLang="en-US" sz="3600" dirty="0"/>
            </a:p>
          </p:txBody>
        </p:sp>
        <p:sp>
          <p:nvSpPr>
            <p:cNvPr id="16" name="矩形 15"/>
            <p:cNvSpPr/>
            <p:nvPr/>
          </p:nvSpPr>
          <p:spPr>
            <a:xfrm>
              <a:off x="1643266" y="2432553"/>
              <a:ext cx="906739" cy="192409"/>
            </a:xfrm>
            <a:prstGeom prst="rect">
              <a:avLst/>
            </a:prstGeom>
          </p:spPr>
          <p:txBody>
            <a:bodyPr wrap="none">
              <a:spAutoFit/>
            </a:bodyPr>
            <a:lstStyle/>
            <a:p>
              <a:pPr eaLnBrk="0" fontAlgn="base" hangingPunct="0">
                <a:spcBef>
                  <a:spcPct val="0"/>
                </a:spcBef>
                <a:spcAft>
                  <a:spcPct val="0"/>
                </a:spcAft>
              </a:pPr>
              <a:r>
                <a:rPr lang="en-US" altLang="zh-CN" sz="1067" dirty="0">
                  <a:solidFill>
                    <a:prstClr val="black"/>
                  </a:solidFill>
                  <a:latin typeface="Arial" panose="020B0604020202020204" pitchFamily="34" charset="0"/>
                  <a:ea typeface="Arial Unicode MS" panose="020B0604020202020204" pitchFamily="34" charset="-122"/>
                  <a:cs typeface="Arial" panose="020B0604020202020204" pitchFamily="34" charset="0"/>
                </a:rPr>
                <a:t>Add Title In Here</a:t>
              </a:r>
              <a:endParaRPr lang="zh-CN" altLang="en-US" sz="1067" dirty="0">
                <a:solidFill>
                  <a:prstClr val="black"/>
                </a:solidFill>
              </a:endParaRPr>
            </a:p>
          </p:txBody>
        </p:sp>
      </p:grpSp>
      <p:grpSp>
        <p:nvGrpSpPr>
          <p:cNvPr id="17" name="PA_组合 16"/>
          <p:cNvGrpSpPr/>
          <p:nvPr>
            <p:custDataLst>
              <p:tags r:id="rId8"/>
            </p:custDataLst>
          </p:nvPr>
        </p:nvGrpSpPr>
        <p:grpSpPr>
          <a:xfrm>
            <a:off x="4733654" y="4640261"/>
            <a:ext cx="2750726" cy="1233332"/>
            <a:chOff x="5540213" y="1103851"/>
            <a:chExt cx="2063044" cy="924999"/>
          </a:xfrm>
        </p:grpSpPr>
        <p:sp>
          <p:nvSpPr>
            <p:cNvPr id="18" name="文本框 66"/>
            <p:cNvSpPr txBox="1">
              <a:spLocks noChangeArrowheads="1"/>
            </p:cNvSpPr>
            <p:nvPr/>
          </p:nvSpPr>
          <p:spPr bwMode="auto">
            <a:xfrm>
              <a:off x="5540213" y="1411373"/>
              <a:ext cx="2063044" cy="617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fontAlgn="base">
                <a:lnSpc>
                  <a:spcPts val="1867"/>
                </a:lnSpc>
                <a:spcBef>
                  <a:spcPct val="0"/>
                </a:spcBef>
                <a:spcAft>
                  <a:spcPct val="0"/>
                </a:spcAft>
              </a:pPr>
              <a:r>
                <a:rPr lang="en-US" altLang="zh-CN" sz="933" dirty="0">
                  <a:solidFill>
                    <a:prstClr val="black"/>
                  </a:solidFill>
                  <a:latin typeface="Arial" panose="020B0604020202020204" pitchFamily="34" charset="0"/>
                  <a:ea typeface="微软雅黑" panose="020B0503020204020204" pitchFamily="34" charset="-122"/>
                  <a:cs typeface="Arial" panose="020B0604020202020204" pitchFamily="34" charset="0"/>
                </a:rPr>
                <a:t>this is a sample text. insert your desired text here. Again. this is a dummy text. enter your own text here. this is a sample text</a:t>
              </a:r>
              <a:endParaRPr lang="zh-CN" altLang="en-US" sz="933" dirty="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19" name="文本框 18"/>
            <p:cNvSpPr txBox="1">
              <a:spLocks noChangeArrowheads="1"/>
            </p:cNvSpPr>
            <p:nvPr/>
          </p:nvSpPr>
          <p:spPr bwMode="auto">
            <a:xfrm>
              <a:off x="5671856" y="1103851"/>
              <a:ext cx="1754326"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ctr"/>
              <a:r>
                <a:rPr lang="zh-CN" altLang="en-US" sz="2400" dirty="0">
                  <a:solidFill>
                    <a:srgbClr val="FFC001"/>
                  </a:solidFill>
                  <a:latin typeface="方正兰亭细黑简体" panose="02000000000000000000" pitchFamily="2" charset="-122"/>
                  <a:ea typeface="方正兰亭细黑简体" panose="02000000000000000000" pitchFamily="2" charset="-122"/>
                </a:rPr>
                <a:t>在这里输入标题</a:t>
              </a:r>
            </a:p>
          </p:txBody>
        </p:sp>
      </p:grpSp>
      <p:sp>
        <p:nvSpPr>
          <p:cNvPr id="20" name="PA_任意多边形 19"/>
          <p:cNvSpPr/>
          <p:nvPr>
            <p:custDataLst>
              <p:tags r:id="rId9"/>
            </p:custDataLst>
          </p:nvPr>
        </p:nvSpPr>
        <p:spPr>
          <a:xfrm>
            <a:off x="8259382" y="1825813"/>
            <a:ext cx="2356611" cy="2356611"/>
          </a:xfrm>
          <a:custGeom>
            <a:avLst/>
            <a:gdLst>
              <a:gd name="connsiteX0" fmla="*/ 883729 w 1767458"/>
              <a:gd name="connsiteY0" fmla="*/ 0 h 1767458"/>
              <a:gd name="connsiteX1" fmla="*/ 1767458 w 1767458"/>
              <a:gd name="connsiteY1" fmla="*/ 883729 h 1767458"/>
              <a:gd name="connsiteX2" fmla="*/ 883729 w 1767458"/>
              <a:gd name="connsiteY2" fmla="*/ 1767458 h 1767458"/>
              <a:gd name="connsiteX3" fmla="*/ 0 w 1767458"/>
              <a:gd name="connsiteY3" fmla="*/ 883729 h 1767458"/>
              <a:gd name="connsiteX4" fmla="*/ 883729 w 1767458"/>
              <a:gd name="connsiteY4" fmla="*/ 0 h 1767458"/>
              <a:gd name="connsiteX5" fmla="*/ 883729 w 1767458"/>
              <a:gd name="connsiteY5" fmla="*/ 123056 h 1767458"/>
              <a:gd name="connsiteX6" fmla="*/ 123056 w 1767458"/>
              <a:gd name="connsiteY6" fmla="*/ 883729 h 1767458"/>
              <a:gd name="connsiteX7" fmla="*/ 883729 w 1767458"/>
              <a:gd name="connsiteY7" fmla="*/ 1644402 h 1767458"/>
              <a:gd name="connsiteX8" fmla="*/ 1644402 w 1767458"/>
              <a:gd name="connsiteY8" fmla="*/ 883729 h 1767458"/>
              <a:gd name="connsiteX9" fmla="*/ 883729 w 1767458"/>
              <a:gd name="connsiteY9" fmla="*/ 123056 h 176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67458" h="1767458">
                <a:moveTo>
                  <a:pt x="883729" y="0"/>
                </a:moveTo>
                <a:cubicBezTo>
                  <a:pt x="1371799" y="0"/>
                  <a:pt x="1767458" y="395659"/>
                  <a:pt x="1767458" y="883729"/>
                </a:cubicBezTo>
                <a:cubicBezTo>
                  <a:pt x="1767458" y="1371799"/>
                  <a:pt x="1371799" y="1767458"/>
                  <a:pt x="883729" y="1767458"/>
                </a:cubicBezTo>
                <a:cubicBezTo>
                  <a:pt x="395659" y="1767458"/>
                  <a:pt x="0" y="1371799"/>
                  <a:pt x="0" y="883729"/>
                </a:cubicBezTo>
                <a:cubicBezTo>
                  <a:pt x="0" y="395659"/>
                  <a:pt x="395659" y="0"/>
                  <a:pt x="883729" y="0"/>
                </a:cubicBezTo>
                <a:close/>
                <a:moveTo>
                  <a:pt x="883729" y="123056"/>
                </a:moveTo>
                <a:cubicBezTo>
                  <a:pt x="463621" y="123056"/>
                  <a:pt x="123056" y="463621"/>
                  <a:pt x="123056" y="883729"/>
                </a:cubicBezTo>
                <a:cubicBezTo>
                  <a:pt x="123056" y="1303837"/>
                  <a:pt x="463621" y="1644402"/>
                  <a:pt x="883729" y="1644402"/>
                </a:cubicBezTo>
                <a:cubicBezTo>
                  <a:pt x="1303837" y="1644402"/>
                  <a:pt x="1644402" y="1303837"/>
                  <a:pt x="1644402" y="883729"/>
                </a:cubicBezTo>
                <a:cubicBezTo>
                  <a:pt x="1644402" y="463621"/>
                  <a:pt x="1303837" y="123056"/>
                  <a:pt x="883729" y="123056"/>
                </a:cubicBezTo>
                <a:close/>
              </a:path>
            </a:pathLst>
          </a:custGeom>
          <a:solidFill>
            <a:schemeClr val="bg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zh-CN" altLang="en-US" sz="2400">
              <a:solidFill>
                <a:prstClr val="white"/>
              </a:solidFill>
            </a:endParaRPr>
          </a:p>
        </p:txBody>
      </p:sp>
      <p:graphicFrame>
        <p:nvGraphicFramePr>
          <p:cNvPr id="21" name="PA_Chart 20"/>
          <p:cNvGraphicFramePr/>
          <p:nvPr>
            <p:custDataLst>
              <p:tags r:id="rId10"/>
            </p:custDataLst>
            <p:extLst>
              <p:ext uri="{D42A27DB-BD31-4B8C-83A1-F6EECF244321}">
                <p14:modId xmlns:p14="http://schemas.microsoft.com/office/powerpoint/2010/main" val="490870075"/>
              </p:ext>
            </p:extLst>
          </p:nvPr>
        </p:nvGraphicFramePr>
        <p:xfrm>
          <a:off x="7799702" y="1912128"/>
          <a:ext cx="3275971" cy="2183981"/>
        </p:xfrm>
        <a:graphic>
          <a:graphicData uri="http://schemas.openxmlformats.org/drawingml/2006/chart">
            <c:chart xmlns:c="http://schemas.openxmlformats.org/drawingml/2006/chart" xmlns:r="http://schemas.openxmlformats.org/officeDocument/2006/relationships" r:id="rId16"/>
          </a:graphicData>
        </a:graphic>
      </p:graphicFrame>
      <p:grpSp>
        <p:nvGrpSpPr>
          <p:cNvPr id="22" name="PA_组合 21"/>
          <p:cNvGrpSpPr/>
          <p:nvPr>
            <p:custDataLst>
              <p:tags r:id="rId11"/>
            </p:custDataLst>
          </p:nvPr>
        </p:nvGrpSpPr>
        <p:grpSpPr>
          <a:xfrm>
            <a:off x="8834394" y="2510253"/>
            <a:ext cx="1208985" cy="871913"/>
            <a:chOff x="1643266" y="1971027"/>
            <a:chExt cx="906739" cy="653935"/>
          </a:xfrm>
        </p:grpSpPr>
        <p:sp>
          <p:nvSpPr>
            <p:cNvPr id="23" name="文本框 22"/>
            <p:cNvSpPr txBox="1"/>
            <p:nvPr/>
          </p:nvSpPr>
          <p:spPr>
            <a:xfrm>
              <a:off x="1843744" y="1971027"/>
              <a:ext cx="503984" cy="484749"/>
            </a:xfrm>
            <a:prstGeom prst="rect">
              <a:avLst/>
            </a:prstGeom>
            <a:noFill/>
          </p:spPr>
          <p:txBody>
            <a:bodyPr wrap="none">
              <a:spAutoFit/>
            </a:bodyPr>
            <a:lstStyle/>
            <a:p>
              <a:pPr eaLnBrk="0" fontAlgn="base" hangingPunct="0">
                <a:spcBef>
                  <a:spcPct val="0"/>
                </a:spcBef>
                <a:spcAft>
                  <a:spcPct val="0"/>
                </a:spcAft>
                <a:defRPr/>
              </a:pPr>
              <a:r>
                <a:rPr lang="en-US" altLang="zh-CN" sz="3600" dirty="0">
                  <a:ea typeface="Yu Gothic UI Light" panose="020B0300000000000000" pitchFamily="34" charset="-128"/>
                </a:rPr>
                <a:t>03</a:t>
              </a:r>
              <a:endParaRPr lang="zh-CN" altLang="en-US" sz="3600" dirty="0"/>
            </a:p>
          </p:txBody>
        </p:sp>
        <p:sp>
          <p:nvSpPr>
            <p:cNvPr id="24" name="矩形 23"/>
            <p:cNvSpPr/>
            <p:nvPr/>
          </p:nvSpPr>
          <p:spPr>
            <a:xfrm>
              <a:off x="1643266" y="2432553"/>
              <a:ext cx="906739" cy="192409"/>
            </a:xfrm>
            <a:prstGeom prst="rect">
              <a:avLst/>
            </a:prstGeom>
          </p:spPr>
          <p:txBody>
            <a:bodyPr wrap="none">
              <a:spAutoFit/>
            </a:bodyPr>
            <a:lstStyle/>
            <a:p>
              <a:pPr eaLnBrk="0" fontAlgn="base" hangingPunct="0">
                <a:spcBef>
                  <a:spcPct val="0"/>
                </a:spcBef>
                <a:spcAft>
                  <a:spcPct val="0"/>
                </a:spcAft>
              </a:pPr>
              <a:r>
                <a:rPr lang="en-US" altLang="zh-CN" sz="1067" dirty="0">
                  <a:solidFill>
                    <a:prstClr val="black"/>
                  </a:solidFill>
                  <a:latin typeface="Arial" panose="020B0604020202020204" pitchFamily="34" charset="0"/>
                  <a:ea typeface="Arial Unicode MS" panose="020B0604020202020204" pitchFamily="34" charset="-122"/>
                  <a:cs typeface="Arial" panose="020B0604020202020204" pitchFamily="34" charset="0"/>
                </a:rPr>
                <a:t>Add Title In Here</a:t>
              </a:r>
              <a:endParaRPr lang="zh-CN" altLang="en-US" sz="1067" dirty="0">
                <a:solidFill>
                  <a:prstClr val="black"/>
                </a:solidFill>
              </a:endParaRPr>
            </a:p>
          </p:txBody>
        </p:sp>
      </p:grpSp>
      <p:grpSp>
        <p:nvGrpSpPr>
          <p:cNvPr id="25" name="PA_组合 24"/>
          <p:cNvGrpSpPr/>
          <p:nvPr>
            <p:custDataLst>
              <p:tags r:id="rId12"/>
            </p:custDataLst>
          </p:nvPr>
        </p:nvGrpSpPr>
        <p:grpSpPr>
          <a:xfrm>
            <a:off x="8111854" y="4640261"/>
            <a:ext cx="2750726" cy="1233334"/>
            <a:chOff x="5540213" y="1103850"/>
            <a:chExt cx="2063044" cy="925000"/>
          </a:xfrm>
        </p:grpSpPr>
        <p:sp>
          <p:nvSpPr>
            <p:cNvPr id="26" name="文本框 66"/>
            <p:cNvSpPr txBox="1">
              <a:spLocks noChangeArrowheads="1"/>
            </p:cNvSpPr>
            <p:nvPr/>
          </p:nvSpPr>
          <p:spPr bwMode="auto">
            <a:xfrm>
              <a:off x="5540213" y="1411373"/>
              <a:ext cx="2063044" cy="617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fontAlgn="base">
                <a:lnSpc>
                  <a:spcPts val="1867"/>
                </a:lnSpc>
                <a:spcBef>
                  <a:spcPct val="0"/>
                </a:spcBef>
                <a:spcAft>
                  <a:spcPct val="0"/>
                </a:spcAft>
              </a:pPr>
              <a:r>
                <a:rPr lang="en-US" altLang="zh-CN" sz="933" dirty="0">
                  <a:solidFill>
                    <a:prstClr val="black"/>
                  </a:solidFill>
                  <a:latin typeface="Arial" panose="020B0604020202020204" pitchFamily="34" charset="0"/>
                  <a:ea typeface="微软雅黑" panose="020B0503020204020204" pitchFamily="34" charset="-122"/>
                  <a:cs typeface="Arial" panose="020B0604020202020204" pitchFamily="34" charset="0"/>
                </a:rPr>
                <a:t>this is a sample text. insert your desired text here. Again. this is a dummy text. enter your own text here. this is a sample text</a:t>
              </a:r>
              <a:endParaRPr lang="zh-CN" altLang="en-US" sz="933" dirty="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27" name="文本框 26"/>
            <p:cNvSpPr txBox="1">
              <a:spLocks noChangeArrowheads="1"/>
            </p:cNvSpPr>
            <p:nvPr/>
          </p:nvSpPr>
          <p:spPr bwMode="auto">
            <a:xfrm>
              <a:off x="5701136" y="1103850"/>
              <a:ext cx="1754326"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ctr"/>
              <a:r>
                <a:rPr lang="zh-CN" altLang="en-US" sz="2400" dirty="0">
                  <a:solidFill>
                    <a:srgbClr val="FFC001"/>
                  </a:solidFill>
                  <a:latin typeface="方正兰亭细黑简体" panose="02000000000000000000" pitchFamily="2" charset="-122"/>
                  <a:ea typeface="方正兰亭细黑简体" panose="02000000000000000000" pitchFamily="2" charset="-122"/>
                </a:rPr>
                <a:t>在这里输入标题</a:t>
              </a:r>
            </a:p>
          </p:txBody>
        </p:sp>
      </p:grpSp>
      <p:cxnSp>
        <p:nvCxnSpPr>
          <p:cNvPr id="28" name="直接连接符 27"/>
          <p:cNvCxnSpPr/>
          <p:nvPr/>
        </p:nvCxnSpPr>
        <p:spPr>
          <a:xfrm>
            <a:off x="4318281" y="2008957"/>
            <a:ext cx="0" cy="2138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7747281" y="2008957"/>
            <a:ext cx="0" cy="2138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KSO_Shape"/>
          <p:cNvSpPr/>
          <p:nvPr/>
        </p:nvSpPr>
        <p:spPr>
          <a:xfrm>
            <a:off x="586740" y="465575"/>
            <a:ext cx="429260" cy="461525"/>
          </a:xfrm>
          <a:prstGeom prst="homePlate">
            <a:avLst>
              <a:gd name="adj" fmla="val 32249"/>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1" name="文本框 30"/>
          <p:cNvSpPr txBox="1"/>
          <p:nvPr/>
        </p:nvSpPr>
        <p:spPr>
          <a:xfrm>
            <a:off x="399891" y="434727"/>
            <a:ext cx="3626848" cy="523220"/>
          </a:xfrm>
          <a:prstGeom prst="rect">
            <a:avLst/>
          </a:prstGeom>
          <a:noFill/>
        </p:spPr>
        <p:txBody>
          <a:bodyPr wrap="square" rtlCol="0">
            <a:spAutoFit/>
          </a:bodyPr>
          <a:lstStyle/>
          <a:p>
            <a:pPr algn="ctr"/>
            <a:r>
              <a:rPr lang="zh-CN" altLang="en-US" sz="2800" dirty="0">
                <a:solidFill>
                  <a:srgbClr val="3A3A3A"/>
                </a:solidFill>
                <a:latin typeface="方正兰亭细黑简体" panose="02000000000000000000" pitchFamily="2" charset="-122"/>
                <a:ea typeface="方正兰亭细黑简体" panose="02000000000000000000" pitchFamily="2" charset="-122"/>
              </a:rPr>
              <a:t>这里输入标题</a:t>
            </a:r>
          </a:p>
        </p:txBody>
      </p:sp>
      <p:sp>
        <p:nvSpPr>
          <p:cNvPr id="3" name="文本框 2"/>
          <p:cNvSpPr txBox="1"/>
          <p:nvPr/>
        </p:nvSpPr>
        <p:spPr>
          <a:xfrm>
            <a:off x="4318281" y="2438400"/>
            <a:ext cx="184731" cy="369332"/>
          </a:xfrm>
          <a:prstGeom prst="rect">
            <a:avLst/>
          </a:prstGeom>
          <a:noFill/>
        </p:spPr>
        <p:txBody>
          <a:bodyPr wrap="none" rtlCol="0">
            <a:spAutoFit/>
          </a:bodyPr>
          <a:lstStyle/>
          <a:p>
            <a:endParaRPr lang="zh-CN" altLang="en-US"/>
          </a:p>
        </p:txBody>
      </p:sp>
    </p:spTree>
    <p:extLst>
      <p:ext uri="{BB962C8B-B14F-4D97-AF65-F5344CB8AC3E}">
        <p14:creationId xmlns:p14="http://schemas.microsoft.com/office/powerpoint/2010/main" val="2199976741"/>
      </p:ext>
    </p:extLst>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49" presetClass="entr" presetSubtype="0" decel="100000" fill="hold" grpId="0" nodeType="withEffect">
                                  <p:stCondLst>
                                    <p:cond delay="20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 calcmode="lin" valueType="num">
                                      <p:cBhvr>
                                        <p:cTn id="14" dur="500" fill="hold"/>
                                        <p:tgtEl>
                                          <p:spTgt spid="5"/>
                                        </p:tgtEl>
                                        <p:attrNameLst>
                                          <p:attrName>style.rotation</p:attrName>
                                        </p:attrNameLst>
                                      </p:cBhvr>
                                      <p:tavLst>
                                        <p:tav tm="0">
                                          <p:val>
                                            <p:fltVal val="360"/>
                                          </p:val>
                                        </p:tav>
                                        <p:tav tm="100000">
                                          <p:val>
                                            <p:fltVal val="0"/>
                                          </p:val>
                                        </p:tav>
                                      </p:tavLst>
                                    </p:anim>
                                    <p:animEffect transition="in" filter="fade">
                                      <p:cBhvr>
                                        <p:cTn id="15" dur="500"/>
                                        <p:tgtEl>
                                          <p:spTgt spid="5"/>
                                        </p:tgtEl>
                                      </p:cBhvr>
                                    </p:animEffect>
                                  </p:childTnLst>
                                </p:cTn>
                              </p:par>
                              <p:par>
                                <p:cTn id="16" presetID="53" presetClass="entr" presetSubtype="16" fill="hold" grpId="0" nodeType="withEffect">
                                  <p:stCondLst>
                                    <p:cond delay="40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Effect transition="in" filter="fade">
                                      <p:cBhvr>
                                        <p:cTn id="20" dur="500"/>
                                        <p:tgtEl>
                                          <p:spTgt spid="12"/>
                                        </p:tgtEl>
                                      </p:cBhvr>
                                    </p:animEffect>
                                  </p:childTnLst>
                                </p:cTn>
                              </p:par>
                              <p:par>
                                <p:cTn id="21" presetID="49" presetClass="entr" presetSubtype="0" decel="100000" fill="hold" grpId="0" nodeType="withEffect">
                                  <p:stCondLst>
                                    <p:cond delay="60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 calcmode="lin" valueType="num">
                                      <p:cBhvr>
                                        <p:cTn id="25" dur="500" fill="hold"/>
                                        <p:tgtEl>
                                          <p:spTgt spid="13"/>
                                        </p:tgtEl>
                                        <p:attrNameLst>
                                          <p:attrName>style.rotation</p:attrName>
                                        </p:attrNameLst>
                                      </p:cBhvr>
                                      <p:tavLst>
                                        <p:tav tm="0">
                                          <p:val>
                                            <p:fltVal val="360"/>
                                          </p:val>
                                        </p:tav>
                                        <p:tav tm="100000">
                                          <p:val>
                                            <p:fltVal val="0"/>
                                          </p:val>
                                        </p:tav>
                                      </p:tavLst>
                                    </p:anim>
                                    <p:animEffect transition="in" filter="fade">
                                      <p:cBhvr>
                                        <p:cTn id="26" dur="500"/>
                                        <p:tgtEl>
                                          <p:spTgt spid="13"/>
                                        </p:tgtEl>
                                      </p:cBhvr>
                                    </p:animEffect>
                                  </p:childTnLst>
                                </p:cTn>
                              </p:par>
                              <p:par>
                                <p:cTn id="27" presetID="53" presetClass="entr" presetSubtype="16" fill="hold" grpId="0" nodeType="withEffect">
                                  <p:stCondLst>
                                    <p:cond delay="800"/>
                                  </p:stCondLst>
                                  <p:childTnLst>
                                    <p:set>
                                      <p:cBhvr>
                                        <p:cTn id="28" dur="1" fill="hold">
                                          <p:stCondLst>
                                            <p:cond delay="0"/>
                                          </p:stCondLst>
                                        </p:cTn>
                                        <p:tgtEl>
                                          <p:spTgt spid="20"/>
                                        </p:tgtEl>
                                        <p:attrNameLst>
                                          <p:attrName>style.visibility</p:attrName>
                                        </p:attrNameLst>
                                      </p:cBhvr>
                                      <p:to>
                                        <p:strVal val="visible"/>
                                      </p:to>
                                    </p:set>
                                    <p:anim calcmode="lin" valueType="num">
                                      <p:cBhvr>
                                        <p:cTn id="29" dur="500" fill="hold"/>
                                        <p:tgtEl>
                                          <p:spTgt spid="20"/>
                                        </p:tgtEl>
                                        <p:attrNameLst>
                                          <p:attrName>ppt_w</p:attrName>
                                        </p:attrNameLst>
                                      </p:cBhvr>
                                      <p:tavLst>
                                        <p:tav tm="0">
                                          <p:val>
                                            <p:fltVal val="0"/>
                                          </p:val>
                                        </p:tav>
                                        <p:tav tm="100000">
                                          <p:val>
                                            <p:strVal val="#ppt_w"/>
                                          </p:val>
                                        </p:tav>
                                      </p:tavLst>
                                    </p:anim>
                                    <p:anim calcmode="lin" valueType="num">
                                      <p:cBhvr>
                                        <p:cTn id="30" dur="500" fill="hold"/>
                                        <p:tgtEl>
                                          <p:spTgt spid="20"/>
                                        </p:tgtEl>
                                        <p:attrNameLst>
                                          <p:attrName>ppt_h</p:attrName>
                                        </p:attrNameLst>
                                      </p:cBhvr>
                                      <p:tavLst>
                                        <p:tav tm="0">
                                          <p:val>
                                            <p:fltVal val="0"/>
                                          </p:val>
                                        </p:tav>
                                        <p:tav tm="100000">
                                          <p:val>
                                            <p:strVal val="#ppt_h"/>
                                          </p:val>
                                        </p:tav>
                                      </p:tavLst>
                                    </p:anim>
                                    <p:animEffect transition="in" filter="fade">
                                      <p:cBhvr>
                                        <p:cTn id="31" dur="500"/>
                                        <p:tgtEl>
                                          <p:spTgt spid="20"/>
                                        </p:tgtEl>
                                      </p:cBhvr>
                                    </p:animEffect>
                                  </p:childTnLst>
                                </p:cTn>
                              </p:par>
                              <p:par>
                                <p:cTn id="32" presetID="49" presetClass="entr" presetSubtype="0" decel="100000" fill="hold" grpId="0" nodeType="withEffect">
                                  <p:stCondLst>
                                    <p:cond delay="1000"/>
                                  </p:stCondLst>
                                  <p:childTnLst>
                                    <p:set>
                                      <p:cBhvr>
                                        <p:cTn id="33" dur="1" fill="hold">
                                          <p:stCondLst>
                                            <p:cond delay="0"/>
                                          </p:stCondLst>
                                        </p:cTn>
                                        <p:tgtEl>
                                          <p:spTgt spid="21"/>
                                        </p:tgtEl>
                                        <p:attrNameLst>
                                          <p:attrName>style.visibility</p:attrName>
                                        </p:attrNameLst>
                                      </p:cBhvr>
                                      <p:to>
                                        <p:strVal val="visible"/>
                                      </p:to>
                                    </p:set>
                                    <p:anim calcmode="lin" valueType="num">
                                      <p:cBhvr>
                                        <p:cTn id="34" dur="500" fill="hold"/>
                                        <p:tgtEl>
                                          <p:spTgt spid="21"/>
                                        </p:tgtEl>
                                        <p:attrNameLst>
                                          <p:attrName>ppt_w</p:attrName>
                                        </p:attrNameLst>
                                      </p:cBhvr>
                                      <p:tavLst>
                                        <p:tav tm="0">
                                          <p:val>
                                            <p:fltVal val="0"/>
                                          </p:val>
                                        </p:tav>
                                        <p:tav tm="100000">
                                          <p:val>
                                            <p:strVal val="#ppt_w"/>
                                          </p:val>
                                        </p:tav>
                                      </p:tavLst>
                                    </p:anim>
                                    <p:anim calcmode="lin" valueType="num">
                                      <p:cBhvr>
                                        <p:cTn id="35" dur="500" fill="hold"/>
                                        <p:tgtEl>
                                          <p:spTgt spid="21"/>
                                        </p:tgtEl>
                                        <p:attrNameLst>
                                          <p:attrName>ppt_h</p:attrName>
                                        </p:attrNameLst>
                                      </p:cBhvr>
                                      <p:tavLst>
                                        <p:tav tm="0">
                                          <p:val>
                                            <p:fltVal val="0"/>
                                          </p:val>
                                        </p:tav>
                                        <p:tav tm="100000">
                                          <p:val>
                                            <p:strVal val="#ppt_h"/>
                                          </p:val>
                                        </p:tav>
                                      </p:tavLst>
                                    </p:anim>
                                    <p:anim calcmode="lin" valueType="num">
                                      <p:cBhvr>
                                        <p:cTn id="36" dur="500" fill="hold"/>
                                        <p:tgtEl>
                                          <p:spTgt spid="21"/>
                                        </p:tgtEl>
                                        <p:attrNameLst>
                                          <p:attrName>style.rotation</p:attrName>
                                        </p:attrNameLst>
                                      </p:cBhvr>
                                      <p:tavLst>
                                        <p:tav tm="0">
                                          <p:val>
                                            <p:fltVal val="360"/>
                                          </p:val>
                                        </p:tav>
                                        <p:tav tm="100000">
                                          <p:val>
                                            <p:fltVal val="0"/>
                                          </p:val>
                                        </p:tav>
                                      </p:tavLst>
                                    </p:anim>
                                    <p:animEffect transition="in" filter="fade">
                                      <p:cBhvr>
                                        <p:cTn id="37" dur="500"/>
                                        <p:tgtEl>
                                          <p:spTgt spid="21"/>
                                        </p:tgtEl>
                                      </p:cBhvr>
                                    </p:animEffect>
                                  </p:childTnLst>
                                </p:cTn>
                              </p:par>
                              <p:par>
                                <p:cTn id="38" presetID="22" presetClass="entr" presetSubtype="1" fill="hold" nodeType="withEffect">
                                  <p:stCondLst>
                                    <p:cond delay="1000"/>
                                  </p:stCondLst>
                                  <p:childTnLst>
                                    <p:set>
                                      <p:cBhvr>
                                        <p:cTn id="39" dur="1" fill="hold">
                                          <p:stCondLst>
                                            <p:cond delay="0"/>
                                          </p:stCondLst>
                                        </p:cTn>
                                        <p:tgtEl>
                                          <p:spTgt spid="28"/>
                                        </p:tgtEl>
                                        <p:attrNameLst>
                                          <p:attrName>style.visibility</p:attrName>
                                        </p:attrNameLst>
                                      </p:cBhvr>
                                      <p:to>
                                        <p:strVal val="visible"/>
                                      </p:to>
                                    </p:set>
                                    <p:animEffect transition="in" filter="wipe(up)">
                                      <p:cBhvr>
                                        <p:cTn id="40" dur="500"/>
                                        <p:tgtEl>
                                          <p:spTgt spid="28"/>
                                        </p:tgtEl>
                                      </p:cBhvr>
                                    </p:animEffect>
                                  </p:childTnLst>
                                </p:cTn>
                              </p:par>
                              <p:par>
                                <p:cTn id="41" presetID="22" presetClass="entr" presetSubtype="1" fill="hold" nodeType="withEffect">
                                  <p:stCondLst>
                                    <p:cond delay="1000"/>
                                  </p:stCondLst>
                                  <p:childTnLst>
                                    <p:set>
                                      <p:cBhvr>
                                        <p:cTn id="42" dur="1" fill="hold">
                                          <p:stCondLst>
                                            <p:cond delay="0"/>
                                          </p:stCondLst>
                                        </p:cTn>
                                        <p:tgtEl>
                                          <p:spTgt spid="29"/>
                                        </p:tgtEl>
                                        <p:attrNameLst>
                                          <p:attrName>style.visibility</p:attrName>
                                        </p:attrNameLst>
                                      </p:cBhvr>
                                      <p:to>
                                        <p:strVal val="visible"/>
                                      </p:to>
                                    </p:set>
                                    <p:animEffect transition="in" filter="wipe(up)">
                                      <p:cBhvr>
                                        <p:cTn id="43" dur="500"/>
                                        <p:tgtEl>
                                          <p:spTgt spid="29"/>
                                        </p:tgtEl>
                                      </p:cBhvr>
                                    </p:animEffect>
                                  </p:childTnLst>
                                </p:cTn>
                              </p:par>
                              <p:par>
                                <p:cTn id="44" presetID="42" presetClass="entr" presetSubtype="0" fill="hold" nodeType="withEffect">
                                  <p:stCondLst>
                                    <p:cond delay="100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1000" fill="hold"/>
                                        <p:tgtEl>
                                          <p:spTgt spid="6"/>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120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1000"/>
                                        <p:tgtEl>
                                          <p:spTgt spid="14"/>
                                        </p:tgtEl>
                                      </p:cBhvr>
                                    </p:animEffect>
                                    <p:anim calcmode="lin" valueType="num">
                                      <p:cBhvr>
                                        <p:cTn id="52" dur="1000" fill="hold"/>
                                        <p:tgtEl>
                                          <p:spTgt spid="14"/>
                                        </p:tgtEl>
                                        <p:attrNameLst>
                                          <p:attrName>ppt_x</p:attrName>
                                        </p:attrNameLst>
                                      </p:cBhvr>
                                      <p:tavLst>
                                        <p:tav tm="0">
                                          <p:val>
                                            <p:strVal val="#ppt_x"/>
                                          </p:val>
                                        </p:tav>
                                        <p:tav tm="100000">
                                          <p:val>
                                            <p:strVal val="#ppt_x"/>
                                          </p:val>
                                        </p:tav>
                                      </p:tavLst>
                                    </p:anim>
                                    <p:anim calcmode="lin" valueType="num">
                                      <p:cBhvr>
                                        <p:cTn id="53" dur="1000" fill="hold"/>
                                        <p:tgtEl>
                                          <p:spTgt spid="14"/>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1400"/>
                                  </p:stCondLst>
                                  <p:childTnLst>
                                    <p:set>
                                      <p:cBhvr>
                                        <p:cTn id="55" dur="1" fill="hold">
                                          <p:stCondLst>
                                            <p:cond delay="0"/>
                                          </p:stCondLst>
                                        </p:cTn>
                                        <p:tgtEl>
                                          <p:spTgt spid="22"/>
                                        </p:tgtEl>
                                        <p:attrNameLst>
                                          <p:attrName>style.visibility</p:attrName>
                                        </p:attrNameLst>
                                      </p:cBhvr>
                                      <p:to>
                                        <p:strVal val="visible"/>
                                      </p:to>
                                    </p:set>
                                    <p:animEffect transition="in" filter="fade">
                                      <p:cBhvr>
                                        <p:cTn id="56" dur="1000"/>
                                        <p:tgtEl>
                                          <p:spTgt spid="22"/>
                                        </p:tgtEl>
                                      </p:cBhvr>
                                    </p:animEffect>
                                    <p:anim calcmode="lin" valueType="num">
                                      <p:cBhvr>
                                        <p:cTn id="57" dur="1000" fill="hold"/>
                                        <p:tgtEl>
                                          <p:spTgt spid="22"/>
                                        </p:tgtEl>
                                        <p:attrNameLst>
                                          <p:attrName>ppt_x</p:attrName>
                                        </p:attrNameLst>
                                      </p:cBhvr>
                                      <p:tavLst>
                                        <p:tav tm="0">
                                          <p:val>
                                            <p:strVal val="#ppt_x"/>
                                          </p:val>
                                        </p:tav>
                                        <p:tav tm="100000">
                                          <p:val>
                                            <p:strVal val="#ppt_x"/>
                                          </p:val>
                                        </p:tav>
                                      </p:tavLst>
                                    </p:anim>
                                    <p:anim calcmode="lin" valueType="num">
                                      <p:cBhvr>
                                        <p:cTn id="58" dur="1000" fill="hold"/>
                                        <p:tgtEl>
                                          <p:spTgt spid="22"/>
                                        </p:tgtEl>
                                        <p:attrNameLst>
                                          <p:attrName>ppt_y</p:attrName>
                                        </p:attrNameLst>
                                      </p:cBhvr>
                                      <p:tavLst>
                                        <p:tav tm="0">
                                          <p:val>
                                            <p:strVal val="#ppt_y+.1"/>
                                          </p:val>
                                        </p:tav>
                                        <p:tav tm="100000">
                                          <p:val>
                                            <p:strVal val="#ppt_y"/>
                                          </p:val>
                                        </p:tav>
                                      </p:tavLst>
                                    </p:anim>
                                  </p:childTnLst>
                                </p:cTn>
                              </p:par>
                              <p:par>
                                <p:cTn id="59" presetID="2" presetClass="entr" presetSubtype="4" decel="100000" fill="hold" nodeType="withEffect">
                                  <p:stCondLst>
                                    <p:cond delay="1600"/>
                                  </p:stCondLst>
                                  <p:childTnLst>
                                    <p:set>
                                      <p:cBhvr>
                                        <p:cTn id="60" dur="1" fill="hold">
                                          <p:stCondLst>
                                            <p:cond delay="0"/>
                                          </p:stCondLst>
                                        </p:cTn>
                                        <p:tgtEl>
                                          <p:spTgt spid="9"/>
                                        </p:tgtEl>
                                        <p:attrNameLst>
                                          <p:attrName>style.visibility</p:attrName>
                                        </p:attrNameLst>
                                      </p:cBhvr>
                                      <p:to>
                                        <p:strVal val="visible"/>
                                      </p:to>
                                    </p:set>
                                    <p:anim calcmode="lin" valueType="num">
                                      <p:cBhvr additive="base">
                                        <p:cTn id="61" dur="1000" fill="hold"/>
                                        <p:tgtEl>
                                          <p:spTgt spid="9"/>
                                        </p:tgtEl>
                                        <p:attrNameLst>
                                          <p:attrName>ppt_x</p:attrName>
                                        </p:attrNameLst>
                                      </p:cBhvr>
                                      <p:tavLst>
                                        <p:tav tm="0">
                                          <p:val>
                                            <p:strVal val="#ppt_x"/>
                                          </p:val>
                                        </p:tav>
                                        <p:tav tm="100000">
                                          <p:val>
                                            <p:strVal val="#ppt_x"/>
                                          </p:val>
                                        </p:tav>
                                      </p:tavLst>
                                    </p:anim>
                                    <p:anim calcmode="lin" valueType="num">
                                      <p:cBhvr additive="base">
                                        <p:cTn id="62" dur="1000" fill="hold"/>
                                        <p:tgtEl>
                                          <p:spTgt spid="9"/>
                                        </p:tgtEl>
                                        <p:attrNameLst>
                                          <p:attrName>ppt_y</p:attrName>
                                        </p:attrNameLst>
                                      </p:cBhvr>
                                      <p:tavLst>
                                        <p:tav tm="0">
                                          <p:val>
                                            <p:strVal val="1+#ppt_h/2"/>
                                          </p:val>
                                        </p:tav>
                                        <p:tav tm="100000">
                                          <p:val>
                                            <p:strVal val="#ppt_y"/>
                                          </p:val>
                                        </p:tav>
                                      </p:tavLst>
                                    </p:anim>
                                  </p:childTnLst>
                                </p:cTn>
                              </p:par>
                              <p:par>
                                <p:cTn id="63" presetID="2" presetClass="entr" presetSubtype="4" decel="100000" fill="hold" nodeType="withEffect">
                                  <p:stCondLst>
                                    <p:cond delay="1800"/>
                                  </p:stCondLst>
                                  <p:childTnLst>
                                    <p:set>
                                      <p:cBhvr>
                                        <p:cTn id="64" dur="1" fill="hold">
                                          <p:stCondLst>
                                            <p:cond delay="0"/>
                                          </p:stCondLst>
                                        </p:cTn>
                                        <p:tgtEl>
                                          <p:spTgt spid="17"/>
                                        </p:tgtEl>
                                        <p:attrNameLst>
                                          <p:attrName>style.visibility</p:attrName>
                                        </p:attrNameLst>
                                      </p:cBhvr>
                                      <p:to>
                                        <p:strVal val="visible"/>
                                      </p:to>
                                    </p:set>
                                    <p:anim calcmode="lin" valueType="num">
                                      <p:cBhvr additive="base">
                                        <p:cTn id="65" dur="1000" fill="hold"/>
                                        <p:tgtEl>
                                          <p:spTgt spid="17"/>
                                        </p:tgtEl>
                                        <p:attrNameLst>
                                          <p:attrName>ppt_x</p:attrName>
                                        </p:attrNameLst>
                                      </p:cBhvr>
                                      <p:tavLst>
                                        <p:tav tm="0">
                                          <p:val>
                                            <p:strVal val="#ppt_x"/>
                                          </p:val>
                                        </p:tav>
                                        <p:tav tm="100000">
                                          <p:val>
                                            <p:strVal val="#ppt_x"/>
                                          </p:val>
                                        </p:tav>
                                      </p:tavLst>
                                    </p:anim>
                                    <p:anim calcmode="lin" valueType="num">
                                      <p:cBhvr additive="base">
                                        <p:cTn id="66" dur="1000" fill="hold"/>
                                        <p:tgtEl>
                                          <p:spTgt spid="17"/>
                                        </p:tgtEl>
                                        <p:attrNameLst>
                                          <p:attrName>ppt_y</p:attrName>
                                        </p:attrNameLst>
                                      </p:cBhvr>
                                      <p:tavLst>
                                        <p:tav tm="0">
                                          <p:val>
                                            <p:strVal val="1+#ppt_h/2"/>
                                          </p:val>
                                        </p:tav>
                                        <p:tav tm="100000">
                                          <p:val>
                                            <p:strVal val="#ppt_y"/>
                                          </p:val>
                                        </p:tav>
                                      </p:tavLst>
                                    </p:anim>
                                  </p:childTnLst>
                                </p:cTn>
                              </p:par>
                              <p:par>
                                <p:cTn id="67" presetID="2" presetClass="entr" presetSubtype="4" decel="100000" fill="hold" nodeType="withEffect">
                                  <p:stCondLst>
                                    <p:cond delay="2000"/>
                                  </p:stCondLst>
                                  <p:childTnLst>
                                    <p:set>
                                      <p:cBhvr>
                                        <p:cTn id="68" dur="1" fill="hold">
                                          <p:stCondLst>
                                            <p:cond delay="0"/>
                                          </p:stCondLst>
                                        </p:cTn>
                                        <p:tgtEl>
                                          <p:spTgt spid="25"/>
                                        </p:tgtEl>
                                        <p:attrNameLst>
                                          <p:attrName>style.visibility</p:attrName>
                                        </p:attrNameLst>
                                      </p:cBhvr>
                                      <p:to>
                                        <p:strVal val="visible"/>
                                      </p:to>
                                    </p:set>
                                    <p:anim calcmode="lin" valueType="num">
                                      <p:cBhvr additive="base">
                                        <p:cTn id="69" dur="1000" fill="hold"/>
                                        <p:tgtEl>
                                          <p:spTgt spid="25"/>
                                        </p:tgtEl>
                                        <p:attrNameLst>
                                          <p:attrName>ppt_x</p:attrName>
                                        </p:attrNameLst>
                                      </p:cBhvr>
                                      <p:tavLst>
                                        <p:tav tm="0">
                                          <p:val>
                                            <p:strVal val="#ppt_x"/>
                                          </p:val>
                                        </p:tav>
                                        <p:tav tm="100000">
                                          <p:val>
                                            <p:strVal val="#ppt_x"/>
                                          </p:val>
                                        </p:tav>
                                      </p:tavLst>
                                    </p:anim>
                                    <p:anim calcmode="lin" valueType="num">
                                      <p:cBhvr additive="base">
                                        <p:cTn id="70" dur="10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Graphic spid="5" grpId="0">
        <p:bldAsOne/>
      </p:bldGraphic>
      <p:bldP spid="12" grpId="0" animBg="1"/>
      <p:bldGraphic spid="13" grpId="0">
        <p:bldAsOne/>
      </p:bldGraphic>
      <p:bldP spid="20" grpId="0" animBg="1"/>
      <p:bldGraphic spid="21"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0" y="1498563"/>
            <a:ext cx="4660490" cy="3770263"/>
          </a:xfrm>
          <a:prstGeom prst="rect">
            <a:avLst/>
          </a:prstGeom>
          <a:noFill/>
        </p:spPr>
        <p:txBody>
          <a:bodyPr wrap="square" rtlCol="0">
            <a:spAutoFit/>
          </a:bodyPr>
          <a:lstStyle/>
          <a:p>
            <a:r>
              <a:rPr lang="en-US" altLang="zh-CN" sz="23900" dirty="0">
                <a:solidFill>
                  <a:schemeClr val="tx1">
                    <a:alpha val="3000"/>
                  </a:schemeClr>
                </a:solidFill>
                <a:latin typeface="Arial Black" panose="020B0A04020102020204" pitchFamily="34" charset="0"/>
              </a:rPr>
              <a:t>02</a:t>
            </a:r>
            <a:endParaRPr lang="zh-CN" altLang="en-US" sz="23900" dirty="0">
              <a:solidFill>
                <a:schemeClr val="tx1">
                  <a:alpha val="3000"/>
                </a:schemeClr>
              </a:solidFill>
              <a:latin typeface="Arial Black" panose="020B0A04020102020204" pitchFamily="34" charset="0"/>
            </a:endParaRPr>
          </a:p>
        </p:txBody>
      </p:sp>
      <p:sp>
        <p:nvSpPr>
          <p:cNvPr id="10" name="矩形 9"/>
          <p:cNvSpPr/>
          <p:nvPr/>
        </p:nvSpPr>
        <p:spPr>
          <a:xfrm>
            <a:off x="2208114" y="2746015"/>
            <a:ext cx="2339102" cy="461665"/>
          </a:xfrm>
          <a:prstGeom prst="rect">
            <a:avLst/>
          </a:prstGeom>
        </p:spPr>
        <p:txBody>
          <a:bodyPr wrap="none">
            <a:spAutoFit/>
          </a:bodyPr>
          <a:lstStyle/>
          <a:p>
            <a:pPr lvl="0" algn="ctr"/>
            <a:r>
              <a:rPr lang="zh-CN" altLang="en-US" sz="2400" dirty="0">
                <a:solidFill>
                  <a:srgbClr val="FFC001"/>
                </a:solidFill>
                <a:latin typeface="方正兰亭细黑简体" panose="02000000000000000000" pitchFamily="2" charset="-122"/>
                <a:ea typeface="方正兰亭细黑简体" panose="02000000000000000000" pitchFamily="2" charset="-122"/>
              </a:rPr>
              <a:t>在这里输入目录</a:t>
            </a:r>
          </a:p>
        </p:txBody>
      </p:sp>
      <p:sp>
        <p:nvSpPr>
          <p:cNvPr id="11" name="文本框 10"/>
          <p:cNvSpPr txBox="1"/>
          <p:nvPr/>
        </p:nvSpPr>
        <p:spPr>
          <a:xfrm>
            <a:off x="2254045" y="3188632"/>
            <a:ext cx="4102659" cy="830997"/>
          </a:xfrm>
          <a:prstGeom prst="rect">
            <a:avLst/>
          </a:prstGeom>
          <a:noFill/>
        </p:spPr>
        <p:txBody>
          <a:bodyPr wrap="square" rtlCol="0">
            <a:spAutoFit/>
          </a:bodyPr>
          <a:lstStyle/>
          <a:p>
            <a:pPr algn="just"/>
            <a:r>
              <a:rPr lang="en-US" altLang="zh-CN" sz="1200" dirty="0">
                <a:latin typeface="Calibri Light" panose="020F0302020204030204" pitchFamily="34" charset="0"/>
              </a:rPr>
              <a:t>Do </a:t>
            </a:r>
            <a:r>
              <a:rPr lang="en-US" altLang="zh-CN" sz="1200" dirty="0" err="1">
                <a:latin typeface="Calibri Light" panose="020F0302020204030204" pitchFamily="34" charset="0"/>
              </a:rPr>
              <a:t>onething</a:t>
            </a:r>
            <a:r>
              <a:rPr lang="en-US" altLang="zh-CN" sz="1200" dirty="0">
                <a:latin typeface="Calibri Light" panose="020F0302020204030204" pitchFamily="34" charset="0"/>
              </a:rPr>
              <a:t> at a time, and do well. Never forget to say “thanks”. Keep on going never give up. Whatever is worth doing is worth doing well. Believe in yourself. Believe in yourself. Action speak louder than words.</a:t>
            </a:r>
            <a:endParaRPr lang="zh-CN" altLang="en-US" b="1" dirty="0">
              <a:solidFill>
                <a:srgbClr val="3A3A3A"/>
              </a:solidFill>
              <a:latin typeface="Calibri Light" panose="020F0302020204030204" pitchFamily="34" charset="0"/>
            </a:endParaRPr>
          </a:p>
        </p:txBody>
      </p:sp>
      <p:cxnSp>
        <p:nvCxnSpPr>
          <p:cNvPr id="12" name="直接连接符 11"/>
          <p:cNvCxnSpPr/>
          <p:nvPr/>
        </p:nvCxnSpPr>
        <p:spPr>
          <a:xfrm>
            <a:off x="2124387" y="2811946"/>
            <a:ext cx="0" cy="1425775"/>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3" name="圆角矩形 12"/>
          <p:cNvSpPr/>
          <p:nvPr/>
        </p:nvSpPr>
        <p:spPr>
          <a:xfrm>
            <a:off x="4509371" y="3940029"/>
            <a:ext cx="1730273" cy="271612"/>
          </a:xfrm>
          <a:prstGeom prst="roundRect">
            <a:avLst>
              <a:gd name="adj" fmla="val 50000"/>
            </a:avLst>
          </a:pr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6" name="矩形 15"/>
          <p:cNvSpPr/>
          <p:nvPr/>
        </p:nvSpPr>
        <p:spPr>
          <a:xfrm>
            <a:off x="6662056" y="2776084"/>
            <a:ext cx="5529943" cy="1521958"/>
          </a:xfrm>
          <a:prstGeom prst="rect">
            <a:avLst/>
          </a:prstGeom>
          <a:solidFill>
            <a:srgbClr val="FFC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1147500" y="2976847"/>
            <a:ext cx="995785" cy="1015663"/>
          </a:xfrm>
          <a:prstGeom prst="rect">
            <a:avLst/>
          </a:prstGeom>
        </p:spPr>
        <p:txBody>
          <a:bodyPr wrap="none" rtlCol="0">
            <a:spAutoFit/>
          </a:bodyPr>
          <a:lstStyle/>
          <a:p>
            <a:r>
              <a:rPr lang="en-US" altLang="zh-CN" sz="6000">
                <a:ea typeface="Yu Gothic UI Light" panose="020B0300000000000000" pitchFamily="34" charset="-128"/>
              </a:rPr>
              <a:t>02</a:t>
            </a:r>
            <a:endParaRPr lang="zh-CN" altLang="en-US" sz="6000" dirty="0"/>
          </a:p>
        </p:txBody>
      </p:sp>
    </p:spTree>
    <p:extLst>
      <p:ext uri="{BB962C8B-B14F-4D97-AF65-F5344CB8AC3E}">
        <p14:creationId xmlns:p14="http://schemas.microsoft.com/office/powerpoint/2010/main" val="4001026102"/>
      </p:ext>
    </p:extLst>
  </p:cSld>
  <p:clrMapOvr>
    <a:masterClrMapping/>
  </p:clrMapOvr>
  <p:transition spd="slow" advTm="0">
    <p:push/>
  </p:transition>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PA" val="v3.0.1"/>
</p:tagLst>
</file>

<file path=ppt/tags/tag100.xml><?xml version="1.0" encoding="utf-8"?>
<p:tagLst xmlns:a="http://schemas.openxmlformats.org/drawingml/2006/main" xmlns:r="http://schemas.openxmlformats.org/officeDocument/2006/relationships" xmlns:p="http://schemas.openxmlformats.org/presentationml/2006/main">
  <p:tag name="PA" val="v3.0.1"/>
</p:tagLst>
</file>

<file path=ppt/tags/tag101.xml><?xml version="1.0" encoding="utf-8"?>
<p:tagLst xmlns:a="http://schemas.openxmlformats.org/drawingml/2006/main" xmlns:r="http://schemas.openxmlformats.org/officeDocument/2006/relationships" xmlns:p="http://schemas.openxmlformats.org/presentationml/2006/main">
  <p:tag name="PA" val="v3.0.1"/>
</p:tagLst>
</file>

<file path=ppt/tags/tag102.xml><?xml version="1.0" encoding="utf-8"?>
<p:tagLst xmlns:a="http://schemas.openxmlformats.org/drawingml/2006/main" xmlns:r="http://schemas.openxmlformats.org/officeDocument/2006/relationships" xmlns:p="http://schemas.openxmlformats.org/presentationml/2006/main">
  <p:tag name="PA" val="v3.0.1"/>
</p:tagLst>
</file>

<file path=ppt/tags/tag103.xml><?xml version="1.0" encoding="utf-8"?>
<p:tagLst xmlns:a="http://schemas.openxmlformats.org/drawingml/2006/main" xmlns:r="http://schemas.openxmlformats.org/officeDocument/2006/relationships" xmlns:p="http://schemas.openxmlformats.org/presentationml/2006/main">
  <p:tag name="PA" val="v3.0.1"/>
</p:tagLst>
</file>

<file path=ppt/tags/tag104.xml><?xml version="1.0" encoding="utf-8"?>
<p:tagLst xmlns:a="http://schemas.openxmlformats.org/drawingml/2006/main" xmlns:r="http://schemas.openxmlformats.org/officeDocument/2006/relationships" xmlns:p="http://schemas.openxmlformats.org/presentationml/2006/main">
  <p:tag name="PA" val="v3.0.1"/>
</p:tagLst>
</file>

<file path=ppt/tags/tag105.xml><?xml version="1.0" encoding="utf-8"?>
<p:tagLst xmlns:a="http://schemas.openxmlformats.org/drawingml/2006/main" xmlns:r="http://schemas.openxmlformats.org/officeDocument/2006/relationships" xmlns:p="http://schemas.openxmlformats.org/presentationml/2006/main">
  <p:tag name="PA" val="v3.0.1"/>
</p:tagLst>
</file>

<file path=ppt/tags/tag106.xml><?xml version="1.0" encoding="utf-8"?>
<p:tagLst xmlns:a="http://schemas.openxmlformats.org/drawingml/2006/main" xmlns:r="http://schemas.openxmlformats.org/officeDocument/2006/relationships" xmlns:p="http://schemas.openxmlformats.org/presentationml/2006/main">
  <p:tag name="PA" val="v3.0.1"/>
</p:tagLst>
</file>

<file path=ppt/tags/tag107.xml><?xml version="1.0" encoding="utf-8"?>
<p:tagLst xmlns:a="http://schemas.openxmlformats.org/drawingml/2006/main" xmlns:r="http://schemas.openxmlformats.org/officeDocument/2006/relationships" xmlns:p="http://schemas.openxmlformats.org/presentationml/2006/main">
  <p:tag name="PA" val="v3.0.1"/>
</p:tagLst>
</file>

<file path=ppt/tags/tag108.xml><?xml version="1.0" encoding="utf-8"?>
<p:tagLst xmlns:a="http://schemas.openxmlformats.org/drawingml/2006/main" xmlns:r="http://schemas.openxmlformats.org/officeDocument/2006/relationships" xmlns:p="http://schemas.openxmlformats.org/presentationml/2006/main">
  <p:tag name="PA" val="v3.0.1"/>
</p:tagLst>
</file>

<file path=ppt/tags/tag109.xml><?xml version="1.0" encoding="utf-8"?>
<p:tagLst xmlns:a="http://schemas.openxmlformats.org/drawingml/2006/main" xmlns:r="http://schemas.openxmlformats.org/officeDocument/2006/relationships" xmlns:p="http://schemas.openxmlformats.org/presentationml/2006/main">
  <p:tag name="PA" val="v3.0.1"/>
</p:tagLst>
</file>

<file path=ppt/tags/tag11.xml><?xml version="1.0" encoding="utf-8"?>
<p:tagLst xmlns:a="http://schemas.openxmlformats.org/drawingml/2006/main" xmlns:r="http://schemas.openxmlformats.org/officeDocument/2006/relationships" xmlns:p="http://schemas.openxmlformats.org/presentationml/2006/main">
  <p:tag name="PA" val="v3.0.1"/>
</p:tagLst>
</file>

<file path=ppt/tags/tag110.xml><?xml version="1.0" encoding="utf-8"?>
<p:tagLst xmlns:a="http://schemas.openxmlformats.org/drawingml/2006/main" xmlns:r="http://schemas.openxmlformats.org/officeDocument/2006/relationships" xmlns:p="http://schemas.openxmlformats.org/presentationml/2006/main">
  <p:tag name="PA" val="v3.0.1"/>
</p:tagLst>
</file>

<file path=ppt/tags/tag111.xml><?xml version="1.0" encoding="utf-8"?>
<p:tagLst xmlns:a="http://schemas.openxmlformats.org/drawingml/2006/main" xmlns:r="http://schemas.openxmlformats.org/officeDocument/2006/relationships" xmlns:p="http://schemas.openxmlformats.org/presentationml/2006/main">
  <p:tag name="PA" val="v3.0.1"/>
</p:tagLst>
</file>

<file path=ppt/tags/tag112.xml><?xml version="1.0" encoding="utf-8"?>
<p:tagLst xmlns:a="http://schemas.openxmlformats.org/drawingml/2006/main" xmlns:r="http://schemas.openxmlformats.org/officeDocument/2006/relationships" xmlns:p="http://schemas.openxmlformats.org/presentationml/2006/main">
  <p:tag name="PA" val="v3.0.1"/>
</p:tagLst>
</file>

<file path=ppt/tags/tag113.xml><?xml version="1.0" encoding="utf-8"?>
<p:tagLst xmlns:a="http://schemas.openxmlformats.org/drawingml/2006/main" xmlns:r="http://schemas.openxmlformats.org/officeDocument/2006/relationships" xmlns:p="http://schemas.openxmlformats.org/presentationml/2006/main">
  <p:tag name="PA" val="v3.0.1"/>
</p:tagLst>
</file>

<file path=ppt/tags/tag114.xml><?xml version="1.0" encoding="utf-8"?>
<p:tagLst xmlns:a="http://schemas.openxmlformats.org/drawingml/2006/main" xmlns:r="http://schemas.openxmlformats.org/officeDocument/2006/relationships" xmlns:p="http://schemas.openxmlformats.org/presentationml/2006/main">
  <p:tag name="PA" val="v3.0.1"/>
</p:tagLst>
</file>

<file path=ppt/tags/tag115.xml><?xml version="1.0" encoding="utf-8"?>
<p:tagLst xmlns:a="http://schemas.openxmlformats.org/drawingml/2006/main" xmlns:r="http://schemas.openxmlformats.org/officeDocument/2006/relationships" xmlns:p="http://schemas.openxmlformats.org/presentationml/2006/main">
  <p:tag name="PA" val="v3.0.1"/>
</p:tagLst>
</file>

<file path=ppt/tags/tag116.xml><?xml version="1.0" encoding="utf-8"?>
<p:tagLst xmlns:a="http://schemas.openxmlformats.org/drawingml/2006/main" xmlns:r="http://schemas.openxmlformats.org/officeDocument/2006/relationships" xmlns:p="http://schemas.openxmlformats.org/presentationml/2006/main">
  <p:tag name="PA" val="v3.0.1"/>
</p:tagLst>
</file>

<file path=ppt/tags/tag117.xml><?xml version="1.0" encoding="utf-8"?>
<p:tagLst xmlns:a="http://schemas.openxmlformats.org/drawingml/2006/main" xmlns:r="http://schemas.openxmlformats.org/officeDocument/2006/relationships" xmlns:p="http://schemas.openxmlformats.org/presentationml/2006/main">
  <p:tag name="PA" val="v3.0.1"/>
</p:tagLst>
</file>

<file path=ppt/tags/tag118.xml><?xml version="1.0" encoding="utf-8"?>
<p:tagLst xmlns:a="http://schemas.openxmlformats.org/drawingml/2006/main" xmlns:r="http://schemas.openxmlformats.org/officeDocument/2006/relationships" xmlns:p="http://schemas.openxmlformats.org/presentationml/2006/main">
  <p:tag name="PA" val="v3.0.1"/>
</p:tagLst>
</file>

<file path=ppt/tags/tag119.xml><?xml version="1.0" encoding="utf-8"?>
<p:tagLst xmlns:a="http://schemas.openxmlformats.org/drawingml/2006/main" xmlns:r="http://schemas.openxmlformats.org/officeDocument/2006/relationships" xmlns:p="http://schemas.openxmlformats.org/presentationml/2006/main">
  <p:tag name="PA" val="v3.0.1"/>
</p:tagLst>
</file>

<file path=ppt/tags/tag12.xml><?xml version="1.0" encoding="utf-8"?>
<p:tagLst xmlns:a="http://schemas.openxmlformats.org/drawingml/2006/main" xmlns:r="http://schemas.openxmlformats.org/officeDocument/2006/relationships" xmlns:p="http://schemas.openxmlformats.org/presentationml/2006/main">
  <p:tag name="PA" val="v3.0.1"/>
</p:tagLst>
</file>

<file path=ppt/tags/tag120.xml><?xml version="1.0" encoding="utf-8"?>
<p:tagLst xmlns:a="http://schemas.openxmlformats.org/drawingml/2006/main" xmlns:r="http://schemas.openxmlformats.org/officeDocument/2006/relationships" xmlns:p="http://schemas.openxmlformats.org/presentationml/2006/main">
  <p:tag name="PA" val="v3.0.1"/>
</p:tagLst>
</file>

<file path=ppt/tags/tag121.xml><?xml version="1.0" encoding="utf-8"?>
<p:tagLst xmlns:a="http://schemas.openxmlformats.org/drawingml/2006/main" xmlns:r="http://schemas.openxmlformats.org/officeDocument/2006/relationships" xmlns:p="http://schemas.openxmlformats.org/presentationml/2006/main">
  <p:tag name="PA" val="v3.0.1"/>
</p:tagLst>
</file>

<file path=ppt/tags/tag122.xml><?xml version="1.0" encoding="utf-8"?>
<p:tagLst xmlns:a="http://schemas.openxmlformats.org/drawingml/2006/main" xmlns:r="http://schemas.openxmlformats.org/officeDocument/2006/relationships" xmlns:p="http://schemas.openxmlformats.org/presentationml/2006/main">
  <p:tag name="PA" val="v3.0.1"/>
</p:tagLst>
</file>

<file path=ppt/tags/tag123.xml><?xml version="1.0" encoding="utf-8"?>
<p:tagLst xmlns:a="http://schemas.openxmlformats.org/drawingml/2006/main" xmlns:r="http://schemas.openxmlformats.org/officeDocument/2006/relationships" xmlns:p="http://schemas.openxmlformats.org/presentationml/2006/main">
  <p:tag name="PA" val="v3.0.1"/>
</p:tagLst>
</file>

<file path=ppt/tags/tag124.xml><?xml version="1.0" encoding="utf-8"?>
<p:tagLst xmlns:a="http://schemas.openxmlformats.org/drawingml/2006/main" xmlns:r="http://schemas.openxmlformats.org/officeDocument/2006/relationships" xmlns:p="http://schemas.openxmlformats.org/presentationml/2006/main">
  <p:tag name="PA" val="v3.0.1"/>
</p:tagLst>
</file>

<file path=ppt/tags/tag125.xml><?xml version="1.0" encoding="utf-8"?>
<p:tagLst xmlns:a="http://schemas.openxmlformats.org/drawingml/2006/main" xmlns:r="http://schemas.openxmlformats.org/officeDocument/2006/relationships" xmlns:p="http://schemas.openxmlformats.org/presentationml/2006/main">
  <p:tag name="PA" val="v3.0.1"/>
</p:tagLst>
</file>

<file path=ppt/tags/tag126.xml><?xml version="1.0" encoding="utf-8"?>
<p:tagLst xmlns:a="http://schemas.openxmlformats.org/drawingml/2006/main" xmlns:r="http://schemas.openxmlformats.org/officeDocument/2006/relationships" xmlns:p="http://schemas.openxmlformats.org/presentationml/2006/main">
  <p:tag name="PA" val="v3.0.1"/>
</p:tagLst>
</file>

<file path=ppt/tags/tag127.xml><?xml version="1.0" encoding="utf-8"?>
<p:tagLst xmlns:a="http://schemas.openxmlformats.org/drawingml/2006/main" xmlns:r="http://schemas.openxmlformats.org/officeDocument/2006/relationships" xmlns:p="http://schemas.openxmlformats.org/presentationml/2006/main">
  <p:tag name="PA" val="v3.0.1"/>
</p:tagLst>
</file>

<file path=ppt/tags/tag128.xml><?xml version="1.0" encoding="utf-8"?>
<p:tagLst xmlns:a="http://schemas.openxmlformats.org/drawingml/2006/main" xmlns:r="http://schemas.openxmlformats.org/officeDocument/2006/relationships" xmlns:p="http://schemas.openxmlformats.org/presentationml/2006/main">
  <p:tag name="PA" val="v3.0.1"/>
</p:tagLst>
</file>

<file path=ppt/tags/tag129.xml><?xml version="1.0" encoding="utf-8"?>
<p:tagLst xmlns:a="http://schemas.openxmlformats.org/drawingml/2006/main" xmlns:r="http://schemas.openxmlformats.org/officeDocument/2006/relationships" xmlns:p="http://schemas.openxmlformats.org/presentationml/2006/main">
  <p:tag name="PA" val="v3.0.1"/>
</p:tagLst>
</file>

<file path=ppt/tags/tag13.xml><?xml version="1.0" encoding="utf-8"?>
<p:tagLst xmlns:a="http://schemas.openxmlformats.org/drawingml/2006/main" xmlns:r="http://schemas.openxmlformats.org/officeDocument/2006/relationships" xmlns:p="http://schemas.openxmlformats.org/presentationml/2006/main">
  <p:tag name="PA" val="v3.0.1"/>
</p:tagLst>
</file>

<file path=ppt/tags/tag130.xml><?xml version="1.0" encoding="utf-8"?>
<p:tagLst xmlns:a="http://schemas.openxmlformats.org/drawingml/2006/main" xmlns:r="http://schemas.openxmlformats.org/officeDocument/2006/relationships" xmlns:p="http://schemas.openxmlformats.org/presentationml/2006/main">
  <p:tag name="PA" val="v3.0.1"/>
</p:tagLst>
</file>

<file path=ppt/tags/tag131.xml><?xml version="1.0" encoding="utf-8"?>
<p:tagLst xmlns:a="http://schemas.openxmlformats.org/drawingml/2006/main" xmlns:r="http://schemas.openxmlformats.org/officeDocument/2006/relationships" xmlns:p="http://schemas.openxmlformats.org/presentationml/2006/main">
  <p:tag name="PA" val="v3.0.1"/>
</p:tagLst>
</file>

<file path=ppt/tags/tag132.xml><?xml version="1.0" encoding="utf-8"?>
<p:tagLst xmlns:a="http://schemas.openxmlformats.org/drawingml/2006/main" xmlns:r="http://schemas.openxmlformats.org/officeDocument/2006/relationships" xmlns:p="http://schemas.openxmlformats.org/presentationml/2006/main">
  <p:tag name="PA" val="v3.0.1"/>
</p:tagLst>
</file>

<file path=ppt/tags/tag133.xml><?xml version="1.0" encoding="utf-8"?>
<p:tagLst xmlns:a="http://schemas.openxmlformats.org/drawingml/2006/main" xmlns:r="http://schemas.openxmlformats.org/officeDocument/2006/relationships" xmlns:p="http://schemas.openxmlformats.org/presentationml/2006/main">
  <p:tag name="PA" val="v3.0.1"/>
</p:tagLst>
</file>

<file path=ppt/tags/tag134.xml><?xml version="1.0" encoding="utf-8"?>
<p:tagLst xmlns:a="http://schemas.openxmlformats.org/drawingml/2006/main" xmlns:r="http://schemas.openxmlformats.org/officeDocument/2006/relationships" xmlns:p="http://schemas.openxmlformats.org/presentationml/2006/main">
  <p:tag name="PA" val="v3.0.1"/>
</p:tagLst>
</file>

<file path=ppt/tags/tag135.xml><?xml version="1.0" encoding="utf-8"?>
<p:tagLst xmlns:a="http://schemas.openxmlformats.org/drawingml/2006/main" xmlns:r="http://schemas.openxmlformats.org/officeDocument/2006/relationships" xmlns:p="http://schemas.openxmlformats.org/presentationml/2006/main">
  <p:tag name="PA" val="v3.0.1"/>
</p:tagLst>
</file>

<file path=ppt/tags/tag136.xml><?xml version="1.0" encoding="utf-8"?>
<p:tagLst xmlns:a="http://schemas.openxmlformats.org/drawingml/2006/main" xmlns:r="http://schemas.openxmlformats.org/officeDocument/2006/relationships" xmlns:p="http://schemas.openxmlformats.org/presentationml/2006/main">
  <p:tag name="PA" val="v3.0.1"/>
</p:tagLst>
</file>

<file path=ppt/tags/tag137.xml><?xml version="1.0" encoding="utf-8"?>
<p:tagLst xmlns:a="http://schemas.openxmlformats.org/drawingml/2006/main" xmlns:r="http://schemas.openxmlformats.org/officeDocument/2006/relationships" xmlns:p="http://schemas.openxmlformats.org/presentationml/2006/main">
  <p:tag name="PA" val="v3.0.1"/>
</p:tagLst>
</file>

<file path=ppt/tags/tag138.xml><?xml version="1.0" encoding="utf-8"?>
<p:tagLst xmlns:a="http://schemas.openxmlformats.org/drawingml/2006/main" xmlns:r="http://schemas.openxmlformats.org/officeDocument/2006/relationships" xmlns:p="http://schemas.openxmlformats.org/presentationml/2006/main">
  <p:tag name="PA" val="v3.0.1"/>
</p:tagLst>
</file>

<file path=ppt/tags/tag139.xml><?xml version="1.0" encoding="utf-8"?>
<p:tagLst xmlns:a="http://schemas.openxmlformats.org/drawingml/2006/main" xmlns:r="http://schemas.openxmlformats.org/officeDocument/2006/relationships" xmlns:p="http://schemas.openxmlformats.org/presentationml/2006/main">
  <p:tag name="PA" val="v3.0.1"/>
</p:tagLst>
</file>

<file path=ppt/tags/tag14.xml><?xml version="1.0" encoding="utf-8"?>
<p:tagLst xmlns:a="http://schemas.openxmlformats.org/drawingml/2006/main" xmlns:r="http://schemas.openxmlformats.org/officeDocument/2006/relationships" xmlns:p="http://schemas.openxmlformats.org/presentationml/2006/main">
  <p:tag name="PA" val="v3.0.1"/>
</p:tagLst>
</file>

<file path=ppt/tags/tag140.xml><?xml version="1.0" encoding="utf-8"?>
<p:tagLst xmlns:a="http://schemas.openxmlformats.org/drawingml/2006/main" xmlns:r="http://schemas.openxmlformats.org/officeDocument/2006/relationships" xmlns:p="http://schemas.openxmlformats.org/presentationml/2006/main">
  <p:tag name="PA" val="v3.0.1"/>
</p:tagLst>
</file>

<file path=ppt/tags/tag141.xml><?xml version="1.0" encoding="utf-8"?>
<p:tagLst xmlns:a="http://schemas.openxmlformats.org/drawingml/2006/main" xmlns:r="http://schemas.openxmlformats.org/officeDocument/2006/relationships" xmlns:p="http://schemas.openxmlformats.org/presentationml/2006/main">
  <p:tag name="PA" val="v3.0.1"/>
</p:tagLst>
</file>

<file path=ppt/tags/tag142.xml><?xml version="1.0" encoding="utf-8"?>
<p:tagLst xmlns:a="http://schemas.openxmlformats.org/drawingml/2006/main" xmlns:r="http://schemas.openxmlformats.org/officeDocument/2006/relationships" xmlns:p="http://schemas.openxmlformats.org/presentationml/2006/main">
  <p:tag name="PA" val="v3.0.1"/>
</p:tagLst>
</file>

<file path=ppt/tags/tag143.xml><?xml version="1.0" encoding="utf-8"?>
<p:tagLst xmlns:a="http://schemas.openxmlformats.org/drawingml/2006/main" xmlns:r="http://schemas.openxmlformats.org/officeDocument/2006/relationships" xmlns:p="http://schemas.openxmlformats.org/presentationml/2006/main">
  <p:tag name="PA" val="v3.0.1"/>
</p:tagLst>
</file>

<file path=ppt/tags/tag144.xml><?xml version="1.0" encoding="utf-8"?>
<p:tagLst xmlns:a="http://schemas.openxmlformats.org/drawingml/2006/main" xmlns:r="http://schemas.openxmlformats.org/officeDocument/2006/relationships" xmlns:p="http://schemas.openxmlformats.org/presentationml/2006/main">
  <p:tag name="PA" val="v3.0.1"/>
</p:tagLst>
</file>

<file path=ppt/tags/tag145.xml><?xml version="1.0" encoding="utf-8"?>
<p:tagLst xmlns:a="http://schemas.openxmlformats.org/drawingml/2006/main" xmlns:r="http://schemas.openxmlformats.org/officeDocument/2006/relationships" xmlns:p="http://schemas.openxmlformats.org/presentationml/2006/main">
  <p:tag name="PA" val="v3.0.1"/>
</p:tagLst>
</file>

<file path=ppt/tags/tag146.xml><?xml version="1.0" encoding="utf-8"?>
<p:tagLst xmlns:a="http://schemas.openxmlformats.org/drawingml/2006/main" xmlns:r="http://schemas.openxmlformats.org/officeDocument/2006/relationships" xmlns:p="http://schemas.openxmlformats.org/presentationml/2006/main">
  <p:tag name="PA" val="v3.0.1"/>
</p:tagLst>
</file>

<file path=ppt/tags/tag147.xml><?xml version="1.0" encoding="utf-8"?>
<p:tagLst xmlns:a="http://schemas.openxmlformats.org/drawingml/2006/main" xmlns:r="http://schemas.openxmlformats.org/officeDocument/2006/relationships" xmlns:p="http://schemas.openxmlformats.org/presentationml/2006/main">
  <p:tag name="PA" val="v3.0.1"/>
</p:tagLst>
</file>

<file path=ppt/tags/tag148.xml><?xml version="1.0" encoding="utf-8"?>
<p:tagLst xmlns:a="http://schemas.openxmlformats.org/drawingml/2006/main" xmlns:r="http://schemas.openxmlformats.org/officeDocument/2006/relationships" xmlns:p="http://schemas.openxmlformats.org/presentationml/2006/main">
  <p:tag name="PA" val="v3.0.1"/>
</p:tagLst>
</file>

<file path=ppt/tags/tag149.xml><?xml version="1.0" encoding="utf-8"?>
<p:tagLst xmlns:a="http://schemas.openxmlformats.org/drawingml/2006/main" xmlns:r="http://schemas.openxmlformats.org/officeDocument/2006/relationships" xmlns:p="http://schemas.openxmlformats.org/presentationml/2006/main">
  <p:tag name="PA" val="v3.0.1"/>
</p:tagLst>
</file>

<file path=ppt/tags/tag15.xml><?xml version="1.0" encoding="utf-8"?>
<p:tagLst xmlns:a="http://schemas.openxmlformats.org/drawingml/2006/main" xmlns:r="http://schemas.openxmlformats.org/officeDocument/2006/relationships" xmlns:p="http://schemas.openxmlformats.org/presentationml/2006/main">
  <p:tag name="PA" val="v3.0.1"/>
</p:tagLst>
</file>

<file path=ppt/tags/tag150.xml><?xml version="1.0" encoding="utf-8"?>
<p:tagLst xmlns:a="http://schemas.openxmlformats.org/drawingml/2006/main" xmlns:r="http://schemas.openxmlformats.org/officeDocument/2006/relationships" xmlns:p="http://schemas.openxmlformats.org/presentationml/2006/main">
  <p:tag name="PA" val="v3.0.1"/>
</p:tagLst>
</file>

<file path=ppt/tags/tag151.xml><?xml version="1.0" encoding="utf-8"?>
<p:tagLst xmlns:a="http://schemas.openxmlformats.org/drawingml/2006/main" xmlns:r="http://schemas.openxmlformats.org/officeDocument/2006/relationships" xmlns:p="http://schemas.openxmlformats.org/presentationml/2006/main">
  <p:tag name="PA" val="v3.0.1"/>
</p:tagLst>
</file>

<file path=ppt/tags/tag152.xml><?xml version="1.0" encoding="utf-8"?>
<p:tagLst xmlns:a="http://schemas.openxmlformats.org/drawingml/2006/main" xmlns:r="http://schemas.openxmlformats.org/officeDocument/2006/relationships" xmlns:p="http://schemas.openxmlformats.org/presentationml/2006/main">
  <p:tag name="PA" val="v3.0.1"/>
</p:tagLst>
</file>

<file path=ppt/tags/tag153.xml><?xml version="1.0" encoding="utf-8"?>
<p:tagLst xmlns:a="http://schemas.openxmlformats.org/drawingml/2006/main" xmlns:r="http://schemas.openxmlformats.org/officeDocument/2006/relationships" xmlns:p="http://schemas.openxmlformats.org/presentationml/2006/main">
  <p:tag name="PA" val="v3.0.1"/>
</p:tagLst>
</file>

<file path=ppt/tags/tag154.xml><?xml version="1.0" encoding="utf-8"?>
<p:tagLst xmlns:a="http://schemas.openxmlformats.org/drawingml/2006/main" xmlns:r="http://schemas.openxmlformats.org/officeDocument/2006/relationships" xmlns:p="http://schemas.openxmlformats.org/presentationml/2006/main">
  <p:tag name="PA" val="v3.0.1"/>
</p:tagLst>
</file>

<file path=ppt/tags/tag155.xml><?xml version="1.0" encoding="utf-8"?>
<p:tagLst xmlns:a="http://schemas.openxmlformats.org/drawingml/2006/main" xmlns:r="http://schemas.openxmlformats.org/officeDocument/2006/relationships" xmlns:p="http://schemas.openxmlformats.org/presentationml/2006/main">
  <p:tag name="PA" val="v3.0.1"/>
</p:tagLst>
</file>

<file path=ppt/tags/tag156.xml><?xml version="1.0" encoding="utf-8"?>
<p:tagLst xmlns:a="http://schemas.openxmlformats.org/drawingml/2006/main" xmlns:r="http://schemas.openxmlformats.org/officeDocument/2006/relationships" xmlns:p="http://schemas.openxmlformats.org/presentationml/2006/main">
  <p:tag name="PA" val="v3.0.1"/>
</p:tagLst>
</file>

<file path=ppt/tags/tag157.xml><?xml version="1.0" encoding="utf-8"?>
<p:tagLst xmlns:a="http://schemas.openxmlformats.org/drawingml/2006/main" xmlns:r="http://schemas.openxmlformats.org/officeDocument/2006/relationships" xmlns:p="http://schemas.openxmlformats.org/presentationml/2006/main">
  <p:tag name="PA" val="v3.0.1"/>
</p:tagLst>
</file>

<file path=ppt/tags/tag158.xml><?xml version="1.0" encoding="utf-8"?>
<p:tagLst xmlns:a="http://schemas.openxmlformats.org/drawingml/2006/main" xmlns:r="http://schemas.openxmlformats.org/officeDocument/2006/relationships" xmlns:p="http://schemas.openxmlformats.org/presentationml/2006/main">
  <p:tag name="PA" val="v3.0.1"/>
</p:tagLst>
</file>

<file path=ppt/tags/tag159.xml><?xml version="1.0" encoding="utf-8"?>
<p:tagLst xmlns:a="http://schemas.openxmlformats.org/drawingml/2006/main" xmlns:r="http://schemas.openxmlformats.org/officeDocument/2006/relationships" xmlns:p="http://schemas.openxmlformats.org/presentationml/2006/main">
  <p:tag name="PA" val="v3.0.1"/>
</p:tagLst>
</file>

<file path=ppt/tags/tag16.xml><?xml version="1.0" encoding="utf-8"?>
<p:tagLst xmlns:a="http://schemas.openxmlformats.org/drawingml/2006/main" xmlns:r="http://schemas.openxmlformats.org/officeDocument/2006/relationships" xmlns:p="http://schemas.openxmlformats.org/presentationml/2006/main">
  <p:tag name="PA" val="v3.0.1"/>
</p:tagLst>
</file>

<file path=ppt/tags/tag160.xml><?xml version="1.0" encoding="utf-8"?>
<p:tagLst xmlns:a="http://schemas.openxmlformats.org/drawingml/2006/main" xmlns:r="http://schemas.openxmlformats.org/officeDocument/2006/relationships" xmlns:p="http://schemas.openxmlformats.org/presentationml/2006/main">
  <p:tag name="PA" val="v3.0.1"/>
</p:tagLst>
</file>

<file path=ppt/tags/tag161.xml><?xml version="1.0" encoding="utf-8"?>
<p:tagLst xmlns:a="http://schemas.openxmlformats.org/drawingml/2006/main" xmlns:r="http://schemas.openxmlformats.org/officeDocument/2006/relationships" xmlns:p="http://schemas.openxmlformats.org/presentationml/2006/main">
  <p:tag name="PA" val="v3.0.1"/>
</p:tagLst>
</file>

<file path=ppt/tags/tag162.xml><?xml version="1.0" encoding="utf-8"?>
<p:tagLst xmlns:a="http://schemas.openxmlformats.org/drawingml/2006/main" xmlns:r="http://schemas.openxmlformats.org/officeDocument/2006/relationships" xmlns:p="http://schemas.openxmlformats.org/presentationml/2006/main">
  <p:tag name="PA" val="v3.0.1"/>
</p:tagLst>
</file>

<file path=ppt/tags/tag163.xml><?xml version="1.0" encoding="utf-8"?>
<p:tagLst xmlns:a="http://schemas.openxmlformats.org/drawingml/2006/main" xmlns:r="http://schemas.openxmlformats.org/officeDocument/2006/relationships" xmlns:p="http://schemas.openxmlformats.org/presentationml/2006/main">
  <p:tag name="PA" val="v3.0.1"/>
</p:tagLst>
</file>

<file path=ppt/tags/tag164.xml><?xml version="1.0" encoding="utf-8"?>
<p:tagLst xmlns:a="http://schemas.openxmlformats.org/drawingml/2006/main" xmlns:r="http://schemas.openxmlformats.org/officeDocument/2006/relationships" xmlns:p="http://schemas.openxmlformats.org/presentationml/2006/main">
  <p:tag name="PA" val="v3.0.1"/>
</p:tagLst>
</file>

<file path=ppt/tags/tag165.xml><?xml version="1.0" encoding="utf-8"?>
<p:tagLst xmlns:a="http://schemas.openxmlformats.org/drawingml/2006/main" xmlns:r="http://schemas.openxmlformats.org/officeDocument/2006/relationships" xmlns:p="http://schemas.openxmlformats.org/presentationml/2006/main">
  <p:tag name="PA" val="v3.0.1"/>
</p:tagLst>
</file>

<file path=ppt/tags/tag166.xml><?xml version="1.0" encoding="utf-8"?>
<p:tagLst xmlns:a="http://schemas.openxmlformats.org/drawingml/2006/main" xmlns:r="http://schemas.openxmlformats.org/officeDocument/2006/relationships" xmlns:p="http://schemas.openxmlformats.org/presentationml/2006/main">
  <p:tag name="PA" val="v3.0.1"/>
</p:tagLst>
</file>

<file path=ppt/tags/tag167.xml><?xml version="1.0" encoding="utf-8"?>
<p:tagLst xmlns:a="http://schemas.openxmlformats.org/drawingml/2006/main" xmlns:r="http://schemas.openxmlformats.org/officeDocument/2006/relationships" xmlns:p="http://schemas.openxmlformats.org/presentationml/2006/main">
  <p:tag name="PA" val="v3.0.1"/>
</p:tagLst>
</file>

<file path=ppt/tags/tag168.xml><?xml version="1.0" encoding="utf-8"?>
<p:tagLst xmlns:a="http://schemas.openxmlformats.org/drawingml/2006/main" xmlns:r="http://schemas.openxmlformats.org/officeDocument/2006/relationships" xmlns:p="http://schemas.openxmlformats.org/presentationml/2006/main">
  <p:tag name="PA" val="v3.0.1"/>
</p:tagLst>
</file>

<file path=ppt/tags/tag169.xml><?xml version="1.0" encoding="utf-8"?>
<p:tagLst xmlns:a="http://schemas.openxmlformats.org/drawingml/2006/main" xmlns:r="http://schemas.openxmlformats.org/officeDocument/2006/relationships" xmlns:p="http://schemas.openxmlformats.org/presentationml/2006/main">
  <p:tag name="PA" val="v3.0.1"/>
</p:tagLst>
</file>

<file path=ppt/tags/tag17.xml><?xml version="1.0" encoding="utf-8"?>
<p:tagLst xmlns:a="http://schemas.openxmlformats.org/drawingml/2006/main" xmlns:r="http://schemas.openxmlformats.org/officeDocument/2006/relationships" xmlns:p="http://schemas.openxmlformats.org/presentationml/2006/main">
  <p:tag name="PA" val="v3.0.1"/>
</p:tagLst>
</file>

<file path=ppt/tags/tag170.xml><?xml version="1.0" encoding="utf-8"?>
<p:tagLst xmlns:a="http://schemas.openxmlformats.org/drawingml/2006/main" xmlns:r="http://schemas.openxmlformats.org/officeDocument/2006/relationships" xmlns:p="http://schemas.openxmlformats.org/presentationml/2006/main">
  <p:tag name="PA" val="v3.0.1"/>
</p:tagLst>
</file>

<file path=ppt/tags/tag171.xml><?xml version="1.0" encoding="utf-8"?>
<p:tagLst xmlns:a="http://schemas.openxmlformats.org/drawingml/2006/main" xmlns:r="http://schemas.openxmlformats.org/officeDocument/2006/relationships" xmlns:p="http://schemas.openxmlformats.org/presentationml/2006/main">
  <p:tag name="PA" val="v3.0.1"/>
</p:tagLst>
</file>

<file path=ppt/tags/tag172.xml><?xml version="1.0" encoding="utf-8"?>
<p:tagLst xmlns:a="http://schemas.openxmlformats.org/drawingml/2006/main" xmlns:r="http://schemas.openxmlformats.org/officeDocument/2006/relationships" xmlns:p="http://schemas.openxmlformats.org/presentationml/2006/main">
  <p:tag name="PA" val="v3.0.1"/>
</p:tagLst>
</file>

<file path=ppt/tags/tag173.xml><?xml version="1.0" encoding="utf-8"?>
<p:tagLst xmlns:a="http://schemas.openxmlformats.org/drawingml/2006/main" xmlns:r="http://schemas.openxmlformats.org/officeDocument/2006/relationships" xmlns:p="http://schemas.openxmlformats.org/presentationml/2006/main">
  <p:tag name="PA" val="v3.0.1"/>
</p:tagLst>
</file>

<file path=ppt/tags/tag174.xml><?xml version="1.0" encoding="utf-8"?>
<p:tagLst xmlns:a="http://schemas.openxmlformats.org/drawingml/2006/main" xmlns:r="http://schemas.openxmlformats.org/officeDocument/2006/relationships" xmlns:p="http://schemas.openxmlformats.org/presentationml/2006/main">
  <p:tag name="PA" val="v3.0.1"/>
</p:tagLst>
</file>

<file path=ppt/tags/tag175.xml><?xml version="1.0" encoding="utf-8"?>
<p:tagLst xmlns:a="http://schemas.openxmlformats.org/drawingml/2006/main" xmlns:r="http://schemas.openxmlformats.org/officeDocument/2006/relationships" xmlns:p="http://schemas.openxmlformats.org/presentationml/2006/main">
  <p:tag name="PA" val="v3.0.1"/>
</p:tagLst>
</file>

<file path=ppt/tags/tag176.xml><?xml version="1.0" encoding="utf-8"?>
<p:tagLst xmlns:a="http://schemas.openxmlformats.org/drawingml/2006/main" xmlns:r="http://schemas.openxmlformats.org/officeDocument/2006/relationships" xmlns:p="http://schemas.openxmlformats.org/presentationml/2006/main">
  <p:tag name="PA" val="v3.0.1"/>
</p:tagLst>
</file>

<file path=ppt/tags/tag177.xml><?xml version="1.0" encoding="utf-8"?>
<p:tagLst xmlns:a="http://schemas.openxmlformats.org/drawingml/2006/main" xmlns:r="http://schemas.openxmlformats.org/officeDocument/2006/relationships" xmlns:p="http://schemas.openxmlformats.org/presentationml/2006/main">
  <p:tag name="PA" val="v3.0.1"/>
</p:tagLst>
</file>

<file path=ppt/tags/tag178.xml><?xml version="1.0" encoding="utf-8"?>
<p:tagLst xmlns:a="http://schemas.openxmlformats.org/drawingml/2006/main" xmlns:r="http://schemas.openxmlformats.org/officeDocument/2006/relationships" xmlns:p="http://schemas.openxmlformats.org/presentationml/2006/main">
  <p:tag name="PA" val="v3.0.1"/>
</p:tagLst>
</file>

<file path=ppt/tags/tag179.xml><?xml version="1.0" encoding="utf-8"?>
<p:tagLst xmlns:a="http://schemas.openxmlformats.org/drawingml/2006/main" xmlns:r="http://schemas.openxmlformats.org/officeDocument/2006/relationships" xmlns:p="http://schemas.openxmlformats.org/presentationml/2006/main">
  <p:tag name="PA" val="v3.0.1"/>
</p:tagLst>
</file>

<file path=ppt/tags/tag18.xml><?xml version="1.0" encoding="utf-8"?>
<p:tagLst xmlns:a="http://schemas.openxmlformats.org/drawingml/2006/main" xmlns:r="http://schemas.openxmlformats.org/officeDocument/2006/relationships" xmlns:p="http://schemas.openxmlformats.org/presentationml/2006/main">
  <p:tag name="PA" val="v3.0.1"/>
</p:tagLst>
</file>

<file path=ppt/tags/tag180.xml><?xml version="1.0" encoding="utf-8"?>
<p:tagLst xmlns:a="http://schemas.openxmlformats.org/drawingml/2006/main" xmlns:r="http://schemas.openxmlformats.org/officeDocument/2006/relationships" xmlns:p="http://schemas.openxmlformats.org/presentationml/2006/main">
  <p:tag name="PA" val="v3.0.1"/>
</p:tagLst>
</file>

<file path=ppt/tags/tag181.xml><?xml version="1.0" encoding="utf-8"?>
<p:tagLst xmlns:a="http://schemas.openxmlformats.org/drawingml/2006/main" xmlns:r="http://schemas.openxmlformats.org/officeDocument/2006/relationships" xmlns:p="http://schemas.openxmlformats.org/presentationml/2006/main">
  <p:tag name="PA" val="v3.0.1"/>
</p:tagLst>
</file>

<file path=ppt/tags/tag182.xml><?xml version="1.0" encoding="utf-8"?>
<p:tagLst xmlns:a="http://schemas.openxmlformats.org/drawingml/2006/main" xmlns:r="http://schemas.openxmlformats.org/officeDocument/2006/relationships" xmlns:p="http://schemas.openxmlformats.org/presentationml/2006/main">
  <p:tag name="PA" val="v3.0.1"/>
</p:tagLst>
</file>

<file path=ppt/tags/tag183.xml><?xml version="1.0" encoding="utf-8"?>
<p:tagLst xmlns:a="http://schemas.openxmlformats.org/drawingml/2006/main" xmlns:r="http://schemas.openxmlformats.org/officeDocument/2006/relationships" xmlns:p="http://schemas.openxmlformats.org/presentationml/2006/main">
  <p:tag name="PA" val="v3.0.1"/>
</p:tagLst>
</file>

<file path=ppt/tags/tag184.xml><?xml version="1.0" encoding="utf-8"?>
<p:tagLst xmlns:a="http://schemas.openxmlformats.org/drawingml/2006/main" xmlns:r="http://schemas.openxmlformats.org/officeDocument/2006/relationships" xmlns:p="http://schemas.openxmlformats.org/presentationml/2006/main">
  <p:tag name="PA" val="v3.0.1"/>
</p:tagLst>
</file>

<file path=ppt/tags/tag185.xml><?xml version="1.0" encoding="utf-8"?>
<p:tagLst xmlns:a="http://schemas.openxmlformats.org/drawingml/2006/main" xmlns:r="http://schemas.openxmlformats.org/officeDocument/2006/relationships" xmlns:p="http://schemas.openxmlformats.org/presentationml/2006/main">
  <p:tag name="PA" val="v3.0.1"/>
</p:tagLst>
</file>

<file path=ppt/tags/tag186.xml><?xml version="1.0" encoding="utf-8"?>
<p:tagLst xmlns:a="http://schemas.openxmlformats.org/drawingml/2006/main" xmlns:r="http://schemas.openxmlformats.org/officeDocument/2006/relationships" xmlns:p="http://schemas.openxmlformats.org/presentationml/2006/main">
  <p:tag name="PA" val="v3.0.1"/>
</p:tagLst>
</file>

<file path=ppt/tags/tag187.xml><?xml version="1.0" encoding="utf-8"?>
<p:tagLst xmlns:a="http://schemas.openxmlformats.org/drawingml/2006/main" xmlns:r="http://schemas.openxmlformats.org/officeDocument/2006/relationships" xmlns:p="http://schemas.openxmlformats.org/presentationml/2006/main">
  <p:tag name="PA" val="v3.0.1"/>
</p:tagLst>
</file>

<file path=ppt/tags/tag188.xml><?xml version="1.0" encoding="utf-8"?>
<p:tagLst xmlns:a="http://schemas.openxmlformats.org/drawingml/2006/main" xmlns:r="http://schemas.openxmlformats.org/officeDocument/2006/relationships" xmlns:p="http://schemas.openxmlformats.org/presentationml/2006/main">
  <p:tag name="PA" val="v3.0.1"/>
</p:tagLst>
</file>

<file path=ppt/tags/tag189.xml><?xml version="1.0" encoding="utf-8"?>
<p:tagLst xmlns:a="http://schemas.openxmlformats.org/drawingml/2006/main" xmlns:r="http://schemas.openxmlformats.org/officeDocument/2006/relationships" xmlns:p="http://schemas.openxmlformats.org/presentationml/2006/main">
  <p:tag name="PA" val="v3.0.1"/>
</p:tagLst>
</file>

<file path=ppt/tags/tag19.xml><?xml version="1.0" encoding="utf-8"?>
<p:tagLst xmlns:a="http://schemas.openxmlformats.org/drawingml/2006/main" xmlns:r="http://schemas.openxmlformats.org/officeDocument/2006/relationships" xmlns:p="http://schemas.openxmlformats.org/presentationml/2006/main">
  <p:tag name="PA" val="v3.0.1"/>
</p:tagLst>
</file>

<file path=ppt/tags/tag190.xml><?xml version="1.0" encoding="utf-8"?>
<p:tagLst xmlns:a="http://schemas.openxmlformats.org/drawingml/2006/main" xmlns:r="http://schemas.openxmlformats.org/officeDocument/2006/relationships" xmlns:p="http://schemas.openxmlformats.org/presentationml/2006/main">
  <p:tag name="PA" val="v3.0.1"/>
</p:tagLst>
</file>

<file path=ppt/tags/tag191.xml><?xml version="1.0" encoding="utf-8"?>
<p:tagLst xmlns:a="http://schemas.openxmlformats.org/drawingml/2006/main" xmlns:r="http://schemas.openxmlformats.org/officeDocument/2006/relationships" xmlns:p="http://schemas.openxmlformats.org/presentationml/2006/main">
  <p:tag name="PA" val="v3.0.1"/>
</p:tagLst>
</file>

<file path=ppt/tags/tag192.xml><?xml version="1.0" encoding="utf-8"?>
<p:tagLst xmlns:a="http://schemas.openxmlformats.org/drawingml/2006/main" xmlns:r="http://schemas.openxmlformats.org/officeDocument/2006/relationships" xmlns:p="http://schemas.openxmlformats.org/presentationml/2006/main">
  <p:tag name="PA" val="v3.0.1"/>
</p:tagLst>
</file>

<file path=ppt/tags/tag193.xml><?xml version="1.0" encoding="utf-8"?>
<p:tagLst xmlns:a="http://schemas.openxmlformats.org/drawingml/2006/main" xmlns:r="http://schemas.openxmlformats.org/officeDocument/2006/relationships" xmlns:p="http://schemas.openxmlformats.org/presentationml/2006/main">
  <p:tag name="PA" val="v3.0.1"/>
</p:tagLst>
</file>

<file path=ppt/tags/tag194.xml><?xml version="1.0" encoding="utf-8"?>
<p:tagLst xmlns:a="http://schemas.openxmlformats.org/drawingml/2006/main" xmlns:r="http://schemas.openxmlformats.org/officeDocument/2006/relationships" xmlns:p="http://schemas.openxmlformats.org/presentationml/2006/main">
  <p:tag name="PA" val="v3.0.1"/>
</p:tagLst>
</file>

<file path=ppt/tags/tag195.xml><?xml version="1.0" encoding="utf-8"?>
<p:tagLst xmlns:a="http://schemas.openxmlformats.org/drawingml/2006/main" xmlns:r="http://schemas.openxmlformats.org/officeDocument/2006/relationships" xmlns:p="http://schemas.openxmlformats.org/presentationml/2006/main">
  <p:tag name="PA" val="v3.0.1"/>
</p:tagLst>
</file>

<file path=ppt/tags/tag196.xml><?xml version="1.0" encoding="utf-8"?>
<p:tagLst xmlns:a="http://schemas.openxmlformats.org/drawingml/2006/main" xmlns:r="http://schemas.openxmlformats.org/officeDocument/2006/relationships" xmlns:p="http://schemas.openxmlformats.org/presentationml/2006/main">
  <p:tag name="PA" val="v3.0.1"/>
</p:tagLst>
</file>

<file path=ppt/tags/tag197.xml><?xml version="1.0" encoding="utf-8"?>
<p:tagLst xmlns:a="http://schemas.openxmlformats.org/drawingml/2006/main" xmlns:r="http://schemas.openxmlformats.org/officeDocument/2006/relationships" xmlns:p="http://schemas.openxmlformats.org/presentationml/2006/main">
  <p:tag name="PA" val="v3.0.1"/>
</p:tagLst>
</file>

<file path=ppt/tags/tag198.xml><?xml version="1.0" encoding="utf-8"?>
<p:tagLst xmlns:a="http://schemas.openxmlformats.org/drawingml/2006/main" xmlns:r="http://schemas.openxmlformats.org/officeDocument/2006/relationships" xmlns:p="http://schemas.openxmlformats.org/presentationml/2006/main">
  <p:tag name="PA" val="v3.0.1"/>
</p:tagLst>
</file>

<file path=ppt/tags/tag199.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20.xml><?xml version="1.0" encoding="utf-8"?>
<p:tagLst xmlns:a="http://schemas.openxmlformats.org/drawingml/2006/main" xmlns:r="http://schemas.openxmlformats.org/officeDocument/2006/relationships" xmlns:p="http://schemas.openxmlformats.org/presentationml/2006/main">
  <p:tag name="PA" val="v3.0.1"/>
</p:tagLst>
</file>

<file path=ppt/tags/tag200.xml><?xml version="1.0" encoding="utf-8"?>
<p:tagLst xmlns:a="http://schemas.openxmlformats.org/drawingml/2006/main" xmlns:r="http://schemas.openxmlformats.org/officeDocument/2006/relationships" xmlns:p="http://schemas.openxmlformats.org/presentationml/2006/main">
  <p:tag name="PA" val="v3.0.1"/>
</p:tagLst>
</file>

<file path=ppt/tags/tag201.xml><?xml version="1.0" encoding="utf-8"?>
<p:tagLst xmlns:a="http://schemas.openxmlformats.org/drawingml/2006/main" xmlns:r="http://schemas.openxmlformats.org/officeDocument/2006/relationships" xmlns:p="http://schemas.openxmlformats.org/presentationml/2006/main">
  <p:tag name="PA" val="v3.0.1"/>
</p:tagLst>
</file>

<file path=ppt/tags/tag202.xml><?xml version="1.0" encoding="utf-8"?>
<p:tagLst xmlns:a="http://schemas.openxmlformats.org/drawingml/2006/main" xmlns:r="http://schemas.openxmlformats.org/officeDocument/2006/relationships" xmlns:p="http://schemas.openxmlformats.org/presentationml/2006/main">
  <p:tag name="PA" val="v3.0.1"/>
</p:tagLst>
</file>

<file path=ppt/tags/tag203.xml><?xml version="1.0" encoding="utf-8"?>
<p:tagLst xmlns:a="http://schemas.openxmlformats.org/drawingml/2006/main" xmlns:r="http://schemas.openxmlformats.org/officeDocument/2006/relationships" xmlns:p="http://schemas.openxmlformats.org/presentationml/2006/main">
  <p:tag name="PA" val="v3.0.1"/>
</p:tagLst>
</file>

<file path=ppt/tags/tag204.xml><?xml version="1.0" encoding="utf-8"?>
<p:tagLst xmlns:a="http://schemas.openxmlformats.org/drawingml/2006/main" xmlns:r="http://schemas.openxmlformats.org/officeDocument/2006/relationships" xmlns:p="http://schemas.openxmlformats.org/presentationml/2006/main">
  <p:tag name="PA" val="v3.0.1"/>
</p:tagLst>
</file>

<file path=ppt/tags/tag205.xml><?xml version="1.0" encoding="utf-8"?>
<p:tagLst xmlns:a="http://schemas.openxmlformats.org/drawingml/2006/main" xmlns:r="http://schemas.openxmlformats.org/officeDocument/2006/relationships" xmlns:p="http://schemas.openxmlformats.org/presentationml/2006/main">
  <p:tag name="PA" val="v3.0.1"/>
</p:tagLst>
</file>

<file path=ppt/tags/tag206.xml><?xml version="1.0" encoding="utf-8"?>
<p:tagLst xmlns:a="http://schemas.openxmlformats.org/drawingml/2006/main" xmlns:r="http://schemas.openxmlformats.org/officeDocument/2006/relationships" xmlns:p="http://schemas.openxmlformats.org/presentationml/2006/main">
  <p:tag name="PA" val="v3.0.1"/>
</p:tagLst>
</file>

<file path=ppt/tags/tag207.xml><?xml version="1.0" encoding="utf-8"?>
<p:tagLst xmlns:a="http://schemas.openxmlformats.org/drawingml/2006/main" xmlns:r="http://schemas.openxmlformats.org/officeDocument/2006/relationships" xmlns:p="http://schemas.openxmlformats.org/presentationml/2006/main">
  <p:tag name="PA" val="v3.0.1"/>
</p:tagLst>
</file>

<file path=ppt/tags/tag208.xml><?xml version="1.0" encoding="utf-8"?>
<p:tagLst xmlns:a="http://schemas.openxmlformats.org/drawingml/2006/main" xmlns:r="http://schemas.openxmlformats.org/officeDocument/2006/relationships" xmlns:p="http://schemas.openxmlformats.org/presentationml/2006/main">
  <p:tag name="PA" val="v3.0.1"/>
</p:tagLst>
</file>

<file path=ppt/tags/tag209.xml><?xml version="1.0" encoding="utf-8"?>
<p:tagLst xmlns:a="http://schemas.openxmlformats.org/drawingml/2006/main" xmlns:r="http://schemas.openxmlformats.org/officeDocument/2006/relationships" xmlns:p="http://schemas.openxmlformats.org/presentationml/2006/main">
  <p:tag name="PA" val="v3.0.1"/>
</p:tagLst>
</file>

<file path=ppt/tags/tag21.xml><?xml version="1.0" encoding="utf-8"?>
<p:tagLst xmlns:a="http://schemas.openxmlformats.org/drawingml/2006/main" xmlns:r="http://schemas.openxmlformats.org/officeDocument/2006/relationships" xmlns:p="http://schemas.openxmlformats.org/presentationml/2006/main">
  <p:tag name="PA" val="v3.0.1"/>
</p:tagLst>
</file>

<file path=ppt/tags/tag210.xml><?xml version="1.0" encoding="utf-8"?>
<p:tagLst xmlns:a="http://schemas.openxmlformats.org/drawingml/2006/main" xmlns:r="http://schemas.openxmlformats.org/officeDocument/2006/relationships" xmlns:p="http://schemas.openxmlformats.org/presentationml/2006/main">
  <p:tag name="PA" val="v3.0.1"/>
</p:tagLst>
</file>

<file path=ppt/tags/tag211.xml><?xml version="1.0" encoding="utf-8"?>
<p:tagLst xmlns:a="http://schemas.openxmlformats.org/drawingml/2006/main" xmlns:r="http://schemas.openxmlformats.org/officeDocument/2006/relationships" xmlns:p="http://schemas.openxmlformats.org/presentationml/2006/main">
  <p:tag name="PA" val="v3.0.1"/>
</p:tagLst>
</file>

<file path=ppt/tags/tag22.xml><?xml version="1.0" encoding="utf-8"?>
<p:tagLst xmlns:a="http://schemas.openxmlformats.org/drawingml/2006/main" xmlns:r="http://schemas.openxmlformats.org/officeDocument/2006/relationships" xmlns:p="http://schemas.openxmlformats.org/presentationml/2006/main">
  <p:tag name="PA" val="v3.0.1"/>
</p:tagLst>
</file>

<file path=ppt/tags/tag23.xml><?xml version="1.0" encoding="utf-8"?>
<p:tagLst xmlns:a="http://schemas.openxmlformats.org/drawingml/2006/main" xmlns:r="http://schemas.openxmlformats.org/officeDocument/2006/relationships" xmlns:p="http://schemas.openxmlformats.org/presentationml/2006/main">
  <p:tag name="PA" val="v3.0.1"/>
</p:tagLst>
</file>

<file path=ppt/tags/tag24.xml><?xml version="1.0" encoding="utf-8"?>
<p:tagLst xmlns:a="http://schemas.openxmlformats.org/drawingml/2006/main" xmlns:r="http://schemas.openxmlformats.org/officeDocument/2006/relationships" xmlns:p="http://schemas.openxmlformats.org/presentationml/2006/main">
  <p:tag name="PA" val="v3.0.1"/>
</p:tagLst>
</file>

<file path=ppt/tags/tag25.xml><?xml version="1.0" encoding="utf-8"?>
<p:tagLst xmlns:a="http://schemas.openxmlformats.org/drawingml/2006/main" xmlns:r="http://schemas.openxmlformats.org/officeDocument/2006/relationships" xmlns:p="http://schemas.openxmlformats.org/presentationml/2006/main">
  <p:tag name="PA" val="v3.0.1"/>
</p:tagLst>
</file>

<file path=ppt/tags/tag26.xml><?xml version="1.0" encoding="utf-8"?>
<p:tagLst xmlns:a="http://schemas.openxmlformats.org/drawingml/2006/main" xmlns:r="http://schemas.openxmlformats.org/officeDocument/2006/relationships" xmlns:p="http://schemas.openxmlformats.org/presentationml/2006/main">
  <p:tag name="PA" val="v3.0.1"/>
</p:tagLst>
</file>

<file path=ppt/tags/tag27.xml><?xml version="1.0" encoding="utf-8"?>
<p:tagLst xmlns:a="http://schemas.openxmlformats.org/drawingml/2006/main" xmlns:r="http://schemas.openxmlformats.org/officeDocument/2006/relationships" xmlns:p="http://schemas.openxmlformats.org/presentationml/2006/main">
  <p:tag name="PA" val="v3.0.1"/>
</p:tagLst>
</file>

<file path=ppt/tags/tag28.xml><?xml version="1.0" encoding="utf-8"?>
<p:tagLst xmlns:a="http://schemas.openxmlformats.org/drawingml/2006/main" xmlns:r="http://schemas.openxmlformats.org/officeDocument/2006/relationships" xmlns:p="http://schemas.openxmlformats.org/presentationml/2006/main">
  <p:tag name="PA" val="v3.0.1"/>
</p:tagLst>
</file>

<file path=ppt/tags/tag29.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30.xml><?xml version="1.0" encoding="utf-8"?>
<p:tagLst xmlns:a="http://schemas.openxmlformats.org/drawingml/2006/main" xmlns:r="http://schemas.openxmlformats.org/officeDocument/2006/relationships" xmlns:p="http://schemas.openxmlformats.org/presentationml/2006/main">
  <p:tag name="PA" val="v3.0.1"/>
</p:tagLst>
</file>

<file path=ppt/tags/tag31.xml><?xml version="1.0" encoding="utf-8"?>
<p:tagLst xmlns:a="http://schemas.openxmlformats.org/drawingml/2006/main" xmlns:r="http://schemas.openxmlformats.org/officeDocument/2006/relationships" xmlns:p="http://schemas.openxmlformats.org/presentationml/2006/main">
  <p:tag name="PA" val="v3.0.1"/>
</p:tagLst>
</file>

<file path=ppt/tags/tag32.xml><?xml version="1.0" encoding="utf-8"?>
<p:tagLst xmlns:a="http://schemas.openxmlformats.org/drawingml/2006/main" xmlns:r="http://schemas.openxmlformats.org/officeDocument/2006/relationships" xmlns:p="http://schemas.openxmlformats.org/presentationml/2006/main">
  <p:tag name="PA" val="v3.0.1"/>
</p:tagLst>
</file>

<file path=ppt/tags/tag33.xml><?xml version="1.0" encoding="utf-8"?>
<p:tagLst xmlns:a="http://schemas.openxmlformats.org/drawingml/2006/main" xmlns:r="http://schemas.openxmlformats.org/officeDocument/2006/relationships" xmlns:p="http://schemas.openxmlformats.org/presentationml/2006/main">
  <p:tag name="PA" val="v3.0.1"/>
</p:tagLst>
</file>

<file path=ppt/tags/tag34.xml><?xml version="1.0" encoding="utf-8"?>
<p:tagLst xmlns:a="http://schemas.openxmlformats.org/drawingml/2006/main" xmlns:r="http://schemas.openxmlformats.org/officeDocument/2006/relationships" xmlns:p="http://schemas.openxmlformats.org/presentationml/2006/main">
  <p:tag name="PA" val="v3.0.1"/>
</p:tagLst>
</file>

<file path=ppt/tags/tag35.xml><?xml version="1.0" encoding="utf-8"?>
<p:tagLst xmlns:a="http://schemas.openxmlformats.org/drawingml/2006/main" xmlns:r="http://schemas.openxmlformats.org/officeDocument/2006/relationships" xmlns:p="http://schemas.openxmlformats.org/presentationml/2006/main">
  <p:tag name="PA" val="v3.0.1"/>
</p:tagLst>
</file>

<file path=ppt/tags/tag36.xml><?xml version="1.0" encoding="utf-8"?>
<p:tagLst xmlns:a="http://schemas.openxmlformats.org/drawingml/2006/main" xmlns:r="http://schemas.openxmlformats.org/officeDocument/2006/relationships" xmlns:p="http://schemas.openxmlformats.org/presentationml/2006/main">
  <p:tag name="PA" val="v3.0.1"/>
</p:tagLst>
</file>

<file path=ppt/tags/tag37.xml><?xml version="1.0" encoding="utf-8"?>
<p:tagLst xmlns:a="http://schemas.openxmlformats.org/drawingml/2006/main" xmlns:r="http://schemas.openxmlformats.org/officeDocument/2006/relationships" xmlns:p="http://schemas.openxmlformats.org/presentationml/2006/main">
  <p:tag name="PA" val="v3.0.1"/>
</p:tagLst>
</file>

<file path=ppt/tags/tag38.xml><?xml version="1.0" encoding="utf-8"?>
<p:tagLst xmlns:a="http://schemas.openxmlformats.org/drawingml/2006/main" xmlns:r="http://schemas.openxmlformats.org/officeDocument/2006/relationships" xmlns:p="http://schemas.openxmlformats.org/presentationml/2006/main">
  <p:tag name="PA" val="v3.0.1"/>
</p:tagLst>
</file>

<file path=ppt/tags/tag39.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40.xml><?xml version="1.0" encoding="utf-8"?>
<p:tagLst xmlns:a="http://schemas.openxmlformats.org/drawingml/2006/main" xmlns:r="http://schemas.openxmlformats.org/officeDocument/2006/relationships" xmlns:p="http://schemas.openxmlformats.org/presentationml/2006/main">
  <p:tag name="PA" val="v3.0.1"/>
</p:tagLst>
</file>

<file path=ppt/tags/tag41.xml><?xml version="1.0" encoding="utf-8"?>
<p:tagLst xmlns:a="http://schemas.openxmlformats.org/drawingml/2006/main" xmlns:r="http://schemas.openxmlformats.org/officeDocument/2006/relationships" xmlns:p="http://schemas.openxmlformats.org/presentationml/2006/main">
  <p:tag name="PA" val="v3.0.1"/>
</p:tagLst>
</file>

<file path=ppt/tags/tag42.xml><?xml version="1.0" encoding="utf-8"?>
<p:tagLst xmlns:a="http://schemas.openxmlformats.org/drawingml/2006/main" xmlns:r="http://schemas.openxmlformats.org/officeDocument/2006/relationships" xmlns:p="http://schemas.openxmlformats.org/presentationml/2006/main">
  <p:tag name="PA" val="v3.0.1"/>
</p:tagLst>
</file>

<file path=ppt/tags/tag43.xml><?xml version="1.0" encoding="utf-8"?>
<p:tagLst xmlns:a="http://schemas.openxmlformats.org/drawingml/2006/main" xmlns:r="http://schemas.openxmlformats.org/officeDocument/2006/relationships" xmlns:p="http://schemas.openxmlformats.org/presentationml/2006/main">
  <p:tag name="PA" val="v3.0.1"/>
</p:tagLst>
</file>

<file path=ppt/tags/tag44.xml><?xml version="1.0" encoding="utf-8"?>
<p:tagLst xmlns:a="http://schemas.openxmlformats.org/drawingml/2006/main" xmlns:r="http://schemas.openxmlformats.org/officeDocument/2006/relationships" xmlns:p="http://schemas.openxmlformats.org/presentationml/2006/main">
  <p:tag name="PA" val="v3.0.1"/>
</p:tagLst>
</file>

<file path=ppt/tags/tag45.xml><?xml version="1.0" encoding="utf-8"?>
<p:tagLst xmlns:a="http://schemas.openxmlformats.org/drawingml/2006/main" xmlns:r="http://schemas.openxmlformats.org/officeDocument/2006/relationships" xmlns:p="http://schemas.openxmlformats.org/presentationml/2006/main">
  <p:tag name="PA" val="v3.0.1"/>
</p:tagLst>
</file>

<file path=ppt/tags/tag46.xml><?xml version="1.0" encoding="utf-8"?>
<p:tagLst xmlns:a="http://schemas.openxmlformats.org/drawingml/2006/main" xmlns:r="http://schemas.openxmlformats.org/officeDocument/2006/relationships" xmlns:p="http://schemas.openxmlformats.org/presentationml/2006/main">
  <p:tag name="PA" val="v3.0.1"/>
</p:tagLst>
</file>

<file path=ppt/tags/tag47.xml><?xml version="1.0" encoding="utf-8"?>
<p:tagLst xmlns:a="http://schemas.openxmlformats.org/drawingml/2006/main" xmlns:r="http://schemas.openxmlformats.org/officeDocument/2006/relationships" xmlns:p="http://schemas.openxmlformats.org/presentationml/2006/main">
  <p:tag name="PA" val="v3.0.1"/>
</p:tagLst>
</file>

<file path=ppt/tags/tag48.xml><?xml version="1.0" encoding="utf-8"?>
<p:tagLst xmlns:a="http://schemas.openxmlformats.org/drawingml/2006/main" xmlns:r="http://schemas.openxmlformats.org/officeDocument/2006/relationships" xmlns:p="http://schemas.openxmlformats.org/presentationml/2006/main">
  <p:tag name="PA" val="v3.0.1"/>
</p:tagLst>
</file>

<file path=ppt/tags/tag49.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50.xml><?xml version="1.0" encoding="utf-8"?>
<p:tagLst xmlns:a="http://schemas.openxmlformats.org/drawingml/2006/main" xmlns:r="http://schemas.openxmlformats.org/officeDocument/2006/relationships" xmlns:p="http://schemas.openxmlformats.org/presentationml/2006/main">
  <p:tag name="PA" val="v3.0.1"/>
</p:tagLst>
</file>

<file path=ppt/tags/tag51.xml><?xml version="1.0" encoding="utf-8"?>
<p:tagLst xmlns:a="http://schemas.openxmlformats.org/drawingml/2006/main" xmlns:r="http://schemas.openxmlformats.org/officeDocument/2006/relationships" xmlns:p="http://schemas.openxmlformats.org/presentationml/2006/main">
  <p:tag name="PA" val="v3.0.1"/>
</p:tagLst>
</file>

<file path=ppt/tags/tag52.xml><?xml version="1.0" encoding="utf-8"?>
<p:tagLst xmlns:a="http://schemas.openxmlformats.org/drawingml/2006/main" xmlns:r="http://schemas.openxmlformats.org/officeDocument/2006/relationships" xmlns:p="http://schemas.openxmlformats.org/presentationml/2006/main">
  <p:tag name="PA" val="v3.0.1"/>
</p:tagLst>
</file>

<file path=ppt/tags/tag53.xml><?xml version="1.0" encoding="utf-8"?>
<p:tagLst xmlns:a="http://schemas.openxmlformats.org/drawingml/2006/main" xmlns:r="http://schemas.openxmlformats.org/officeDocument/2006/relationships" xmlns:p="http://schemas.openxmlformats.org/presentationml/2006/main">
  <p:tag name="PA" val="v3.0.1"/>
</p:tagLst>
</file>

<file path=ppt/tags/tag54.xml><?xml version="1.0" encoding="utf-8"?>
<p:tagLst xmlns:a="http://schemas.openxmlformats.org/drawingml/2006/main" xmlns:r="http://schemas.openxmlformats.org/officeDocument/2006/relationships" xmlns:p="http://schemas.openxmlformats.org/presentationml/2006/main">
  <p:tag name="PA" val="v3.0.1"/>
</p:tagLst>
</file>

<file path=ppt/tags/tag55.xml><?xml version="1.0" encoding="utf-8"?>
<p:tagLst xmlns:a="http://schemas.openxmlformats.org/drawingml/2006/main" xmlns:r="http://schemas.openxmlformats.org/officeDocument/2006/relationships" xmlns:p="http://schemas.openxmlformats.org/presentationml/2006/main">
  <p:tag name="PA" val="v3.0.1"/>
</p:tagLst>
</file>

<file path=ppt/tags/tag56.xml><?xml version="1.0" encoding="utf-8"?>
<p:tagLst xmlns:a="http://schemas.openxmlformats.org/drawingml/2006/main" xmlns:r="http://schemas.openxmlformats.org/officeDocument/2006/relationships" xmlns:p="http://schemas.openxmlformats.org/presentationml/2006/main">
  <p:tag name="PA" val="v3.0.1"/>
</p:tagLst>
</file>

<file path=ppt/tags/tag57.xml><?xml version="1.0" encoding="utf-8"?>
<p:tagLst xmlns:a="http://schemas.openxmlformats.org/drawingml/2006/main" xmlns:r="http://schemas.openxmlformats.org/officeDocument/2006/relationships" xmlns:p="http://schemas.openxmlformats.org/presentationml/2006/main">
  <p:tag name="PA" val="v3.0.1"/>
</p:tagLst>
</file>

<file path=ppt/tags/tag58.xml><?xml version="1.0" encoding="utf-8"?>
<p:tagLst xmlns:a="http://schemas.openxmlformats.org/drawingml/2006/main" xmlns:r="http://schemas.openxmlformats.org/officeDocument/2006/relationships" xmlns:p="http://schemas.openxmlformats.org/presentationml/2006/main">
  <p:tag name="PA" val="v3.0.1"/>
</p:tagLst>
</file>

<file path=ppt/tags/tag59.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60.xml><?xml version="1.0" encoding="utf-8"?>
<p:tagLst xmlns:a="http://schemas.openxmlformats.org/drawingml/2006/main" xmlns:r="http://schemas.openxmlformats.org/officeDocument/2006/relationships" xmlns:p="http://schemas.openxmlformats.org/presentationml/2006/main">
  <p:tag name="PA" val="v3.0.1"/>
</p:tagLst>
</file>

<file path=ppt/tags/tag61.xml><?xml version="1.0" encoding="utf-8"?>
<p:tagLst xmlns:a="http://schemas.openxmlformats.org/drawingml/2006/main" xmlns:r="http://schemas.openxmlformats.org/officeDocument/2006/relationships" xmlns:p="http://schemas.openxmlformats.org/presentationml/2006/main">
  <p:tag name="PA" val="v3.0.1"/>
</p:tagLst>
</file>

<file path=ppt/tags/tag62.xml><?xml version="1.0" encoding="utf-8"?>
<p:tagLst xmlns:a="http://schemas.openxmlformats.org/drawingml/2006/main" xmlns:r="http://schemas.openxmlformats.org/officeDocument/2006/relationships" xmlns:p="http://schemas.openxmlformats.org/presentationml/2006/main">
  <p:tag name="PA" val="v3.0.1"/>
</p:tagLst>
</file>

<file path=ppt/tags/tag63.xml><?xml version="1.0" encoding="utf-8"?>
<p:tagLst xmlns:a="http://schemas.openxmlformats.org/drawingml/2006/main" xmlns:r="http://schemas.openxmlformats.org/officeDocument/2006/relationships" xmlns:p="http://schemas.openxmlformats.org/presentationml/2006/main">
  <p:tag name="PA" val="v3.0.1"/>
</p:tagLst>
</file>

<file path=ppt/tags/tag64.xml><?xml version="1.0" encoding="utf-8"?>
<p:tagLst xmlns:a="http://schemas.openxmlformats.org/drawingml/2006/main" xmlns:r="http://schemas.openxmlformats.org/officeDocument/2006/relationships" xmlns:p="http://schemas.openxmlformats.org/presentationml/2006/main">
  <p:tag name="PA" val="v3.0.1"/>
</p:tagLst>
</file>

<file path=ppt/tags/tag65.xml><?xml version="1.0" encoding="utf-8"?>
<p:tagLst xmlns:a="http://schemas.openxmlformats.org/drawingml/2006/main" xmlns:r="http://schemas.openxmlformats.org/officeDocument/2006/relationships" xmlns:p="http://schemas.openxmlformats.org/presentationml/2006/main">
  <p:tag name="PA" val="v3.0.1"/>
</p:tagLst>
</file>

<file path=ppt/tags/tag66.xml><?xml version="1.0" encoding="utf-8"?>
<p:tagLst xmlns:a="http://schemas.openxmlformats.org/drawingml/2006/main" xmlns:r="http://schemas.openxmlformats.org/officeDocument/2006/relationships" xmlns:p="http://schemas.openxmlformats.org/presentationml/2006/main">
  <p:tag name="PA" val="v3.0.1"/>
</p:tagLst>
</file>

<file path=ppt/tags/tag67.xml><?xml version="1.0" encoding="utf-8"?>
<p:tagLst xmlns:a="http://schemas.openxmlformats.org/drawingml/2006/main" xmlns:r="http://schemas.openxmlformats.org/officeDocument/2006/relationships" xmlns:p="http://schemas.openxmlformats.org/presentationml/2006/main">
  <p:tag name="PA" val="v3.0.1"/>
</p:tagLst>
</file>

<file path=ppt/tags/tag68.xml><?xml version="1.0" encoding="utf-8"?>
<p:tagLst xmlns:a="http://schemas.openxmlformats.org/drawingml/2006/main" xmlns:r="http://schemas.openxmlformats.org/officeDocument/2006/relationships" xmlns:p="http://schemas.openxmlformats.org/presentationml/2006/main">
  <p:tag name="PA" val="v3.0.1"/>
</p:tagLst>
</file>

<file path=ppt/tags/tag69.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70.xml><?xml version="1.0" encoding="utf-8"?>
<p:tagLst xmlns:a="http://schemas.openxmlformats.org/drawingml/2006/main" xmlns:r="http://schemas.openxmlformats.org/officeDocument/2006/relationships" xmlns:p="http://schemas.openxmlformats.org/presentationml/2006/main">
  <p:tag name="PA" val="v3.0.1"/>
</p:tagLst>
</file>

<file path=ppt/tags/tag71.xml><?xml version="1.0" encoding="utf-8"?>
<p:tagLst xmlns:a="http://schemas.openxmlformats.org/drawingml/2006/main" xmlns:r="http://schemas.openxmlformats.org/officeDocument/2006/relationships" xmlns:p="http://schemas.openxmlformats.org/presentationml/2006/main">
  <p:tag name="PA" val="v3.0.1"/>
</p:tagLst>
</file>

<file path=ppt/tags/tag72.xml><?xml version="1.0" encoding="utf-8"?>
<p:tagLst xmlns:a="http://schemas.openxmlformats.org/drawingml/2006/main" xmlns:r="http://schemas.openxmlformats.org/officeDocument/2006/relationships" xmlns:p="http://schemas.openxmlformats.org/presentationml/2006/main">
  <p:tag name="PA" val="v3.0.1"/>
</p:tagLst>
</file>

<file path=ppt/tags/tag73.xml><?xml version="1.0" encoding="utf-8"?>
<p:tagLst xmlns:a="http://schemas.openxmlformats.org/drawingml/2006/main" xmlns:r="http://schemas.openxmlformats.org/officeDocument/2006/relationships" xmlns:p="http://schemas.openxmlformats.org/presentationml/2006/main">
  <p:tag name="PA" val="v3.0.1"/>
</p:tagLst>
</file>

<file path=ppt/tags/tag74.xml><?xml version="1.0" encoding="utf-8"?>
<p:tagLst xmlns:a="http://schemas.openxmlformats.org/drawingml/2006/main" xmlns:r="http://schemas.openxmlformats.org/officeDocument/2006/relationships" xmlns:p="http://schemas.openxmlformats.org/presentationml/2006/main">
  <p:tag name="PA" val="v3.0.1"/>
</p:tagLst>
</file>

<file path=ppt/tags/tag75.xml><?xml version="1.0" encoding="utf-8"?>
<p:tagLst xmlns:a="http://schemas.openxmlformats.org/drawingml/2006/main" xmlns:r="http://schemas.openxmlformats.org/officeDocument/2006/relationships" xmlns:p="http://schemas.openxmlformats.org/presentationml/2006/main">
  <p:tag name="PA" val="v3.0.1"/>
</p:tagLst>
</file>

<file path=ppt/tags/tag76.xml><?xml version="1.0" encoding="utf-8"?>
<p:tagLst xmlns:a="http://schemas.openxmlformats.org/drawingml/2006/main" xmlns:r="http://schemas.openxmlformats.org/officeDocument/2006/relationships" xmlns:p="http://schemas.openxmlformats.org/presentationml/2006/main">
  <p:tag name="PA" val="v3.0.1"/>
</p:tagLst>
</file>

<file path=ppt/tags/tag77.xml><?xml version="1.0" encoding="utf-8"?>
<p:tagLst xmlns:a="http://schemas.openxmlformats.org/drawingml/2006/main" xmlns:r="http://schemas.openxmlformats.org/officeDocument/2006/relationships" xmlns:p="http://schemas.openxmlformats.org/presentationml/2006/main">
  <p:tag name="PA" val="v3.0.1"/>
</p:tagLst>
</file>

<file path=ppt/tags/tag78.xml><?xml version="1.0" encoding="utf-8"?>
<p:tagLst xmlns:a="http://schemas.openxmlformats.org/drawingml/2006/main" xmlns:r="http://schemas.openxmlformats.org/officeDocument/2006/relationships" xmlns:p="http://schemas.openxmlformats.org/presentationml/2006/main">
  <p:tag name="PA" val="v3.0.1"/>
</p:tagLst>
</file>

<file path=ppt/tags/tag79.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ags/tag80.xml><?xml version="1.0" encoding="utf-8"?>
<p:tagLst xmlns:a="http://schemas.openxmlformats.org/drawingml/2006/main" xmlns:r="http://schemas.openxmlformats.org/officeDocument/2006/relationships" xmlns:p="http://schemas.openxmlformats.org/presentationml/2006/main">
  <p:tag name="PA" val="v3.0.1"/>
</p:tagLst>
</file>

<file path=ppt/tags/tag81.xml><?xml version="1.0" encoding="utf-8"?>
<p:tagLst xmlns:a="http://schemas.openxmlformats.org/drawingml/2006/main" xmlns:r="http://schemas.openxmlformats.org/officeDocument/2006/relationships" xmlns:p="http://schemas.openxmlformats.org/presentationml/2006/main">
  <p:tag name="PA" val="v3.0.1"/>
</p:tagLst>
</file>

<file path=ppt/tags/tag82.xml><?xml version="1.0" encoding="utf-8"?>
<p:tagLst xmlns:a="http://schemas.openxmlformats.org/drawingml/2006/main" xmlns:r="http://schemas.openxmlformats.org/officeDocument/2006/relationships" xmlns:p="http://schemas.openxmlformats.org/presentationml/2006/main">
  <p:tag name="PA" val="v3.0.1"/>
</p:tagLst>
</file>

<file path=ppt/tags/tag83.xml><?xml version="1.0" encoding="utf-8"?>
<p:tagLst xmlns:a="http://schemas.openxmlformats.org/drawingml/2006/main" xmlns:r="http://schemas.openxmlformats.org/officeDocument/2006/relationships" xmlns:p="http://schemas.openxmlformats.org/presentationml/2006/main">
  <p:tag name="PA" val="v3.0.1"/>
</p:tagLst>
</file>

<file path=ppt/tags/tag84.xml><?xml version="1.0" encoding="utf-8"?>
<p:tagLst xmlns:a="http://schemas.openxmlformats.org/drawingml/2006/main" xmlns:r="http://schemas.openxmlformats.org/officeDocument/2006/relationships" xmlns:p="http://schemas.openxmlformats.org/presentationml/2006/main">
  <p:tag name="PA" val="v3.0.1"/>
</p:tagLst>
</file>

<file path=ppt/tags/tag85.xml><?xml version="1.0" encoding="utf-8"?>
<p:tagLst xmlns:a="http://schemas.openxmlformats.org/drawingml/2006/main" xmlns:r="http://schemas.openxmlformats.org/officeDocument/2006/relationships" xmlns:p="http://schemas.openxmlformats.org/presentationml/2006/main">
  <p:tag name="PA" val="v3.0.1"/>
</p:tagLst>
</file>

<file path=ppt/tags/tag86.xml><?xml version="1.0" encoding="utf-8"?>
<p:tagLst xmlns:a="http://schemas.openxmlformats.org/drawingml/2006/main" xmlns:r="http://schemas.openxmlformats.org/officeDocument/2006/relationships" xmlns:p="http://schemas.openxmlformats.org/presentationml/2006/main">
  <p:tag name="PA" val="v3.0.1"/>
</p:tagLst>
</file>

<file path=ppt/tags/tag87.xml><?xml version="1.0" encoding="utf-8"?>
<p:tagLst xmlns:a="http://schemas.openxmlformats.org/drawingml/2006/main" xmlns:r="http://schemas.openxmlformats.org/officeDocument/2006/relationships" xmlns:p="http://schemas.openxmlformats.org/presentationml/2006/main">
  <p:tag name="PA" val="v3.0.1"/>
</p:tagLst>
</file>

<file path=ppt/tags/tag88.xml><?xml version="1.0" encoding="utf-8"?>
<p:tagLst xmlns:a="http://schemas.openxmlformats.org/drawingml/2006/main" xmlns:r="http://schemas.openxmlformats.org/officeDocument/2006/relationships" xmlns:p="http://schemas.openxmlformats.org/presentationml/2006/main">
  <p:tag name="PA" val="v3.0.1"/>
</p:tagLst>
</file>

<file path=ppt/tags/tag89.xml><?xml version="1.0" encoding="utf-8"?>
<p:tagLst xmlns:a="http://schemas.openxmlformats.org/drawingml/2006/main" xmlns:r="http://schemas.openxmlformats.org/officeDocument/2006/relationships" xmlns:p="http://schemas.openxmlformats.org/presentationml/2006/main">
  <p:tag name="PA" val="v3.0.1"/>
</p:tagLst>
</file>

<file path=ppt/tags/tag9.xml><?xml version="1.0" encoding="utf-8"?>
<p:tagLst xmlns:a="http://schemas.openxmlformats.org/drawingml/2006/main" xmlns:r="http://schemas.openxmlformats.org/officeDocument/2006/relationships" xmlns:p="http://schemas.openxmlformats.org/presentationml/2006/main">
  <p:tag name="PA" val="v3.0.1"/>
</p:tagLst>
</file>

<file path=ppt/tags/tag90.xml><?xml version="1.0" encoding="utf-8"?>
<p:tagLst xmlns:a="http://schemas.openxmlformats.org/drawingml/2006/main" xmlns:r="http://schemas.openxmlformats.org/officeDocument/2006/relationships" xmlns:p="http://schemas.openxmlformats.org/presentationml/2006/main">
  <p:tag name="PA" val="v3.0.1"/>
</p:tagLst>
</file>

<file path=ppt/tags/tag91.xml><?xml version="1.0" encoding="utf-8"?>
<p:tagLst xmlns:a="http://schemas.openxmlformats.org/drawingml/2006/main" xmlns:r="http://schemas.openxmlformats.org/officeDocument/2006/relationships" xmlns:p="http://schemas.openxmlformats.org/presentationml/2006/main">
  <p:tag name="PA" val="v3.0.1"/>
</p:tagLst>
</file>

<file path=ppt/tags/tag92.xml><?xml version="1.0" encoding="utf-8"?>
<p:tagLst xmlns:a="http://schemas.openxmlformats.org/drawingml/2006/main" xmlns:r="http://schemas.openxmlformats.org/officeDocument/2006/relationships" xmlns:p="http://schemas.openxmlformats.org/presentationml/2006/main">
  <p:tag name="PA" val="v3.0.1"/>
</p:tagLst>
</file>

<file path=ppt/tags/tag93.xml><?xml version="1.0" encoding="utf-8"?>
<p:tagLst xmlns:a="http://schemas.openxmlformats.org/drawingml/2006/main" xmlns:r="http://schemas.openxmlformats.org/officeDocument/2006/relationships" xmlns:p="http://schemas.openxmlformats.org/presentationml/2006/main">
  <p:tag name="PA" val="v3.0.1"/>
</p:tagLst>
</file>

<file path=ppt/tags/tag94.xml><?xml version="1.0" encoding="utf-8"?>
<p:tagLst xmlns:a="http://schemas.openxmlformats.org/drawingml/2006/main" xmlns:r="http://schemas.openxmlformats.org/officeDocument/2006/relationships" xmlns:p="http://schemas.openxmlformats.org/presentationml/2006/main">
  <p:tag name="PA" val="v3.0.1"/>
</p:tagLst>
</file>

<file path=ppt/tags/tag95.xml><?xml version="1.0" encoding="utf-8"?>
<p:tagLst xmlns:a="http://schemas.openxmlformats.org/drawingml/2006/main" xmlns:r="http://schemas.openxmlformats.org/officeDocument/2006/relationships" xmlns:p="http://schemas.openxmlformats.org/presentationml/2006/main">
  <p:tag name="PA" val="v3.0.1"/>
</p:tagLst>
</file>

<file path=ppt/tags/tag96.xml><?xml version="1.0" encoding="utf-8"?>
<p:tagLst xmlns:a="http://schemas.openxmlformats.org/drawingml/2006/main" xmlns:r="http://schemas.openxmlformats.org/officeDocument/2006/relationships" xmlns:p="http://schemas.openxmlformats.org/presentationml/2006/main">
  <p:tag name="PA" val="v3.0.1"/>
</p:tagLst>
</file>

<file path=ppt/tags/tag97.xml><?xml version="1.0" encoding="utf-8"?>
<p:tagLst xmlns:a="http://schemas.openxmlformats.org/drawingml/2006/main" xmlns:r="http://schemas.openxmlformats.org/officeDocument/2006/relationships" xmlns:p="http://schemas.openxmlformats.org/presentationml/2006/main">
  <p:tag name="PA" val="v3.0.1"/>
</p:tagLst>
</file>

<file path=ppt/tags/tag98.xml><?xml version="1.0" encoding="utf-8"?>
<p:tagLst xmlns:a="http://schemas.openxmlformats.org/drawingml/2006/main" xmlns:r="http://schemas.openxmlformats.org/officeDocument/2006/relationships" xmlns:p="http://schemas.openxmlformats.org/presentationml/2006/main">
  <p:tag name="PA" val="v3.0.1"/>
</p:tagLst>
</file>

<file path=ppt/tags/tag99.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3A3A3A"/>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1985</TotalTime>
  <Words>1761</Words>
  <Application>Microsoft Office PowerPoint</Application>
  <PresentationFormat>宽屏</PresentationFormat>
  <Paragraphs>246</Paragraphs>
  <Slides>26</Slides>
  <Notes>7</Notes>
  <HiddenSlides>0</HiddenSlides>
  <MMClips>1</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26</vt:i4>
      </vt:variant>
    </vt:vector>
  </HeadingPairs>
  <TitlesOfParts>
    <vt:vector size="43" baseType="lpstr">
      <vt:lpstr>Arial Unicode MS</vt:lpstr>
      <vt:lpstr>Yu Gothic UI Light</vt:lpstr>
      <vt:lpstr>等线</vt:lpstr>
      <vt:lpstr>等线 Light</vt:lpstr>
      <vt:lpstr>方正兰亭细黑简体</vt:lpstr>
      <vt:lpstr>华文黑体</vt:lpstr>
      <vt:lpstr>华文细黑</vt:lpstr>
      <vt:lpstr>宋体</vt:lpstr>
      <vt:lpstr>微软雅黑</vt:lpstr>
      <vt:lpstr>Arial</vt:lpstr>
      <vt:lpstr>Arial Black</vt:lpstr>
      <vt:lpstr>Calibri</vt:lpstr>
      <vt:lpstr>Calibri Light</vt:lpstr>
      <vt:lpstr>Impact</vt:lpstr>
      <vt:lpstr>Segoe UI</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zhongyao.kang</dc:creator>
  <cp:keywords>ppt</cp:keywords>
  <cp:lastModifiedBy>xiaoxi he</cp:lastModifiedBy>
  <cp:revision>303</cp:revision>
  <dcterms:created xsi:type="dcterms:W3CDTF">2016-06-07T15:36:47Z</dcterms:created>
  <dcterms:modified xsi:type="dcterms:W3CDTF">2017-02-19T07:31:32Z</dcterms:modified>
</cp:coreProperties>
</file>