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97" r:id="rId3"/>
    <p:sldId id="298" r:id="rId4"/>
    <p:sldId id="291" r:id="rId5"/>
    <p:sldId id="292" r:id="rId6"/>
    <p:sldId id="293" r:id="rId7"/>
    <p:sldId id="294" r:id="rId8"/>
    <p:sldId id="295" r:id="rId9"/>
    <p:sldId id="257" r:id="rId10"/>
    <p:sldId id="258" r:id="rId11"/>
    <p:sldId id="260" r:id="rId12"/>
    <p:sldId id="271" r:id="rId13"/>
    <p:sldId id="273" r:id="rId14"/>
    <p:sldId id="261" r:id="rId15"/>
    <p:sldId id="259" r:id="rId16"/>
    <p:sldId id="262" r:id="rId17"/>
    <p:sldId id="263" r:id="rId18"/>
    <p:sldId id="265" r:id="rId19"/>
    <p:sldId id="268" r:id="rId20"/>
    <p:sldId id="267" r:id="rId21"/>
    <p:sldId id="266" r:id="rId22"/>
    <p:sldId id="296" r:id="rId23"/>
    <p:sldId id="272" r:id="rId24"/>
    <p:sldId id="270" r:id="rId25"/>
    <p:sldId id="269" r:id="rId26"/>
    <p:sldId id="264" r:id="rId27"/>
    <p:sldId id="28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EFFA"/>
    <a:srgbClr val="2B2A2F"/>
    <a:srgbClr val="03B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5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8B9A0-5E2F-418D-8AC3-FBBECD66BA80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8C6C-7B68-478D-82FB-8324DAAE75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5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5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4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8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94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98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5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10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A502-0662-4227-937D-9E4783D516F1}" type="datetimeFigureOut">
              <a:rPr lang="zh-CN" altLang="en-US" smtClean="0"/>
              <a:t>2017/2/14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DD306-0749-43E5-940D-D733754980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6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/>
          <p:cNvSpPr txBox="1"/>
          <p:nvPr/>
        </p:nvSpPr>
        <p:spPr>
          <a:xfrm>
            <a:off x="3120823" y="4313914"/>
            <a:ext cx="595035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HandelGotDLig" pitchFamily="34" charset="0"/>
                <a:ea typeface="汉真广标" pitchFamily="49" charset="-122"/>
              </a:rPr>
              <a:t>Modern  Simple Business PowerPoint Template design </a:t>
            </a:r>
            <a:r>
              <a:rPr lang="en-US" altLang="zh-CN" sz="1400">
                <a:solidFill>
                  <a:schemeClr val="bg1"/>
                </a:solidFill>
                <a:latin typeface="HandelGotDLig" pitchFamily="34" charset="0"/>
                <a:ea typeface="汉真广标" pitchFamily="49" charset="-122"/>
              </a:rPr>
              <a:t>by </a:t>
            </a:r>
            <a:r>
              <a:rPr lang="en-US" altLang="zh-CN" sz="1400" smtClean="0">
                <a:solidFill>
                  <a:schemeClr val="bg1"/>
                </a:solidFill>
                <a:latin typeface="HandelGotDLig" pitchFamily="34" charset="0"/>
                <a:ea typeface="汉真广标" pitchFamily="49" charset="-122"/>
              </a:rPr>
              <a:t>DM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25"/>
          <p:cNvSpPr txBox="1"/>
          <p:nvPr/>
        </p:nvSpPr>
        <p:spPr>
          <a:xfrm>
            <a:off x="3330032" y="3337605"/>
            <a:ext cx="553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smtClean="0">
                <a:solidFill>
                  <a:schemeClr val="bg1"/>
                </a:solidFill>
                <a:effectLst>
                  <a:outerShdw blurRad="101600" dist="635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商业创业计划书</a:t>
            </a:r>
            <a:endParaRPr lang="zh-CN" altLang="en-US" sz="4800" b="1" dirty="0">
              <a:solidFill>
                <a:schemeClr val="bg1"/>
              </a:solidFill>
              <a:effectLst>
                <a:outerShdw blurRad="101600" dist="635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5393874" y="1841142"/>
            <a:ext cx="1404251" cy="977900"/>
          </a:xfrm>
          <a:custGeom>
            <a:avLst/>
            <a:gdLst>
              <a:gd name="T0" fmla="*/ 347 w 348"/>
              <a:gd name="T1" fmla="*/ 12 h 241"/>
              <a:gd name="T2" fmla="*/ 345 w 348"/>
              <a:gd name="T3" fmla="*/ 8 h 241"/>
              <a:gd name="T4" fmla="*/ 342 w 348"/>
              <a:gd name="T5" fmla="*/ 4 h 241"/>
              <a:gd name="T6" fmla="*/ 338 w 348"/>
              <a:gd name="T7" fmla="*/ 2 h 241"/>
              <a:gd name="T8" fmla="*/ 335 w 348"/>
              <a:gd name="T9" fmla="*/ 0 h 241"/>
              <a:gd name="T10" fmla="*/ 331 w 348"/>
              <a:gd name="T11" fmla="*/ 0 h 241"/>
              <a:gd name="T12" fmla="*/ 225 w 348"/>
              <a:gd name="T13" fmla="*/ 0 h 241"/>
              <a:gd name="T14" fmla="*/ 220 w 348"/>
              <a:gd name="T15" fmla="*/ 0 h 241"/>
              <a:gd name="T16" fmla="*/ 216 w 348"/>
              <a:gd name="T17" fmla="*/ 2 h 241"/>
              <a:gd name="T18" fmla="*/ 213 w 348"/>
              <a:gd name="T19" fmla="*/ 5 h 241"/>
              <a:gd name="T20" fmla="*/ 210 w 348"/>
              <a:gd name="T21" fmla="*/ 9 h 241"/>
              <a:gd name="T22" fmla="*/ 183 w 348"/>
              <a:gd name="T23" fmla="*/ 63 h 241"/>
              <a:gd name="T24" fmla="*/ 43 w 348"/>
              <a:gd name="T25" fmla="*/ 33 h 241"/>
              <a:gd name="T26" fmla="*/ 169 w 348"/>
              <a:gd name="T27" fmla="*/ 72 h 241"/>
              <a:gd name="T28" fmla="*/ 137 w 348"/>
              <a:gd name="T29" fmla="*/ 9 h 241"/>
              <a:gd name="T30" fmla="*/ 134 w 348"/>
              <a:gd name="T31" fmla="*/ 5 h 241"/>
              <a:gd name="T32" fmla="*/ 131 w 348"/>
              <a:gd name="T33" fmla="*/ 2 h 241"/>
              <a:gd name="T34" fmla="*/ 127 w 348"/>
              <a:gd name="T35" fmla="*/ 0 h 241"/>
              <a:gd name="T36" fmla="*/ 122 w 348"/>
              <a:gd name="T37" fmla="*/ 0 h 241"/>
              <a:gd name="T38" fmla="*/ 16 w 348"/>
              <a:gd name="T39" fmla="*/ 0 h 241"/>
              <a:gd name="T40" fmla="*/ 12 w 348"/>
              <a:gd name="T41" fmla="*/ 0 h 241"/>
              <a:gd name="T42" fmla="*/ 9 w 348"/>
              <a:gd name="T43" fmla="*/ 1 h 241"/>
              <a:gd name="T44" fmla="*/ 5 w 348"/>
              <a:gd name="T45" fmla="*/ 4 h 241"/>
              <a:gd name="T46" fmla="*/ 2 w 348"/>
              <a:gd name="T47" fmla="*/ 8 h 241"/>
              <a:gd name="T48" fmla="*/ 0 w 348"/>
              <a:gd name="T49" fmla="*/ 12 h 241"/>
              <a:gd name="T50" fmla="*/ 0 w 348"/>
              <a:gd name="T51" fmla="*/ 16 h 241"/>
              <a:gd name="T52" fmla="*/ 0 w 348"/>
              <a:gd name="T53" fmla="*/ 20 h 241"/>
              <a:gd name="T54" fmla="*/ 1 w 348"/>
              <a:gd name="T55" fmla="*/ 24 h 241"/>
              <a:gd name="T56" fmla="*/ 113 w 348"/>
              <a:gd name="T57" fmla="*/ 239 h 241"/>
              <a:gd name="T58" fmla="*/ 118 w 348"/>
              <a:gd name="T59" fmla="*/ 240 h 241"/>
              <a:gd name="T60" fmla="*/ 122 w 348"/>
              <a:gd name="T61" fmla="*/ 241 h 241"/>
              <a:gd name="T62" fmla="*/ 126 w 348"/>
              <a:gd name="T63" fmla="*/ 240 h 241"/>
              <a:gd name="T64" fmla="*/ 174 w 348"/>
              <a:gd name="T65" fmla="*/ 155 h 241"/>
              <a:gd name="T66" fmla="*/ 204 w 348"/>
              <a:gd name="T67" fmla="*/ 93 h 241"/>
              <a:gd name="T68" fmla="*/ 227 w 348"/>
              <a:gd name="T69" fmla="*/ 187 h 241"/>
              <a:gd name="T70" fmla="*/ 211 w 348"/>
              <a:gd name="T71" fmla="*/ 230 h 241"/>
              <a:gd name="T72" fmla="*/ 222 w 348"/>
              <a:gd name="T73" fmla="*/ 240 h 241"/>
              <a:gd name="T74" fmla="*/ 227 w 348"/>
              <a:gd name="T75" fmla="*/ 241 h 241"/>
              <a:gd name="T76" fmla="*/ 232 w 348"/>
              <a:gd name="T77" fmla="*/ 240 h 241"/>
              <a:gd name="T78" fmla="*/ 242 w 348"/>
              <a:gd name="T79" fmla="*/ 230 h 241"/>
              <a:gd name="T80" fmla="*/ 347 w 348"/>
              <a:gd name="T81" fmla="*/ 22 h 241"/>
              <a:gd name="T82" fmla="*/ 347 w 348"/>
              <a:gd name="T83" fmla="*/ 1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8" h="241">
                <a:moveTo>
                  <a:pt x="347" y="15"/>
                </a:moveTo>
                <a:cubicBezTo>
                  <a:pt x="347" y="15"/>
                  <a:pt x="347" y="14"/>
                  <a:pt x="347" y="14"/>
                </a:cubicBezTo>
                <a:cubicBezTo>
                  <a:pt x="347" y="13"/>
                  <a:pt x="347" y="12"/>
                  <a:pt x="347" y="12"/>
                </a:cubicBezTo>
                <a:cubicBezTo>
                  <a:pt x="347" y="11"/>
                  <a:pt x="347" y="11"/>
                  <a:pt x="346" y="11"/>
                </a:cubicBezTo>
                <a:cubicBezTo>
                  <a:pt x="346" y="10"/>
                  <a:pt x="346" y="9"/>
                  <a:pt x="346" y="9"/>
                </a:cubicBezTo>
                <a:cubicBezTo>
                  <a:pt x="346" y="8"/>
                  <a:pt x="345" y="8"/>
                  <a:pt x="345" y="8"/>
                </a:cubicBezTo>
                <a:cubicBezTo>
                  <a:pt x="345" y="7"/>
                  <a:pt x="344" y="7"/>
                  <a:pt x="344" y="6"/>
                </a:cubicBezTo>
                <a:cubicBezTo>
                  <a:pt x="344" y="6"/>
                  <a:pt x="343" y="5"/>
                  <a:pt x="343" y="5"/>
                </a:cubicBezTo>
                <a:cubicBezTo>
                  <a:pt x="343" y="5"/>
                  <a:pt x="342" y="4"/>
                  <a:pt x="342" y="4"/>
                </a:cubicBezTo>
                <a:cubicBezTo>
                  <a:pt x="341" y="4"/>
                  <a:pt x="341" y="3"/>
                  <a:pt x="341" y="3"/>
                </a:cubicBezTo>
                <a:cubicBezTo>
                  <a:pt x="340" y="3"/>
                  <a:pt x="340" y="2"/>
                  <a:pt x="339" y="2"/>
                </a:cubicBezTo>
                <a:cubicBezTo>
                  <a:pt x="339" y="2"/>
                  <a:pt x="339" y="2"/>
                  <a:pt x="338" y="2"/>
                </a:cubicBezTo>
                <a:cubicBezTo>
                  <a:pt x="338" y="1"/>
                  <a:pt x="338" y="1"/>
                  <a:pt x="338" y="1"/>
                </a:cubicBezTo>
                <a:cubicBezTo>
                  <a:pt x="337" y="1"/>
                  <a:pt x="337" y="1"/>
                  <a:pt x="336" y="1"/>
                </a:cubicBezTo>
                <a:cubicBezTo>
                  <a:pt x="336" y="0"/>
                  <a:pt x="335" y="0"/>
                  <a:pt x="335" y="0"/>
                </a:cubicBezTo>
                <a:cubicBezTo>
                  <a:pt x="334" y="0"/>
                  <a:pt x="334" y="0"/>
                  <a:pt x="333" y="0"/>
                </a:cubicBezTo>
                <a:cubicBezTo>
                  <a:pt x="333" y="0"/>
                  <a:pt x="332" y="0"/>
                  <a:pt x="332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5" y="0"/>
                  <a:pt x="225" y="0"/>
                  <a:pt x="225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3" y="0"/>
                  <a:pt x="223" y="0"/>
                  <a:pt x="222" y="0"/>
                </a:cubicBezTo>
                <a:cubicBezTo>
                  <a:pt x="221" y="0"/>
                  <a:pt x="221" y="0"/>
                  <a:pt x="220" y="0"/>
                </a:cubicBezTo>
                <a:cubicBezTo>
                  <a:pt x="220" y="0"/>
                  <a:pt x="219" y="1"/>
                  <a:pt x="219" y="1"/>
                </a:cubicBezTo>
                <a:cubicBezTo>
                  <a:pt x="218" y="1"/>
                  <a:pt x="218" y="1"/>
                  <a:pt x="217" y="1"/>
                </a:cubicBezTo>
                <a:cubicBezTo>
                  <a:pt x="217" y="2"/>
                  <a:pt x="216" y="2"/>
                  <a:pt x="216" y="2"/>
                </a:cubicBezTo>
                <a:cubicBezTo>
                  <a:pt x="216" y="3"/>
                  <a:pt x="215" y="3"/>
                  <a:pt x="215" y="3"/>
                </a:cubicBezTo>
                <a:cubicBezTo>
                  <a:pt x="214" y="3"/>
                  <a:pt x="214" y="4"/>
                  <a:pt x="213" y="4"/>
                </a:cubicBezTo>
                <a:cubicBezTo>
                  <a:pt x="213" y="5"/>
                  <a:pt x="213" y="5"/>
                  <a:pt x="213" y="5"/>
                </a:cubicBezTo>
                <a:cubicBezTo>
                  <a:pt x="212" y="6"/>
                  <a:pt x="212" y="6"/>
                  <a:pt x="211" y="7"/>
                </a:cubicBezTo>
                <a:cubicBezTo>
                  <a:pt x="211" y="7"/>
                  <a:pt x="211" y="7"/>
                  <a:pt x="211" y="8"/>
                </a:cubicBezTo>
                <a:cubicBezTo>
                  <a:pt x="210" y="8"/>
                  <a:pt x="210" y="8"/>
                  <a:pt x="210" y="9"/>
                </a:cubicBezTo>
                <a:cubicBezTo>
                  <a:pt x="210" y="9"/>
                  <a:pt x="210" y="9"/>
                  <a:pt x="210" y="9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20" y="187"/>
                  <a:pt x="120" y="187"/>
                  <a:pt x="120" y="187"/>
                </a:cubicBezTo>
                <a:cubicBezTo>
                  <a:pt x="43" y="33"/>
                  <a:pt x="43" y="33"/>
                  <a:pt x="43" y="33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50" y="109"/>
                  <a:pt x="150" y="109"/>
                  <a:pt x="150" y="109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37" y="9"/>
                  <a:pt x="137" y="9"/>
                  <a:pt x="137" y="9"/>
                </a:cubicBezTo>
                <a:cubicBezTo>
                  <a:pt x="137" y="9"/>
                  <a:pt x="137" y="9"/>
                  <a:pt x="137" y="9"/>
                </a:cubicBezTo>
                <a:cubicBezTo>
                  <a:pt x="137" y="9"/>
                  <a:pt x="137" y="9"/>
                  <a:pt x="137" y="9"/>
                </a:cubicBezTo>
                <a:cubicBezTo>
                  <a:pt x="137" y="8"/>
                  <a:pt x="137" y="8"/>
                  <a:pt x="136" y="8"/>
                </a:cubicBezTo>
                <a:cubicBezTo>
                  <a:pt x="136" y="7"/>
                  <a:pt x="136" y="7"/>
                  <a:pt x="136" y="7"/>
                </a:cubicBezTo>
                <a:cubicBezTo>
                  <a:pt x="135" y="6"/>
                  <a:pt x="135" y="6"/>
                  <a:pt x="134" y="5"/>
                </a:cubicBezTo>
                <a:cubicBezTo>
                  <a:pt x="134" y="5"/>
                  <a:pt x="134" y="5"/>
                  <a:pt x="134" y="4"/>
                </a:cubicBezTo>
                <a:cubicBezTo>
                  <a:pt x="133" y="4"/>
                  <a:pt x="133" y="3"/>
                  <a:pt x="132" y="3"/>
                </a:cubicBezTo>
                <a:cubicBezTo>
                  <a:pt x="132" y="3"/>
                  <a:pt x="132" y="3"/>
                  <a:pt x="131" y="2"/>
                </a:cubicBezTo>
                <a:cubicBezTo>
                  <a:pt x="131" y="2"/>
                  <a:pt x="130" y="2"/>
                  <a:pt x="129" y="1"/>
                </a:cubicBezTo>
                <a:cubicBezTo>
                  <a:pt x="129" y="1"/>
                  <a:pt x="129" y="1"/>
                  <a:pt x="128" y="1"/>
                </a:cubicBezTo>
                <a:cubicBezTo>
                  <a:pt x="128" y="1"/>
                  <a:pt x="127" y="0"/>
                  <a:pt x="127" y="0"/>
                </a:cubicBezTo>
                <a:cubicBezTo>
                  <a:pt x="126" y="0"/>
                  <a:pt x="126" y="0"/>
                  <a:pt x="125" y="0"/>
                </a:cubicBezTo>
                <a:cubicBezTo>
                  <a:pt x="125" y="0"/>
                  <a:pt x="124" y="0"/>
                  <a:pt x="123" y="0"/>
                </a:cubicBezTo>
                <a:cubicBezTo>
                  <a:pt x="123" y="0"/>
                  <a:pt x="123" y="0"/>
                  <a:pt x="12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1" y="0"/>
                  <a:pt x="11" y="1"/>
                </a:cubicBezTo>
                <a:cubicBezTo>
                  <a:pt x="10" y="1"/>
                  <a:pt x="10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3"/>
                  <a:pt x="6" y="3"/>
                </a:cubicBezTo>
                <a:cubicBezTo>
                  <a:pt x="6" y="3"/>
                  <a:pt x="6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5"/>
                  <a:pt x="3" y="6"/>
                  <a:pt x="3" y="6"/>
                </a:cubicBezTo>
                <a:cubicBezTo>
                  <a:pt x="3" y="7"/>
                  <a:pt x="2" y="7"/>
                  <a:pt x="2" y="8"/>
                </a:cubicBezTo>
                <a:cubicBezTo>
                  <a:pt x="2" y="8"/>
                  <a:pt x="2" y="9"/>
                  <a:pt x="1" y="9"/>
                </a:cubicBezTo>
                <a:cubicBezTo>
                  <a:pt x="1" y="9"/>
                  <a:pt x="1" y="10"/>
                  <a:pt x="1" y="10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0" y="13"/>
                  <a:pt x="0" y="14"/>
                </a:cubicBezTo>
                <a:cubicBezTo>
                  <a:pt x="0" y="14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7"/>
                  <a:pt x="0" y="17"/>
                </a:cubicBezTo>
                <a:cubicBezTo>
                  <a:pt x="0" y="17"/>
                  <a:pt x="0" y="18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1"/>
                  <a:pt x="0" y="21"/>
                  <a:pt x="1" y="22"/>
                </a:cubicBezTo>
                <a:cubicBezTo>
                  <a:pt x="1" y="22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05" y="230"/>
                  <a:pt x="105" y="230"/>
                  <a:pt x="105" y="230"/>
                </a:cubicBezTo>
                <a:cubicBezTo>
                  <a:pt x="106" y="234"/>
                  <a:pt x="109" y="237"/>
                  <a:pt x="113" y="239"/>
                </a:cubicBezTo>
                <a:cubicBezTo>
                  <a:pt x="114" y="239"/>
                  <a:pt x="114" y="239"/>
                  <a:pt x="115" y="240"/>
                </a:cubicBezTo>
                <a:cubicBezTo>
                  <a:pt x="115" y="240"/>
                  <a:pt x="115" y="240"/>
                  <a:pt x="115" y="240"/>
                </a:cubicBezTo>
                <a:cubicBezTo>
                  <a:pt x="116" y="240"/>
                  <a:pt x="117" y="240"/>
                  <a:pt x="118" y="240"/>
                </a:cubicBezTo>
                <a:cubicBezTo>
                  <a:pt x="118" y="240"/>
                  <a:pt x="118" y="240"/>
                  <a:pt x="119" y="241"/>
                </a:cubicBezTo>
                <a:cubicBezTo>
                  <a:pt x="119" y="241"/>
                  <a:pt x="120" y="241"/>
                  <a:pt x="120" y="241"/>
                </a:cubicBezTo>
                <a:cubicBezTo>
                  <a:pt x="121" y="241"/>
                  <a:pt x="122" y="241"/>
                  <a:pt x="122" y="241"/>
                </a:cubicBezTo>
                <a:cubicBezTo>
                  <a:pt x="122" y="240"/>
                  <a:pt x="123" y="240"/>
                  <a:pt x="123" y="240"/>
                </a:cubicBezTo>
                <a:cubicBezTo>
                  <a:pt x="124" y="240"/>
                  <a:pt x="125" y="240"/>
                  <a:pt x="125" y="240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27" y="239"/>
                  <a:pt x="127" y="239"/>
                  <a:pt x="128" y="239"/>
                </a:cubicBezTo>
                <a:cubicBezTo>
                  <a:pt x="132" y="237"/>
                  <a:pt x="134" y="234"/>
                  <a:pt x="136" y="230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35" y="33"/>
                  <a:pt x="235" y="33"/>
                  <a:pt x="235" y="33"/>
                </a:cubicBezTo>
                <a:cubicBezTo>
                  <a:pt x="304" y="33"/>
                  <a:pt x="304" y="33"/>
                  <a:pt x="304" y="33"/>
                </a:cubicBezTo>
                <a:cubicBezTo>
                  <a:pt x="227" y="187"/>
                  <a:pt x="227" y="187"/>
                  <a:pt x="227" y="187"/>
                </a:cubicBezTo>
                <a:cubicBezTo>
                  <a:pt x="197" y="127"/>
                  <a:pt x="197" y="127"/>
                  <a:pt x="197" y="127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211" y="230"/>
                  <a:pt x="211" y="230"/>
                  <a:pt x="211" y="230"/>
                </a:cubicBezTo>
                <a:cubicBezTo>
                  <a:pt x="213" y="234"/>
                  <a:pt x="215" y="237"/>
                  <a:pt x="219" y="239"/>
                </a:cubicBezTo>
                <a:cubicBezTo>
                  <a:pt x="220" y="239"/>
                  <a:pt x="221" y="239"/>
                  <a:pt x="221" y="240"/>
                </a:cubicBezTo>
                <a:cubicBezTo>
                  <a:pt x="222" y="240"/>
                  <a:pt x="222" y="240"/>
                  <a:pt x="222" y="240"/>
                </a:cubicBezTo>
                <a:cubicBezTo>
                  <a:pt x="222" y="240"/>
                  <a:pt x="223" y="240"/>
                  <a:pt x="224" y="240"/>
                </a:cubicBezTo>
                <a:cubicBezTo>
                  <a:pt x="224" y="240"/>
                  <a:pt x="225" y="240"/>
                  <a:pt x="225" y="241"/>
                </a:cubicBezTo>
                <a:cubicBezTo>
                  <a:pt x="226" y="241"/>
                  <a:pt x="226" y="241"/>
                  <a:pt x="227" y="241"/>
                </a:cubicBezTo>
                <a:cubicBezTo>
                  <a:pt x="227" y="241"/>
                  <a:pt x="228" y="241"/>
                  <a:pt x="228" y="241"/>
                </a:cubicBezTo>
                <a:cubicBezTo>
                  <a:pt x="229" y="240"/>
                  <a:pt x="229" y="240"/>
                  <a:pt x="230" y="240"/>
                </a:cubicBezTo>
                <a:cubicBezTo>
                  <a:pt x="230" y="240"/>
                  <a:pt x="231" y="240"/>
                  <a:pt x="232" y="240"/>
                </a:cubicBezTo>
                <a:cubicBezTo>
                  <a:pt x="232" y="240"/>
                  <a:pt x="232" y="240"/>
                  <a:pt x="232" y="240"/>
                </a:cubicBezTo>
                <a:cubicBezTo>
                  <a:pt x="233" y="239"/>
                  <a:pt x="234" y="239"/>
                  <a:pt x="234" y="239"/>
                </a:cubicBezTo>
                <a:cubicBezTo>
                  <a:pt x="238" y="237"/>
                  <a:pt x="241" y="234"/>
                  <a:pt x="242" y="230"/>
                </a:cubicBezTo>
                <a:cubicBezTo>
                  <a:pt x="346" y="24"/>
                  <a:pt x="346" y="24"/>
                  <a:pt x="346" y="24"/>
                </a:cubicBezTo>
                <a:cubicBezTo>
                  <a:pt x="346" y="24"/>
                  <a:pt x="346" y="23"/>
                  <a:pt x="346" y="23"/>
                </a:cubicBezTo>
                <a:cubicBezTo>
                  <a:pt x="346" y="23"/>
                  <a:pt x="346" y="22"/>
                  <a:pt x="347" y="22"/>
                </a:cubicBezTo>
                <a:cubicBezTo>
                  <a:pt x="347" y="21"/>
                  <a:pt x="347" y="21"/>
                  <a:pt x="347" y="20"/>
                </a:cubicBezTo>
                <a:cubicBezTo>
                  <a:pt x="347" y="20"/>
                  <a:pt x="347" y="19"/>
                  <a:pt x="347" y="19"/>
                </a:cubicBezTo>
                <a:cubicBezTo>
                  <a:pt x="347" y="18"/>
                  <a:pt x="347" y="17"/>
                  <a:pt x="347" y="17"/>
                </a:cubicBezTo>
                <a:cubicBezTo>
                  <a:pt x="347" y="17"/>
                  <a:pt x="348" y="16"/>
                  <a:pt x="348" y="16"/>
                </a:cubicBezTo>
                <a:cubicBezTo>
                  <a:pt x="348" y="16"/>
                  <a:pt x="347" y="16"/>
                  <a:pt x="347" y="15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03B1E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5467026" y="5452513"/>
            <a:ext cx="146211" cy="146211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椭圆 66"/>
          <p:cNvSpPr/>
          <p:nvPr/>
        </p:nvSpPr>
        <p:spPr>
          <a:xfrm>
            <a:off x="5820594" y="5452513"/>
            <a:ext cx="146211" cy="146211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 67"/>
          <p:cNvSpPr/>
          <p:nvPr/>
        </p:nvSpPr>
        <p:spPr>
          <a:xfrm>
            <a:off x="6204830" y="5452513"/>
            <a:ext cx="146211" cy="146211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椭圆 68"/>
          <p:cNvSpPr/>
          <p:nvPr/>
        </p:nvSpPr>
        <p:spPr>
          <a:xfrm>
            <a:off x="6558398" y="5452513"/>
            <a:ext cx="146211" cy="146211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456432" y="4313914"/>
            <a:ext cx="529437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4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可行性介绍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118515" y="2742115"/>
            <a:ext cx="2227138" cy="2607124"/>
          </a:xfrm>
          <a:prstGeom prst="roundRect">
            <a:avLst>
              <a:gd name="adj" fmla="val 9084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4982431" y="2742115"/>
            <a:ext cx="2227138" cy="2607124"/>
          </a:xfrm>
          <a:prstGeom prst="roundRect">
            <a:avLst>
              <a:gd name="adj" fmla="val 9084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7837203" y="2742115"/>
            <a:ext cx="2227138" cy="2607124"/>
          </a:xfrm>
          <a:prstGeom prst="roundRect">
            <a:avLst>
              <a:gd name="adj" fmla="val 9084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509056" y="2034920"/>
            <a:ext cx="1414391" cy="1414391"/>
          </a:xfrm>
          <a:prstGeom prst="ellipse">
            <a:avLst/>
          </a:prstGeom>
          <a:solidFill>
            <a:srgbClr val="2B2A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26"/>
          <p:cNvSpPr>
            <a:spLocks noEditPoints="1"/>
          </p:cNvSpPr>
          <p:nvPr/>
        </p:nvSpPr>
        <p:spPr bwMode="auto">
          <a:xfrm>
            <a:off x="2828952" y="2478442"/>
            <a:ext cx="763767" cy="648951"/>
          </a:xfrm>
          <a:custGeom>
            <a:avLst/>
            <a:gdLst>
              <a:gd name="T0" fmla="*/ 2 w 65"/>
              <a:gd name="T1" fmla="*/ 0 h 55"/>
              <a:gd name="T2" fmla="*/ 62 w 65"/>
              <a:gd name="T3" fmla="*/ 0 h 55"/>
              <a:gd name="T4" fmla="*/ 65 w 65"/>
              <a:gd name="T5" fmla="*/ 0 h 55"/>
              <a:gd name="T6" fmla="*/ 65 w 65"/>
              <a:gd name="T7" fmla="*/ 3 h 55"/>
              <a:gd name="T8" fmla="*/ 65 w 65"/>
              <a:gd name="T9" fmla="*/ 37 h 55"/>
              <a:gd name="T10" fmla="*/ 65 w 65"/>
              <a:gd name="T11" fmla="*/ 40 h 55"/>
              <a:gd name="T12" fmla="*/ 62 w 65"/>
              <a:gd name="T13" fmla="*/ 40 h 55"/>
              <a:gd name="T14" fmla="*/ 45 w 65"/>
              <a:gd name="T15" fmla="*/ 40 h 55"/>
              <a:gd name="T16" fmla="*/ 45 w 65"/>
              <a:gd name="T17" fmla="*/ 51 h 55"/>
              <a:gd name="T18" fmla="*/ 52 w 65"/>
              <a:gd name="T19" fmla="*/ 51 h 55"/>
              <a:gd name="T20" fmla="*/ 52 w 65"/>
              <a:gd name="T21" fmla="*/ 55 h 55"/>
              <a:gd name="T22" fmla="*/ 16 w 65"/>
              <a:gd name="T23" fmla="*/ 55 h 55"/>
              <a:gd name="T24" fmla="*/ 16 w 65"/>
              <a:gd name="T25" fmla="*/ 51 h 55"/>
              <a:gd name="T26" fmla="*/ 22 w 65"/>
              <a:gd name="T27" fmla="*/ 51 h 55"/>
              <a:gd name="T28" fmla="*/ 22 w 65"/>
              <a:gd name="T29" fmla="*/ 40 h 55"/>
              <a:gd name="T30" fmla="*/ 2 w 65"/>
              <a:gd name="T31" fmla="*/ 40 h 55"/>
              <a:gd name="T32" fmla="*/ 0 w 65"/>
              <a:gd name="T33" fmla="*/ 40 h 55"/>
              <a:gd name="T34" fmla="*/ 0 w 65"/>
              <a:gd name="T35" fmla="*/ 37 h 55"/>
              <a:gd name="T36" fmla="*/ 0 w 65"/>
              <a:gd name="T37" fmla="*/ 3 h 55"/>
              <a:gd name="T38" fmla="*/ 0 w 65"/>
              <a:gd name="T39" fmla="*/ 0 h 55"/>
              <a:gd name="T40" fmla="*/ 2 w 65"/>
              <a:gd name="T41" fmla="*/ 0 h 55"/>
              <a:gd name="T42" fmla="*/ 20 w 65"/>
              <a:gd name="T43" fmla="*/ 16 h 55"/>
              <a:gd name="T44" fmla="*/ 22 w 65"/>
              <a:gd name="T45" fmla="*/ 18 h 55"/>
              <a:gd name="T46" fmla="*/ 23 w 65"/>
              <a:gd name="T47" fmla="*/ 18 h 55"/>
              <a:gd name="T48" fmla="*/ 33 w 65"/>
              <a:gd name="T49" fmla="*/ 13 h 55"/>
              <a:gd name="T50" fmla="*/ 44 w 65"/>
              <a:gd name="T51" fmla="*/ 18 h 55"/>
              <a:gd name="T52" fmla="*/ 44 w 65"/>
              <a:gd name="T53" fmla="*/ 18 h 55"/>
              <a:gd name="T54" fmla="*/ 46 w 65"/>
              <a:gd name="T55" fmla="*/ 16 h 55"/>
              <a:gd name="T56" fmla="*/ 46 w 65"/>
              <a:gd name="T57" fmla="*/ 15 h 55"/>
              <a:gd name="T58" fmla="*/ 33 w 65"/>
              <a:gd name="T59" fmla="*/ 9 h 55"/>
              <a:gd name="T60" fmla="*/ 20 w 65"/>
              <a:gd name="T61" fmla="*/ 15 h 55"/>
              <a:gd name="T62" fmla="*/ 20 w 65"/>
              <a:gd name="T63" fmla="*/ 16 h 55"/>
              <a:gd name="T64" fmla="*/ 24 w 65"/>
              <a:gd name="T65" fmla="*/ 21 h 55"/>
              <a:gd name="T66" fmla="*/ 26 w 65"/>
              <a:gd name="T67" fmla="*/ 24 h 55"/>
              <a:gd name="T68" fmla="*/ 27 w 65"/>
              <a:gd name="T69" fmla="*/ 23 h 55"/>
              <a:gd name="T70" fmla="*/ 33 w 65"/>
              <a:gd name="T71" fmla="*/ 21 h 55"/>
              <a:gd name="T72" fmla="*/ 39 w 65"/>
              <a:gd name="T73" fmla="*/ 23 h 55"/>
              <a:gd name="T74" fmla="*/ 40 w 65"/>
              <a:gd name="T75" fmla="*/ 24 h 55"/>
              <a:gd name="T76" fmla="*/ 42 w 65"/>
              <a:gd name="T77" fmla="*/ 21 h 55"/>
              <a:gd name="T78" fmla="*/ 42 w 65"/>
              <a:gd name="T79" fmla="*/ 21 h 55"/>
              <a:gd name="T80" fmla="*/ 33 w 65"/>
              <a:gd name="T81" fmla="*/ 17 h 55"/>
              <a:gd name="T82" fmla="*/ 25 w 65"/>
              <a:gd name="T83" fmla="*/ 21 h 55"/>
              <a:gd name="T84" fmla="*/ 24 w 65"/>
              <a:gd name="T85" fmla="*/ 21 h 55"/>
              <a:gd name="T86" fmla="*/ 33 w 65"/>
              <a:gd name="T87" fmla="*/ 24 h 55"/>
              <a:gd name="T88" fmla="*/ 31 w 65"/>
              <a:gd name="T89" fmla="*/ 27 h 55"/>
              <a:gd name="T90" fmla="*/ 33 w 65"/>
              <a:gd name="T91" fmla="*/ 30 h 55"/>
              <a:gd name="T92" fmla="*/ 36 w 65"/>
              <a:gd name="T93" fmla="*/ 27 h 55"/>
              <a:gd name="T94" fmla="*/ 33 w 65"/>
              <a:gd name="T95" fmla="*/ 24 h 55"/>
              <a:gd name="T96" fmla="*/ 59 w 65"/>
              <a:gd name="T97" fmla="*/ 6 h 55"/>
              <a:gd name="T98" fmla="*/ 5 w 65"/>
              <a:gd name="T99" fmla="*/ 6 h 55"/>
              <a:gd name="T100" fmla="*/ 5 w 65"/>
              <a:gd name="T101" fmla="*/ 34 h 55"/>
              <a:gd name="T102" fmla="*/ 59 w 65"/>
              <a:gd name="T103" fmla="*/ 34 h 55"/>
              <a:gd name="T104" fmla="*/ 59 w 65"/>
              <a:gd name="T105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" h="55">
                <a:moveTo>
                  <a:pt x="2" y="0"/>
                </a:moveTo>
                <a:cubicBezTo>
                  <a:pt x="62" y="0"/>
                  <a:pt x="62" y="0"/>
                  <a:pt x="62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40"/>
                  <a:pt x="65" y="40"/>
                  <a:pt x="65" y="40"/>
                </a:cubicBezTo>
                <a:cubicBezTo>
                  <a:pt x="62" y="40"/>
                  <a:pt x="62" y="40"/>
                  <a:pt x="62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51"/>
                  <a:pt x="45" y="51"/>
                  <a:pt x="45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5"/>
                  <a:pt x="52" y="55"/>
                  <a:pt x="52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1"/>
                  <a:pt x="16" y="51"/>
                  <a:pt x="16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2" y="40"/>
                  <a:pt x="22" y="40"/>
                  <a:pt x="2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close/>
                <a:moveTo>
                  <a:pt x="20" y="16"/>
                </a:move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3" y="18"/>
                </a:cubicBezTo>
                <a:cubicBezTo>
                  <a:pt x="25" y="14"/>
                  <a:pt x="29" y="13"/>
                  <a:pt x="33" y="13"/>
                </a:cubicBezTo>
                <a:cubicBezTo>
                  <a:pt x="37" y="13"/>
                  <a:pt x="41" y="15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2" y="11"/>
                  <a:pt x="38" y="9"/>
                  <a:pt x="33" y="9"/>
                </a:cubicBezTo>
                <a:cubicBezTo>
                  <a:pt x="29" y="9"/>
                  <a:pt x="24" y="11"/>
                  <a:pt x="20" y="15"/>
                </a:cubicBezTo>
                <a:cubicBezTo>
                  <a:pt x="20" y="15"/>
                  <a:pt x="20" y="15"/>
                  <a:pt x="20" y="16"/>
                </a:cubicBezTo>
                <a:close/>
                <a:moveTo>
                  <a:pt x="24" y="21"/>
                </a:move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3"/>
                  <a:pt x="27" y="23"/>
                </a:cubicBezTo>
                <a:cubicBezTo>
                  <a:pt x="29" y="21"/>
                  <a:pt x="31" y="21"/>
                  <a:pt x="33" y="21"/>
                </a:cubicBezTo>
                <a:cubicBezTo>
                  <a:pt x="35" y="21"/>
                  <a:pt x="38" y="22"/>
                  <a:pt x="39" y="23"/>
                </a:cubicBezTo>
                <a:cubicBezTo>
                  <a:pt x="39" y="23"/>
                  <a:pt x="40" y="24"/>
                  <a:pt x="40" y="2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1"/>
                  <a:pt x="42" y="21"/>
                </a:cubicBezTo>
                <a:cubicBezTo>
                  <a:pt x="39" y="18"/>
                  <a:pt x="36" y="17"/>
                  <a:pt x="33" y="17"/>
                </a:cubicBezTo>
                <a:cubicBezTo>
                  <a:pt x="30" y="17"/>
                  <a:pt x="27" y="18"/>
                  <a:pt x="25" y="21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33" y="24"/>
                </a:moveTo>
                <a:cubicBezTo>
                  <a:pt x="32" y="24"/>
                  <a:pt x="31" y="25"/>
                  <a:pt x="31" y="27"/>
                </a:cubicBezTo>
                <a:cubicBezTo>
                  <a:pt x="31" y="28"/>
                  <a:pt x="32" y="30"/>
                  <a:pt x="33" y="30"/>
                </a:cubicBezTo>
                <a:cubicBezTo>
                  <a:pt x="35" y="30"/>
                  <a:pt x="36" y="28"/>
                  <a:pt x="36" y="27"/>
                </a:cubicBezTo>
                <a:cubicBezTo>
                  <a:pt x="36" y="25"/>
                  <a:pt x="35" y="24"/>
                  <a:pt x="33" y="24"/>
                </a:cubicBezTo>
                <a:close/>
                <a:moveTo>
                  <a:pt x="59" y="6"/>
                </a:moveTo>
                <a:cubicBezTo>
                  <a:pt x="5" y="6"/>
                  <a:pt x="5" y="6"/>
                  <a:pt x="5" y="6"/>
                </a:cubicBezTo>
                <a:cubicBezTo>
                  <a:pt x="5" y="34"/>
                  <a:pt x="5" y="34"/>
                  <a:pt x="5" y="34"/>
                </a:cubicBezTo>
                <a:cubicBezTo>
                  <a:pt x="59" y="34"/>
                  <a:pt x="59" y="34"/>
                  <a:pt x="59" y="34"/>
                </a:cubicBezTo>
                <a:lnTo>
                  <a:pt x="59" y="6"/>
                </a:lnTo>
                <a:close/>
              </a:path>
            </a:pathLst>
          </a:custGeom>
          <a:solidFill>
            <a:srgbClr val="0DEFF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8264687" y="2034920"/>
            <a:ext cx="1414391" cy="1414391"/>
          </a:xfrm>
          <a:prstGeom prst="ellipse">
            <a:avLst/>
          </a:prstGeom>
          <a:solidFill>
            <a:srgbClr val="2B2A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740926" y="2379904"/>
            <a:ext cx="469202" cy="712108"/>
            <a:chOff x="3092450" y="3994151"/>
            <a:chExt cx="358775" cy="544513"/>
          </a:xfrm>
          <a:solidFill>
            <a:srgbClr val="0DEFFA"/>
          </a:solidFill>
        </p:grpSpPr>
        <p:sp>
          <p:nvSpPr>
            <p:cNvPr id="46" name="Freeform 7"/>
            <p:cNvSpPr>
              <a:spLocks noEditPoints="1"/>
            </p:cNvSpPr>
            <p:nvPr/>
          </p:nvSpPr>
          <p:spPr bwMode="auto">
            <a:xfrm>
              <a:off x="3092450" y="3994151"/>
              <a:ext cx="358775" cy="544513"/>
            </a:xfrm>
            <a:custGeom>
              <a:avLst/>
              <a:gdLst>
                <a:gd name="T0" fmla="*/ 713 w 811"/>
                <a:gd name="T1" fmla="*/ 0 h 1229"/>
                <a:gd name="T2" fmla="*/ 98 w 811"/>
                <a:gd name="T3" fmla="*/ 0 h 1229"/>
                <a:gd name="T4" fmla="*/ 0 w 811"/>
                <a:gd name="T5" fmla="*/ 98 h 1229"/>
                <a:gd name="T6" fmla="*/ 0 w 811"/>
                <a:gd name="T7" fmla="*/ 1131 h 1229"/>
                <a:gd name="T8" fmla="*/ 98 w 811"/>
                <a:gd name="T9" fmla="*/ 1229 h 1229"/>
                <a:gd name="T10" fmla="*/ 713 w 811"/>
                <a:gd name="T11" fmla="*/ 1229 h 1229"/>
                <a:gd name="T12" fmla="*/ 811 w 811"/>
                <a:gd name="T13" fmla="*/ 1131 h 1229"/>
                <a:gd name="T14" fmla="*/ 811 w 811"/>
                <a:gd name="T15" fmla="*/ 98 h 1229"/>
                <a:gd name="T16" fmla="*/ 713 w 811"/>
                <a:gd name="T17" fmla="*/ 0 h 1229"/>
                <a:gd name="T18" fmla="*/ 405 w 811"/>
                <a:gd name="T19" fmla="*/ 28 h 1229"/>
                <a:gd name="T20" fmla="*/ 431 w 811"/>
                <a:gd name="T21" fmla="*/ 53 h 1229"/>
                <a:gd name="T22" fmla="*/ 405 w 811"/>
                <a:gd name="T23" fmla="*/ 78 h 1229"/>
                <a:gd name="T24" fmla="*/ 380 w 811"/>
                <a:gd name="T25" fmla="*/ 53 h 1229"/>
                <a:gd name="T26" fmla="*/ 405 w 811"/>
                <a:gd name="T27" fmla="*/ 28 h 1229"/>
                <a:gd name="T28" fmla="*/ 440 w 811"/>
                <a:gd name="T29" fmla="*/ 1161 h 1229"/>
                <a:gd name="T30" fmla="*/ 371 w 811"/>
                <a:gd name="T31" fmla="*/ 1161 h 1229"/>
                <a:gd name="T32" fmla="*/ 323 w 811"/>
                <a:gd name="T33" fmla="*/ 1135 h 1229"/>
                <a:gd name="T34" fmla="*/ 371 w 811"/>
                <a:gd name="T35" fmla="*/ 1108 h 1229"/>
                <a:gd name="T36" fmla="*/ 440 w 811"/>
                <a:gd name="T37" fmla="*/ 1108 h 1229"/>
                <a:gd name="T38" fmla="*/ 488 w 811"/>
                <a:gd name="T39" fmla="*/ 1135 h 1229"/>
                <a:gd name="T40" fmla="*/ 440 w 811"/>
                <a:gd name="T41" fmla="*/ 1161 h 1229"/>
                <a:gd name="T42" fmla="*/ 710 w 811"/>
                <a:gd name="T43" fmla="*/ 956 h 1229"/>
                <a:gd name="T44" fmla="*/ 634 w 811"/>
                <a:gd name="T45" fmla="*/ 1032 h 1229"/>
                <a:gd name="T46" fmla="*/ 177 w 811"/>
                <a:gd name="T47" fmla="*/ 1032 h 1229"/>
                <a:gd name="T48" fmla="*/ 101 w 811"/>
                <a:gd name="T49" fmla="*/ 956 h 1229"/>
                <a:gd name="T50" fmla="*/ 101 w 811"/>
                <a:gd name="T51" fmla="*/ 185 h 1229"/>
                <a:gd name="T52" fmla="*/ 177 w 811"/>
                <a:gd name="T53" fmla="*/ 109 h 1229"/>
                <a:gd name="T54" fmla="*/ 634 w 811"/>
                <a:gd name="T55" fmla="*/ 109 h 1229"/>
                <a:gd name="T56" fmla="*/ 710 w 811"/>
                <a:gd name="T57" fmla="*/ 185 h 1229"/>
                <a:gd name="T58" fmla="*/ 710 w 811"/>
                <a:gd name="T59" fmla="*/ 956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1" h="1229">
                  <a:moveTo>
                    <a:pt x="713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44" y="0"/>
                    <a:pt x="0" y="44"/>
                    <a:pt x="0" y="98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185"/>
                    <a:pt x="44" y="1229"/>
                    <a:pt x="98" y="1229"/>
                  </a:cubicBezTo>
                  <a:cubicBezTo>
                    <a:pt x="713" y="1229"/>
                    <a:pt x="713" y="1229"/>
                    <a:pt x="713" y="1229"/>
                  </a:cubicBezTo>
                  <a:cubicBezTo>
                    <a:pt x="767" y="1229"/>
                    <a:pt x="811" y="1185"/>
                    <a:pt x="811" y="1131"/>
                  </a:cubicBezTo>
                  <a:cubicBezTo>
                    <a:pt x="811" y="98"/>
                    <a:pt x="811" y="98"/>
                    <a:pt x="811" y="98"/>
                  </a:cubicBezTo>
                  <a:cubicBezTo>
                    <a:pt x="811" y="44"/>
                    <a:pt x="767" y="0"/>
                    <a:pt x="713" y="0"/>
                  </a:cubicBezTo>
                  <a:close/>
                  <a:moveTo>
                    <a:pt x="405" y="28"/>
                  </a:moveTo>
                  <a:cubicBezTo>
                    <a:pt x="419" y="28"/>
                    <a:pt x="431" y="39"/>
                    <a:pt x="431" y="53"/>
                  </a:cubicBezTo>
                  <a:cubicBezTo>
                    <a:pt x="431" y="67"/>
                    <a:pt x="419" y="78"/>
                    <a:pt x="405" y="78"/>
                  </a:cubicBezTo>
                  <a:cubicBezTo>
                    <a:pt x="392" y="78"/>
                    <a:pt x="380" y="67"/>
                    <a:pt x="380" y="53"/>
                  </a:cubicBezTo>
                  <a:cubicBezTo>
                    <a:pt x="380" y="39"/>
                    <a:pt x="392" y="28"/>
                    <a:pt x="405" y="28"/>
                  </a:cubicBezTo>
                  <a:close/>
                  <a:moveTo>
                    <a:pt x="440" y="1161"/>
                  </a:moveTo>
                  <a:cubicBezTo>
                    <a:pt x="371" y="1161"/>
                    <a:pt x="371" y="1161"/>
                    <a:pt x="371" y="1161"/>
                  </a:cubicBezTo>
                  <a:cubicBezTo>
                    <a:pt x="338" y="1161"/>
                    <a:pt x="323" y="1149"/>
                    <a:pt x="323" y="1135"/>
                  </a:cubicBezTo>
                  <a:cubicBezTo>
                    <a:pt x="323" y="1120"/>
                    <a:pt x="338" y="1108"/>
                    <a:pt x="371" y="1108"/>
                  </a:cubicBezTo>
                  <a:cubicBezTo>
                    <a:pt x="440" y="1108"/>
                    <a:pt x="440" y="1108"/>
                    <a:pt x="440" y="1108"/>
                  </a:cubicBezTo>
                  <a:cubicBezTo>
                    <a:pt x="473" y="1108"/>
                    <a:pt x="488" y="1120"/>
                    <a:pt x="488" y="1135"/>
                  </a:cubicBezTo>
                  <a:cubicBezTo>
                    <a:pt x="488" y="1149"/>
                    <a:pt x="473" y="1161"/>
                    <a:pt x="440" y="1161"/>
                  </a:cubicBezTo>
                  <a:close/>
                  <a:moveTo>
                    <a:pt x="710" y="956"/>
                  </a:moveTo>
                  <a:cubicBezTo>
                    <a:pt x="710" y="998"/>
                    <a:pt x="676" y="1032"/>
                    <a:pt x="634" y="1032"/>
                  </a:cubicBezTo>
                  <a:cubicBezTo>
                    <a:pt x="177" y="1032"/>
                    <a:pt x="177" y="1032"/>
                    <a:pt x="177" y="1032"/>
                  </a:cubicBezTo>
                  <a:cubicBezTo>
                    <a:pt x="135" y="1032"/>
                    <a:pt x="101" y="998"/>
                    <a:pt x="101" y="956"/>
                  </a:cubicBezTo>
                  <a:cubicBezTo>
                    <a:pt x="101" y="185"/>
                    <a:pt x="101" y="185"/>
                    <a:pt x="101" y="185"/>
                  </a:cubicBezTo>
                  <a:cubicBezTo>
                    <a:pt x="101" y="143"/>
                    <a:pt x="135" y="109"/>
                    <a:pt x="177" y="109"/>
                  </a:cubicBezTo>
                  <a:cubicBezTo>
                    <a:pt x="634" y="109"/>
                    <a:pt x="634" y="109"/>
                    <a:pt x="634" y="109"/>
                  </a:cubicBezTo>
                  <a:cubicBezTo>
                    <a:pt x="676" y="109"/>
                    <a:pt x="710" y="143"/>
                    <a:pt x="710" y="185"/>
                  </a:cubicBezTo>
                  <a:lnTo>
                    <a:pt x="710" y="9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"/>
            <p:cNvSpPr>
              <a:spLocks/>
            </p:cNvSpPr>
            <p:nvPr/>
          </p:nvSpPr>
          <p:spPr bwMode="auto">
            <a:xfrm>
              <a:off x="3181350" y="4160838"/>
              <a:ext cx="176213" cy="176213"/>
            </a:xfrm>
            <a:custGeom>
              <a:avLst/>
              <a:gdLst>
                <a:gd name="T0" fmla="*/ 5 w 111"/>
                <a:gd name="T1" fmla="*/ 107 h 111"/>
                <a:gd name="T2" fmla="*/ 5 w 111"/>
                <a:gd name="T3" fmla="*/ 86 h 111"/>
                <a:gd name="T4" fmla="*/ 95 w 111"/>
                <a:gd name="T5" fmla="*/ 86 h 111"/>
                <a:gd name="T6" fmla="*/ 95 w 111"/>
                <a:gd name="T7" fmla="*/ 83 h 111"/>
                <a:gd name="T8" fmla="*/ 5 w 111"/>
                <a:gd name="T9" fmla="*/ 83 h 111"/>
                <a:gd name="T10" fmla="*/ 5 w 111"/>
                <a:gd name="T11" fmla="*/ 63 h 111"/>
                <a:gd name="T12" fmla="*/ 95 w 111"/>
                <a:gd name="T13" fmla="*/ 63 h 111"/>
                <a:gd name="T14" fmla="*/ 95 w 111"/>
                <a:gd name="T15" fmla="*/ 61 h 111"/>
                <a:gd name="T16" fmla="*/ 5 w 111"/>
                <a:gd name="T17" fmla="*/ 61 h 111"/>
                <a:gd name="T18" fmla="*/ 5 w 111"/>
                <a:gd name="T19" fmla="*/ 39 h 111"/>
                <a:gd name="T20" fmla="*/ 95 w 111"/>
                <a:gd name="T21" fmla="*/ 39 h 111"/>
                <a:gd name="T22" fmla="*/ 95 w 111"/>
                <a:gd name="T23" fmla="*/ 36 h 111"/>
                <a:gd name="T24" fmla="*/ 5 w 111"/>
                <a:gd name="T25" fmla="*/ 36 h 111"/>
                <a:gd name="T26" fmla="*/ 5 w 111"/>
                <a:gd name="T27" fmla="*/ 17 h 111"/>
                <a:gd name="T28" fmla="*/ 95 w 111"/>
                <a:gd name="T29" fmla="*/ 17 h 111"/>
                <a:gd name="T30" fmla="*/ 95 w 111"/>
                <a:gd name="T31" fmla="*/ 14 h 111"/>
                <a:gd name="T32" fmla="*/ 5 w 111"/>
                <a:gd name="T33" fmla="*/ 14 h 111"/>
                <a:gd name="T34" fmla="*/ 5 w 111"/>
                <a:gd name="T35" fmla="*/ 0 h 111"/>
                <a:gd name="T36" fmla="*/ 0 w 111"/>
                <a:gd name="T37" fmla="*/ 0 h 111"/>
                <a:gd name="T38" fmla="*/ 0 w 111"/>
                <a:gd name="T39" fmla="*/ 107 h 111"/>
                <a:gd name="T40" fmla="*/ 0 w 111"/>
                <a:gd name="T41" fmla="*/ 111 h 111"/>
                <a:gd name="T42" fmla="*/ 5 w 111"/>
                <a:gd name="T43" fmla="*/ 111 h 111"/>
                <a:gd name="T44" fmla="*/ 111 w 111"/>
                <a:gd name="T45" fmla="*/ 111 h 111"/>
                <a:gd name="T46" fmla="*/ 111 w 111"/>
                <a:gd name="T47" fmla="*/ 107 h 111"/>
                <a:gd name="T48" fmla="*/ 5 w 111"/>
                <a:gd name="T49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5" y="107"/>
                  </a:moveTo>
                  <a:lnTo>
                    <a:pt x="5" y="86"/>
                  </a:lnTo>
                  <a:lnTo>
                    <a:pt x="95" y="86"/>
                  </a:lnTo>
                  <a:lnTo>
                    <a:pt x="95" y="83"/>
                  </a:lnTo>
                  <a:lnTo>
                    <a:pt x="5" y="83"/>
                  </a:lnTo>
                  <a:lnTo>
                    <a:pt x="5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5" y="61"/>
                  </a:lnTo>
                  <a:lnTo>
                    <a:pt x="5" y="39"/>
                  </a:lnTo>
                  <a:lnTo>
                    <a:pt x="95" y="39"/>
                  </a:lnTo>
                  <a:lnTo>
                    <a:pt x="95" y="36"/>
                  </a:lnTo>
                  <a:lnTo>
                    <a:pt x="5" y="36"/>
                  </a:lnTo>
                  <a:lnTo>
                    <a:pt x="5" y="17"/>
                  </a:lnTo>
                  <a:lnTo>
                    <a:pt x="95" y="17"/>
                  </a:lnTo>
                  <a:lnTo>
                    <a:pt x="95" y="14"/>
                  </a:lnTo>
                  <a:lnTo>
                    <a:pt x="5" y="1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5" y="111"/>
                  </a:lnTo>
                  <a:lnTo>
                    <a:pt x="111" y="111"/>
                  </a:lnTo>
                  <a:lnTo>
                    <a:pt x="111" y="107"/>
                  </a:lnTo>
                  <a:lnTo>
                    <a:pt x="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3228975" y="4238626"/>
              <a:ext cx="144463" cy="77788"/>
            </a:xfrm>
            <a:custGeom>
              <a:avLst/>
              <a:gdLst>
                <a:gd name="T0" fmla="*/ 64 w 91"/>
                <a:gd name="T1" fmla="*/ 0 h 49"/>
                <a:gd name="T2" fmla="*/ 91 w 91"/>
                <a:gd name="T3" fmla="*/ 3 h 49"/>
                <a:gd name="T4" fmla="*/ 83 w 91"/>
                <a:gd name="T5" fmla="*/ 30 h 49"/>
                <a:gd name="T6" fmla="*/ 76 w 91"/>
                <a:gd name="T7" fmla="*/ 19 h 49"/>
                <a:gd name="T8" fmla="*/ 43 w 91"/>
                <a:gd name="T9" fmla="*/ 41 h 49"/>
                <a:gd name="T10" fmla="*/ 41 w 91"/>
                <a:gd name="T11" fmla="*/ 39 h 49"/>
                <a:gd name="T12" fmla="*/ 36 w 91"/>
                <a:gd name="T13" fmla="*/ 32 h 49"/>
                <a:gd name="T14" fmla="*/ 35 w 91"/>
                <a:gd name="T15" fmla="*/ 30 h 49"/>
                <a:gd name="T16" fmla="*/ 7 w 91"/>
                <a:gd name="T17" fmla="*/ 49 h 49"/>
                <a:gd name="T18" fmla="*/ 0 w 91"/>
                <a:gd name="T19" fmla="*/ 40 h 49"/>
                <a:gd name="T20" fmla="*/ 22 w 91"/>
                <a:gd name="T21" fmla="*/ 25 h 49"/>
                <a:gd name="T22" fmla="*/ 30 w 91"/>
                <a:gd name="T23" fmla="*/ 20 h 49"/>
                <a:gd name="T24" fmla="*/ 39 w 91"/>
                <a:gd name="T25" fmla="*/ 14 h 49"/>
                <a:gd name="T26" fmla="*/ 47 w 91"/>
                <a:gd name="T27" fmla="*/ 26 h 49"/>
                <a:gd name="T28" fmla="*/ 70 w 91"/>
                <a:gd name="T29" fmla="*/ 10 h 49"/>
                <a:gd name="T30" fmla="*/ 64 w 91"/>
                <a:gd name="T3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49">
                  <a:moveTo>
                    <a:pt x="64" y="0"/>
                  </a:moveTo>
                  <a:lnTo>
                    <a:pt x="91" y="3"/>
                  </a:lnTo>
                  <a:lnTo>
                    <a:pt x="83" y="30"/>
                  </a:lnTo>
                  <a:lnTo>
                    <a:pt x="76" y="19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6" y="32"/>
                  </a:lnTo>
                  <a:lnTo>
                    <a:pt x="35" y="30"/>
                  </a:lnTo>
                  <a:lnTo>
                    <a:pt x="7" y="49"/>
                  </a:lnTo>
                  <a:lnTo>
                    <a:pt x="0" y="40"/>
                  </a:lnTo>
                  <a:lnTo>
                    <a:pt x="22" y="25"/>
                  </a:lnTo>
                  <a:lnTo>
                    <a:pt x="30" y="20"/>
                  </a:lnTo>
                  <a:lnTo>
                    <a:pt x="39" y="14"/>
                  </a:lnTo>
                  <a:lnTo>
                    <a:pt x="47" y="26"/>
                  </a:lnTo>
                  <a:lnTo>
                    <a:pt x="70" y="10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206750" y="4160838"/>
              <a:ext cx="104775" cy="131763"/>
            </a:xfrm>
            <a:custGeom>
              <a:avLst/>
              <a:gdLst>
                <a:gd name="T0" fmla="*/ 33 w 66"/>
                <a:gd name="T1" fmla="*/ 11 h 83"/>
                <a:gd name="T2" fmla="*/ 59 w 66"/>
                <a:gd name="T3" fmla="*/ 0 h 83"/>
                <a:gd name="T4" fmla="*/ 66 w 66"/>
                <a:gd name="T5" fmla="*/ 27 h 83"/>
                <a:gd name="T6" fmla="*/ 54 w 66"/>
                <a:gd name="T7" fmla="*/ 21 h 83"/>
                <a:gd name="T8" fmla="*/ 37 w 66"/>
                <a:gd name="T9" fmla="*/ 57 h 83"/>
                <a:gd name="T10" fmla="*/ 34 w 66"/>
                <a:gd name="T11" fmla="*/ 56 h 83"/>
                <a:gd name="T12" fmla="*/ 26 w 66"/>
                <a:gd name="T13" fmla="*/ 52 h 83"/>
                <a:gd name="T14" fmla="*/ 25 w 66"/>
                <a:gd name="T15" fmla="*/ 52 h 83"/>
                <a:gd name="T16" fmla="*/ 10 w 66"/>
                <a:gd name="T17" fmla="*/ 83 h 83"/>
                <a:gd name="T18" fmla="*/ 0 w 66"/>
                <a:gd name="T19" fmla="*/ 77 h 83"/>
                <a:gd name="T20" fmla="*/ 11 w 66"/>
                <a:gd name="T21" fmla="*/ 54 h 83"/>
                <a:gd name="T22" fmla="*/ 15 w 66"/>
                <a:gd name="T23" fmla="*/ 45 h 83"/>
                <a:gd name="T24" fmla="*/ 19 w 66"/>
                <a:gd name="T25" fmla="*/ 36 h 83"/>
                <a:gd name="T26" fmla="*/ 32 w 66"/>
                <a:gd name="T27" fmla="*/ 42 h 83"/>
                <a:gd name="T28" fmla="*/ 45 w 66"/>
                <a:gd name="T29" fmla="*/ 16 h 83"/>
                <a:gd name="T30" fmla="*/ 33 w 66"/>
                <a:gd name="T31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83">
                  <a:moveTo>
                    <a:pt x="33" y="11"/>
                  </a:moveTo>
                  <a:lnTo>
                    <a:pt x="59" y="0"/>
                  </a:lnTo>
                  <a:lnTo>
                    <a:pt x="66" y="27"/>
                  </a:lnTo>
                  <a:lnTo>
                    <a:pt x="54" y="21"/>
                  </a:lnTo>
                  <a:lnTo>
                    <a:pt x="37" y="57"/>
                  </a:lnTo>
                  <a:lnTo>
                    <a:pt x="34" y="56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10" y="83"/>
                  </a:lnTo>
                  <a:lnTo>
                    <a:pt x="0" y="77"/>
                  </a:lnTo>
                  <a:lnTo>
                    <a:pt x="11" y="54"/>
                  </a:lnTo>
                  <a:lnTo>
                    <a:pt x="15" y="45"/>
                  </a:lnTo>
                  <a:lnTo>
                    <a:pt x="19" y="36"/>
                  </a:lnTo>
                  <a:lnTo>
                    <a:pt x="32" y="42"/>
                  </a:lnTo>
                  <a:lnTo>
                    <a:pt x="45" y="16"/>
                  </a:lnTo>
                  <a:lnTo>
                    <a:pt x="3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9" name="椭圆 68"/>
          <p:cNvSpPr/>
          <p:nvPr/>
        </p:nvSpPr>
        <p:spPr>
          <a:xfrm>
            <a:off x="5391444" y="2034920"/>
            <a:ext cx="1414391" cy="1414391"/>
          </a:xfrm>
          <a:prstGeom prst="ellipse">
            <a:avLst/>
          </a:prstGeom>
          <a:solidFill>
            <a:srgbClr val="2B2A2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5771430" y="2456246"/>
            <a:ext cx="687845" cy="571737"/>
            <a:chOff x="1831975" y="1330326"/>
            <a:chExt cx="620713" cy="515937"/>
          </a:xfrm>
          <a:solidFill>
            <a:srgbClr val="0DEFFA"/>
          </a:solidFill>
        </p:grpSpPr>
        <p:sp>
          <p:nvSpPr>
            <p:cNvPr id="71" name="Freeform 67"/>
            <p:cNvSpPr>
              <a:spLocks noEditPoints="1"/>
            </p:cNvSpPr>
            <p:nvPr/>
          </p:nvSpPr>
          <p:spPr bwMode="auto">
            <a:xfrm>
              <a:off x="1831975" y="1330326"/>
              <a:ext cx="620713" cy="300038"/>
            </a:xfrm>
            <a:custGeom>
              <a:avLst/>
              <a:gdLst>
                <a:gd name="T0" fmla="*/ 701 w 1402"/>
                <a:gd name="T1" fmla="*/ 677 h 677"/>
                <a:gd name="T2" fmla="*/ 1402 w 1402"/>
                <a:gd name="T3" fmla="*/ 544 h 677"/>
                <a:gd name="T4" fmla="*/ 1402 w 1402"/>
                <a:gd name="T5" fmla="*/ 270 h 677"/>
                <a:gd name="T6" fmla="*/ 1318 w 1402"/>
                <a:gd name="T7" fmla="*/ 212 h 677"/>
                <a:gd name="T8" fmla="*/ 975 w 1402"/>
                <a:gd name="T9" fmla="*/ 212 h 677"/>
                <a:gd name="T10" fmla="*/ 701 w 1402"/>
                <a:gd name="T11" fmla="*/ 0 h 677"/>
                <a:gd name="T12" fmla="*/ 427 w 1402"/>
                <a:gd name="T13" fmla="*/ 212 h 677"/>
                <a:gd name="T14" fmla="*/ 85 w 1402"/>
                <a:gd name="T15" fmla="*/ 212 h 677"/>
                <a:gd name="T16" fmla="*/ 0 w 1402"/>
                <a:gd name="T17" fmla="*/ 270 h 677"/>
                <a:gd name="T18" fmla="*/ 0 w 1402"/>
                <a:gd name="T19" fmla="*/ 544 h 677"/>
                <a:gd name="T20" fmla="*/ 701 w 1402"/>
                <a:gd name="T21" fmla="*/ 677 h 677"/>
                <a:gd name="T22" fmla="*/ 756 w 1402"/>
                <a:gd name="T23" fmla="*/ 602 h 677"/>
                <a:gd name="T24" fmla="*/ 647 w 1402"/>
                <a:gd name="T25" fmla="*/ 602 h 677"/>
                <a:gd name="T26" fmla="*/ 610 w 1402"/>
                <a:gd name="T27" fmla="*/ 560 h 677"/>
                <a:gd name="T28" fmla="*/ 647 w 1402"/>
                <a:gd name="T29" fmla="*/ 518 h 677"/>
                <a:gd name="T30" fmla="*/ 756 w 1402"/>
                <a:gd name="T31" fmla="*/ 518 h 677"/>
                <a:gd name="T32" fmla="*/ 792 w 1402"/>
                <a:gd name="T33" fmla="*/ 560 h 677"/>
                <a:gd name="T34" fmla="*/ 756 w 1402"/>
                <a:gd name="T35" fmla="*/ 602 h 677"/>
                <a:gd name="T36" fmla="*/ 701 w 1402"/>
                <a:gd name="T37" fmla="*/ 76 h 677"/>
                <a:gd name="T38" fmla="*/ 925 w 1402"/>
                <a:gd name="T39" fmla="*/ 212 h 677"/>
                <a:gd name="T40" fmla="*/ 477 w 1402"/>
                <a:gd name="T41" fmla="*/ 212 h 677"/>
                <a:gd name="T42" fmla="*/ 701 w 1402"/>
                <a:gd name="T43" fmla="*/ 76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2" h="677">
                  <a:moveTo>
                    <a:pt x="701" y="677"/>
                  </a:moveTo>
                  <a:cubicBezTo>
                    <a:pt x="880" y="677"/>
                    <a:pt x="1402" y="544"/>
                    <a:pt x="1402" y="544"/>
                  </a:cubicBezTo>
                  <a:cubicBezTo>
                    <a:pt x="1402" y="270"/>
                    <a:pt x="1402" y="270"/>
                    <a:pt x="1402" y="270"/>
                  </a:cubicBezTo>
                  <a:cubicBezTo>
                    <a:pt x="1402" y="238"/>
                    <a:pt x="1364" y="212"/>
                    <a:pt x="1318" y="212"/>
                  </a:cubicBezTo>
                  <a:cubicBezTo>
                    <a:pt x="975" y="212"/>
                    <a:pt x="975" y="212"/>
                    <a:pt x="975" y="212"/>
                  </a:cubicBezTo>
                  <a:cubicBezTo>
                    <a:pt x="949" y="77"/>
                    <a:pt x="844" y="0"/>
                    <a:pt x="701" y="0"/>
                  </a:cubicBezTo>
                  <a:cubicBezTo>
                    <a:pt x="558" y="0"/>
                    <a:pt x="453" y="77"/>
                    <a:pt x="427" y="212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38" y="212"/>
                    <a:pt x="0" y="238"/>
                    <a:pt x="0" y="270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44"/>
                    <a:pt x="523" y="677"/>
                    <a:pt x="701" y="677"/>
                  </a:cubicBezTo>
                  <a:close/>
                  <a:moveTo>
                    <a:pt x="756" y="602"/>
                  </a:moveTo>
                  <a:cubicBezTo>
                    <a:pt x="647" y="602"/>
                    <a:pt x="647" y="602"/>
                    <a:pt x="647" y="602"/>
                  </a:cubicBezTo>
                  <a:cubicBezTo>
                    <a:pt x="626" y="602"/>
                    <a:pt x="610" y="583"/>
                    <a:pt x="610" y="560"/>
                  </a:cubicBezTo>
                  <a:cubicBezTo>
                    <a:pt x="610" y="537"/>
                    <a:pt x="626" y="518"/>
                    <a:pt x="647" y="518"/>
                  </a:cubicBezTo>
                  <a:cubicBezTo>
                    <a:pt x="756" y="518"/>
                    <a:pt x="756" y="518"/>
                    <a:pt x="756" y="518"/>
                  </a:cubicBezTo>
                  <a:cubicBezTo>
                    <a:pt x="776" y="518"/>
                    <a:pt x="792" y="537"/>
                    <a:pt x="792" y="560"/>
                  </a:cubicBezTo>
                  <a:cubicBezTo>
                    <a:pt x="792" y="583"/>
                    <a:pt x="776" y="602"/>
                    <a:pt x="756" y="602"/>
                  </a:cubicBezTo>
                  <a:close/>
                  <a:moveTo>
                    <a:pt x="701" y="76"/>
                  </a:moveTo>
                  <a:cubicBezTo>
                    <a:pt x="802" y="76"/>
                    <a:pt x="901" y="119"/>
                    <a:pt x="925" y="212"/>
                  </a:cubicBezTo>
                  <a:cubicBezTo>
                    <a:pt x="477" y="212"/>
                    <a:pt x="477" y="212"/>
                    <a:pt x="477" y="212"/>
                  </a:cubicBezTo>
                  <a:cubicBezTo>
                    <a:pt x="502" y="119"/>
                    <a:pt x="600" y="76"/>
                    <a:pt x="70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1831975" y="1582738"/>
              <a:ext cx="620713" cy="263525"/>
            </a:xfrm>
            <a:custGeom>
              <a:avLst/>
              <a:gdLst>
                <a:gd name="T0" fmla="*/ 701 w 1402"/>
                <a:gd name="T1" fmla="*/ 146 h 594"/>
                <a:gd name="T2" fmla="*/ 0 w 1402"/>
                <a:gd name="T3" fmla="*/ 1 h 594"/>
                <a:gd name="T4" fmla="*/ 0 w 1402"/>
                <a:gd name="T5" fmla="*/ 537 h 594"/>
                <a:gd name="T6" fmla="*/ 85 w 1402"/>
                <a:gd name="T7" fmla="*/ 594 h 594"/>
                <a:gd name="T8" fmla="*/ 1318 w 1402"/>
                <a:gd name="T9" fmla="*/ 594 h 594"/>
                <a:gd name="T10" fmla="*/ 1402 w 1402"/>
                <a:gd name="T11" fmla="*/ 537 h 594"/>
                <a:gd name="T12" fmla="*/ 1402 w 1402"/>
                <a:gd name="T13" fmla="*/ 0 h 594"/>
                <a:gd name="T14" fmla="*/ 701 w 1402"/>
                <a:gd name="T15" fmla="*/ 14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2" h="594">
                  <a:moveTo>
                    <a:pt x="701" y="146"/>
                  </a:moveTo>
                  <a:cubicBezTo>
                    <a:pt x="522" y="146"/>
                    <a:pt x="0" y="1"/>
                    <a:pt x="0" y="1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69"/>
                    <a:pt x="38" y="594"/>
                    <a:pt x="85" y="594"/>
                  </a:cubicBezTo>
                  <a:cubicBezTo>
                    <a:pt x="1318" y="594"/>
                    <a:pt x="1318" y="594"/>
                    <a:pt x="1318" y="594"/>
                  </a:cubicBezTo>
                  <a:cubicBezTo>
                    <a:pt x="1364" y="594"/>
                    <a:pt x="1402" y="569"/>
                    <a:pt x="1402" y="537"/>
                  </a:cubicBezTo>
                  <a:cubicBezTo>
                    <a:pt x="1402" y="0"/>
                    <a:pt x="1402" y="0"/>
                    <a:pt x="1402" y="0"/>
                  </a:cubicBezTo>
                  <a:cubicBezTo>
                    <a:pt x="1402" y="0"/>
                    <a:pt x="880" y="145"/>
                    <a:pt x="701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2333973" y="3590522"/>
            <a:ext cx="190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2385967" y="4045677"/>
            <a:ext cx="1804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ADD YOUR TEXT ADD </a:t>
            </a:r>
            <a:r>
              <a:rPr lang="en-US" altLang="zh-CN" dirty="0" smtClean="0">
                <a:solidFill>
                  <a:schemeClr val="bg1"/>
                </a:solidFill>
              </a:rPr>
              <a:t>YOUR </a:t>
            </a:r>
            <a:r>
              <a:rPr lang="en-US" altLang="zh-CN" smtClean="0">
                <a:solidFill>
                  <a:schemeClr val="bg1"/>
                </a:solidFill>
              </a:rPr>
              <a:t>TEXT </a:t>
            </a:r>
            <a:r>
              <a:rPr lang="en-US" altLang="zh-CN">
                <a:solidFill>
                  <a:schemeClr val="bg1"/>
                </a:solidFill>
              </a:rPr>
              <a:t>ADD YOUR TEXT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165565" y="3590522"/>
            <a:ext cx="190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217559" y="4045677"/>
            <a:ext cx="1804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ADD YOUR TEXT ADD </a:t>
            </a:r>
            <a:r>
              <a:rPr lang="en-US" altLang="zh-CN" dirty="0" smtClean="0">
                <a:solidFill>
                  <a:schemeClr val="bg1"/>
                </a:solidFill>
              </a:rPr>
              <a:t>YOUR </a:t>
            </a:r>
            <a:r>
              <a:rPr lang="en-US" altLang="zh-CN" smtClean="0">
                <a:solidFill>
                  <a:schemeClr val="bg1"/>
                </a:solidFill>
              </a:rPr>
              <a:t>TEXT </a:t>
            </a:r>
            <a:r>
              <a:rPr lang="en-US" altLang="zh-CN">
                <a:solidFill>
                  <a:schemeClr val="bg1"/>
                </a:solidFill>
              </a:rPr>
              <a:t>ADD YOUR TEXT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073008" y="3594240"/>
            <a:ext cx="190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125002" y="4049395"/>
            <a:ext cx="1804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ADD YOUR TEXT ADD </a:t>
            </a:r>
            <a:r>
              <a:rPr lang="en-US" altLang="zh-CN" dirty="0" smtClean="0">
                <a:solidFill>
                  <a:schemeClr val="bg1"/>
                </a:solidFill>
              </a:rPr>
              <a:t>YOUR </a:t>
            </a:r>
            <a:r>
              <a:rPr lang="en-US" altLang="zh-CN" smtClean="0">
                <a:solidFill>
                  <a:schemeClr val="bg1"/>
                </a:solidFill>
              </a:rPr>
              <a:t>TEXT </a:t>
            </a:r>
            <a:r>
              <a:rPr lang="en-US" altLang="zh-CN">
                <a:solidFill>
                  <a:schemeClr val="bg1"/>
                </a:solidFill>
              </a:rPr>
              <a:t>ADD YOUR TEXT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/>
        </p:nvSpPr>
        <p:spPr bwMode="auto">
          <a:xfrm>
            <a:off x="6413109" y="1549529"/>
            <a:ext cx="1617706" cy="1827309"/>
          </a:xfrm>
          <a:custGeom>
            <a:avLst/>
            <a:gdLst>
              <a:gd name="T0" fmla="*/ 0 w 279"/>
              <a:gd name="T1" fmla="*/ 0 h 315"/>
              <a:gd name="T2" fmla="*/ 0 w 279"/>
              <a:gd name="T3" fmla="*/ 309 h 315"/>
              <a:gd name="T4" fmla="*/ 12 w 279"/>
              <a:gd name="T5" fmla="*/ 315 h 315"/>
              <a:gd name="T6" fmla="*/ 279 w 279"/>
              <a:gd name="T7" fmla="*/ 161 h 315"/>
              <a:gd name="T8" fmla="*/ 125 w 279"/>
              <a:gd name="T9" fmla="*/ 109 h 315"/>
              <a:gd name="T10" fmla="*/ 0 w 279"/>
              <a:gd name="T11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" h="315">
                <a:moveTo>
                  <a:pt x="0" y="0"/>
                </a:moveTo>
                <a:cubicBezTo>
                  <a:pt x="0" y="309"/>
                  <a:pt x="0" y="309"/>
                  <a:pt x="0" y="309"/>
                </a:cubicBezTo>
                <a:cubicBezTo>
                  <a:pt x="5" y="310"/>
                  <a:pt x="9" y="312"/>
                  <a:pt x="12" y="315"/>
                </a:cubicBezTo>
                <a:cubicBezTo>
                  <a:pt x="279" y="161"/>
                  <a:pt x="279" y="161"/>
                  <a:pt x="279" y="161"/>
                </a:cubicBezTo>
                <a:cubicBezTo>
                  <a:pt x="279" y="161"/>
                  <a:pt x="203" y="154"/>
                  <a:pt x="125" y="109"/>
                </a:cubicBezTo>
                <a:cubicBezTo>
                  <a:pt x="47" y="64"/>
                  <a:pt x="0" y="0"/>
                  <a:pt x="0" y="0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506266" y="3469995"/>
            <a:ext cx="1524549" cy="881408"/>
          </a:xfrm>
          <a:custGeom>
            <a:avLst/>
            <a:gdLst>
              <a:gd name="T0" fmla="*/ 0 w 263"/>
              <a:gd name="T1" fmla="*/ 0 h 152"/>
              <a:gd name="T2" fmla="*/ 0 w 263"/>
              <a:gd name="T3" fmla="*/ 0 h 152"/>
              <a:gd name="T4" fmla="*/ 263 w 263"/>
              <a:gd name="T5" fmla="*/ 152 h 152"/>
              <a:gd name="T6" fmla="*/ 263 w 263"/>
              <a:gd name="T7" fmla="*/ 152 h 152"/>
              <a:gd name="T8" fmla="*/ 0 w 263"/>
              <a:gd name="T9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15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63" y="152"/>
                  <a:pt x="263" y="152"/>
                  <a:pt x="263" y="152"/>
                </a:cubicBezTo>
                <a:cubicBezTo>
                  <a:pt x="263" y="152"/>
                  <a:pt x="263" y="152"/>
                  <a:pt x="263" y="15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86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6413109" y="3418042"/>
            <a:ext cx="93157" cy="51953"/>
          </a:xfrm>
          <a:custGeom>
            <a:avLst/>
            <a:gdLst>
              <a:gd name="T0" fmla="*/ 0 w 16"/>
              <a:gd name="T1" fmla="*/ 0 h 9"/>
              <a:gd name="T2" fmla="*/ 0 w 16"/>
              <a:gd name="T3" fmla="*/ 0 h 9"/>
              <a:gd name="T4" fmla="*/ 16 w 16"/>
              <a:gd name="T5" fmla="*/ 9 h 9"/>
              <a:gd name="T6" fmla="*/ 16 w 16"/>
              <a:gd name="T7" fmla="*/ 9 h 9"/>
              <a:gd name="T8" fmla="*/ 0 w 16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9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65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4797195" y="2482890"/>
            <a:ext cx="1615915" cy="1868514"/>
          </a:xfrm>
          <a:custGeom>
            <a:avLst/>
            <a:gdLst>
              <a:gd name="T0" fmla="*/ 0 w 279"/>
              <a:gd name="T1" fmla="*/ 0 h 322"/>
              <a:gd name="T2" fmla="*/ 33 w 279"/>
              <a:gd name="T3" fmla="*/ 159 h 322"/>
              <a:gd name="T4" fmla="*/ 0 w 279"/>
              <a:gd name="T5" fmla="*/ 322 h 322"/>
              <a:gd name="T6" fmla="*/ 279 w 279"/>
              <a:gd name="T7" fmla="*/ 161 h 322"/>
              <a:gd name="T8" fmla="*/ 0 w 279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0" y="0"/>
                </a:moveTo>
                <a:cubicBezTo>
                  <a:pt x="0" y="0"/>
                  <a:pt x="33" y="69"/>
                  <a:pt x="33" y="159"/>
                </a:cubicBezTo>
                <a:cubicBezTo>
                  <a:pt x="33" y="249"/>
                  <a:pt x="0" y="322"/>
                  <a:pt x="0" y="322"/>
                </a:cubicBezTo>
                <a:cubicBezTo>
                  <a:pt x="279" y="161"/>
                  <a:pt x="279" y="161"/>
                  <a:pt x="279" y="161"/>
                </a:cubicBezTo>
                <a:lnTo>
                  <a:pt x="0" y="0"/>
                </a:lnTo>
                <a:close/>
              </a:path>
            </a:pathLst>
          </a:custGeom>
          <a:noFill/>
          <a:ln w="19050" cap="flat">
            <a:solidFill>
              <a:srgbClr val="F8F9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6413109" y="2482890"/>
            <a:ext cx="1617706" cy="1868514"/>
          </a:xfrm>
          <a:custGeom>
            <a:avLst/>
            <a:gdLst>
              <a:gd name="T0" fmla="*/ 279 w 279"/>
              <a:gd name="T1" fmla="*/ 322 h 322"/>
              <a:gd name="T2" fmla="*/ 247 w 279"/>
              <a:gd name="T3" fmla="*/ 163 h 322"/>
              <a:gd name="T4" fmla="*/ 279 w 279"/>
              <a:gd name="T5" fmla="*/ 0 h 322"/>
              <a:gd name="T6" fmla="*/ 0 w 279"/>
              <a:gd name="T7" fmla="*/ 161 h 322"/>
              <a:gd name="T8" fmla="*/ 279 w 279"/>
              <a:gd name="T9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279" y="322"/>
                </a:moveTo>
                <a:cubicBezTo>
                  <a:pt x="279" y="322"/>
                  <a:pt x="247" y="253"/>
                  <a:pt x="247" y="163"/>
                </a:cubicBezTo>
                <a:cubicBezTo>
                  <a:pt x="247" y="73"/>
                  <a:pt x="279" y="0"/>
                  <a:pt x="279" y="0"/>
                </a:cubicBezTo>
                <a:cubicBezTo>
                  <a:pt x="0" y="161"/>
                  <a:pt x="0" y="161"/>
                  <a:pt x="0" y="161"/>
                </a:cubicBezTo>
                <a:lnTo>
                  <a:pt x="279" y="322"/>
                </a:ln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/>
          <p:cNvSpPr>
            <a:spLocks/>
          </p:cNvSpPr>
          <p:nvPr/>
        </p:nvSpPr>
        <p:spPr bwMode="auto">
          <a:xfrm>
            <a:off x="4797195" y="3418042"/>
            <a:ext cx="1615915" cy="1866722"/>
          </a:xfrm>
          <a:custGeom>
            <a:avLst/>
            <a:gdLst>
              <a:gd name="T0" fmla="*/ 0 w 279"/>
              <a:gd name="T1" fmla="*/ 161 h 322"/>
              <a:gd name="T2" fmla="*/ 154 w 279"/>
              <a:gd name="T3" fmla="*/ 212 h 322"/>
              <a:gd name="T4" fmla="*/ 279 w 279"/>
              <a:gd name="T5" fmla="*/ 322 h 322"/>
              <a:gd name="T6" fmla="*/ 279 w 279"/>
              <a:gd name="T7" fmla="*/ 0 h 322"/>
              <a:gd name="T8" fmla="*/ 0 w 279"/>
              <a:gd name="T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0" y="161"/>
                </a:moveTo>
                <a:cubicBezTo>
                  <a:pt x="0" y="161"/>
                  <a:pt x="76" y="167"/>
                  <a:pt x="154" y="212"/>
                </a:cubicBezTo>
                <a:cubicBezTo>
                  <a:pt x="232" y="257"/>
                  <a:pt x="279" y="322"/>
                  <a:pt x="279" y="322"/>
                </a:cubicBezTo>
                <a:cubicBezTo>
                  <a:pt x="279" y="0"/>
                  <a:pt x="279" y="0"/>
                  <a:pt x="279" y="0"/>
                </a:cubicBezTo>
                <a:lnTo>
                  <a:pt x="0" y="161"/>
                </a:lnTo>
                <a:close/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0"/>
          <p:cNvSpPr>
            <a:spLocks/>
          </p:cNvSpPr>
          <p:nvPr/>
        </p:nvSpPr>
        <p:spPr bwMode="auto">
          <a:xfrm>
            <a:off x="6413109" y="1549529"/>
            <a:ext cx="1617706" cy="1868514"/>
          </a:xfrm>
          <a:custGeom>
            <a:avLst/>
            <a:gdLst>
              <a:gd name="T0" fmla="*/ 279 w 279"/>
              <a:gd name="T1" fmla="*/ 161 h 322"/>
              <a:gd name="T2" fmla="*/ 125 w 279"/>
              <a:gd name="T3" fmla="*/ 109 h 322"/>
              <a:gd name="T4" fmla="*/ 0 w 279"/>
              <a:gd name="T5" fmla="*/ 0 h 322"/>
              <a:gd name="T6" fmla="*/ 0 w 279"/>
              <a:gd name="T7" fmla="*/ 322 h 322"/>
              <a:gd name="T8" fmla="*/ 279 w 279"/>
              <a:gd name="T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279" y="161"/>
                </a:moveTo>
                <a:cubicBezTo>
                  <a:pt x="279" y="161"/>
                  <a:pt x="203" y="154"/>
                  <a:pt x="125" y="109"/>
                </a:cubicBezTo>
                <a:cubicBezTo>
                  <a:pt x="47" y="64"/>
                  <a:pt x="0" y="0"/>
                  <a:pt x="0" y="0"/>
                </a:cubicBezTo>
                <a:cubicBezTo>
                  <a:pt x="0" y="322"/>
                  <a:pt x="0" y="322"/>
                  <a:pt x="0" y="322"/>
                </a:cubicBezTo>
                <a:lnTo>
                  <a:pt x="279" y="161"/>
                </a:lnTo>
                <a:close/>
              </a:path>
            </a:pathLst>
          </a:custGeom>
          <a:noFill/>
          <a:ln w="19050" cap="flat">
            <a:solidFill>
              <a:srgbClr val="F8F9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1"/>
          <p:cNvSpPr>
            <a:spLocks/>
          </p:cNvSpPr>
          <p:nvPr/>
        </p:nvSpPr>
        <p:spPr bwMode="auto">
          <a:xfrm>
            <a:off x="6413109" y="3418042"/>
            <a:ext cx="1617706" cy="1866722"/>
          </a:xfrm>
          <a:custGeom>
            <a:avLst/>
            <a:gdLst>
              <a:gd name="T0" fmla="*/ 0 w 279"/>
              <a:gd name="T1" fmla="*/ 322 h 322"/>
              <a:gd name="T2" fmla="*/ 122 w 279"/>
              <a:gd name="T3" fmla="*/ 214 h 322"/>
              <a:gd name="T4" fmla="*/ 279 w 279"/>
              <a:gd name="T5" fmla="*/ 161 h 322"/>
              <a:gd name="T6" fmla="*/ 0 w 279"/>
              <a:gd name="T7" fmla="*/ 0 h 322"/>
              <a:gd name="T8" fmla="*/ 0 w 279"/>
              <a:gd name="T9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0" y="322"/>
                </a:moveTo>
                <a:cubicBezTo>
                  <a:pt x="0" y="322"/>
                  <a:pt x="44" y="259"/>
                  <a:pt x="122" y="214"/>
                </a:cubicBezTo>
                <a:cubicBezTo>
                  <a:pt x="200" y="169"/>
                  <a:pt x="279" y="161"/>
                  <a:pt x="279" y="161"/>
                </a:cubicBezTo>
                <a:cubicBezTo>
                  <a:pt x="0" y="0"/>
                  <a:pt x="0" y="0"/>
                  <a:pt x="0" y="0"/>
                </a:cubicBezTo>
                <a:lnTo>
                  <a:pt x="0" y="322"/>
                </a:lnTo>
                <a:close/>
              </a:path>
            </a:pathLst>
          </a:custGeom>
          <a:noFill/>
          <a:ln w="19050" cap="flat">
            <a:solidFill>
              <a:srgbClr val="F8F9F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32"/>
          <p:cNvSpPr>
            <a:spLocks/>
          </p:cNvSpPr>
          <p:nvPr/>
        </p:nvSpPr>
        <p:spPr bwMode="auto">
          <a:xfrm>
            <a:off x="4797195" y="1549529"/>
            <a:ext cx="1615915" cy="1868514"/>
          </a:xfrm>
          <a:custGeom>
            <a:avLst/>
            <a:gdLst>
              <a:gd name="T0" fmla="*/ 279 w 279"/>
              <a:gd name="T1" fmla="*/ 0 h 322"/>
              <a:gd name="T2" fmla="*/ 157 w 279"/>
              <a:gd name="T3" fmla="*/ 107 h 322"/>
              <a:gd name="T4" fmla="*/ 0 w 279"/>
              <a:gd name="T5" fmla="*/ 161 h 322"/>
              <a:gd name="T6" fmla="*/ 279 w 279"/>
              <a:gd name="T7" fmla="*/ 322 h 322"/>
              <a:gd name="T8" fmla="*/ 279 w 279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322">
                <a:moveTo>
                  <a:pt x="279" y="0"/>
                </a:moveTo>
                <a:cubicBezTo>
                  <a:pt x="279" y="0"/>
                  <a:pt x="235" y="62"/>
                  <a:pt x="157" y="107"/>
                </a:cubicBezTo>
                <a:cubicBezTo>
                  <a:pt x="79" y="152"/>
                  <a:pt x="0" y="161"/>
                  <a:pt x="0" y="161"/>
                </a:cubicBezTo>
                <a:cubicBezTo>
                  <a:pt x="279" y="322"/>
                  <a:pt x="279" y="322"/>
                  <a:pt x="279" y="322"/>
                </a:cubicBezTo>
                <a:lnTo>
                  <a:pt x="279" y="0"/>
                </a:lnTo>
                <a:close/>
              </a:path>
            </a:pathLst>
          </a:custGeom>
          <a:noFill/>
          <a:ln w="1587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5254794" y="3295325"/>
            <a:ext cx="388933" cy="382919"/>
            <a:chOff x="5103538" y="1150029"/>
            <a:chExt cx="347547" cy="342173"/>
          </a:xfrm>
          <a:solidFill>
            <a:srgbClr val="0DEFFA"/>
          </a:solidFill>
        </p:grpSpPr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5365094" y="1150029"/>
              <a:ext cx="85991" cy="87783"/>
            </a:xfrm>
            <a:custGeom>
              <a:avLst/>
              <a:gdLst>
                <a:gd name="T0" fmla="*/ 4 w 15"/>
                <a:gd name="T1" fmla="*/ 10 h 15"/>
                <a:gd name="T2" fmla="*/ 12 w 15"/>
                <a:gd name="T3" fmla="*/ 15 h 15"/>
                <a:gd name="T4" fmla="*/ 14 w 15"/>
                <a:gd name="T5" fmla="*/ 12 h 15"/>
                <a:gd name="T6" fmla="*/ 14 w 15"/>
                <a:gd name="T7" fmla="*/ 10 h 15"/>
                <a:gd name="T8" fmla="*/ 14 w 15"/>
                <a:gd name="T9" fmla="*/ 8 h 15"/>
                <a:gd name="T10" fmla="*/ 11 w 15"/>
                <a:gd name="T11" fmla="*/ 4 h 15"/>
                <a:gd name="T12" fmla="*/ 4 w 15"/>
                <a:gd name="T13" fmla="*/ 0 h 15"/>
                <a:gd name="T14" fmla="*/ 2 w 15"/>
                <a:gd name="T15" fmla="*/ 1 h 15"/>
                <a:gd name="T16" fmla="*/ 0 w 15"/>
                <a:gd name="T17" fmla="*/ 3 h 15"/>
                <a:gd name="T18" fmla="*/ 4 w 15"/>
                <a:gd name="T19" fmla="*/ 10 h 15"/>
                <a:gd name="T20" fmla="*/ 12 w 15"/>
                <a:gd name="T21" fmla="*/ 9 h 15"/>
                <a:gd name="T22" fmla="*/ 8 w 15"/>
                <a:gd name="T23" fmla="*/ 6 h 15"/>
                <a:gd name="T24" fmla="*/ 6 w 15"/>
                <a:gd name="T25" fmla="*/ 3 h 15"/>
                <a:gd name="T26" fmla="*/ 9 w 15"/>
                <a:gd name="T27" fmla="*/ 5 h 15"/>
                <a:gd name="T28" fmla="*/ 12 w 15"/>
                <a:gd name="T2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5">
                  <a:moveTo>
                    <a:pt x="4" y="10"/>
                  </a:moveTo>
                  <a:cubicBezTo>
                    <a:pt x="7" y="13"/>
                    <a:pt x="10" y="14"/>
                    <a:pt x="12" y="1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1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2" y="6"/>
                    <a:pt x="11" y="4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7"/>
                    <a:pt x="4" y="10"/>
                  </a:cubicBezTo>
                  <a:close/>
                  <a:moveTo>
                    <a:pt x="12" y="9"/>
                  </a:moveTo>
                  <a:cubicBezTo>
                    <a:pt x="11" y="8"/>
                    <a:pt x="10" y="7"/>
                    <a:pt x="8" y="6"/>
                  </a:cubicBezTo>
                  <a:cubicBezTo>
                    <a:pt x="7" y="5"/>
                    <a:pt x="6" y="4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11" y="7"/>
                    <a:pt x="12" y="8"/>
                    <a:pt x="1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4"/>
            <p:cNvSpPr>
              <a:spLocks/>
            </p:cNvSpPr>
            <p:nvPr/>
          </p:nvSpPr>
          <p:spPr bwMode="auto">
            <a:xfrm>
              <a:off x="5155490" y="1173318"/>
              <a:ext cx="209603" cy="225726"/>
            </a:xfrm>
            <a:custGeom>
              <a:avLst/>
              <a:gdLst>
                <a:gd name="T0" fmla="*/ 0 w 36"/>
                <a:gd name="T1" fmla="*/ 37 h 39"/>
                <a:gd name="T2" fmla="*/ 2 w 36"/>
                <a:gd name="T3" fmla="*/ 39 h 39"/>
                <a:gd name="T4" fmla="*/ 36 w 36"/>
                <a:gd name="T5" fmla="*/ 4 h 39"/>
                <a:gd name="T6" fmla="*/ 34 w 36"/>
                <a:gd name="T7" fmla="*/ 0 h 39"/>
                <a:gd name="T8" fmla="*/ 1 w 36"/>
                <a:gd name="T9" fmla="*/ 34 h 39"/>
                <a:gd name="T10" fmla="*/ 0 w 36"/>
                <a:gd name="T1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9">
                  <a:moveTo>
                    <a:pt x="0" y="37"/>
                  </a:moveTo>
                  <a:cubicBezTo>
                    <a:pt x="0" y="37"/>
                    <a:pt x="1" y="38"/>
                    <a:pt x="2" y="3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1"/>
                    <a:pt x="34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0" y="36"/>
                    <a:pt x="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5196695" y="1230645"/>
              <a:ext cx="225726" cy="214978"/>
            </a:xfrm>
            <a:custGeom>
              <a:avLst/>
              <a:gdLst>
                <a:gd name="T0" fmla="*/ 3 w 39"/>
                <a:gd name="T1" fmla="*/ 36 h 37"/>
                <a:gd name="T2" fmla="*/ 6 w 39"/>
                <a:gd name="T3" fmla="*/ 36 h 37"/>
                <a:gd name="T4" fmla="*/ 39 w 39"/>
                <a:gd name="T5" fmla="*/ 2 h 37"/>
                <a:gd name="T6" fmla="*/ 35 w 39"/>
                <a:gd name="T7" fmla="*/ 0 h 37"/>
                <a:gd name="T8" fmla="*/ 35 w 39"/>
                <a:gd name="T9" fmla="*/ 0 h 37"/>
                <a:gd name="T10" fmla="*/ 0 w 39"/>
                <a:gd name="T11" fmla="*/ 35 h 37"/>
                <a:gd name="T12" fmla="*/ 3 w 39"/>
                <a:gd name="T1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7">
                  <a:moveTo>
                    <a:pt x="3" y="36"/>
                  </a:moveTo>
                  <a:cubicBezTo>
                    <a:pt x="4" y="37"/>
                    <a:pt x="5" y="36"/>
                    <a:pt x="6" y="3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7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2" y="36"/>
                    <a:pt x="3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5173405" y="1207356"/>
              <a:ext cx="214978" cy="220352"/>
            </a:xfrm>
            <a:custGeom>
              <a:avLst/>
              <a:gdLst>
                <a:gd name="T0" fmla="*/ 36 w 37"/>
                <a:gd name="T1" fmla="*/ 2 h 38"/>
                <a:gd name="T2" fmla="*/ 35 w 37"/>
                <a:gd name="T3" fmla="*/ 0 h 38"/>
                <a:gd name="T4" fmla="*/ 0 w 37"/>
                <a:gd name="T5" fmla="*/ 35 h 38"/>
                <a:gd name="T6" fmla="*/ 1 w 37"/>
                <a:gd name="T7" fmla="*/ 36 h 38"/>
                <a:gd name="T8" fmla="*/ 3 w 37"/>
                <a:gd name="T9" fmla="*/ 38 h 38"/>
                <a:gd name="T10" fmla="*/ 37 w 37"/>
                <a:gd name="T11" fmla="*/ 3 h 38"/>
                <a:gd name="T12" fmla="*/ 36 w 37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8">
                  <a:moveTo>
                    <a:pt x="36" y="2"/>
                  </a:moveTo>
                  <a:cubicBezTo>
                    <a:pt x="35" y="1"/>
                    <a:pt x="35" y="1"/>
                    <a:pt x="35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" y="37"/>
                    <a:pt x="2" y="37"/>
                    <a:pt x="3" y="38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6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7"/>
            <p:cNvSpPr>
              <a:spLocks/>
            </p:cNvSpPr>
            <p:nvPr/>
          </p:nvSpPr>
          <p:spPr bwMode="auto">
            <a:xfrm>
              <a:off x="5103538" y="1399045"/>
              <a:ext cx="98531" cy="93157"/>
            </a:xfrm>
            <a:custGeom>
              <a:avLst/>
              <a:gdLst>
                <a:gd name="T0" fmla="*/ 17 w 17"/>
                <a:gd name="T1" fmla="*/ 11 h 16"/>
                <a:gd name="T2" fmla="*/ 17 w 17"/>
                <a:gd name="T3" fmla="*/ 10 h 16"/>
                <a:gd name="T4" fmla="*/ 16 w 17"/>
                <a:gd name="T5" fmla="*/ 10 h 16"/>
                <a:gd name="T6" fmla="*/ 10 w 17"/>
                <a:gd name="T7" fmla="*/ 6 h 16"/>
                <a:gd name="T8" fmla="*/ 6 w 17"/>
                <a:gd name="T9" fmla="*/ 0 h 16"/>
                <a:gd name="T10" fmla="*/ 6 w 17"/>
                <a:gd name="T11" fmla="*/ 0 h 16"/>
                <a:gd name="T12" fmla="*/ 6 w 17"/>
                <a:gd name="T13" fmla="*/ 0 h 16"/>
                <a:gd name="T14" fmla="*/ 5 w 17"/>
                <a:gd name="T15" fmla="*/ 0 h 16"/>
                <a:gd name="T16" fmla="*/ 0 w 17"/>
                <a:gd name="T17" fmla="*/ 15 h 16"/>
                <a:gd name="T18" fmla="*/ 0 w 17"/>
                <a:gd name="T19" fmla="*/ 16 h 16"/>
                <a:gd name="T20" fmla="*/ 1 w 17"/>
                <a:gd name="T21" fmla="*/ 16 h 16"/>
                <a:gd name="T22" fmla="*/ 1 w 17"/>
                <a:gd name="T23" fmla="*/ 16 h 16"/>
                <a:gd name="T24" fmla="*/ 16 w 17"/>
                <a:gd name="T25" fmla="*/ 12 h 16"/>
                <a:gd name="T26" fmla="*/ 17 w 17"/>
                <a:gd name="T27" fmla="*/ 12 h 16"/>
                <a:gd name="T28" fmla="*/ 17 w 17"/>
                <a:gd name="T2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6">
                  <a:moveTo>
                    <a:pt x="17" y="11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2" y="8"/>
                    <a:pt x="10" y="6"/>
                  </a:cubicBezTo>
                  <a:cubicBezTo>
                    <a:pt x="8" y="4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Freeform 38"/>
          <p:cNvSpPr>
            <a:spLocks/>
          </p:cNvSpPr>
          <p:nvPr/>
        </p:nvSpPr>
        <p:spPr bwMode="auto">
          <a:xfrm>
            <a:off x="6674926" y="2366443"/>
            <a:ext cx="422789" cy="424581"/>
          </a:xfrm>
          <a:custGeom>
            <a:avLst/>
            <a:gdLst>
              <a:gd name="T0" fmla="*/ 69 w 73"/>
              <a:gd name="T1" fmla="*/ 37 h 73"/>
              <a:gd name="T2" fmla="*/ 69 w 73"/>
              <a:gd name="T3" fmla="*/ 37 h 73"/>
              <a:gd name="T4" fmla="*/ 68 w 73"/>
              <a:gd name="T5" fmla="*/ 35 h 73"/>
              <a:gd name="T6" fmla="*/ 63 w 73"/>
              <a:gd name="T7" fmla="*/ 39 h 73"/>
              <a:gd name="T8" fmla="*/ 60 w 73"/>
              <a:gd name="T9" fmla="*/ 41 h 73"/>
              <a:gd name="T10" fmla="*/ 60 w 73"/>
              <a:gd name="T11" fmla="*/ 39 h 73"/>
              <a:gd name="T12" fmla="*/ 58 w 73"/>
              <a:gd name="T13" fmla="*/ 30 h 73"/>
              <a:gd name="T14" fmla="*/ 53 w 73"/>
              <a:gd name="T15" fmla="*/ 29 h 73"/>
              <a:gd name="T16" fmla="*/ 53 w 73"/>
              <a:gd name="T17" fmla="*/ 33 h 73"/>
              <a:gd name="T18" fmla="*/ 52 w 73"/>
              <a:gd name="T19" fmla="*/ 33 h 73"/>
              <a:gd name="T20" fmla="*/ 49 w 73"/>
              <a:gd name="T21" fmla="*/ 32 h 73"/>
              <a:gd name="T22" fmla="*/ 49 w 73"/>
              <a:gd name="T23" fmla="*/ 35 h 73"/>
              <a:gd name="T24" fmla="*/ 52 w 73"/>
              <a:gd name="T25" fmla="*/ 41 h 73"/>
              <a:gd name="T26" fmla="*/ 49 w 73"/>
              <a:gd name="T27" fmla="*/ 48 h 73"/>
              <a:gd name="T28" fmla="*/ 47 w 73"/>
              <a:gd name="T29" fmla="*/ 52 h 73"/>
              <a:gd name="T30" fmla="*/ 44 w 73"/>
              <a:gd name="T31" fmla="*/ 48 h 73"/>
              <a:gd name="T32" fmla="*/ 39 w 73"/>
              <a:gd name="T33" fmla="*/ 39 h 73"/>
              <a:gd name="T34" fmla="*/ 34 w 73"/>
              <a:gd name="T35" fmla="*/ 35 h 73"/>
              <a:gd name="T36" fmla="*/ 34 w 73"/>
              <a:gd name="T37" fmla="*/ 34 h 73"/>
              <a:gd name="T38" fmla="*/ 38 w 73"/>
              <a:gd name="T39" fmla="*/ 33 h 73"/>
              <a:gd name="T40" fmla="*/ 49 w 73"/>
              <a:gd name="T41" fmla="*/ 28 h 73"/>
              <a:gd name="T42" fmla="*/ 44 w 73"/>
              <a:gd name="T43" fmla="*/ 24 h 73"/>
              <a:gd name="T44" fmla="*/ 35 w 73"/>
              <a:gd name="T45" fmla="*/ 28 h 73"/>
              <a:gd name="T46" fmla="*/ 33 w 73"/>
              <a:gd name="T47" fmla="*/ 27 h 73"/>
              <a:gd name="T48" fmla="*/ 35 w 73"/>
              <a:gd name="T49" fmla="*/ 23 h 73"/>
              <a:gd name="T50" fmla="*/ 44 w 73"/>
              <a:gd name="T51" fmla="*/ 17 h 73"/>
              <a:gd name="T52" fmla="*/ 49 w 73"/>
              <a:gd name="T53" fmla="*/ 14 h 73"/>
              <a:gd name="T54" fmla="*/ 55 w 73"/>
              <a:gd name="T55" fmla="*/ 14 h 73"/>
              <a:gd name="T56" fmla="*/ 63 w 73"/>
              <a:gd name="T57" fmla="*/ 16 h 73"/>
              <a:gd name="T58" fmla="*/ 64 w 73"/>
              <a:gd name="T59" fmla="*/ 12 h 73"/>
              <a:gd name="T60" fmla="*/ 10 w 73"/>
              <a:gd name="T61" fmla="*/ 11 h 73"/>
              <a:gd name="T62" fmla="*/ 10 w 73"/>
              <a:gd name="T63" fmla="*/ 14 h 73"/>
              <a:gd name="T64" fmla="*/ 15 w 73"/>
              <a:gd name="T65" fmla="*/ 13 h 73"/>
              <a:gd name="T66" fmla="*/ 23 w 73"/>
              <a:gd name="T67" fmla="*/ 14 h 73"/>
              <a:gd name="T68" fmla="*/ 26 w 73"/>
              <a:gd name="T69" fmla="*/ 20 h 73"/>
              <a:gd name="T70" fmla="*/ 20 w 73"/>
              <a:gd name="T71" fmla="*/ 28 h 73"/>
              <a:gd name="T72" fmla="*/ 20 w 73"/>
              <a:gd name="T73" fmla="*/ 34 h 73"/>
              <a:gd name="T74" fmla="*/ 31 w 73"/>
              <a:gd name="T75" fmla="*/ 41 h 73"/>
              <a:gd name="T76" fmla="*/ 33 w 73"/>
              <a:gd name="T77" fmla="*/ 44 h 73"/>
              <a:gd name="T78" fmla="*/ 28 w 73"/>
              <a:gd name="T79" fmla="*/ 49 h 73"/>
              <a:gd name="T80" fmla="*/ 25 w 73"/>
              <a:gd name="T81" fmla="*/ 55 h 73"/>
              <a:gd name="T82" fmla="*/ 25 w 73"/>
              <a:gd name="T83" fmla="*/ 61 h 73"/>
              <a:gd name="T84" fmla="*/ 24 w 73"/>
              <a:gd name="T85" fmla="*/ 61 h 73"/>
              <a:gd name="T86" fmla="*/ 22 w 73"/>
              <a:gd name="T87" fmla="*/ 53 h 73"/>
              <a:gd name="T88" fmla="*/ 17 w 73"/>
              <a:gd name="T89" fmla="*/ 46 h 73"/>
              <a:gd name="T90" fmla="*/ 16 w 73"/>
              <a:gd name="T91" fmla="*/ 40 h 73"/>
              <a:gd name="T92" fmla="*/ 8 w 73"/>
              <a:gd name="T93" fmla="*/ 34 h 73"/>
              <a:gd name="T94" fmla="*/ 6 w 73"/>
              <a:gd name="T95" fmla="*/ 32 h 73"/>
              <a:gd name="T96" fmla="*/ 9 w 73"/>
              <a:gd name="T97" fmla="*/ 22 h 73"/>
              <a:gd name="T98" fmla="*/ 7 w 73"/>
              <a:gd name="T99" fmla="*/ 18 h 73"/>
              <a:gd name="T100" fmla="*/ 4 w 73"/>
              <a:gd name="T101" fmla="*/ 20 h 73"/>
              <a:gd name="T102" fmla="*/ 36 w 73"/>
              <a:gd name="T103" fmla="*/ 73 h 73"/>
              <a:gd name="T104" fmla="*/ 72 w 73"/>
              <a:gd name="T105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" h="73">
                <a:moveTo>
                  <a:pt x="72" y="35"/>
                </a:moveTo>
                <a:cubicBezTo>
                  <a:pt x="71" y="35"/>
                  <a:pt x="70" y="36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36"/>
                  <a:pt x="68" y="36"/>
                  <a:pt x="68" y="35"/>
                </a:cubicBezTo>
                <a:cubicBezTo>
                  <a:pt x="67" y="35"/>
                  <a:pt x="67" y="34"/>
                  <a:pt x="66" y="34"/>
                </a:cubicBezTo>
                <a:cubicBezTo>
                  <a:pt x="64" y="34"/>
                  <a:pt x="63" y="36"/>
                  <a:pt x="63" y="39"/>
                </a:cubicBezTo>
                <a:cubicBezTo>
                  <a:pt x="63" y="40"/>
                  <a:pt x="63" y="41"/>
                  <a:pt x="6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0"/>
                  <a:pt x="60" y="40"/>
                  <a:pt x="60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7"/>
                  <a:pt x="61" y="34"/>
                  <a:pt x="59" y="32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29"/>
                  <a:pt x="55" y="28"/>
                  <a:pt x="54" y="28"/>
                </a:cubicBezTo>
                <a:cubicBezTo>
                  <a:pt x="53" y="28"/>
                  <a:pt x="53" y="28"/>
                  <a:pt x="53" y="29"/>
                </a:cubicBezTo>
                <a:cubicBezTo>
                  <a:pt x="52" y="29"/>
                  <a:pt x="52" y="30"/>
                  <a:pt x="52" y="30"/>
                </a:cubicBezTo>
                <a:cubicBezTo>
                  <a:pt x="52" y="31"/>
                  <a:pt x="53" y="32"/>
                  <a:pt x="53" y="33"/>
                </a:cubicBezTo>
                <a:cubicBezTo>
                  <a:pt x="54" y="34"/>
                  <a:pt x="54" y="34"/>
                  <a:pt x="54" y="34"/>
                </a:cubicBezTo>
                <a:cubicBezTo>
                  <a:pt x="53" y="34"/>
                  <a:pt x="53" y="33"/>
                  <a:pt x="52" y="33"/>
                </a:cubicBezTo>
                <a:cubicBezTo>
                  <a:pt x="51" y="33"/>
                  <a:pt x="51" y="33"/>
                  <a:pt x="51" y="33"/>
                </a:cubicBezTo>
                <a:cubicBezTo>
                  <a:pt x="50" y="32"/>
                  <a:pt x="50" y="32"/>
                  <a:pt x="49" y="32"/>
                </a:cubicBezTo>
                <a:cubicBezTo>
                  <a:pt x="49" y="32"/>
                  <a:pt x="48" y="32"/>
                  <a:pt x="48" y="33"/>
                </a:cubicBezTo>
                <a:cubicBezTo>
                  <a:pt x="48" y="34"/>
                  <a:pt x="48" y="35"/>
                  <a:pt x="49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2" y="38"/>
                  <a:pt x="52" y="40"/>
                  <a:pt x="52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1" y="44"/>
                  <a:pt x="50" y="46"/>
                  <a:pt x="49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50"/>
                  <a:pt x="48" y="52"/>
                  <a:pt x="47" y="52"/>
                </a:cubicBezTo>
                <a:cubicBezTo>
                  <a:pt x="47" y="51"/>
                  <a:pt x="46" y="50"/>
                  <a:pt x="45" y="50"/>
                </a:cubicBezTo>
                <a:cubicBezTo>
                  <a:pt x="44" y="50"/>
                  <a:pt x="44" y="49"/>
                  <a:pt x="44" y="48"/>
                </a:cubicBezTo>
                <a:cubicBezTo>
                  <a:pt x="44" y="47"/>
                  <a:pt x="43" y="46"/>
                  <a:pt x="43" y="45"/>
                </a:cubicBezTo>
                <a:cubicBezTo>
                  <a:pt x="43" y="43"/>
                  <a:pt x="41" y="40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7" y="38"/>
                  <a:pt x="35" y="36"/>
                  <a:pt x="3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3"/>
                  <a:pt x="35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3" y="33"/>
                  <a:pt x="45" y="32"/>
                </a:cubicBezTo>
                <a:cubicBezTo>
                  <a:pt x="47" y="32"/>
                  <a:pt x="49" y="30"/>
                  <a:pt x="49" y="28"/>
                </a:cubicBezTo>
                <a:cubicBezTo>
                  <a:pt x="49" y="27"/>
                  <a:pt x="48" y="26"/>
                  <a:pt x="48" y="25"/>
                </a:cubicBezTo>
                <a:cubicBezTo>
                  <a:pt x="47" y="24"/>
                  <a:pt x="46" y="24"/>
                  <a:pt x="44" y="24"/>
                </a:cubicBezTo>
                <a:cubicBezTo>
                  <a:pt x="42" y="25"/>
                  <a:pt x="40" y="26"/>
                  <a:pt x="39" y="27"/>
                </a:cubicBezTo>
                <a:cubicBezTo>
                  <a:pt x="39" y="27"/>
                  <a:pt x="38" y="28"/>
                  <a:pt x="35" y="28"/>
                </a:cubicBezTo>
                <a:cubicBezTo>
                  <a:pt x="35" y="28"/>
                  <a:pt x="35" y="28"/>
                  <a:pt x="35" y="28"/>
                </a:cubicBezTo>
                <a:cubicBezTo>
                  <a:pt x="34" y="28"/>
                  <a:pt x="33" y="27"/>
                  <a:pt x="33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6"/>
                  <a:pt x="34" y="24"/>
                  <a:pt x="35" y="23"/>
                </a:cubicBezTo>
                <a:cubicBezTo>
                  <a:pt x="37" y="22"/>
                  <a:pt x="39" y="21"/>
                  <a:pt x="40" y="21"/>
                </a:cubicBezTo>
                <a:cubicBezTo>
                  <a:pt x="42" y="21"/>
                  <a:pt x="44" y="19"/>
                  <a:pt x="44" y="17"/>
                </a:cubicBezTo>
                <a:cubicBezTo>
                  <a:pt x="44" y="16"/>
                  <a:pt x="46" y="15"/>
                  <a:pt x="47" y="14"/>
                </a:cubicBezTo>
                <a:cubicBezTo>
                  <a:pt x="48" y="14"/>
                  <a:pt x="48" y="14"/>
                  <a:pt x="49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2" y="14"/>
                  <a:pt x="54" y="13"/>
                  <a:pt x="55" y="14"/>
                </a:cubicBezTo>
                <a:cubicBezTo>
                  <a:pt x="55" y="14"/>
                  <a:pt x="56" y="14"/>
                  <a:pt x="57" y="14"/>
                </a:cubicBezTo>
                <a:cubicBezTo>
                  <a:pt x="59" y="15"/>
                  <a:pt x="61" y="16"/>
                  <a:pt x="63" y="16"/>
                </a:cubicBezTo>
                <a:cubicBezTo>
                  <a:pt x="64" y="16"/>
                  <a:pt x="64" y="15"/>
                  <a:pt x="64" y="15"/>
                </a:cubicBezTo>
                <a:cubicBezTo>
                  <a:pt x="65" y="14"/>
                  <a:pt x="64" y="12"/>
                  <a:pt x="64" y="12"/>
                </a:cubicBezTo>
                <a:cubicBezTo>
                  <a:pt x="57" y="4"/>
                  <a:pt x="47" y="0"/>
                  <a:pt x="36" y="0"/>
                </a:cubicBezTo>
                <a:cubicBezTo>
                  <a:pt x="26" y="0"/>
                  <a:pt x="17" y="4"/>
                  <a:pt x="10" y="11"/>
                </a:cubicBezTo>
                <a:cubicBezTo>
                  <a:pt x="9" y="12"/>
                  <a:pt x="9" y="13"/>
                  <a:pt x="9" y="14"/>
                </a:cubicBezTo>
                <a:cubicBezTo>
                  <a:pt x="9" y="14"/>
                  <a:pt x="9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4" y="13"/>
                  <a:pt x="15" y="13"/>
                  <a:pt x="15" y="13"/>
                </a:cubicBezTo>
                <a:cubicBezTo>
                  <a:pt x="17" y="13"/>
                  <a:pt x="19" y="13"/>
                  <a:pt x="21" y="13"/>
                </a:cubicBezTo>
                <a:cubicBezTo>
                  <a:pt x="21" y="13"/>
                  <a:pt x="22" y="13"/>
                  <a:pt x="23" y="14"/>
                </a:cubicBezTo>
                <a:cubicBezTo>
                  <a:pt x="24" y="14"/>
                  <a:pt x="25" y="15"/>
                  <a:pt x="26" y="16"/>
                </a:cubicBezTo>
                <a:cubicBezTo>
                  <a:pt x="26" y="17"/>
                  <a:pt x="26" y="19"/>
                  <a:pt x="26" y="20"/>
                </a:cubicBezTo>
                <a:cubicBezTo>
                  <a:pt x="26" y="21"/>
                  <a:pt x="25" y="23"/>
                  <a:pt x="25" y="24"/>
                </a:cubicBezTo>
                <a:cubicBezTo>
                  <a:pt x="23" y="25"/>
                  <a:pt x="21" y="27"/>
                  <a:pt x="20" y="28"/>
                </a:cubicBezTo>
                <a:cubicBezTo>
                  <a:pt x="19" y="29"/>
                  <a:pt x="18" y="30"/>
                  <a:pt x="18" y="31"/>
                </a:cubicBezTo>
                <a:cubicBezTo>
                  <a:pt x="19" y="33"/>
                  <a:pt x="19" y="34"/>
                  <a:pt x="20" y="34"/>
                </a:cubicBezTo>
                <a:cubicBezTo>
                  <a:pt x="22" y="35"/>
                  <a:pt x="23" y="36"/>
                  <a:pt x="25" y="37"/>
                </a:cubicBezTo>
                <a:cubicBezTo>
                  <a:pt x="26" y="38"/>
                  <a:pt x="29" y="40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1"/>
                  <a:pt x="33" y="43"/>
                  <a:pt x="33" y="44"/>
                </a:cubicBezTo>
                <a:cubicBezTo>
                  <a:pt x="33" y="45"/>
                  <a:pt x="33" y="46"/>
                  <a:pt x="32" y="46"/>
                </a:cubicBezTo>
                <a:cubicBezTo>
                  <a:pt x="31" y="46"/>
                  <a:pt x="29" y="48"/>
                  <a:pt x="28" y="49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2"/>
                  <a:pt x="26" y="54"/>
                  <a:pt x="25" y="55"/>
                </a:cubicBezTo>
                <a:cubicBezTo>
                  <a:pt x="23" y="56"/>
                  <a:pt x="23" y="58"/>
                  <a:pt x="25" y="59"/>
                </a:cubicBezTo>
                <a:cubicBezTo>
                  <a:pt x="25" y="60"/>
                  <a:pt x="25" y="61"/>
                  <a:pt x="25" y="61"/>
                </a:cubicBezTo>
                <a:cubicBezTo>
                  <a:pt x="25" y="61"/>
                  <a:pt x="25" y="61"/>
                  <a:pt x="24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3" y="61"/>
                  <a:pt x="22" y="59"/>
                  <a:pt x="22" y="58"/>
                </a:cubicBezTo>
                <a:cubicBezTo>
                  <a:pt x="22" y="56"/>
                  <a:pt x="22" y="55"/>
                  <a:pt x="22" y="53"/>
                </a:cubicBezTo>
                <a:cubicBezTo>
                  <a:pt x="23" y="52"/>
                  <a:pt x="22" y="49"/>
                  <a:pt x="20" y="48"/>
                </a:cubicBezTo>
                <a:cubicBezTo>
                  <a:pt x="20" y="48"/>
                  <a:pt x="18" y="46"/>
                  <a:pt x="17" y="46"/>
                </a:cubicBezTo>
                <a:cubicBezTo>
                  <a:pt x="17" y="45"/>
                  <a:pt x="16" y="43"/>
                  <a:pt x="16" y="41"/>
                </a:cubicBezTo>
                <a:cubicBezTo>
                  <a:pt x="16" y="41"/>
                  <a:pt x="16" y="40"/>
                  <a:pt x="16" y="40"/>
                </a:cubicBezTo>
                <a:cubicBezTo>
                  <a:pt x="16" y="38"/>
                  <a:pt x="16" y="37"/>
                  <a:pt x="15" y="36"/>
                </a:cubicBezTo>
                <a:cubicBezTo>
                  <a:pt x="14" y="34"/>
                  <a:pt x="11" y="34"/>
                  <a:pt x="8" y="34"/>
                </a:cubicBezTo>
                <a:cubicBezTo>
                  <a:pt x="6" y="34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0"/>
                  <a:pt x="7" y="27"/>
                  <a:pt x="8" y="26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1"/>
                  <a:pt x="9" y="20"/>
                  <a:pt x="8" y="19"/>
                </a:cubicBezTo>
                <a:cubicBezTo>
                  <a:pt x="8" y="19"/>
                  <a:pt x="7" y="18"/>
                  <a:pt x="7" y="18"/>
                </a:cubicBezTo>
                <a:cubicBezTo>
                  <a:pt x="6" y="18"/>
                  <a:pt x="5" y="19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1" y="25"/>
                  <a:pt x="0" y="31"/>
                  <a:pt x="0" y="37"/>
                </a:cubicBezTo>
                <a:cubicBezTo>
                  <a:pt x="0" y="57"/>
                  <a:pt x="16" y="73"/>
                  <a:pt x="36" y="73"/>
                </a:cubicBezTo>
                <a:cubicBezTo>
                  <a:pt x="56" y="73"/>
                  <a:pt x="73" y="57"/>
                  <a:pt x="73" y="37"/>
                </a:cubicBezTo>
                <a:cubicBezTo>
                  <a:pt x="73" y="36"/>
                  <a:pt x="73" y="35"/>
                  <a:pt x="72" y="35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39"/>
          <p:cNvSpPr>
            <a:spLocks/>
          </p:cNvSpPr>
          <p:nvPr/>
        </p:nvSpPr>
        <p:spPr bwMode="auto">
          <a:xfrm>
            <a:off x="5669730" y="2414813"/>
            <a:ext cx="399500" cy="376211"/>
          </a:xfrm>
          <a:custGeom>
            <a:avLst/>
            <a:gdLst>
              <a:gd name="T0" fmla="*/ 69 w 69"/>
              <a:gd name="T1" fmla="*/ 7 h 65"/>
              <a:gd name="T2" fmla="*/ 66 w 69"/>
              <a:gd name="T3" fmla="*/ 4 h 65"/>
              <a:gd name="T4" fmla="*/ 61 w 69"/>
              <a:gd name="T5" fmla="*/ 1 h 65"/>
              <a:gd name="T6" fmla="*/ 58 w 69"/>
              <a:gd name="T7" fmla="*/ 0 h 65"/>
              <a:gd name="T8" fmla="*/ 53 w 69"/>
              <a:gd name="T9" fmla="*/ 3 h 65"/>
              <a:gd name="T10" fmla="*/ 29 w 69"/>
              <a:gd name="T11" fmla="*/ 40 h 65"/>
              <a:gd name="T12" fmla="*/ 25 w 69"/>
              <a:gd name="T13" fmla="*/ 41 h 65"/>
              <a:gd name="T14" fmla="*/ 13 w 69"/>
              <a:gd name="T15" fmla="*/ 33 h 65"/>
              <a:gd name="T16" fmla="*/ 10 w 69"/>
              <a:gd name="T17" fmla="*/ 33 h 65"/>
              <a:gd name="T18" fmla="*/ 5 w 69"/>
              <a:gd name="T19" fmla="*/ 35 h 65"/>
              <a:gd name="T20" fmla="*/ 2 w 69"/>
              <a:gd name="T21" fmla="*/ 41 h 65"/>
              <a:gd name="T22" fmla="*/ 4 w 69"/>
              <a:gd name="T23" fmla="*/ 48 h 65"/>
              <a:gd name="T24" fmla="*/ 29 w 69"/>
              <a:gd name="T25" fmla="*/ 64 h 65"/>
              <a:gd name="T26" fmla="*/ 31 w 69"/>
              <a:gd name="T27" fmla="*/ 65 h 65"/>
              <a:gd name="T28" fmla="*/ 36 w 69"/>
              <a:gd name="T29" fmla="*/ 62 h 65"/>
              <a:gd name="T30" fmla="*/ 68 w 69"/>
              <a:gd name="T31" fmla="*/ 11 h 65"/>
              <a:gd name="T32" fmla="*/ 69 w 69"/>
              <a:gd name="T33" fmla="*/ 7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9" h="65">
                <a:moveTo>
                  <a:pt x="69" y="7"/>
                </a:moveTo>
                <a:cubicBezTo>
                  <a:pt x="68" y="6"/>
                  <a:pt x="67" y="5"/>
                  <a:pt x="66" y="4"/>
                </a:cubicBezTo>
                <a:cubicBezTo>
                  <a:pt x="61" y="1"/>
                  <a:pt x="61" y="1"/>
                  <a:pt x="61" y="1"/>
                </a:cubicBezTo>
                <a:cubicBezTo>
                  <a:pt x="60" y="0"/>
                  <a:pt x="59" y="0"/>
                  <a:pt x="58" y="0"/>
                </a:cubicBezTo>
                <a:cubicBezTo>
                  <a:pt x="56" y="0"/>
                  <a:pt x="54" y="1"/>
                  <a:pt x="53" y="3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1"/>
                  <a:pt x="26" y="42"/>
                  <a:pt x="25" y="41"/>
                </a:cubicBezTo>
                <a:cubicBezTo>
                  <a:pt x="13" y="33"/>
                  <a:pt x="13" y="33"/>
                  <a:pt x="13" y="33"/>
                </a:cubicBezTo>
                <a:cubicBezTo>
                  <a:pt x="12" y="33"/>
                  <a:pt x="11" y="33"/>
                  <a:pt x="10" y="33"/>
                </a:cubicBezTo>
                <a:cubicBezTo>
                  <a:pt x="8" y="33"/>
                  <a:pt x="6" y="34"/>
                  <a:pt x="5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0" y="43"/>
                  <a:pt x="1" y="47"/>
                  <a:pt x="4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29" y="64"/>
                  <a:pt x="30" y="65"/>
                  <a:pt x="31" y="65"/>
                </a:cubicBezTo>
                <a:cubicBezTo>
                  <a:pt x="33" y="65"/>
                  <a:pt x="35" y="64"/>
                  <a:pt x="36" y="62"/>
                </a:cubicBezTo>
                <a:cubicBezTo>
                  <a:pt x="68" y="11"/>
                  <a:pt x="68" y="11"/>
                  <a:pt x="68" y="11"/>
                </a:cubicBezTo>
                <a:cubicBezTo>
                  <a:pt x="69" y="10"/>
                  <a:pt x="69" y="9"/>
                  <a:pt x="69" y="7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40"/>
          <p:cNvSpPr>
            <a:spLocks noEditPoints="1"/>
          </p:cNvSpPr>
          <p:nvPr/>
        </p:nvSpPr>
        <p:spPr bwMode="auto">
          <a:xfrm>
            <a:off x="5684416" y="4101340"/>
            <a:ext cx="428164" cy="429955"/>
          </a:xfrm>
          <a:custGeom>
            <a:avLst/>
            <a:gdLst>
              <a:gd name="T0" fmla="*/ 67 w 74"/>
              <a:gd name="T1" fmla="*/ 30 h 74"/>
              <a:gd name="T2" fmla="*/ 64 w 74"/>
              <a:gd name="T3" fmla="*/ 21 h 74"/>
              <a:gd name="T4" fmla="*/ 67 w 74"/>
              <a:gd name="T5" fmla="*/ 16 h 74"/>
              <a:gd name="T6" fmla="*/ 62 w 74"/>
              <a:gd name="T7" fmla="*/ 9 h 74"/>
              <a:gd name="T8" fmla="*/ 53 w 74"/>
              <a:gd name="T9" fmla="*/ 11 h 74"/>
              <a:gd name="T10" fmla="*/ 49 w 74"/>
              <a:gd name="T11" fmla="*/ 12 h 74"/>
              <a:gd name="T12" fmla="*/ 45 w 74"/>
              <a:gd name="T13" fmla="*/ 5 h 74"/>
              <a:gd name="T14" fmla="*/ 35 w 74"/>
              <a:gd name="T15" fmla="*/ 0 h 74"/>
              <a:gd name="T16" fmla="*/ 30 w 74"/>
              <a:gd name="T17" fmla="*/ 7 h 74"/>
              <a:gd name="T18" fmla="*/ 24 w 74"/>
              <a:gd name="T19" fmla="*/ 11 h 74"/>
              <a:gd name="T20" fmla="*/ 20 w 74"/>
              <a:gd name="T21" fmla="*/ 9 h 74"/>
              <a:gd name="T22" fmla="*/ 9 w 74"/>
              <a:gd name="T23" fmla="*/ 13 h 74"/>
              <a:gd name="T24" fmla="*/ 9 w 74"/>
              <a:gd name="T25" fmla="*/ 20 h 74"/>
              <a:gd name="T26" fmla="*/ 12 w 74"/>
              <a:gd name="T27" fmla="*/ 25 h 74"/>
              <a:gd name="T28" fmla="*/ 5 w 74"/>
              <a:gd name="T29" fmla="*/ 30 h 74"/>
              <a:gd name="T30" fmla="*/ 0 w 74"/>
              <a:gd name="T31" fmla="*/ 40 h 74"/>
              <a:gd name="T32" fmla="*/ 7 w 74"/>
              <a:gd name="T33" fmla="*/ 45 h 74"/>
              <a:gd name="T34" fmla="*/ 11 w 74"/>
              <a:gd name="T35" fmla="*/ 53 h 74"/>
              <a:gd name="T36" fmla="*/ 9 w 74"/>
              <a:gd name="T37" fmla="*/ 61 h 74"/>
              <a:gd name="T38" fmla="*/ 20 w 74"/>
              <a:gd name="T39" fmla="*/ 65 h 74"/>
              <a:gd name="T40" fmla="*/ 24 w 74"/>
              <a:gd name="T41" fmla="*/ 62 h 74"/>
              <a:gd name="T42" fmla="*/ 30 w 74"/>
              <a:gd name="T43" fmla="*/ 67 h 74"/>
              <a:gd name="T44" fmla="*/ 35 w 74"/>
              <a:gd name="T45" fmla="*/ 74 h 74"/>
              <a:gd name="T46" fmla="*/ 45 w 74"/>
              <a:gd name="T47" fmla="*/ 70 h 74"/>
              <a:gd name="T48" fmla="*/ 47 w 74"/>
              <a:gd name="T49" fmla="*/ 64 h 74"/>
              <a:gd name="T50" fmla="*/ 53 w 74"/>
              <a:gd name="T51" fmla="*/ 64 h 74"/>
              <a:gd name="T52" fmla="*/ 62 w 74"/>
              <a:gd name="T53" fmla="*/ 65 h 74"/>
              <a:gd name="T54" fmla="*/ 67 w 74"/>
              <a:gd name="T55" fmla="*/ 58 h 74"/>
              <a:gd name="T56" fmla="*/ 64 w 74"/>
              <a:gd name="T57" fmla="*/ 53 h 74"/>
              <a:gd name="T58" fmla="*/ 67 w 74"/>
              <a:gd name="T59" fmla="*/ 45 h 74"/>
              <a:gd name="T60" fmla="*/ 74 w 74"/>
              <a:gd name="T61" fmla="*/ 40 h 74"/>
              <a:gd name="T62" fmla="*/ 70 w 74"/>
              <a:gd name="T63" fmla="*/ 30 h 74"/>
              <a:gd name="T64" fmla="*/ 37 w 74"/>
              <a:gd name="T65" fmla="*/ 54 h 74"/>
              <a:gd name="T66" fmla="*/ 37 w 74"/>
              <a:gd name="T67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4" h="74">
                <a:moveTo>
                  <a:pt x="70" y="30"/>
                </a:moveTo>
                <a:cubicBezTo>
                  <a:pt x="67" y="30"/>
                  <a:pt x="67" y="30"/>
                  <a:pt x="67" y="30"/>
                </a:cubicBezTo>
                <a:cubicBezTo>
                  <a:pt x="65" y="30"/>
                  <a:pt x="64" y="29"/>
                  <a:pt x="64" y="28"/>
                </a:cubicBezTo>
                <a:cubicBezTo>
                  <a:pt x="63" y="26"/>
                  <a:pt x="63" y="22"/>
                  <a:pt x="64" y="21"/>
                </a:cubicBezTo>
                <a:cubicBezTo>
                  <a:pt x="65" y="20"/>
                  <a:pt x="65" y="20"/>
                  <a:pt x="65" y="20"/>
                </a:cubicBezTo>
                <a:cubicBezTo>
                  <a:pt x="66" y="19"/>
                  <a:pt x="67" y="17"/>
                  <a:pt x="67" y="16"/>
                </a:cubicBezTo>
                <a:cubicBezTo>
                  <a:pt x="67" y="15"/>
                  <a:pt x="66" y="14"/>
                  <a:pt x="65" y="13"/>
                </a:cubicBezTo>
                <a:cubicBezTo>
                  <a:pt x="62" y="9"/>
                  <a:pt x="62" y="9"/>
                  <a:pt x="62" y="9"/>
                </a:cubicBezTo>
                <a:cubicBezTo>
                  <a:pt x="60" y="7"/>
                  <a:pt x="57" y="7"/>
                  <a:pt x="55" y="9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12"/>
                  <a:pt x="51" y="12"/>
                  <a:pt x="50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8" y="11"/>
                  <a:pt x="45" y="8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2"/>
                  <a:pt x="43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2" y="0"/>
                  <a:pt x="30" y="2"/>
                  <a:pt x="30" y="5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9"/>
                  <a:pt x="29" y="10"/>
                  <a:pt x="28" y="11"/>
                </a:cubicBezTo>
                <a:cubicBezTo>
                  <a:pt x="27" y="11"/>
                  <a:pt x="25" y="11"/>
                  <a:pt x="24" y="11"/>
                </a:cubicBezTo>
                <a:cubicBezTo>
                  <a:pt x="22" y="11"/>
                  <a:pt x="22" y="11"/>
                  <a:pt x="21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7"/>
                  <a:pt x="15" y="7"/>
                  <a:pt x="13" y="9"/>
                </a:cubicBezTo>
                <a:cubicBezTo>
                  <a:pt x="9" y="13"/>
                  <a:pt x="9" y="13"/>
                  <a:pt x="9" y="13"/>
                </a:cubicBezTo>
                <a:cubicBezTo>
                  <a:pt x="8" y="14"/>
                  <a:pt x="8" y="15"/>
                  <a:pt x="8" y="16"/>
                </a:cubicBezTo>
                <a:cubicBezTo>
                  <a:pt x="8" y="17"/>
                  <a:pt x="8" y="19"/>
                  <a:pt x="9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2"/>
                  <a:pt x="12" y="24"/>
                  <a:pt x="12" y="25"/>
                </a:cubicBezTo>
                <a:cubicBezTo>
                  <a:pt x="11" y="27"/>
                  <a:pt x="9" y="30"/>
                  <a:pt x="7" y="30"/>
                </a:cubicBezTo>
                <a:cubicBezTo>
                  <a:pt x="5" y="30"/>
                  <a:pt x="5" y="30"/>
                  <a:pt x="5" y="30"/>
                </a:cubicBezTo>
                <a:cubicBezTo>
                  <a:pt x="2" y="30"/>
                  <a:pt x="0" y="32"/>
                  <a:pt x="0" y="3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2"/>
                  <a:pt x="2" y="45"/>
                  <a:pt x="5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9" y="45"/>
                  <a:pt x="11" y="46"/>
                  <a:pt x="11" y="47"/>
                </a:cubicBezTo>
                <a:cubicBezTo>
                  <a:pt x="11" y="48"/>
                  <a:pt x="12" y="52"/>
                  <a:pt x="11" y="53"/>
                </a:cubicBezTo>
                <a:cubicBezTo>
                  <a:pt x="9" y="55"/>
                  <a:pt x="9" y="55"/>
                  <a:pt x="9" y="55"/>
                </a:cubicBezTo>
                <a:cubicBezTo>
                  <a:pt x="7" y="57"/>
                  <a:pt x="7" y="60"/>
                  <a:pt x="9" y="61"/>
                </a:cubicBezTo>
                <a:cubicBezTo>
                  <a:pt x="13" y="65"/>
                  <a:pt x="13" y="65"/>
                  <a:pt x="13" y="65"/>
                </a:cubicBezTo>
                <a:cubicBezTo>
                  <a:pt x="15" y="67"/>
                  <a:pt x="18" y="67"/>
                  <a:pt x="20" y="65"/>
                </a:cubicBezTo>
                <a:cubicBezTo>
                  <a:pt x="21" y="64"/>
                  <a:pt x="21" y="64"/>
                  <a:pt x="21" y="64"/>
                </a:cubicBezTo>
                <a:cubicBezTo>
                  <a:pt x="22" y="63"/>
                  <a:pt x="23" y="62"/>
                  <a:pt x="24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27" y="63"/>
                  <a:pt x="30" y="66"/>
                  <a:pt x="30" y="67"/>
                </a:cubicBezTo>
                <a:cubicBezTo>
                  <a:pt x="30" y="70"/>
                  <a:pt x="30" y="70"/>
                  <a:pt x="30" y="70"/>
                </a:cubicBezTo>
                <a:cubicBezTo>
                  <a:pt x="30" y="72"/>
                  <a:pt x="32" y="74"/>
                  <a:pt x="35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3" y="74"/>
                  <a:pt x="45" y="72"/>
                  <a:pt x="45" y="70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5"/>
                  <a:pt x="46" y="64"/>
                  <a:pt x="47" y="64"/>
                </a:cubicBezTo>
                <a:cubicBezTo>
                  <a:pt x="47" y="63"/>
                  <a:pt x="49" y="63"/>
                  <a:pt x="51" y="63"/>
                </a:cubicBezTo>
                <a:cubicBezTo>
                  <a:pt x="52" y="63"/>
                  <a:pt x="53" y="63"/>
                  <a:pt x="53" y="64"/>
                </a:cubicBezTo>
                <a:cubicBezTo>
                  <a:pt x="55" y="65"/>
                  <a:pt x="55" y="65"/>
                  <a:pt x="55" y="65"/>
                </a:cubicBezTo>
                <a:cubicBezTo>
                  <a:pt x="57" y="67"/>
                  <a:pt x="60" y="67"/>
                  <a:pt x="62" y="65"/>
                </a:cubicBezTo>
                <a:cubicBezTo>
                  <a:pt x="65" y="61"/>
                  <a:pt x="65" y="61"/>
                  <a:pt x="65" y="61"/>
                </a:cubicBezTo>
                <a:cubicBezTo>
                  <a:pt x="66" y="61"/>
                  <a:pt x="67" y="59"/>
                  <a:pt x="67" y="58"/>
                </a:cubicBezTo>
                <a:cubicBezTo>
                  <a:pt x="67" y="57"/>
                  <a:pt x="66" y="56"/>
                  <a:pt x="65" y="55"/>
                </a:cubicBezTo>
                <a:cubicBezTo>
                  <a:pt x="64" y="53"/>
                  <a:pt x="64" y="53"/>
                  <a:pt x="64" y="53"/>
                </a:cubicBezTo>
                <a:cubicBezTo>
                  <a:pt x="63" y="52"/>
                  <a:pt x="62" y="50"/>
                  <a:pt x="63" y="49"/>
                </a:cubicBezTo>
                <a:cubicBezTo>
                  <a:pt x="63" y="48"/>
                  <a:pt x="66" y="45"/>
                  <a:pt x="67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2" y="45"/>
                  <a:pt x="74" y="42"/>
                  <a:pt x="74" y="40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2"/>
                  <a:pt x="72" y="30"/>
                  <a:pt x="70" y="30"/>
                </a:cubicBezTo>
                <a:close/>
                <a:moveTo>
                  <a:pt x="54" y="37"/>
                </a:moveTo>
                <a:cubicBezTo>
                  <a:pt x="54" y="46"/>
                  <a:pt x="47" y="54"/>
                  <a:pt x="37" y="54"/>
                </a:cubicBezTo>
                <a:cubicBezTo>
                  <a:pt x="28" y="54"/>
                  <a:pt x="20" y="46"/>
                  <a:pt x="20" y="37"/>
                </a:cubicBezTo>
                <a:cubicBezTo>
                  <a:pt x="20" y="28"/>
                  <a:pt x="28" y="20"/>
                  <a:pt x="37" y="20"/>
                </a:cubicBezTo>
                <a:cubicBezTo>
                  <a:pt x="47" y="20"/>
                  <a:pt x="54" y="28"/>
                  <a:pt x="54" y="37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41"/>
          <p:cNvSpPr>
            <a:spLocks noEditPoints="1"/>
          </p:cNvSpPr>
          <p:nvPr/>
        </p:nvSpPr>
        <p:spPr bwMode="auto">
          <a:xfrm>
            <a:off x="7221962" y="3308105"/>
            <a:ext cx="404874" cy="349339"/>
          </a:xfrm>
          <a:custGeom>
            <a:avLst/>
            <a:gdLst>
              <a:gd name="T0" fmla="*/ 65 w 70"/>
              <a:gd name="T1" fmla="*/ 0 h 60"/>
              <a:gd name="T2" fmla="*/ 6 w 70"/>
              <a:gd name="T3" fmla="*/ 0 h 60"/>
              <a:gd name="T4" fmla="*/ 0 w 70"/>
              <a:gd name="T5" fmla="*/ 6 h 60"/>
              <a:gd name="T6" fmla="*/ 0 w 70"/>
              <a:gd name="T7" fmla="*/ 39 h 60"/>
              <a:gd name="T8" fmla="*/ 6 w 70"/>
              <a:gd name="T9" fmla="*/ 45 h 60"/>
              <a:gd name="T10" fmla="*/ 9 w 70"/>
              <a:gd name="T11" fmla="*/ 45 h 60"/>
              <a:gd name="T12" fmla="*/ 9 w 70"/>
              <a:gd name="T13" fmla="*/ 58 h 60"/>
              <a:gd name="T14" fmla="*/ 11 w 70"/>
              <a:gd name="T15" fmla="*/ 60 h 60"/>
              <a:gd name="T16" fmla="*/ 23 w 70"/>
              <a:gd name="T17" fmla="*/ 45 h 60"/>
              <a:gd name="T18" fmla="*/ 65 w 70"/>
              <a:gd name="T19" fmla="*/ 45 h 60"/>
              <a:gd name="T20" fmla="*/ 70 w 70"/>
              <a:gd name="T21" fmla="*/ 39 h 60"/>
              <a:gd name="T22" fmla="*/ 70 w 70"/>
              <a:gd name="T23" fmla="*/ 6 h 60"/>
              <a:gd name="T24" fmla="*/ 65 w 70"/>
              <a:gd name="T25" fmla="*/ 0 h 60"/>
              <a:gd name="T26" fmla="*/ 54 w 70"/>
              <a:gd name="T27" fmla="*/ 27 h 60"/>
              <a:gd name="T28" fmla="*/ 16 w 70"/>
              <a:gd name="T29" fmla="*/ 27 h 60"/>
              <a:gd name="T30" fmla="*/ 15 w 70"/>
              <a:gd name="T31" fmla="*/ 26 h 60"/>
              <a:gd name="T32" fmla="*/ 16 w 70"/>
              <a:gd name="T33" fmla="*/ 25 h 60"/>
              <a:gd name="T34" fmla="*/ 54 w 70"/>
              <a:gd name="T35" fmla="*/ 25 h 60"/>
              <a:gd name="T36" fmla="*/ 55 w 70"/>
              <a:gd name="T37" fmla="*/ 26 h 60"/>
              <a:gd name="T38" fmla="*/ 54 w 70"/>
              <a:gd name="T39" fmla="*/ 27 h 60"/>
              <a:gd name="T40" fmla="*/ 54 w 70"/>
              <a:gd name="T41" fmla="*/ 20 h 60"/>
              <a:gd name="T42" fmla="*/ 16 w 70"/>
              <a:gd name="T43" fmla="*/ 20 h 60"/>
              <a:gd name="T44" fmla="*/ 15 w 70"/>
              <a:gd name="T45" fmla="*/ 19 h 60"/>
              <a:gd name="T46" fmla="*/ 16 w 70"/>
              <a:gd name="T47" fmla="*/ 18 h 60"/>
              <a:gd name="T48" fmla="*/ 54 w 70"/>
              <a:gd name="T49" fmla="*/ 18 h 60"/>
              <a:gd name="T50" fmla="*/ 55 w 70"/>
              <a:gd name="T51" fmla="*/ 19 h 60"/>
              <a:gd name="T52" fmla="*/ 54 w 70"/>
              <a:gd name="T53" fmla="*/ 2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60">
                <a:moveTo>
                  <a:pt x="6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2"/>
                  <a:pt x="3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10" y="60"/>
                  <a:pt x="11" y="60"/>
                </a:cubicBezTo>
                <a:cubicBezTo>
                  <a:pt x="11" y="60"/>
                  <a:pt x="13" y="60"/>
                  <a:pt x="23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8" y="45"/>
                  <a:pt x="70" y="42"/>
                  <a:pt x="70" y="39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2"/>
                  <a:pt x="68" y="0"/>
                  <a:pt x="65" y="0"/>
                </a:cubicBezTo>
                <a:close/>
                <a:moveTo>
                  <a:pt x="54" y="27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5" y="27"/>
                  <a:pt x="15" y="26"/>
                </a:cubicBezTo>
                <a:cubicBezTo>
                  <a:pt x="15" y="25"/>
                  <a:pt x="16" y="25"/>
                  <a:pt x="16" y="25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5"/>
                  <a:pt x="55" y="26"/>
                </a:cubicBezTo>
                <a:cubicBezTo>
                  <a:pt x="55" y="27"/>
                  <a:pt x="55" y="27"/>
                  <a:pt x="54" y="27"/>
                </a:cubicBezTo>
                <a:close/>
                <a:moveTo>
                  <a:pt x="54" y="20"/>
                </a:move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5" y="19"/>
                  <a:pt x="15" y="19"/>
                </a:cubicBezTo>
                <a:cubicBezTo>
                  <a:pt x="15" y="18"/>
                  <a:pt x="16" y="18"/>
                  <a:pt x="16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5" y="18"/>
                  <a:pt x="55" y="18"/>
                  <a:pt x="55" y="19"/>
                </a:cubicBezTo>
                <a:cubicBezTo>
                  <a:pt x="55" y="19"/>
                  <a:pt x="55" y="20"/>
                  <a:pt x="54" y="20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42"/>
          <p:cNvSpPr>
            <a:spLocks noEditPoints="1"/>
          </p:cNvSpPr>
          <p:nvPr/>
        </p:nvSpPr>
        <p:spPr bwMode="auto">
          <a:xfrm>
            <a:off x="6728514" y="4053474"/>
            <a:ext cx="295594" cy="422789"/>
          </a:xfrm>
          <a:custGeom>
            <a:avLst/>
            <a:gdLst>
              <a:gd name="T0" fmla="*/ 26 w 51"/>
              <a:gd name="T1" fmla="*/ 0 h 73"/>
              <a:gd name="T2" fmla="*/ 0 w 51"/>
              <a:gd name="T3" fmla="*/ 26 h 73"/>
              <a:gd name="T4" fmla="*/ 22 w 51"/>
              <a:gd name="T5" fmla="*/ 71 h 73"/>
              <a:gd name="T6" fmla="*/ 26 w 51"/>
              <a:gd name="T7" fmla="*/ 73 h 73"/>
              <a:gd name="T8" fmla="*/ 29 w 51"/>
              <a:gd name="T9" fmla="*/ 71 h 73"/>
              <a:gd name="T10" fmla="*/ 51 w 51"/>
              <a:gd name="T11" fmla="*/ 26 h 73"/>
              <a:gd name="T12" fmla="*/ 26 w 51"/>
              <a:gd name="T13" fmla="*/ 0 h 73"/>
              <a:gd name="T14" fmla="*/ 26 w 51"/>
              <a:gd name="T15" fmla="*/ 43 h 73"/>
              <a:gd name="T16" fmla="*/ 8 w 51"/>
              <a:gd name="T17" fmla="*/ 26 h 73"/>
              <a:gd name="T18" fmla="*/ 26 w 51"/>
              <a:gd name="T19" fmla="*/ 8 h 73"/>
              <a:gd name="T20" fmla="*/ 43 w 51"/>
              <a:gd name="T21" fmla="*/ 26 h 73"/>
              <a:gd name="T22" fmla="*/ 26 w 51"/>
              <a:gd name="T23" fmla="*/ 4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73">
                <a:moveTo>
                  <a:pt x="26" y="0"/>
                </a:moveTo>
                <a:cubicBezTo>
                  <a:pt x="12" y="0"/>
                  <a:pt x="0" y="11"/>
                  <a:pt x="0" y="26"/>
                </a:cubicBezTo>
                <a:cubicBezTo>
                  <a:pt x="0" y="39"/>
                  <a:pt x="21" y="70"/>
                  <a:pt x="22" y="71"/>
                </a:cubicBezTo>
                <a:cubicBezTo>
                  <a:pt x="23" y="72"/>
                  <a:pt x="24" y="73"/>
                  <a:pt x="26" y="73"/>
                </a:cubicBezTo>
                <a:cubicBezTo>
                  <a:pt x="27" y="73"/>
                  <a:pt x="28" y="72"/>
                  <a:pt x="29" y="71"/>
                </a:cubicBezTo>
                <a:cubicBezTo>
                  <a:pt x="30" y="70"/>
                  <a:pt x="51" y="39"/>
                  <a:pt x="51" y="26"/>
                </a:cubicBezTo>
                <a:cubicBezTo>
                  <a:pt x="51" y="11"/>
                  <a:pt x="40" y="0"/>
                  <a:pt x="26" y="0"/>
                </a:cubicBezTo>
                <a:close/>
                <a:moveTo>
                  <a:pt x="26" y="43"/>
                </a:moveTo>
                <a:cubicBezTo>
                  <a:pt x="16" y="43"/>
                  <a:pt x="8" y="35"/>
                  <a:pt x="8" y="26"/>
                </a:cubicBezTo>
                <a:cubicBezTo>
                  <a:pt x="8" y="16"/>
                  <a:pt x="16" y="8"/>
                  <a:pt x="26" y="8"/>
                </a:cubicBezTo>
                <a:cubicBezTo>
                  <a:pt x="35" y="8"/>
                  <a:pt x="43" y="16"/>
                  <a:pt x="43" y="26"/>
                </a:cubicBezTo>
                <a:cubicBezTo>
                  <a:pt x="43" y="35"/>
                  <a:pt x="35" y="43"/>
                  <a:pt x="26" y="43"/>
                </a:cubicBezTo>
                <a:close/>
              </a:path>
            </a:pathLst>
          </a:custGeom>
          <a:solidFill>
            <a:srgbClr val="0DEFF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8804365" y="1549529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804365" y="1949639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839667" y="3041619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839667" y="3441729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04365" y="4745787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04365" y="5145897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501469" y="1549529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501469" y="1949639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536771" y="3041619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536771" y="3441729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501469" y="4745787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501469" y="5145897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71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4"/>
          <p:cNvSpPr>
            <a:spLocks/>
          </p:cNvSpPr>
          <p:nvPr/>
        </p:nvSpPr>
        <p:spPr bwMode="auto">
          <a:xfrm flipH="1">
            <a:off x="4557485" y="2476227"/>
            <a:ext cx="3570515" cy="4381773"/>
          </a:xfrm>
          <a:custGeom>
            <a:avLst/>
            <a:gdLst>
              <a:gd name="T0" fmla="*/ 31 w 407"/>
              <a:gd name="T1" fmla="*/ 495 h 495"/>
              <a:gd name="T2" fmla="*/ 35 w 407"/>
              <a:gd name="T3" fmla="*/ 490 h 495"/>
              <a:gd name="T4" fmla="*/ 89 w 407"/>
              <a:gd name="T5" fmla="*/ 380 h 495"/>
              <a:gd name="T6" fmla="*/ 89 w 407"/>
              <a:gd name="T7" fmla="*/ 380 h 495"/>
              <a:gd name="T8" fmla="*/ 94 w 407"/>
              <a:gd name="T9" fmla="*/ 337 h 495"/>
              <a:gd name="T10" fmla="*/ 93 w 407"/>
              <a:gd name="T11" fmla="*/ 333 h 495"/>
              <a:gd name="T12" fmla="*/ 78 w 407"/>
              <a:gd name="T13" fmla="*/ 302 h 495"/>
              <a:gd name="T14" fmla="*/ 68 w 407"/>
              <a:gd name="T15" fmla="*/ 287 h 495"/>
              <a:gd name="T16" fmla="*/ 30 w 407"/>
              <a:gd name="T17" fmla="*/ 230 h 495"/>
              <a:gd name="T18" fmla="*/ 27 w 407"/>
              <a:gd name="T19" fmla="*/ 223 h 495"/>
              <a:gd name="T20" fmla="*/ 24 w 407"/>
              <a:gd name="T21" fmla="*/ 94 h 495"/>
              <a:gd name="T22" fmla="*/ 92 w 407"/>
              <a:gd name="T23" fmla="*/ 22 h 495"/>
              <a:gd name="T24" fmla="*/ 182 w 407"/>
              <a:gd name="T25" fmla="*/ 0 h 495"/>
              <a:gd name="T26" fmla="*/ 271 w 407"/>
              <a:gd name="T27" fmla="*/ 20 h 495"/>
              <a:gd name="T28" fmla="*/ 349 w 407"/>
              <a:gd name="T29" fmla="*/ 102 h 495"/>
              <a:gd name="T30" fmla="*/ 349 w 407"/>
              <a:gd name="T31" fmla="*/ 102 h 495"/>
              <a:gd name="T32" fmla="*/ 367 w 407"/>
              <a:gd name="T33" fmla="*/ 174 h 495"/>
              <a:gd name="T34" fmla="*/ 367 w 407"/>
              <a:gd name="T35" fmla="*/ 175 h 495"/>
              <a:gd name="T36" fmla="*/ 366 w 407"/>
              <a:gd name="T37" fmla="*/ 176 h 495"/>
              <a:gd name="T38" fmla="*/ 359 w 407"/>
              <a:gd name="T39" fmla="*/ 189 h 495"/>
              <a:gd name="T40" fmla="*/ 365 w 407"/>
              <a:gd name="T41" fmla="*/ 202 h 495"/>
              <a:gd name="T42" fmla="*/ 403 w 407"/>
              <a:gd name="T43" fmla="*/ 252 h 495"/>
              <a:gd name="T44" fmla="*/ 404 w 407"/>
              <a:gd name="T45" fmla="*/ 252 h 495"/>
              <a:gd name="T46" fmla="*/ 404 w 407"/>
              <a:gd name="T47" fmla="*/ 253 h 495"/>
              <a:gd name="T48" fmla="*/ 398 w 407"/>
              <a:gd name="T49" fmla="*/ 271 h 495"/>
              <a:gd name="T50" fmla="*/ 386 w 407"/>
              <a:gd name="T51" fmla="*/ 275 h 495"/>
              <a:gd name="T52" fmla="*/ 377 w 407"/>
              <a:gd name="T53" fmla="*/ 279 h 495"/>
              <a:gd name="T54" fmla="*/ 373 w 407"/>
              <a:gd name="T55" fmla="*/ 284 h 495"/>
              <a:gd name="T56" fmla="*/ 377 w 407"/>
              <a:gd name="T57" fmla="*/ 289 h 495"/>
              <a:gd name="T58" fmla="*/ 382 w 407"/>
              <a:gd name="T59" fmla="*/ 301 h 495"/>
              <a:gd name="T60" fmla="*/ 376 w 407"/>
              <a:gd name="T61" fmla="*/ 312 h 495"/>
              <a:gd name="T62" fmla="*/ 372 w 407"/>
              <a:gd name="T63" fmla="*/ 314 h 495"/>
              <a:gd name="T64" fmla="*/ 375 w 407"/>
              <a:gd name="T65" fmla="*/ 322 h 495"/>
              <a:gd name="T66" fmla="*/ 370 w 407"/>
              <a:gd name="T67" fmla="*/ 332 h 495"/>
              <a:gd name="T68" fmla="*/ 364 w 407"/>
              <a:gd name="T69" fmla="*/ 346 h 495"/>
              <a:gd name="T70" fmla="*/ 364 w 407"/>
              <a:gd name="T71" fmla="*/ 347 h 495"/>
              <a:gd name="T72" fmla="*/ 365 w 407"/>
              <a:gd name="T73" fmla="*/ 352 h 495"/>
              <a:gd name="T74" fmla="*/ 366 w 407"/>
              <a:gd name="T75" fmla="*/ 369 h 495"/>
              <a:gd name="T76" fmla="*/ 335 w 407"/>
              <a:gd name="T77" fmla="*/ 387 h 495"/>
              <a:gd name="T78" fmla="*/ 335 w 407"/>
              <a:gd name="T79" fmla="*/ 387 h 495"/>
              <a:gd name="T80" fmla="*/ 335 w 407"/>
              <a:gd name="T81" fmla="*/ 387 h 495"/>
              <a:gd name="T82" fmla="*/ 303 w 407"/>
              <a:gd name="T83" fmla="*/ 386 h 495"/>
              <a:gd name="T84" fmla="*/ 285 w 407"/>
              <a:gd name="T85" fmla="*/ 387 h 495"/>
              <a:gd name="T86" fmla="*/ 285 w 407"/>
              <a:gd name="T87" fmla="*/ 387 h 495"/>
              <a:gd name="T88" fmla="*/ 276 w 407"/>
              <a:gd name="T89" fmla="*/ 389 h 495"/>
              <a:gd name="T90" fmla="*/ 261 w 407"/>
              <a:gd name="T91" fmla="*/ 415 h 495"/>
              <a:gd name="T92" fmla="*/ 256 w 407"/>
              <a:gd name="T93" fmla="*/ 444 h 495"/>
              <a:gd name="T94" fmla="*/ 304 w 407"/>
              <a:gd name="T95" fmla="*/ 490 h 495"/>
              <a:gd name="T96" fmla="*/ 314 w 407"/>
              <a:gd name="T97" fmla="*/ 495 h 495"/>
              <a:gd name="T98" fmla="*/ 31 w 407"/>
              <a:gd name="T99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495">
                <a:moveTo>
                  <a:pt x="31" y="495"/>
                </a:moveTo>
                <a:cubicBezTo>
                  <a:pt x="35" y="490"/>
                  <a:pt x="35" y="490"/>
                  <a:pt x="35" y="490"/>
                </a:cubicBezTo>
                <a:cubicBezTo>
                  <a:pt x="35" y="490"/>
                  <a:pt x="80" y="429"/>
                  <a:pt x="89" y="380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9" y="379"/>
                  <a:pt x="96" y="349"/>
                  <a:pt x="94" y="337"/>
                </a:cubicBezTo>
                <a:cubicBezTo>
                  <a:pt x="94" y="336"/>
                  <a:pt x="94" y="335"/>
                  <a:pt x="93" y="333"/>
                </a:cubicBezTo>
                <a:cubicBezTo>
                  <a:pt x="92" y="324"/>
                  <a:pt x="91" y="321"/>
                  <a:pt x="78" y="302"/>
                </a:cubicBezTo>
                <a:cubicBezTo>
                  <a:pt x="75" y="298"/>
                  <a:pt x="71" y="293"/>
                  <a:pt x="68" y="287"/>
                </a:cubicBezTo>
                <a:cubicBezTo>
                  <a:pt x="52" y="265"/>
                  <a:pt x="33" y="239"/>
                  <a:pt x="30" y="230"/>
                </a:cubicBezTo>
                <a:cubicBezTo>
                  <a:pt x="29" y="229"/>
                  <a:pt x="27" y="224"/>
                  <a:pt x="27" y="223"/>
                </a:cubicBezTo>
                <a:cubicBezTo>
                  <a:pt x="26" y="223"/>
                  <a:pt x="0" y="160"/>
                  <a:pt x="24" y="94"/>
                </a:cubicBezTo>
                <a:cubicBezTo>
                  <a:pt x="35" y="64"/>
                  <a:pt x="59" y="39"/>
                  <a:pt x="92" y="22"/>
                </a:cubicBezTo>
                <a:cubicBezTo>
                  <a:pt x="119" y="8"/>
                  <a:pt x="152" y="0"/>
                  <a:pt x="182" y="0"/>
                </a:cubicBezTo>
                <a:cubicBezTo>
                  <a:pt x="215" y="0"/>
                  <a:pt x="245" y="7"/>
                  <a:pt x="271" y="20"/>
                </a:cubicBezTo>
                <a:cubicBezTo>
                  <a:pt x="305" y="37"/>
                  <a:pt x="331" y="65"/>
                  <a:pt x="349" y="102"/>
                </a:cubicBezTo>
                <a:cubicBezTo>
                  <a:pt x="349" y="102"/>
                  <a:pt x="349" y="102"/>
                  <a:pt x="349" y="102"/>
                </a:cubicBezTo>
                <a:cubicBezTo>
                  <a:pt x="350" y="104"/>
                  <a:pt x="369" y="149"/>
                  <a:pt x="367" y="174"/>
                </a:cubicBezTo>
                <a:cubicBezTo>
                  <a:pt x="367" y="175"/>
                  <a:pt x="367" y="175"/>
                  <a:pt x="367" y="175"/>
                </a:cubicBezTo>
                <a:cubicBezTo>
                  <a:pt x="366" y="176"/>
                  <a:pt x="366" y="176"/>
                  <a:pt x="366" y="176"/>
                </a:cubicBezTo>
                <a:cubicBezTo>
                  <a:pt x="366" y="176"/>
                  <a:pt x="360" y="182"/>
                  <a:pt x="359" y="189"/>
                </a:cubicBezTo>
                <a:cubicBezTo>
                  <a:pt x="359" y="194"/>
                  <a:pt x="361" y="198"/>
                  <a:pt x="365" y="202"/>
                </a:cubicBezTo>
                <a:cubicBezTo>
                  <a:pt x="379" y="218"/>
                  <a:pt x="402" y="251"/>
                  <a:pt x="403" y="252"/>
                </a:cubicBezTo>
                <a:cubicBezTo>
                  <a:pt x="404" y="252"/>
                  <a:pt x="404" y="252"/>
                  <a:pt x="404" y="252"/>
                </a:cubicBezTo>
                <a:cubicBezTo>
                  <a:pt x="404" y="253"/>
                  <a:pt x="404" y="253"/>
                  <a:pt x="404" y="253"/>
                </a:cubicBezTo>
                <a:cubicBezTo>
                  <a:pt x="406" y="257"/>
                  <a:pt x="407" y="266"/>
                  <a:pt x="398" y="271"/>
                </a:cubicBezTo>
                <a:cubicBezTo>
                  <a:pt x="394" y="273"/>
                  <a:pt x="390" y="274"/>
                  <a:pt x="386" y="275"/>
                </a:cubicBezTo>
                <a:cubicBezTo>
                  <a:pt x="383" y="276"/>
                  <a:pt x="379" y="277"/>
                  <a:pt x="377" y="279"/>
                </a:cubicBezTo>
                <a:cubicBezTo>
                  <a:pt x="374" y="281"/>
                  <a:pt x="373" y="283"/>
                  <a:pt x="373" y="284"/>
                </a:cubicBezTo>
                <a:cubicBezTo>
                  <a:pt x="373" y="285"/>
                  <a:pt x="374" y="287"/>
                  <a:pt x="377" y="289"/>
                </a:cubicBezTo>
                <a:cubicBezTo>
                  <a:pt x="380" y="292"/>
                  <a:pt x="382" y="297"/>
                  <a:pt x="382" y="301"/>
                </a:cubicBezTo>
                <a:cubicBezTo>
                  <a:pt x="381" y="306"/>
                  <a:pt x="379" y="310"/>
                  <a:pt x="376" y="312"/>
                </a:cubicBezTo>
                <a:cubicBezTo>
                  <a:pt x="374" y="313"/>
                  <a:pt x="373" y="313"/>
                  <a:pt x="372" y="314"/>
                </a:cubicBezTo>
                <a:cubicBezTo>
                  <a:pt x="373" y="316"/>
                  <a:pt x="375" y="319"/>
                  <a:pt x="375" y="322"/>
                </a:cubicBezTo>
                <a:cubicBezTo>
                  <a:pt x="375" y="326"/>
                  <a:pt x="373" y="329"/>
                  <a:pt x="370" y="332"/>
                </a:cubicBezTo>
                <a:cubicBezTo>
                  <a:pt x="362" y="338"/>
                  <a:pt x="363" y="341"/>
                  <a:pt x="364" y="346"/>
                </a:cubicBezTo>
                <a:cubicBezTo>
                  <a:pt x="364" y="346"/>
                  <a:pt x="364" y="347"/>
                  <a:pt x="364" y="347"/>
                </a:cubicBezTo>
                <a:cubicBezTo>
                  <a:pt x="364" y="349"/>
                  <a:pt x="365" y="350"/>
                  <a:pt x="365" y="352"/>
                </a:cubicBezTo>
                <a:cubicBezTo>
                  <a:pt x="367" y="357"/>
                  <a:pt x="369" y="363"/>
                  <a:pt x="366" y="369"/>
                </a:cubicBezTo>
                <a:cubicBezTo>
                  <a:pt x="361" y="379"/>
                  <a:pt x="352" y="384"/>
                  <a:pt x="335" y="387"/>
                </a:cubicBezTo>
                <a:cubicBezTo>
                  <a:pt x="335" y="387"/>
                  <a:pt x="335" y="387"/>
                  <a:pt x="335" y="387"/>
                </a:cubicBezTo>
                <a:cubicBezTo>
                  <a:pt x="335" y="387"/>
                  <a:pt x="335" y="387"/>
                  <a:pt x="335" y="387"/>
                </a:cubicBezTo>
                <a:cubicBezTo>
                  <a:pt x="335" y="387"/>
                  <a:pt x="318" y="386"/>
                  <a:pt x="303" y="386"/>
                </a:cubicBezTo>
                <a:cubicBezTo>
                  <a:pt x="292" y="386"/>
                  <a:pt x="287" y="386"/>
                  <a:pt x="285" y="387"/>
                </a:cubicBezTo>
                <a:cubicBezTo>
                  <a:pt x="285" y="387"/>
                  <a:pt x="285" y="387"/>
                  <a:pt x="285" y="387"/>
                </a:cubicBezTo>
                <a:cubicBezTo>
                  <a:pt x="279" y="388"/>
                  <a:pt x="277" y="388"/>
                  <a:pt x="276" y="389"/>
                </a:cubicBezTo>
                <a:cubicBezTo>
                  <a:pt x="274" y="390"/>
                  <a:pt x="265" y="396"/>
                  <a:pt x="261" y="415"/>
                </a:cubicBezTo>
                <a:cubicBezTo>
                  <a:pt x="258" y="434"/>
                  <a:pt x="257" y="443"/>
                  <a:pt x="256" y="444"/>
                </a:cubicBezTo>
                <a:cubicBezTo>
                  <a:pt x="257" y="446"/>
                  <a:pt x="260" y="465"/>
                  <a:pt x="304" y="490"/>
                </a:cubicBezTo>
                <a:cubicBezTo>
                  <a:pt x="314" y="495"/>
                  <a:pt x="314" y="495"/>
                  <a:pt x="314" y="495"/>
                </a:cubicBezTo>
                <a:lnTo>
                  <a:pt x="31" y="49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 useBgFill="1">
        <p:nvSpPr>
          <p:cNvPr id="89" name="椭圆 88"/>
          <p:cNvSpPr/>
          <p:nvPr/>
        </p:nvSpPr>
        <p:spPr>
          <a:xfrm>
            <a:off x="5678926" y="2288857"/>
            <a:ext cx="1327632" cy="1327632"/>
          </a:xfrm>
          <a:prstGeom prst="ellipse">
            <a:avLst/>
          </a:prstGeom>
          <a:ln w="44450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0" name="椭圆 89"/>
          <p:cNvSpPr/>
          <p:nvPr/>
        </p:nvSpPr>
        <p:spPr>
          <a:xfrm>
            <a:off x="7271394" y="2952673"/>
            <a:ext cx="856604" cy="856604"/>
          </a:xfrm>
          <a:prstGeom prst="ellipse">
            <a:avLst/>
          </a:prstGeom>
          <a:ln w="44450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1" name="椭圆 90"/>
          <p:cNvSpPr/>
          <p:nvPr/>
        </p:nvSpPr>
        <p:spPr>
          <a:xfrm>
            <a:off x="6850478" y="4068267"/>
            <a:ext cx="1197692" cy="1197692"/>
          </a:xfrm>
          <a:prstGeom prst="ellipse">
            <a:avLst/>
          </a:prstGeom>
          <a:ln w="44450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2" name="椭圆 91"/>
          <p:cNvSpPr/>
          <p:nvPr/>
        </p:nvSpPr>
        <p:spPr>
          <a:xfrm>
            <a:off x="5501390" y="3803859"/>
            <a:ext cx="1091724" cy="1091724"/>
          </a:xfrm>
          <a:prstGeom prst="ellipse">
            <a:avLst/>
          </a:prstGeom>
          <a:ln w="44450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252" y="2729067"/>
            <a:ext cx="526132" cy="447212"/>
          </a:xfrm>
          <a:prstGeom prst="rect">
            <a:avLst/>
          </a:prstGeom>
        </p:spPr>
      </p:pic>
      <p:grpSp>
        <p:nvGrpSpPr>
          <p:cNvPr id="94" name="Group 159"/>
          <p:cNvGrpSpPr>
            <a:grpSpLocks noChangeAspect="1"/>
          </p:cNvGrpSpPr>
          <p:nvPr/>
        </p:nvGrpSpPr>
        <p:grpSpPr bwMode="auto">
          <a:xfrm>
            <a:off x="7164368" y="4432163"/>
            <a:ext cx="569912" cy="469900"/>
            <a:chOff x="3173" y="1406"/>
            <a:chExt cx="359" cy="296"/>
          </a:xfrm>
        </p:grpSpPr>
        <p:sp>
          <p:nvSpPr>
            <p:cNvPr id="95" name="Freeform 160"/>
            <p:cNvSpPr>
              <a:spLocks/>
            </p:cNvSpPr>
            <p:nvPr/>
          </p:nvSpPr>
          <p:spPr bwMode="auto">
            <a:xfrm>
              <a:off x="3173" y="1424"/>
              <a:ext cx="124" cy="260"/>
            </a:xfrm>
            <a:custGeom>
              <a:avLst/>
              <a:gdLst>
                <a:gd name="T0" fmla="*/ 14 w 21"/>
                <a:gd name="T1" fmla="*/ 29 h 44"/>
                <a:gd name="T2" fmla="*/ 16 w 21"/>
                <a:gd name="T3" fmla="*/ 24 h 44"/>
                <a:gd name="T4" fmla="*/ 15 w 21"/>
                <a:gd name="T5" fmla="*/ 22 h 44"/>
                <a:gd name="T6" fmla="*/ 17 w 21"/>
                <a:gd name="T7" fmla="*/ 20 h 44"/>
                <a:gd name="T8" fmla="*/ 17 w 21"/>
                <a:gd name="T9" fmla="*/ 19 h 44"/>
                <a:gd name="T10" fmla="*/ 18 w 21"/>
                <a:gd name="T11" fmla="*/ 18 h 44"/>
                <a:gd name="T12" fmla="*/ 20 w 21"/>
                <a:gd name="T13" fmla="*/ 14 h 44"/>
                <a:gd name="T14" fmla="*/ 21 w 21"/>
                <a:gd name="T15" fmla="*/ 13 h 44"/>
                <a:gd name="T16" fmla="*/ 20 w 21"/>
                <a:gd name="T17" fmla="*/ 9 h 44"/>
                <a:gd name="T18" fmla="*/ 21 w 21"/>
                <a:gd name="T19" fmla="*/ 7 h 44"/>
                <a:gd name="T20" fmla="*/ 14 w 21"/>
                <a:gd name="T21" fmla="*/ 0 h 44"/>
                <a:gd name="T22" fmla="*/ 14 w 21"/>
                <a:gd name="T23" fmla="*/ 0 h 44"/>
                <a:gd name="T24" fmla="*/ 14 w 21"/>
                <a:gd name="T25" fmla="*/ 0 h 44"/>
                <a:gd name="T26" fmla="*/ 14 w 21"/>
                <a:gd name="T27" fmla="*/ 0 h 44"/>
                <a:gd name="T28" fmla="*/ 14 w 21"/>
                <a:gd name="T29" fmla="*/ 0 h 44"/>
                <a:gd name="T30" fmla="*/ 14 w 21"/>
                <a:gd name="T31" fmla="*/ 0 h 44"/>
                <a:gd name="T32" fmla="*/ 14 w 21"/>
                <a:gd name="T33" fmla="*/ 0 h 44"/>
                <a:gd name="T34" fmla="*/ 14 w 21"/>
                <a:gd name="T35" fmla="*/ 0 h 44"/>
                <a:gd name="T36" fmla="*/ 13 w 21"/>
                <a:gd name="T37" fmla="*/ 0 h 44"/>
                <a:gd name="T38" fmla="*/ 6 w 21"/>
                <a:gd name="T39" fmla="*/ 7 h 44"/>
                <a:gd name="T40" fmla="*/ 6 w 21"/>
                <a:gd name="T41" fmla="*/ 10 h 44"/>
                <a:gd name="T42" fmla="*/ 5 w 21"/>
                <a:gd name="T43" fmla="*/ 10 h 44"/>
                <a:gd name="T44" fmla="*/ 8 w 21"/>
                <a:gd name="T45" fmla="*/ 14 h 44"/>
                <a:gd name="T46" fmla="*/ 9 w 21"/>
                <a:gd name="T47" fmla="*/ 18 h 44"/>
                <a:gd name="T48" fmla="*/ 11 w 21"/>
                <a:gd name="T49" fmla="*/ 19 h 44"/>
                <a:gd name="T50" fmla="*/ 10 w 21"/>
                <a:gd name="T51" fmla="*/ 20 h 44"/>
                <a:gd name="T52" fmla="*/ 12 w 21"/>
                <a:gd name="T53" fmla="*/ 22 h 44"/>
                <a:gd name="T54" fmla="*/ 10 w 21"/>
                <a:gd name="T55" fmla="*/ 24 h 44"/>
                <a:gd name="T56" fmla="*/ 11 w 21"/>
                <a:gd name="T57" fmla="*/ 25 h 44"/>
                <a:gd name="T58" fmla="*/ 13 w 21"/>
                <a:gd name="T59" fmla="*/ 26 h 44"/>
                <a:gd name="T60" fmla="*/ 11 w 21"/>
                <a:gd name="T61" fmla="*/ 37 h 44"/>
                <a:gd name="T62" fmla="*/ 6 w 21"/>
                <a:gd name="T63" fmla="*/ 22 h 44"/>
                <a:gd name="T64" fmla="*/ 5 w 21"/>
                <a:gd name="T65" fmla="*/ 23 h 44"/>
                <a:gd name="T66" fmla="*/ 0 w 21"/>
                <a:gd name="T67" fmla="*/ 29 h 44"/>
                <a:gd name="T68" fmla="*/ 0 w 21"/>
                <a:gd name="T69" fmla="*/ 29 h 44"/>
                <a:gd name="T70" fmla="*/ 3 w 21"/>
                <a:gd name="T71" fmla="*/ 44 h 44"/>
                <a:gd name="T72" fmla="*/ 16 w 21"/>
                <a:gd name="T73" fmla="*/ 44 h 44"/>
                <a:gd name="T74" fmla="*/ 14 w 21"/>
                <a:gd name="T75" fmla="*/ 30 h 44"/>
                <a:gd name="T76" fmla="*/ 14 w 21"/>
                <a:gd name="T7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4" y="29"/>
                  </a:moveTo>
                  <a:cubicBezTo>
                    <a:pt x="14" y="27"/>
                    <a:pt x="14" y="25"/>
                    <a:pt x="16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20" y="16"/>
                    <a:pt x="19" y="15"/>
                    <a:pt x="20" y="14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0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7" y="1"/>
                    <a:pt x="6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5" y="9"/>
                    <a:pt x="5" y="10"/>
                  </a:cubicBezTo>
                  <a:cubicBezTo>
                    <a:pt x="5" y="12"/>
                    <a:pt x="7" y="15"/>
                    <a:pt x="8" y="14"/>
                  </a:cubicBezTo>
                  <a:cubicBezTo>
                    <a:pt x="8" y="15"/>
                    <a:pt x="8" y="16"/>
                    <a:pt x="9" y="18"/>
                  </a:cubicBezTo>
                  <a:cubicBezTo>
                    <a:pt x="10" y="18"/>
                    <a:pt x="10" y="18"/>
                    <a:pt x="11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3" y="44"/>
                    <a:pt x="3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1"/>
                    <a:pt x="14" y="36"/>
                    <a:pt x="14" y="30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61"/>
            <p:cNvSpPr>
              <a:spLocks/>
            </p:cNvSpPr>
            <p:nvPr/>
          </p:nvSpPr>
          <p:spPr bwMode="auto">
            <a:xfrm>
              <a:off x="3409" y="1424"/>
              <a:ext cx="123" cy="260"/>
            </a:xfrm>
            <a:custGeom>
              <a:avLst/>
              <a:gdLst>
                <a:gd name="T0" fmla="*/ 16 w 21"/>
                <a:gd name="T1" fmla="*/ 23 h 44"/>
                <a:gd name="T2" fmla="*/ 14 w 21"/>
                <a:gd name="T3" fmla="*/ 22 h 44"/>
                <a:gd name="T4" fmla="*/ 10 w 21"/>
                <a:gd name="T5" fmla="*/ 37 h 44"/>
                <a:gd name="T6" fmla="*/ 8 w 21"/>
                <a:gd name="T7" fmla="*/ 26 h 44"/>
                <a:gd name="T8" fmla="*/ 10 w 21"/>
                <a:gd name="T9" fmla="*/ 25 h 44"/>
                <a:gd name="T10" fmla="*/ 10 w 21"/>
                <a:gd name="T11" fmla="*/ 24 h 44"/>
                <a:gd name="T12" fmla="*/ 8 w 21"/>
                <a:gd name="T13" fmla="*/ 22 h 44"/>
                <a:gd name="T14" fmla="*/ 11 w 21"/>
                <a:gd name="T15" fmla="*/ 20 h 44"/>
                <a:gd name="T16" fmla="*/ 10 w 21"/>
                <a:gd name="T17" fmla="*/ 19 h 44"/>
                <a:gd name="T18" fmla="*/ 11 w 21"/>
                <a:gd name="T19" fmla="*/ 18 h 44"/>
                <a:gd name="T20" fmla="*/ 13 w 21"/>
                <a:gd name="T21" fmla="*/ 14 h 44"/>
                <a:gd name="T22" fmla="*/ 15 w 21"/>
                <a:gd name="T23" fmla="*/ 10 h 44"/>
                <a:gd name="T24" fmla="*/ 14 w 21"/>
                <a:gd name="T25" fmla="*/ 10 h 44"/>
                <a:gd name="T26" fmla="*/ 14 w 21"/>
                <a:gd name="T27" fmla="*/ 7 h 44"/>
                <a:gd name="T28" fmla="*/ 7 w 21"/>
                <a:gd name="T29" fmla="*/ 0 h 44"/>
                <a:gd name="T30" fmla="*/ 7 w 21"/>
                <a:gd name="T31" fmla="*/ 0 h 44"/>
                <a:gd name="T32" fmla="*/ 7 w 21"/>
                <a:gd name="T33" fmla="*/ 0 h 44"/>
                <a:gd name="T34" fmla="*/ 7 w 21"/>
                <a:gd name="T35" fmla="*/ 0 h 44"/>
                <a:gd name="T36" fmla="*/ 7 w 21"/>
                <a:gd name="T37" fmla="*/ 0 h 44"/>
                <a:gd name="T38" fmla="*/ 7 w 21"/>
                <a:gd name="T39" fmla="*/ 0 h 44"/>
                <a:gd name="T40" fmla="*/ 7 w 21"/>
                <a:gd name="T41" fmla="*/ 0 h 44"/>
                <a:gd name="T42" fmla="*/ 7 w 21"/>
                <a:gd name="T43" fmla="*/ 0 h 44"/>
                <a:gd name="T44" fmla="*/ 7 w 21"/>
                <a:gd name="T45" fmla="*/ 0 h 44"/>
                <a:gd name="T46" fmla="*/ 0 w 21"/>
                <a:gd name="T47" fmla="*/ 7 h 44"/>
                <a:gd name="T48" fmla="*/ 1 w 21"/>
                <a:gd name="T49" fmla="*/ 9 h 44"/>
                <a:gd name="T50" fmla="*/ 0 w 21"/>
                <a:gd name="T51" fmla="*/ 13 h 44"/>
                <a:gd name="T52" fmla="*/ 1 w 21"/>
                <a:gd name="T53" fmla="*/ 14 h 44"/>
                <a:gd name="T54" fmla="*/ 3 w 21"/>
                <a:gd name="T55" fmla="*/ 18 h 44"/>
                <a:gd name="T56" fmla="*/ 4 w 21"/>
                <a:gd name="T57" fmla="*/ 19 h 44"/>
                <a:gd name="T58" fmla="*/ 3 w 21"/>
                <a:gd name="T59" fmla="*/ 20 h 44"/>
                <a:gd name="T60" fmla="*/ 6 w 21"/>
                <a:gd name="T61" fmla="*/ 22 h 44"/>
                <a:gd name="T62" fmla="*/ 4 w 21"/>
                <a:gd name="T63" fmla="*/ 24 h 44"/>
                <a:gd name="T64" fmla="*/ 7 w 21"/>
                <a:gd name="T65" fmla="*/ 29 h 44"/>
                <a:gd name="T66" fmla="*/ 7 w 21"/>
                <a:gd name="T67" fmla="*/ 30 h 44"/>
                <a:gd name="T68" fmla="*/ 4 w 21"/>
                <a:gd name="T69" fmla="*/ 44 h 44"/>
                <a:gd name="T70" fmla="*/ 17 w 21"/>
                <a:gd name="T71" fmla="*/ 44 h 44"/>
                <a:gd name="T72" fmla="*/ 21 w 21"/>
                <a:gd name="T73" fmla="*/ 29 h 44"/>
                <a:gd name="T74" fmla="*/ 21 w 21"/>
                <a:gd name="T75" fmla="*/ 29 h 44"/>
                <a:gd name="T76" fmla="*/ 16 w 21"/>
                <a:gd name="T7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6" y="23"/>
                  </a:moveTo>
                  <a:cubicBezTo>
                    <a:pt x="16" y="23"/>
                    <a:pt x="15" y="23"/>
                    <a:pt x="14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5"/>
                    <a:pt x="15" y="12"/>
                    <a:pt x="15" y="10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1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2" y="15"/>
                    <a:pt x="1" y="16"/>
                    <a:pt x="3" y="18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6"/>
                    <a:pt x="6" y="41"/>
                    <a:pt x="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21" y="3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4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62"/>
            <p:cNvSpPr>
              <a:spLocks/>
            </p:cNvSpPr>
            <p:nvPr/>
          </p:nvSpPr>
          <p:spPr bwMode="auto">
            <a:xfrm>
              <a:off x="3262" y="1406"/>
              <a:ext cx="182" cy="296"/>
            </a:xfrm>
            <a:custGeom>
              <a:avLst/>
              <a:gdLst>
                <a:gd name="T0" fmla="*/ 31 w 31"/>
                <a:gd name="T1" fmla="*/ 32 h 50"/>
                <a:gd name="T2" fmla="*/ 25 w 31"/>
                <a:gd name="T3" fmla="*/ 26 h 50"/>
                <a:gd name="T4" fmla="*/ 23 w 31"/>
                <a:gd name="T5" fmla="*/ 25 h 50"/>
                <a:gd name="T6" fmla="*/ 18 w 31"/>
                <a:gd name="T7" fmla="*/ 42 h 50"/>
                <a:gd name="T8" fmla="*/ 16 w 31"/>
                <a:gd name="T9" fmla="*/ 30 h 50"/>
                <a:gd name="T10" fmla="*/ 18 w 31"/>
                <a:gd name="T11" fmla="*/ 29 h 50"/>
                <a:gd name="T12" fmla="*/ 19 w 31"/>
                <a:gd name="T13" fmla="*/ 27 h 50"/>
                <a:gd name="T14" fmla="*/ 17 w 31"/>
                <a:gd name="T15" fmla="*/ 25 h 50"/>
                <a:gd name="T16" fmla="*/ 20 w 31"/>
                <a:gd name="T17" fmla="*/ 23 h 50"/>
                <a:gd name="T18" fmla="*/ 19 w 31"/>
                <a:gd name="T19" fmla="*/ 21 h 50"/>
                <a:gd name="T20" fmla="*/ 20 w 31"/>
                <a:gd name="T21" fmla="*/ 20 h 50"/>
                <a:gd name="T22" fmla="*/ 22 w 31"/>
                <a:gd name="T23" fmla="*/ 16 h 50"/>
                <a:gd name="T24" fmla="*/ 25 w 31"/>
                <a:gd name="T25" fmla="*/ 12 h 50"/>
                <a:gd name="T26" fmla="*/ 24 w 31"/>
                <a:gd name="T27" fmla="*/ 11 h 50"/>
                <a:gd name="T28" fmla="*/ 24 w 31"/>
                <a:gd name="T29" fmla="*/ 8 h 50"/>
                <a:gd name="T30" fmla="*/ 15 w 31"/>
                <a:gd name="T31" fmla="*/ 0 h 50"/>
                <a:gd name="T32" fmla="*/ 15 w 31"/>
                <a:gd name="T33" fmla="*/ 0 h 50"/>
                <a:gd name="T34" fmla="*/ 15 w 31"/>
                <a:gd name="T35" fmla="*/ 0 h 50"/>
                <a:gd name="T36" fmla="*/ 15 w 31"/>
                <a:gd name="T37" fmla="*/ 0 h 50"/>
                <a:gd name="T38" fmla="*/ 15 w 31"/>
                <a:gd name="T39" fmla="*/ 0 h 50"/>
                <a:gd name="T40" fmla="*/ 15 w 31"/>
                <a:gd name="T41" fmla="*/ 0 h 50"/>
                <a:gd name="T42" fmla="*/ 15 w 31"/>
                <a:gd name="T43" fmla="*/ 0 h 50"/>
                <a:gd name="T44" fmla="*/ 15 w 31"/>
                <a:gd name="T45" fmla="*/ 0 h 50"/>
                <a:gd name="T46" fmla="*/ 15 w 31"/>
                <a:gd name="T47" fmla="*/ 0 h 50"/>
                <a:gd name="T48" fmla="*/ 7 w 31"/>
                <a:gd name="T49" fmla="*/ 8 h 50"/>
                <a:gd name="T50" fmla="*/ 7 w 31"/>
                <a:gd name="T51" fmla="*/ 11 h 50"/>
                <a:gd name="T52" fmla="*/ 6 w 31"/>
                <a:gd name="T53" fmla="*/ 12 h 50"/>
                <a:gd name="T54" fmla="*/ 9 w 31"/>
                <a:gd name="T55" fmla="*/ 16 h 50"/>
                <a:gd name="T56" fmla="*/ 11 w 31"/>
                <a:gd name="T57" fmla="*/ 20 h 50"/>
                <a:gd name="T58" fmla="*/ 12 w 31"/>
                <a:gd name="T59" fmla="*/ 21 h 50"/>
                <a:gd name="T60" fmla="*/ 11 w 31"/>
                <a:gd name="T61" fmla="*/ 23 h 50"/>
                <a:gd name="T62" fmla="*/ 14 w 31"/>
                <a:gd name="T63" fmla="*/ 25 h 50"/>
                <a:gd name="T64" fmla="*/ 12 w 31"/>
                <a:gd name="T65" fmla="*/ 27 h 50"/>
                <a:gd name="T66" fmla="*/ 12 w 31"/>
                <a:gd name="T67" fmla="*/ 29 h 50"/>
                <a:gd name="T68" fmla="*/ 14 w 31"/>
                <a:gd name="T69" fmla="*/ 30 h 50"/>
                <a:gd name="T70" fmla="*/ 12 w 31"/>
                <a:gd name="T71" fmla="*/ 42 h 50"/>
                <a:gd name="T72" fmla="*/ 7 w 31"/>
                <a:gd name="T73" fmla="*/ 25 h 50"/>
                <a:gd name="T74" fmla="*/ 5 w 31"/>
                <a:gd name="T75" fmla="*/ 26 h 50"/>
                <a:gd name="T76" fmla="*/ 0 w 31"/>
                <a:gd name="T77" fmla="*/ 32 h 50"/>
                <a:gd name="T78" fmla="*/ 0 w 31"/>
                <a:gd name="T79" fmla="*/ 33 h 50"/>
                <a:gd name="T80" fmla="*/ 4 w 31"/>
                <a:gd name="T81" fmla="*/ 50 h 50"/>
                <a:gd name="T82" fmla="*/ 15 w 31"/>
                <a:gd name="T83" fmla="*/ 50 h 50"/>
                <a:gd name="T84" fmla="*/ 15 w 31"/>
                <a:gd name="T85" fmla="*/ 50 h 50"/>
                <a:gd name="T86" fmla="*/ 27 w 31"/>
                <a:gd name="T87" fmla="*/ 50 h 50"/>
                <a:gd name="T88" fmla="*/ 31 w 31"/>
                <a:gd name="T89" fmla="*/ 33 h 50"/>
                <a:gd name="T90" fmla="*/ 31 w 31"/>
                <a:gd name="T9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0">
                  <a:moveTo>
                    <a:pt x="31" y="32"/>
                  </a:moveTo>
                  <a:cubicBezTo>
                    <a:pt x="31" y="30"/>
                    <a:pt x="31" y="28"/>
                    <a:pt x="25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3" y="17"/>
                    <a:pt x="25" y="13"/>
                    <a:pt x="25" y="12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8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8" y="1"/>
                    <a:pt x="7" y="8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0"/>
                    <a:pt x="6" y="12"/>
                  </a:cubicBezTo>
                  <a:cubicBezTo>
                    <a:pt x="6" y="13"/>
                    <a:pt x="8" y="17"/>
                    <a:pt x="9" y="16"/>
                  </a:cubicBezTo>
                  <a:cubicBezTo>
                    <a:pt x="9" y="17"/>
                    <a:pt x="9" y="19"/>
                    <a:pt x="11" y="20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44"/>
                    <a:pt x="4" y="50"/>
                    <a:pt x="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30" y="44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784554" y="4074272"/>
            <a:ext cx="549579" cy="550897"/>
            <a:chOff x="7669439" y="2008222"/>
            <a:chExt cx="661987" cy="663575"/>
          </a:xfrm>
        </p:grpSpPr>
        <p:sp>
          <p:nvSpPr>
            <p:cNvPr id="99" name="Freeform 153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54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55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56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03" name="图片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18" y="3153523"/>
            <a:ext cx="458389" cy="431424"/>
          </a:xfrm>
          <a:prstGeom prst="rect">
            <a:avLst/>
          </a:prstGeom>
        </p:spPr>
      </p:pic>
      <p:sp>
        <p:nvSpPr>
          <p:cNvPr id="104" name="文本框 103"/>
          <p:cNvSpPr txBox="1"/>
          <p:nvPr/>
        </p:nvSpPr>
        <p:spPr>
          <a:xfrm>
            <a:off x="8714627" y="2109608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8714627" y="2509718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714627" y="417728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714627" y="4577396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731177" y="216195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731177" y="2562064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731177" y="422963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1731177" y="462974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解决的问题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0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964575" y="1761203"/>
            <a:ext cx="8174327" cy="2047168"/>
          </a:xfrm>
          <a:prstGeom prst="rect">
            <a:avLst/>
          </a:prstGeom>
          <a:blipFill rotWithShape="1">
            <a:blip r:embed="rId2"/>
            <a:srcRect/>
            <a:stretch>
              <a:fillRect t="-97244" b="-90144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504340" y="1761203"/>
            <a:ext cx="2634562" cy="2048729"/>
          </a:xfrm>
          <a:prstGeom prst="rect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 12"/>
          <p:cNvGrpSpPr/>
          <p:nvPr/>
        </p:nvGrpSpPr>
        <p:grpSpPr>
          <a:xfrm>
            <a:off x="8165172" y="2046935"/>
            <a:ext cx="1312898" cy="1058996"/>
            <a:chOff x="6173119" y="2789590"/>
            <a:chExt cx="2133437" cy="1720851"/>
          </a:xfrm>
          <a:solidFill>
            <a:srgbClr val="2B2A2F"/>
          </a:solidFill>
        </p:grpSpPr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6173119" y="4019515"/>
              <a:ext cx="2133437" cy="490926"/>
            </a:xfrm>
            <a:custGeom>
              <a:avLst/>
              <a:gdLst>
                <a:gd name="T0" fmla="*/ 0 w 1634"/>
                <a:gd name="T1" fmla="*/ 376 h 376"/>
                <a:gd name="T2" fmla="*/ 204 w 1634"/>
                <a:gd name="T3" fmla="*/ 0 h 376"/>
                <a:gd name="T4" fmla="*/ 1428 w 1634"/>
                <a:gd name="T5" fmla="*/ 0 h 376"/>
                <a:gd name="T6" fmla="*/ 1634 w 1634"/>
                <a:gd name="T7" fmla="*/ 376 h 376"/>
                <a:gd name="T8" fmla="*/ 0 w 1634"/>
                <a:gd name="T9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4" h="376">
                  <a:moveTo>
                    <a:pt x="0" y="376"/>
                  </a:moveTo>
                  <a:lnTo>
                    <a:pt x="204" y="0"/>
                  </a:lnTo>
                  <a:lnTo>
                    <a:pt x="1428" y="0"/>
                  </a:lnTo>
                  <a:lnTo>
                    <a:pt x="1634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6439472" y="2789590"/>
              <a:ext cx="1598119" cy="1107194"/>
            </a:xfrm>
            <a:custGeom>
              <a:avLst/>
              <a:gdLst>
                <a:gd name="T0" fmla="*/ 0 w 1224"/>
                <a:gd name="T1" fmla="*/ 0 h 848"/>
                <a:gd name="T2" fmla="*/ 0 w 1224"/>
                <a:gd name="T3" fmla="*/ 848 h 848"/>
                <a:gd name="T4" fmla="*/ 1224 w 1224"/>
                <a:gd name="T5" fmla="*/ 848 h 848"/>
                <a:gd name="T6" fmla="*/ 1224 w 1224"/>
                <a:gd name="T7" fmla="*/ 0 h 848"/>
                <a:gd name="T8" fmla="*/ 0 w 1224"/>
                <a:gd name="T9" fmla="*/ 0 h 848"/>
                <a:gd name="T10" fmla="*/ 0 w 1224"/>
                <a:gd name="T11" fmla="*/ 0 h 848"/>
                <a:gd name="T12" fmla="*/ 1122 w 1224"/>
                <a:gd name="T13" fmla="*/ 754 h 848"/>
                <a:gd name="T14" fmla="*/ 102 w 1224"/>
                <a:gd name="T15" fmla="*/ 754 h 848"/>
                <a:gd name="T16" fmla="*/ 102 w 1224"/>
                <a:gd name="T17" fmla="*/ 94 h 848"/>
                <a:gd name="T18" fmla="*/ 1122 w 1224"/>
                <a:gd name="T19" fmla="*/ 94 h 848"/>
                <a:gd name="T20" fmla="*/ 1122 w 1224"/>
                <a:gd name="T21" fmla="*/ 75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4" h="848">
                  <a:moveTo>
                    <a:pt x="0" y="0"/>
                  </a:moveTo>
                  <a:lnTo>
                    <a:pt x="0" y="848"/>
                  </a:lnTo>
                  <a:lnTo>
                    <a:pt x="1224" y="848"/>
                  </a:lnTo>
                  <a:lnTo>
                    <a:pt x="122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122" y="754"/>
                  </a:moveTo>
                  <a:lnTo>
                    <a:pt x="102" y="754"/>
                  </a:lnTo>
                  <a:lnTo>
                    <a:pt x="102" y="94"/>
                  </a:lnTo>
                  <a:lnTo>
                    <a:pt x="1122" y="94"/>
                  </a:lnTo>
                  <a:lnTo>
                    <a:pt x="1122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7047906" y="3131671"/>
              <a:ext cx="381251" cy="378639"/>
            </a:xfrm>
            <a:custGeom>
              <a:avLst/>
              <a:gdLst>
                <a:gd name="T0" fmla="*/ 0 w 292"/>
                <a:gd name="T1" fmla="*/ 248 h 290"/>
                <a:gd name="T2" fmla="*/ 118 w 292"/>
                <a:gd name="T3" fmla="*/ 266 h 290"/>
                <a:gd name="T4" fmla="*/ 118 w 292"/>
                <a:gd name="T5" fmla="*/ 154 h 290"/>
                <a:gd name="T6" fmla="*/ 0 w 292"/>
                <a:gd name="T7" fmla="*/ 154 h 290"/>
                <a:gd name="T8" fmla="*/ 0 w 292"/>
                <a:gd name="T9" fmla="*/ 248 h 290"/>
                <a:gd name="T10" fmla="*/ 0 w 292"/>
                <a:gd name="T11" fmla="*/ 138 h 290"/>
                <a:gd name="T12" fmla="*/ 118 w 292"/>
                <a:gd name="T13" fmla="*/ 138 h 290"/>
                <a:gd name="T14" fmla="*/ 118 w 292"/>
                <a:gd name="T15" fmla="*/ 26 h 290"/>
                <a:gd name="T16" fmla="*/ 0 w 292"/>
                <a:gd name="T17" fmla="*/ 42 h 290"/>
                <a:gd name="T18" fmla="*/ 0 w 292"/>
                <a:gd name="T19" fmla="*/ 138 h 290"/>
                <a:gd name="T20" fmla="*/ 134 w 292"/>
                <a:gd name="T21" fmla="*/ 268 h 290"/>
                <a:gd name="T22" fmla="*/ 292 w 292"/>
                <a:gd name="T23" fmla="*/ 290 h 290"/>
                <a:gd name="T24" fmla="*/ 292 w 292"/>
                <a:gd name="T25" fmla="*/ 154 h 290"/>
                <a:gd name="T26" fmla="*/ 134 w 292"/>
                <a:gd name="T27" fmla="*/ 154 h 290"/>
                <a:gd name="T28" fmla="*/ 134 w 292"/>
                <a:gd name="T29" fmla="*/ 268 h 290"/>
                <a:gd name="T30" fmla="*/ 134 w 292"/>
                <a:gd name="T31" fmla="*/ 22 h 290"/>
                <a:gd name="T32" fmla="*/ 134 w 292"/>
                <a:gd name="T33" fmla="*/ 138 h 290"/>
                <a:gd name="T34" fmla="*/ 292 w 292"/>
                <a:gd name="T35" fmla="*/ 138 h 290"/>
                <a:gd name="T36" fmla="*/ 292 w 292"/>
                <a:gd name="T37" fmla="*/ 0 h 290"/>
                <a:gd name="T38" fmla="*/ 134 w 292"/>
                <a:gd name="T39" fmla="*/ 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2" h="290">
                  <a:moveTo>
                    <a:pt x="0" y="248"/>
                  </a:moveTo>
                  <a:lnTo>
                    <a:pt x="118" y="266"/>
                  </a:lnTo>
                  <a:lnTo>
                    <a:pt x="118" y="154"/>
                  </a:lnTo>
                  <a:lnTo>
                    <a:pt x="0" y="154"/>
                  </a:lnTo>
                  <a:lnTo>
                    <a:pt x="0" y="248"/>
                  </a:lnTo>
                  <a:close/>
                  <a:moveTo>
                    <a:pt x="0" y="138"/>
                  </a:moveTo>
                  <a:lnTo>
                    <a:pt x="118" y="138"/>
                  </a:lnTo>
                  <a:lnTo>
                    <a:pt x="118" y="26"/>
                  </a:lnTo>
                  <a:lnTo>
                    <a:pt x="0" y="42"/>
                  </a:lnTo>
                  <a:lnTo>
                    <a:pt x="0" y="138"/>
                  </a:lnTo>
                  <a:close/>
                  <a:moveTo>
                    <a:pt x="134" y="268"/>
                  </a:moveTo>
                  <a:lnTo>
                    <a:pt x="292" y="290"/>
                  </a:lnTo>
                  <a:lnTo>
                    <a:pt x="292" y="154"/>
                  </a:lnTo>
                  <a:lnTo>
                    <a:pt x="134" y="154"/>
                  </a:lnTo>
                  <a:lnTo>
                    <a:pt x="134" y="268"/>
                  </a:lnTo>
                  <a:close/>
                  <a:moveTo>
                    <a:pt x="134" y="22"/>
                  </a:moveTo>
                  <a:lnTo>
                    <a:pt x="134" y="138"/>
                  </a:lnTo>
                  <a:lnTo>
                    <a:pt x="292" y="138"/>
                  </a:lnTo>
                  <a:lnTo>
                    <a:pt x="292" y="0"/>
                  </a:lnTo>
                  <a:lnTo>
                    <a:pt x="13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950402" y="3222805"/>
            <a:ext cx="2069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2B2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  <a:endParaRPr lang="zh-CN" altLang="en-US" sz="1600" b="1" dirty="0">
              <a:solidFill>
                <a:srgbClr val="2B2A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01277" y="414419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901277" y="4545867"/>
            <a:ext cx="823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dirty="0">
                <a:solidFill>
                  <a:schemeClr val="bg1"/>
                </a:solidFill>
              </a:rPr>
              <a:t>TEXT CLICK HERE TO ADD YOUR TEXT  CLICK HERE TO ADD YOUR TEXT CLICK HERE </a:t>
            </a:r>
            <a:r>
              <a:rPr lang="en-US" altLang="zh-CN" dirty="0" smtClean="0">
                <a:solidFill>
                  <a:schemeClr val="bg1"/>
                </a:solidFill>
              </a:rPr>
              <a:t>TO ADD </a:t>
            </a:r>
            <a:r>
              <a:rPr lang="en-US" altLang="zh-CN" dirty="0">
                <a:solidFill>
                  <a:schemeClr val="bg1"/>
                </a:solidFill>
              </a:rPr>
              <a:t>YOUR TEXT  CLICK HERE TO ADD YOUR TEXT  CLICK HERE TO ADD YOUR TEXT  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39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149"/>
          <p:cNvSpPr>
            <a:spLocks/>
          </p:cNvSpPr>
          <p:nvPr/>
        </p:nvSpPr>
        <p:spPr bwMode="auto">
          <a:xfrm>
            <a:off x="1335315" y="2509972"/>
            <a:ext cx="1669142" cy="1024421"/>
          </a:xfrm>
          <a:custGeom>
            <a:avLst/>
            <a:gdLst>
              <a:gd name="T0" fmla="*/ 120 w 131"/>
              <a:gd name="T1" fmla="*/ 40 h 79"/>
              <a:gd name="T2" fmla="*/ 96 w 131"/>
              <a:gd name="T3" fmla="*/ 16 h 79"/>
              <a:gd name="T4" fmla="*/ 93 w 131"/>
              <a:gd name="T5" fmla="*/ 16 h 79"/>
              <a:gd name="T6" fmla="*/ 66 w 131"/>
              <a:gd name="T7" fmla="*/ 0 h 79"/>
              <a:gd name="T8" fmla="*/ 36 w 131"/>
              <a:gd name="T9" fmla="*/ 25 h 79"/>
              <a:gd name="T10" fmla="*/ 33 w 131"/>
              <a:gd name="T11" fmla="*/ 24 h 79"/>
              <a:gd name="T12" fmla="*/ 16 w 131"/>
              <a:gd name="T13" fmla="*/ 38 h 79"/>
              <a:gd name="T14" fmla="*/ 0 w 131"/>
              <a:gd name="T15" fmla="*/ 58 h 79"/>
              <a:gd name="T16" fmla="*/ 21 w 131"/>
              <a:gd name="T17" fmla="*/ 79 h 79"/>
              <a:gd name="T18" fmla="*/ 110 w 131"/>
              <a:gd name="T19" fmla="*/ 79 h 79"/>
              <a:gd name="T20" fmla="*/ 131 w 131"/>
              <a:gd name="T21" fmla="*/ 58 h 79"/>
              <a:gd name="T22" fmla="*/ 120 w 131"/>
              <a:gd name="T23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79">
                <a:moveTo>
                  <a:pt x="120" y="40"/>
                </a:moveTo>
                <a:cubicBezTo>
                  <a:pt x="120" y="26"/>
                  <a:pt x="109" y="16"/>
                  <a:pt x="96" y="16"/>
                </a:cubicBezTo>
                <a:cubicBezTo>
                  <a:pt x="95" y="16"/>
                  <a:pt x="94" y="16"/>
                  <a:pt x="93" y="16"/>
                </a:cubicBezTo>
                <a:cubicBezTo>
                  <a:pt x="88" y="7"/>
                  <a:pt x="78" y="0"/>
                  <a:pt x="66" y="0"/>
                </a:cubicBezTo>
                <a:cubicBezTo>
                  <a:pt x="51" y="0"/>
                  <a:pt x="39" y="11"/>
                  <a:pt x="36" y="25"/>
                </a:cubicBezTo>
                <a:cubicBezTo>
                  <a:pt x="35" y="25"/>
                  <a:pt x="34" y="24"/>
                  <a:pt x="33" y="24"/>
                </a:cubicBezTo>
                <a:cubicBezTo>
                  <a:pt x="25" y="24"/>
                  <a:pt x="18" y="30"/>
                  <a:pt x="16" y="38"/>
                </a:cubicBezTo>
                <a:cubicBezTo>
                  <a:pt x="7" y="40"/>
                  <a:pt x="0" y="48"/>
                  <a:pt x="0" y="58"/>
                </a:cubicBezTo>
                <a:cubicBezTo>
                  <a:pt x="0" y="70"/>
                  <a:pt x="10" y="79"/>
                  <a:pt x="21" y="79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21" y="79"/>
                  <a:pt x="131" y="70"/>
                  <a:pt x="131" y="58"/>
                </a:cubicBezTo>
                <a:cubicBezTo>
                  <a:pt x="131" y="50"/>
                  <a:pt x="126" y="43"/>
                  <a:pt x="120" y="40"/>
                </a:cubicBezTo>
                <a:close/>
              </a:path>
            </a:pathLst>
          </a:custGeom>
          <a:noFill/>
          <a:ln w="19050">
            <a:solidFill>
              <a:srgbClr val="0DEFF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6" name="组合 185"/>
          <p:cNvGrpSpPr/>
          <p:nvPr/>
        </p:nvGrpSpPr>
        <p:grpSpPr>
          <a:xfrm>
            <a:off x="7232156" y="2852250"/>
            <a:ext cx="549579" cy="550897"/>
            <a:chOff x="7669439" y="2008222"/>
            <a:chExt cx="661987" cy="663575"/>
          </a:xfrm>
        </p:grpSpPr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504" y="2918890"/>
            <a:ext cx="494283" cy="465207"/>
          </a:xfrm>
          <a:prstGeom prst="rect">
            <a:avLst/>
          </a:prstGeom>
        </p:spPr>
      </p:pic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67" y="2946401"/>
            <a:ext cx="526132" cy="447212"/>
          </a:xfrm>
          <a:prstGeom prst="rect">
            <a:avLst/>
          </a:prstGeom>
        </p:spPr>
      </p:pic>
      <p:sp>
        <p:nvSpPr>
          <p:cNvPr id="183" name="Freeform 149"/>
          <p:cNvSpPr>
            <a:spLocks/>
          </p:cNvSpPr>
          <p:nvPr/>
        </p:nvSpPr>
        <p:spPr bwMode="auto">
          <a:xfrm>
            <a:off x="3998807" y="2509972"/>
            <a:ext cx="1669142" cy="1024421"/>
          </a:xfrm>
          <a:custGeom>
            <a:avLst/>
            <a:gdLst>
              <a:gd name="T0" fmla="*/ 120 w 131"/>
              <a:gd name="T1" fmla="*/ 40 h 79"/>
              <a:gd name="T2" fmla="*/ 96 w 131"/>
              <a:gd name="T3" fmla="*/ 16 h 79"/>
              <a:gd name="T4" fmla="*/ 93 w 131"/>
              <a:gd name="T5" fmla="*/ 16 h 79"/>
              <a:gd name="T6" fmla="*/ 66 w 131"/>
              <a:gd name="T7" fmla="*/ 0 h 79"/>
              <a:gd name="T8" fmla="*/ 36 w 131"/>
              <a:gd name="T9" fmla="*/ 25 h 79"/>
              <a:gd name="T10" fmla="*/ 33 w 131"/>
              <a:gd name="T11" fmla="*/ 24 h 79"/>
              <a:gd name="T12" fmla="*/ 16 w 131"/>
              <a:gd name="T13" fmla="*/ 38 h 79"/>
              <a:gd name="T14" fmla="*/ 0 w 131"/>
              <a:gd name="T15" fmla="*/ 58 h 79"/>
              <a:gd name="T16" fmla="*/ 21 w 131"/>
              <a:gd name="T17" fmla="*/ 79 h 79"/>
              <a:gd name="T18" fmla="*/ 110 w 131"/>
              <a:gd name="T19" fmla="*/ 79 h 79"/>
              <a:gd name="T20" fmla="*/ 131 w 131"/>
              <a:gd name="T21" fmla="*/ 58 h 79"/>
              <a:gd name="T22" fmla="*/ 120 w 131"/>
              <a:gd name="T23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79">
                <a:moveTo>
                  <a:pt x="120" y="40"/>
                </a:moveTo>
                <a:cubicBezTo>
                  <a:pt x="120" y="26"/>
                  <a:pt x="109" y="16"/>
                  <a:pt x="96" y="16"/>
                </a:cubicBezTo>
                <a:cubicBezTo>
                  <a:pt x="95" y="16"/>
                  <a:pt x="94" y="16"/>
                  <a:pt x="93" y="16"/>
                </a:cubicBezTo>
                <a:cubicBezTo>
                  <a:pt x="88" y="7"/>
                  <a:pt x="78" y="0"/>
                  <a:pt x="66" y="0"/>
                </a:cubicBezTo>
                <a:cubicBezTo>
                  <a:pt x="51" y="0"/>
                  <a:pt x="39" y="11"/>
                  <a:pt x="36" y="25"/>
                </a:cubicBezTo>
                <a:cubicBezTo>
                  <a:pt x="35" y="25"/>
                  <a:pt x="34" y="24"/>
                  <a:pt x="33" y="24"/>
                </a:cubicBezTo>
                <a:cubicBezTo>
                  <a:pt x="25" y="24"/>
                  <a:pt x="18" y="30"/>
                  <a:pt x="16" y="38"/>
                </a:cubicBezTo>
                <a:cubicBezTo>
                  <a:pt x="7" y="40"/>
                  <a:pt x="0" y="48"/>
                  <a:pt x="0" y="58"/>
                </a:cubicBezTo>
                <a:cubicBezTo>
                  <a:pt x="0" y="70"/>
                  <a:pt x="10" y="79"/>
                  <a:pt x="21" y="79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21" y="79"/>
                  <a:pt x="131" y="70"/>
                  <a:pt x="131" y="58"/>
                </a:cubicBezTo>
                <a:cubicBezTo>
                  <a:pt x="131" y="50"/>
                  <a:pt x="126" y="43"/>
                  <a:pt x="120" y="40"/>
                </a:cubicBezTo>
                <a:close/>
              </a:path>
            </a:pathLst>
          </a:custGeom>
          <a:noFill/>
          <a:ln w="19050">
            <a:solidFill>
              <a:srgbClr val="0DEFF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0" name="Group 159"/>
          <p:cNvGrpSpPr>
            <a:grpSpLocks noChangeAspect="1"/>
          </p:cNvGrpSpPr>
          <p:nvPr/>
        </p:nvGrpSpPr>
        <p:grpSpPr bwMode="auto">
          <a:xfrm>
            <a:off x="4543652" y="2914197"/>
            <a:ext cx="569912" cy="469900"/>
            <a:chOff x="3173" y="1406"/>
            <a:chExt cx="359" cy="296"/>
          </a:xfrm>
        </p:grpSpPr>
        <p:sp>
          <p:nvSpPr>
            <p:cNvPr id="182" name="Freeform 160"/>
            <p:cNvSpPr>
              <a:spLocks/>
            </p:cNvSpPr>
            <p:nvPr/>
          </p:nvSpPr>
          <p:spPr bwMode="auto">
            <a:xfrm>
              <a:off x="3173" y="1424"/>
              <a:ext cx="124" cy="260"/>
            </a:xfrm>
            <a:custGeom>
              <a:avLst/>
              <a:gdLst>
                <a:gd name="T0" fmla="*/ 14 w 21"/>
                <a:gd name="T1" fmla="*/ 29 h 44"/>
                <a:gd name="T2" fmla="*/ 16 w 21"/>
                <a:gd name="T3" fmla="*/ 24 h 44"/>
                <a:gd name="T4" fmla="*/ 15 w 21"/>
                <a:gd name="T5" fmla="*/ 22 h 44"/>
                <a:gd name="T6" fmla="*/ 17 w 21"/>
                <a:gd name="T7" fmla="*/ 20 h 44"/>
                <a:gd name="T8" fmla="*/ 17 w 21"/>
                <a:gd name="T9" fmla="*/ 19 h 44"/>
                <a:gd name="T10" fmla="*/ 18 w 21"/>
                <a:gd name="T11" fmla="*/ 18 h 44"/>
                <a:gd name="T12" fmla="*/ 20 w 21"/>
                <a:gd name="T13" fmla="*/ 14 h 44"/>
                <a:gd name="T14" fmla="*/ 21 w 21"/>
                <a:gd name="T15" fmla="*/ 13 h 44"/>
                <a:gd name="T16" fmla="*/ 20 w 21"/>
                <a:gd name="T17" fmla="*/ 9 h 44"/>
                <a:gd name="T18" fmla="*/ 21 w 21"/>
                <a:gd name="T19" fmla="*/ 7 h 44"/>
                <a:gd name="T20" fmla="*/ 14 w 21"/>
                <a:gd name="T21" fmla="*/ 0 h 44"/>
                <a:gd name="T22" fmla="*/ 14 w 21"/>
                <a:gd name="T23" fmla="*/ 0 h 44"/>
                <a:gd name="T24" fmla="*/ 14 w 21"/>
                <a:gd name="T25" fmla="*/ 0 h 44"/>
                <a:gd name="T26" fmla="*/ 14 w 21"/>
                <a:gd name="T27" fmla="*/ 0 h 44"/>
                <a:gd name="T28" fmla="*/ 14 w 21"/>
                <a:gd name="T29" fmla="*/ 0 h 44"/>
                <a:gd name="T30" fmla="*/ 14 w 21"/>
                <a:gd name="T31" fmla="*/ 0 h 44"/>
                <a:gd name="T32" fmla="*/ 14 w 21"/>
                <a:gd name="T33" fmla="*/ 0 h 44"/>
                <a:gd name="T34" fmla="*/ 14 w 21"/>
                <a:gd name="T35" fmla="*/ 0 h 44"/>
                <a:gd name="T36" fmla="*/ 13 w 21"/>
                <a:gd name="T37" fmla="*/ 0 h 44"/>
                <a:gd name="T38" fmla="*/ 6 w 21"/>
                <a:gd name="T39" fmla="*/ 7 h 44"/>
                <a:gd name="T40" fmla="*/ 6 w 21"/>
                <a:gd name="T41" fmla="*/ 10 h 44"/>
                <a:gd name="T42" fmla="*/ 5 w 21"/>
                <a:gd name="T43" fmla="*/ 10 h 44"/>
                <a:gd name="T44" fmla="*/ 8 w 21"/>
                <a:gd name="T45" fmla="*/ 14 h 44"/>
                <a:gd name="T46" fmla="*/ 9 w 21"/>
                <a:gd name="T47" fmla="*/ 18 h 44"/>
                <a:gd name="T48" fmla="*/ 11 w 21"/>
                <a:gd name="T49" fmla="*/ 19 h 44"/>
                <a:gd name="T50" fmla="*/ 10 w 21"/>
                <a:gd name="T51" fmla="*/ 20 h 44"/>
                <a:gd name="T52" fmla="*/ 12 w 21"/>
                <a:gd name="T53" fmla="*/ 22 h 44"/>
                <a:gd name="T54" fmla="*/ 10 w 21"/>
                <a:gd name="T55" fmla="*/ 24 h 44"/>
                <a:gd name="T56" fmla="*/ 11 w 21"/>
                <a:gd name="T57" fmla="*/ 25 h 44"/>
                <a:gd name="T58" fmla="*/ 13 w 21"/>
                <a:gd name="T59" fmla="*/ 26 h 44"/>
                <a:gd name="T60" fmla="*/ 11 w 21"/>
                <a:gd name="T61" fmla="*/ 37 h 44"/>
                <a:gd name="T62" fmla="*/ 6 w 21"/>
                <a:gd name="T63" fmla="*/ 22 h 44"/>
                <a:gd name="T64" fmla="*/ 5 w 21"/>
                <a:gd name="T65" fmla="*/ 23 h 44"/>
                <a:gd name="T66" fmla="*/ 0 w 21"/>
                <a:gd name="T67" fmla="*/ 29 h 44"/>
                <a:gd name="T68" fmla="*/ 0 w 21"/>
                <a:gd name="T69" fmla="*/ 29 h 44"/>
                <a:gd name="T70" fmla="*/ 3 w 21"/>
                <a:gd name="T71" fmla="*/ 44 h 44"/>
                <a:gd name="T72" fmla="*/ 16 w 21"/>
                <a:gd name="T73" fmla="*/ 44 h 44"/>
                <a:gd name="T74" fmla="*/ 14 w 21"/>
                <a:gd name="T75" fmla="*/ 30 h 44"/>
                <a:gd name="T76" fmla="*/ 14 w 21"/>
                <a:gd name="T7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4" y="29"/>
                  </a:moveTo>
                  <a:cubicBezTo>
                    <a:pt x="14" y="27"/>
                    <a:pt x="14" y="25"/>
                    <a:pt x="16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20" y="16"/>
                    <a:pt x="19" y="15"/>
                    <a:pt x="20" y="14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0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7" y="1"/>
                    <a:pt x="6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5" y="9"/>
                    <a:pt x="5" y="10"/>
                  </a:cubicBezTo>
                  <a:cubicBezTo>
                    <a:pt x="5" y="12"/>
                    <a:pt x="7" y="15"/>
                    <a:pt x="8" y="14"/>
                  </a:cubicBezTo>
                  <a:cubicBezTo>
                    <a:pt x="8" y="15"/>
                    <a:pt x="8" y="16"/>
                    <a:pt x="9" y="18"/>
                  </a:cubicBezTo>
                  <a:cubicBezTo>
                    <a:pt x="10" y="18"/>
                    <a:pt x="10" y="18"/>
                    <a:pt x="11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3" y="44"/>
                    <a:pt x="3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1"/>
                    <a:pt x="14" y="36"/>
                    <a:pt x="14" y="30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61"/>
            <p:cNvSpPr>
              <a:spLocks/>
            </p:cNvSpPr>
            <p:nvPr/>
          </p:nvSpPr>
          <p:spPr bwMode="auto">
            <a:xfrm>
              <a:off x="3409" y="1424"/>
              <a:ext cx="123" cy="260"/>
            </a:xfrm>
            <a:custGeom>
              <a:avLst/>
              <a:gdLst>
                <a:gd name="T0" fmla="*/ 16 w 21"/>
                <a:gd name="T1" fmla="*/ 23 h 44"/>
                <a:gd name="T2" fmla="*/ 14 w 21"/>
                <a:gd name="T3" fmla="*/ 22 h 44"/>
                <a:gd name="T4" fmla="*/ 10 w 21"/>
                <a:gd name="T5" fmla="*/ 37 h 44"/>
                <a:gd name="T6" fmla="*/ 8 w 21"/>
                <a:gd name="T7" fmla="*/ 26 h 44"/>
                <a:gd name="T8" fmla="*/ 10 w 21"/>
                <a:gd name="T9" fmla="*/ 25 h 44"/>
                <a:gd name="T10" fmla="*/ 10 w 21"/>
                <a:gd name="T11" fmla="*/ 24 h 44"/>
                <a:gd name="T12" fmla="*/ 8 w 21"/>
                <a:gd name="T13" fmla="*/ 22 h 44"/>
                <a:gd name="T14" fmla="*/ 11 w 21"/>
                <a:gd name="T15" fmla="*/ 20 h 44"/>
                <a:gd name="T16" fmla="*/ 10 w 21"/>
                <a:gd name="T17" fmla="*/ 19 h 44"/>
                <a:gd name="T18" fmla="*/ 11 w 21"/>
                <a:gd name="T19" fmla="*/ 18 h 44"/>
                <a:gd name="T20" fmla="*/ 13 w 21"/>
                <a:gd name="T21" fmla="*/ 14 h 44"/>
                <a:gd name="T22" fmla="*/ 15 w 21"/>
                <a:gd name="T23" fmla="*/ 10 h 44"/>
                <a:gd name="T24" fmla="*/ 14 w 21"/>
                <a:gd name="T25" fmla="*/ 10 h 44"/>
                <a:gd name="T26" fmla="*/ 14 w 21"/>
                <a:gd name="T27" fmla="*/ 7 h 44"/>
                <a:gd name="T28" fmla="*/ 7 w 21"/>
                <a:gd name="T29" fmla="*/ 0 h 44"/>
                <a:gd name="T30" fmla="*/ 7 w 21"/>
                <a:gd name="T31" fmla="*/ 0 h 44"/>
                <a:gd name="T32" fmla="*/ 7 w 21"/>
                <a:gd name="T33" fmla="*/ 0 h 44"/>
                <a:gd name="T34" fmla="*/ 7 w 21"/>
                <a:gd name="T35" fmla="*/ 0 h 44"/>
                <a:gd name="T36" fmla="*/ 7 w 21"/>
                <a:gd name="T37" fmla="*/ 0 h 44"/>
                <a:gd name="T38" fmla="*/ 7 w 21"/>
                <a:gd name="T39" fmla="*/ 0 h 44"/>
                <a:gd name="T40" fmla="*/ 7 w 21"/>
                <a:gd name="T41" fmla="*/ 0 h 44"/>
                <a:gd name="T42" fmla="*/ 7 w 21"/>
                <a:gd name="T43" fmla="*/ 0 h 44"/>
                <a:gd name="T44" fmla="*/ 7 w 21"/>
                <a:gd name="T45" fmla="*/ 0 h 44"/>
                <a:gd name="T46" fmla="*/ 0 w 21"/>
                <a:gd name="T47" fmla="*/ 7 h 44"/>
                <a:gd name="T48" fmla="*/ 1 w 21"/>
                <a:gd name="T49" fmla="*/ 9 h 44"/>
                <a:gd name="T50" fmla="*/ 0 w 21"/>
                <a:gd name="T51" fmla="*/ 13 h 44"/>
                <a:gd name="T52" fmla="*/ 1 w 21"/>
                <a:gd name="T53" fmla="*/ 14 h 44"/>
                <a:gd name="T54" fmla="*/ 3 w 21"/>
                <a:gd name="T55" fmla="*/ 18 h 44"/>
                <a:gd name="T56" fmla="*/ 4 w 21"/>
                <a:gd name="T57" fmla="*/ 19 h 44"/>
                <a:gd name="T58" fmla="*/ 3 w 21"/>
                <a:gd name="T59" fmla="*/ 20 h 44"/>
                <a:gd name="T60" fmla="*/ 6 w 21"/>
                <a:gd name="T61" fmla="*/ 22 h 44"/>
                <a:gd name="T62" fmla="*/ 4 w 21"/>
                <a:gd name="T63" fmla="*/ 24 h 44"/>
                <a:gd name="T64" fmla="*/ 7 w 21"/>
                <a:gd name="T65" fmla="*/ 29 h 44"/>
                <a:gd name="T66" fmla="*/ 7 w 21"/>
                <a:gd name="T67" fmla="*/ 30 h 44"/>
                <a:gd name="T68" fmla="*/ 4 w 21"/>
                <a:gd name="T69" fmla="*/ 44 h 44"/>
                <a:gd name="T70" fmla="*/ 17 w 21"/>
                <a:gd name="T71" fmla="*/ 44 h 44"/>
                <a:gd name="T72" fmla="*/ 21 w 21"/>
                <a:gd name="T73" fmla="*/ 29 h 44"/>
                <a:gd name="T74" fmla="*/ 21 w 21"/>
                <a:gd name="T75" fmla="*/ 29 h 44"/>
                <a:gd name="T76" fmla="*/ 16 w 21"/>
                <a:gd name="T7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6" y="23"/>
                  </a:moveTo>
                  <a:cubicBezTo>
                    <a:pt x="16" y="23"/>
                    <a:pt x="15" y="23"/>
                    <a:pt x="14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5"/>
                    <a:pt x="15" y="12"/>
                    <a:pt x="15" y="10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1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2" y="15"/>
                    <a:pt x="1" y="16"/>
                    <a:pt x="3" y="18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6"/>
                    <a:pt x="6" y="41"/>
                    <a:pt x="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21" y="3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4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62"/>
            <p:cNvSpPr>
              <a:spLocks/>
            </p:cNvSpPr>
            <p:nvPr/>
          </p:nvSpPr>
          <p:spPr bwMode="auto">
            <a:xfrm>
              <a:off x="3262" y="1406"/>
              <a:ext cx="182" cy="296"/>
            </a:xfrm>
            <a:custGeom>
              <a:avLst/>
              <a:gdLst>
                <a:gd name="T0" fmla="*/ 31 w 31"/>
                <a:gd name="T1" fmla="*/ 32 h 50"/>
                <a:gd name="T2" fmla="*/ 25 w 31"/>
                <a:gd name="T3" fmla="*/ 26 h 50"/>
                <a:gd name="T4" fmla="*/ 23 w 31"/>
                <a:gd name="T5" fmla="*/ 25 h 50"/>
                <a:gd name="T6" fmla="*/ 18 w 31"/>
                <a:gd name="T7" fmla="*/ 42 h 50"/>
                <a:gd name="T8" fmla="*/ 16 w 31"/>
                <a:gd name="T9" fmla="*/ 30 h 50"/>
                <a:gd name="T10" fmla="*/ 18 w 31"/>
                <a:gd name="T11" fmla="*/ 29 h 50"/>
                <a:gd name="T12" fmla="*/ 19 w 31"/>
                <a:gd name="T13" fmla="*/ 27 h 50"/>
                <a:gd name="T14" fmla="*/ 17 w 31"/>
                <a:gd name="T15" fmla="*/ 25 h 50"/>
                <a:gd name="T16" fmla="*/ 20 w 31"/>
                <a:gd name="T17" fmla="*/ 23 h 50"/>
                <a:gd name="T18" fmla="*/ 19 w 31"/>
                <a:gd name="T19" fmla="*/ 21 h 50"/>
                <a:gd name="T20" fmla="*/ 20 w 31"/>
                <a:gd name="T21" fmla="*/ 20 h 50"/>
                <a:gd name="T22" fmla="*/ 22 w 31"/>
                <a:gd name="T23" fmla="*/ 16 h 50"/>
                <a:gd name="T24" fmla="*/ 25 w 31"/>
                <a:gd name="T25" fmla="*/ 12 h 50"/>
                <a:gd name="T26" fmla="*/ 24 w 31"/>
                <a:gd name="T27" fmla="*/ 11 h 50"/>
                <a:gd name="T28" fmla="*/ 24 w 31"/>
                <a:gd name="T29" fmla="*/ 8 h 50"/>
                <a:gd name="T30" fmla="*/ 15 w 31"/>
                <a:gd name="T31" fmla="*/ 0 h 50"/>
                <a:gd name="T32" fmla="*/ 15 w 31"/>
                <a:gd name="T33" fmla="*/ 0 h 50"/>
                <a:gd name="T34" fmla="*/ 15 w 31"/>
                <a:gd name="T35" fmla="*/ 0 h 50"/>
                <a:gd name="T36" fmla="*/ 15 w 31"/>
                <a:gd name="T37" fmla="*/ 0 h 50"/>
                <a:gd name="T38" fmla="*/ 15 w 31"/>
                <a:gd name="T39" fmla="*/ 0 h 50"/>
                <a:gd name="T40" fmla="*/ 15 w 31"/>
                <a:gd name="T41" fmla="*/ 0 h 50"/>
                <a:gd name="T42" fmla="*/ 15 w 31"/>
                <a:gd name="T43" fmla="*/ 0 h 50"/>
                <a:gd name="T44" fmla="*/ 15 w 31"/>
                <a:gd name="T45" fmla="*/ 0 h 50"/>
                <a:gd name="T46" fmla="*/ 15 w 31"/>
                <a:gd name="T47" fmla="*/ 0 h 50"/>
                <a:gd name="T48" fmla="*/ 7 w 31"/>
                <a:gd name="T49" fmla="*/ 8 h 50"/>
                <a:gd name="T50" fmla="*/ 7 w 31"/>
                <a:gd name="T51" fmla="*/ 11 h 50"/>
                <a:gd name="T52" fmla="*/ 6 w 31"/>
                <a:gd name="T53" fmla="*/ 12 h 50"/>
                <a:gd name="T54" fmla="*/ 9 w 31"/>
                <a:gd name="T55" fmla="*/ 16 h 50"/>
                <a:gd name="T56" fmla="*/ 11 w 31"/>
                <a:gd name="T57" fmla="*/ 20 h 50"/>
                <a:gd name="T58" fmla="*/ 12 w 31"/>
                <a:gd name="T59" fmla="*/ 21 h 50"/>
                <a:gd name="T60" fmla="*/ 11 w 31"/>
                <a:gd name="T61" fmla="*/ 23 h 50"/>
                <a:gd name="T62" fmla="*/ 14 w 31"/>
                <a:gd name="T63" fmla="*/ 25 h 50"/>
                <a:gd name="T64" fmla="*/ 12 w 31"/>
                <a:gd name="T65" fmla="*/ 27 h 50"/>
                <a:gd name="T66" fmla="*/ 12 w 31"/>
                <a:gd name="T67" fmla="*/ 29 h 50"/>
                <a:gd name="T68" fmla="*/ 14 w 31"/>
                <a:gd name="T69" fmla="*/ 30 h 50"/>
                <a:gd name="T70" fmla="*/ 12 w 31"/>
                <a:gd name="T71" fmla="*/ 42 h 50"/>
                <a:gd name="T72" fmla="*/ 7 w 31"/>
                <a:gd name="T73" fmla="*/ 25 h 50"/>
                <a:gd name="T74" fmla="*/ 5 w 31"/>
                <a:gd name="T75" fmla="*/ 26 h 50"/>
                <a:gd name="T76" fmla="*/ 0 w 31"/>
                <a:gd name="T77" fmla="*/ 32 h 50"/>
                <a:gd name="T78" fmla="*/ 0 w 31"/>
                <a:gd name="T79" fmla="*/ 33 h 50"/>
                <a:gd name="T80" fmla="*/ 4 w 31"/>
                <a:gd name="T81" fmla="*/ 50 h 50"/>
                <a:gd name="T82" fmla="*/ 15 w 31"/>
                <a:gd name="T83" fmla="*/ 50 h 50"/>
                <a:gd name="T84" fmla="*/ 15 w 31"/>
                <a:gd name="T85" fmla="*/ 50 h 50"/>
                <a:gd name="T86" fmla="*/ 27 w 31"/>
                <a:gd name="T87" fmla="*/ 50 h 50"/>
                <a:gd name="T88" fmla="*/ 31 w 31"/>
                <a:gd name="T89" fmla="*/ 33 h 50"/>
                <a:gd name="T90" fmla="*/ 31 w 31"/>
                <a:gd name="T9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0">
                  <a:moveTo>
                    <a:pt x="31" y="32"/>
                  </a:moveTo>
                  <a:cubicBezTo>
                    <a:pt x="31" y="30"/>
                    <a:pt x="31" y="28"/>
                    <a:pt x="25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3" y="17"/>
                    <a:pt x="25" y="13"/>
                    <a:pt x="25" y="12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8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8" y="1"/>
                    <a:pt x="7" y="8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0"/>
                    <a:pt x="6" y="12"/>
                  </a:cubicBezTo>
                  <a:cubicBezTo>
                    <a:pt x="6" y="13"/>
                    <a:pt x="8" y="17"/>
                    <a:pt x="9" y="16"/>
                  </a:cubicBezTo>
                  <a:cubicBezTo>
                    <a:pt x="9" y="17"/>
                    <a:pt x="9" y="19"/>
                    <a:pt x="11" y="20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44"/>
                    <a:pt x="4" y="50"/>
                    <a:pt x="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30" y="44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9" name="Freeform 149"/>
          <p:cNvSpPr>
            <a:spLocks/>
          </p:cNvSpPr>
          <p:nvPr/>
        </p:nvSpPr>
        <p:spPr bwMode="auto">
          <a:xfrm>
            <a:off x="6672375" y="2509971"/>
            <a:ext cx="1669142" cy="1024421"/>
          </a:xfrm>
          <a:custGeom>
            <a:avLst/>
            <a:gdLst>
              <a:gd name="T0" fmla="*/ 120 w 131"/>
              <a:gd name="T1" fmla="*/ 40 h 79"/>
              <a:gd name="T2" fmla="*/ 96 w 131"/>
              <a:gd name="T3" fmla="*/ 16 h 79"/>
              <a:gd name="T4" fmla="*/ 93 w 131"/>
              <a:gd name="T5" fmla="*/ 16 h 79"/>
              <a:gd name="T6" fmla="*/ 66 w 131"/>
              <a:gd name="T7" fmla="*/ 0 h 79"/>
              <a:gd name="T8" fmla="*/ 36 w 131"/>
              <a:gd name="T9" fmla="*/ 25 h 79"/>
              <a:gd name="T10" fmla="*/ 33 w 131"/>
              <a:gd name="T11" fmla="*/ 24 h 79"/>
              <a:gd name="T12" fmla="*/ 16 w 131"/>
              <a:gd name="T13" fmla="*/ 38 h 79"/>
              <a:gd name="T14" fmla="*/ 0 w 131"/>
              <a:gd name="T15" fmla="*/ 58 h 79"/>
              <a:gd name="T16" fmla="*/ 21 w 131"/>
              <a:gd name="T17" fmla="*/ 79 h 79"/>
              <a:gd name="T18" fmla="*/ 110 w 131"/>
              <a:gd name="T19" fmla="*/ 79 h 79"/>
              <a:gd name="T20" fmla="*/ 131 w 131"/>
              <a:gd name="T21" fmla="*/ 58 h 79"/>
              <a:gd name="T22" fmla="*/ 120 w 131"/>
              <a:gd name="T23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79">
                <a:moveTo>
                  <a:pt x="120" y="40"/>
                </a:moveTo>
                <a:cubicBezTo>
                  <a:pt x="120" y="26"/>
                  <a:pt x="109" y="16"/>
                  <a:pt x="96" y="16"/>
                </a:cubicBezTo>
                <a:cubicBezTo>
                  <a:pt x="95" y="16"/>
                  <a:pt x="94" y="16"/>
                  <a:pt x="93" y="16"/>
                </a:cubicBezTo>
                <a:cubicBezTo>
                  <a:pt x="88" y="7"/>
                  <a:pt x="78" y="0"/>
                  <a:pt x="66" y="0"/>
                </a:cubicBezTo>
                <a:cubicBezTo>
                  <a:pt x="51" y="0"/>
                  <a:pt x="39" y="11"/>
                  <a:pt x="36" y="25"/>
                </a:cubicBezTo>
                <a:cubicBezTo>
                  <a:pt x="35" y="25"/>
                  <a:pt x="34" y="24"/>
                  <a:pt x="33" y="24"/>
                </a:cubicBezTo>
                <a:cubicBezTo>
                  <a:pt x="25" y="24"/>
                  <a:pt x="18" y="30"/>
                  <a:pt x="16" y="38"/>
                </a:cubicBezTo>
                <a:cubicBezTo>
                  <a:pt x="7" y="40"/>
                  <a:pt x="0" y="48"/>
                  <a:pt x="0" y="58"/>
                </a:cubicBezTo>
                <a:cubicBezTo>
                  <a:pt x="0" y="70"/>
                  <a:pt x="10" y="79"/>
                  <a:pt x="21" y="79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21" y="79"/>
                  <a:pt x="131" y="70"/>
                  <a:pt x="131" y="58"/>
                </a:cubicBezTo>
                <a:cubicBezTo>
                  <a:pt x="131" y="50"/>
                  <a:pt x="126" y="43"/>
                  <a:pt x="120" y="40"/>
                </a:cubicBezTo>
                <a:close/>
              </a:path>
            </a:pathLst>
          </a:custGeom>
          <a:noFill/>
          <a:ln w="19050">
            <a:solidFill>
              <a:srgbClr val="0DEFF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149"/>
          <p:cNvSpPr>
            <a:spLocks/>
          </p:cNvSpPr>
          <p:nvPr/>
        </p:nvSpPr>
        <p:spPr bwMode="auto">
          <a:xfrm>
            <a:off x="9225075" y="2509970"/>
            <a:ext cx="1669142" cy="1024421"/>
          </a:xfrm>
          <a:custGeom>
            <a:avLst/>
            <a:gdLst>
              <a:gd name="T0" fmla="*/ 120 w 131"/>
              <a:gd name="T1" fmla="*/ 40 h 79"/>
              <a:gd name="T2" fmla="*/ 96 w 131"/>
              <a:gd name="T3" fmla="*/ 16 h 79"/>
              <a:gd name="T4" fmla="*/ 93 w 131"/>
              <a:gd name="T5" fmla="*/ 16 h 79"/>
              <a:gd name="T6" fmla="*/ 66 w 131"/>
              <a:gd name="T7" fmla="*/ 0 h 79"/>
              <a:gd name="T8" fmla="*/ 36 w 131"/>
              <a:gd name="T9" fmla="*/ 25 h 79"/>
              <a:gd name="T10" fmla="*/ 33 w 131"/>
              <a:gd name="T11" fmla="*/ 24 h 79"/>
              <a:gd name="T12" fmla="*/ 16 w 131"/>
              <a:gd name="T13" fmla="*/ 38 h 79"/>
              <a:gd name="T14" fmla="*/ 0 w 131"/>
              <a:gd name="T15" fmla="*/ 58 h 79"/>
              <a:gd name="T16" fmla="*/ 21 w 131"/>
              <a:gd name="T17" fmla="*/ 79 h 79"/>
              <a:gd name="T18" fmla="*/ 110 w 131"/>
              <a:gd name="T19" fmla="*/ 79 h 79"/>
              <a:gd name="T20" fmla="*/ 131 w 131"/>
              <a:gd name="T21" fmla="*/ 58 h 79"/>
              <a:gd name="T22" fmla="*/ 120 w 131"/>
              <a:gd name="T23" fmla="*/ 4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79">
                <a:moveTo>
                  <a:pt x="120" y="40"/>
                </a:moveTo>
                <a:cubicBezTo>
                  <a:pt x="120" y="26"/>
                  <a:pt x="109" y="16"/>
                  <a:pt x="96" y="16"/>
                </a:cubicBezTo>
                <a:cubicBezTo>
                  <a:pt x="95" y="16"/>
                  <a:pt x="94" y="16"/>
                  <a:pt x="93" y="16"/>
                </a:cubicBezTo>
                <a:cubicBezTo>
                  <a:pt x="88" y="7"/>
                  <a:pt x="78" y="0"/>
                  <a:pt x="66" y="0"/>
                </a:cubicBezTo>
                <a:cubicBezTo>
                  <a:pt x="51" y="0"/>
                  <a:pt x="39" y="11"/>
                  <a:pt x="36" y="25"/>
                </a:cubicBezTo>
                <a:cubicBezTo>
                  <a:pt x="35" y="25"/>
                  <a:pt x="34" y="24"/>
                  <a:pt x="33" y="24"/>
                </a:cubicBezTo>
                <a:cubicBezTo>
                  <a:pt x="25" y="24"/>
                  <a:pt x="18" y="30"/>
                  <a:pt x="16" y="38"/>
                </a:cubicBezTo>
                <a:cubicBezTo>
                  <a:pt x="7" y="40"/>
                  <a:pt x="0" y="48"/>
                  <a:pt x="0" y="58"/>
                </a:cubicBezTo>
                <a:cubicBezTo>
                  <a:pt x="0" y="70"/>
                  <a:pt x="10" y="79"/>
                  <a:pt x="21" y="79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21" y="79"/>
                  <a:pt x="131" y="70"/>
                  <a:pt x="131" y="58"/>
                </a:cubicBezTo>
                <a:cubicBezTo>
                  <a:pt x="131" y="50"/>
                  <a:pt x="126" y="43"/>
                  <a:pt x="120" y="40"/>
                </a:cubicBezTo>
                <a:close/>
              </a:path>
            </a:pathLst>
          </a:custGeom>
          <a:noFill/>
          <a:ln w="19050">
            <a:solidFill>
              <a:srgbClr val="0DEFFA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文本框 191"/>
          <p:cNvSpPr txBox="1"/>
          <p:nvPr/>
        </p:nvSpPr>
        <p:spPr>
          <a:xfrm>
            <a:off x="1155346" y="397082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93" name="文本框 192"/>
          <p:cNvSpPr txBox="1"/>
          <p:nvPr/>
        </p:nvSpPr>
        <p:spPr>
          <a:xfrm>
            <a:off x="894089" y="437093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3912462" y="3958409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95" name="文本框 194"/>
          <p:cNvSpPr txBox="1"/>
          <p:nvPr/>
        </p:nvSpPr>
        <p:spPr>
          <a:xfrm>
            <a:off x="3651205" y="4358519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6" name="文本框 195"/>
          <p:cNvSpPr txBox="1"/>
          <p:nvPr/>
        </p:nvSpPr>
        <p:spPr>
          <a:xfrm>
            <a:off x="6533395" y="397082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97" name="文本框 196"/>
          <p:cNvSpPr txBox="1"/>
          <p:nvPr/>
        </p:nvSpPr>
        <p:spPr>
          <a:xfrm>
            <a:off x="6272138" y="437093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8" name="文本框 197"/>
          <p:cNvSpPr txBox="1"/>
          <p:nvPr/>
        </p:nvSpPr>
        <p:spPr>
          <a:xfrm>
            <a:off x="9163900" y="394331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8902643" y="4343421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营销方案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743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菱形 59"/>
          <p:cNvSpPr/>
          <p:nvPr/>
        </p:nvSpPr>
        <p:spPr>
          <a:xfrm>
            <a:off x="4281716" y="3396343"/>
            <a:ext cx="1857828" cy="185782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菱形 60"/>
          <p:cNvSpPr/>
          <p:nvPr/>
        </p:nvSpPr>
        <p:spPr>
          <a:xfrm>
            <a:off x="5682345" y="3396343"/>
            <a:ext cx="1857828" cy="1857828"/>
          </a:xfrm>
          <a:prstGeom prst="diamond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菱形 58"/>
          <p:cNvSpPr/>
          <p:nvPr/>
        </p:nvSpPr>
        <p:spPr>
          <a:xfrm>
            <a:off x="4267201" y="2119086"/>
            <a:ext cx="1857828" cy="1857828"/>
          </a:xfrm>
          <a:prstGeom prst="diamond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菱形 61"/>
          <p:cNvSpPr/>
          <p:nvPr/>
        </p:nvSpPr>
        <p:spPr>
          <a:xfrm>
            <a:off x="5667830" y="2119086"/>
            <a:ext cx="1857828" cy="1857828"/>
          </a:xfrm>
          <a:prstGeom prst="diamond">
            <a:avLst/>
          </a:prstGeom>
          <a:noFill/>
          <a:ln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891317" y="2632501"/>
            <a:ext cx="89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2B2A2F"/>
                </a:solidFill>
                <a:latin typeface="Impact" panose="020B0806030902050204" pitchFamily="34" charset="0"/>
              </a:rPr>
              <a:t>S</a:t>
            </a:r>
            <a:endParaRPr lang="zh-CN" altLang="en-US" sz="48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891321" y="3976913"/>
            <a:ext cx="89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2B2A2F"/>
                </a:solidFill>
                <a:latin typeface="Impact" panose="020B0806030902050204" pitchFamily="34" charset="0"/>
              </a:rPr>
              <a:t>W</a:t>
            </a:r>
            <a:endParaRPr lang="zh-CN" altLang="en-US" sz="48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379035" y="2565346"/>
            <a:ext cx="89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O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357271" y="3976912"/>
            <a:ext cx="89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T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8302167" y="223239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302167" y="2632501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302167" y="385711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302167" y="4257224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518203" y="223239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518203" y="2632501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518203" y="385711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518203" y="4257224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推广方案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07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4653626" y="2714172"/>
            <a:ext cx="3031915" cy="1993900"/>
            <a:chOff x="3558" y="1982"/>
            <a:chExt cx="1329" cy="874"/>
          </a:xfrm>
          <a:noFill/>
        </p:grpSpPr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3558" y="1982"/>
              <a:ext cx="1329" cy="874"/>
            </a:xfrm>
            <a:custGeom>
              <a:avLst/>
              <a:gdLst>
                <a:gd name="T0" fmla="*/ 209 w 231"/>
                <a:gd name="T1" fmla="*/ 117 h 151"/>
                <a:gd name="T2" fmla="*/ 209 w 231"/>
                <a:gd name="T3" fmla="*/ 5 h 151"/>
                <a:gd name="T4" fmla="*/ 203 w 231"/>
                <a:gd name="T5" fmla="*/ 0 h 151"/>
                <a:gd name="T6" fmla="*/ 28 w 231"/>
                <a:gd name="T7" fmla="*/ 0 h 151"/>
                <a:gd name="T8" fmla="*/ 23 w 231"/>
                <a:gd name="T9" fmla="*/ 5 h 151"/>
                <a:gd name="T10" fmla="*/ 23 w 231"/>
                <a:gd name="T11" fmla="*/ 117 h 151"/>
                <a:gd name="T12" fmla="*/ 0 w 231"/>
                <a:gd name="T13" fmla="*/ 142 h 151"/>
                <a:gd name="T14" fmla="*/ 7 w 231"/>
                <a:gd name="T15" fmla="*/ 151 h 151"/>
                <a:gd name="T16" fmla="*/ 225 w 231"/>
                <a:gd name="T17" fmla="*/ 151 h 151"/>
                <a:gd name="T18" fmla="*/ 231 w 231"/>
                <a:gd name="T19" fmla="*/ 142 h 151"/>
                <a:gd name="T20" fmla="*/ 209 w 231"/>
                <a:gd name="T21" fmla="*/ 117 h 151"/>
                <a:gd name="T22" fmla="*/ 128 w 231"/>
                <a:gd name="T23" fmla="*/ 148 h 151"/>
                <a:gd name="T24" fmla="*/ 104 w 231"/>
                <a:gd name="T25" fmla="*/ 148 h 151"/>
                <a:gd name="T26" fmla="*/ 100 w 231"/>
                <a:gd name="T27" fmla="*/ 142 h 151"/>
                <a:gd name="T28" fmla="*/ 100 w 231"/>
                <a:gd name="T29" fmla="*/ 142 h 151"/>
                <a:gd name="T30" fmla="*/ 132 w 231"/>
                <a:gd name="T31" fmla="*/ 142 h 151"/>
                <a:gd name="T32" fmla="*/ 132 w 231"/>
                <a:gd name="T33" fmla="*/ 142 h 151"/>
                <a:gd name="T34" fmla="*/ 128 w 231"/>
                <a:gd name="T35" fmla="*/ 148 h 151"/>
                <a:gd name="T36" fmla="*/ 200 w 231"/>
                <a:gd name="T37" fmla="*/ 110 h 151"/>
                <a:gd name="T38" fmla="*/ 32 w 231"/>
                <a:gd name="T39" fmla="*/ 110 h 151"/>
                <a:gd name="T40" fmla="*/ 32 w 231"/>
                <a:gd name="T41" fmla="*/ 9 h 151"/>
                <a:gd name="T42" fmla="*/ 200 w 231"/>
                <a:gd name="T43" fmla="*/ 9 h 151"/>
                <a:gd name="T44" fmla="*/ 200 w 231"/>
                <a:gd name="T45" fmla="*/ 1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151">
                  <a:moveTo>
                    <a:pt x="209" y="117"/>
                  </a:moveTo>
                  <a:cubicBezTo>
                    <a:pt x="209" y="5"/>
                    <a:pt x="209" y="5"/>
                    <a:pt x="209" y="5"/>
                  </a:cubicBezTo>
                  <a:cubicBezTo>
                    <a:pt x="209" y="2"/>
                    <a:pt x="206" y="0"/>
                    <a:pt x="20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6"/>
                    <a:pt x="3" y="151"/>
                    <a:pt x="7" y="151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9" y="151"/>
                    <a:pt x="231" y="146"/>
                    <a:pt x="231" y="142"/>
                  </a:cubicBezTo>
                  <a:lnTo>
                    <a:pt x="209" y="117"/>
                  </a:lnTo>
                  <a:close/>
                  <a:moveTo>
                    <a:pt x="128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2" y="148"/>
                    <a:pt x="100" y="144"/>
                    <a:pt x="100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4"/>
                    <a:pt x="130" y="148"/>
                    <a:pt x="128" y="148"/>
                  </a:cubicBezTo>
                  <a:close/>
                  <a:moveTo>
                    <a:pt x="200" y="110"/>
                  </a:moveTo>
                  <a:cubicBezTo>
                    <a:pt x="32" y="110"/>
                    <a:pt x="32" y="110"/>
                    <a:pt x="32" y="1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200" y="110"/>
                  </a:lnTo>
                  <a:close/>
                </a:path>
              </a:pathLst>
            </a:custGeom>
            <a:grpFill/>
            <a:ln w="22225">
              <a:solidFill>
                <a:srgbClr val="0DEFF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3558" y="1982"/>
              <a:ext cx="1329" cy="874"/>
            </a:xfrm>
            <a:custGeom>
              <a:avLst/>
              <a:gdLst>
                <a:gd name="T0" fmla="*/ 209 w 231"/>
                <a:gd name="T1" fmla="*/ 117 h 151"/>
                <a:gd name="T2" fmla="*/ 209 w 231"/>
                <a:gd name="T3" fmla="*/ 5 h 151"/>
                <a:gd name="T4" fmla="*/ 203 w 231"/>
                <a:gd name="T5" fmla="*/ 0 h 151"/>
                <a:gd name="T6" fmla="*/ 28 w 231"/>
                <a:gd name="T7" fmla="*/ 0 h 151"/>
                <a:gd name="T8" fmla="*/ 23 w 231"/>
                <a:gd name="T9" fmla="*/ 5 h 151"/>
                <a:gd name="T10" fmla="*/ 23 w 231"/>
                <a:gd name="T11" fmla="*/ 117 h 151"/>
                <a:gd name="T12" fmla="*/ 0 w 231"/>
                <a:gd name="T13" fmla="*/ 142 h 151"/>
                <a:gd name="T14" fmla="*/ 7 w 231"/>
                <a:gd name="T15" fmla="*/ 151 h 151"/>
                <a:gd name="T16" fmla="*/ 225 w 231"/>
                <a:gd name="T17" fmla="*/ 151 h 151"/>
                <a:gd name="T18" fmla="*/ 231 w 231"/>
                <a:gd name="T19" fmla="*/ 142 h 151"/>
                <a:gd name="T20" fmla="*/ 209 w 231"/>
                <a:gd name="T21" fmla="*/ 117 h 151"/>
                <a:gd name="T22" fmla="*/ 128 w 231"/>
                <a:gd name="T23" fmla="*/ 148 h 151"/>
                <a:gd name="T24" fmla="*/ 104 w 231"/>
                <a:gd name="T25" fmla="*/ 148 h 151"/>
                <a:gd name="T26" fmla="*/ 100 w 231"/>
                <a:gd name="T27" fmla="*/ 142 h 151"/>
                <a:gd name="T28" fmla="*/ 100 w 231"/>
                <a:gd name="T29" fmla="*/ 142 h 151"/>
                <a:gd name="T30" fmla="*/ 132 w 231"/>
                <a:gd name="T31" fmla="*/ 142 h 151"/>
                <a:gd name="T32" fmla="*/ 132 w 231"/>
                <a:gd name="T33" fmla="*/ 142 h 151"/>
                <a:gd name="T34" fmla="*/ 128 w 231"/>
                <a:gd name="T35" fmla="*/ 148 h 151"/>
                <a:gd name="T36" fmla="*/ 200 w 231"/>
                <a:gd name="T37" fmla="*/ 110 h 151"/>
                <a:gd name="T38" fmla="*/ 32 w 231"/>
                <a:gd name="T39" fmla="*/ 110 h 151"/>
                <a:gd name="T40" fmla="*/ 32 w 231"/>
                <a:gd name="T41" fmla="*/ 9 h 151"/>
                <a:gd name="T42" fmla="*/ 200 w 231"/>
                <a:gd name="T43" fmla="*/ 9 h 151"/>
                <a:gd name="T44" fmla="*/ 200 w 231"/>
                <a:gd name="T45" fmla="*/ 1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151">
                  <a:moveTo>
                    <a:pt x="209" y="117"/>
                  </a:moveTo>
                  <a:cubicBezTo>
                    <a:pt x="209" y="5"/>
                    <a:pt x="209" y="5"/>
                    <a:pt x="209" y="5"/>
                  </a:cubicBezTo>
                  <a:cubicBezTo>
                    <a:pt x="209" y="2"/>
                    <a:pt x="206" y="0"/>
                    <a:pt x="20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2"/>
                    <a:pt x="23" y="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6"/>
                    <a:pt x="3" y="151"/>
                    <a:pt x="7" y="151"/>
                  </a:cubicBezTo>
                  <a:cubicBezTo>
                    <a:pt x="225" y="151"/>
                    <a:pt x="225" y="151"/>
                    <a:pt x="225" y="151"/>
                  </a:cubicBezTo>
                  <a:cubicBezTo>
                    <a:pt x="229" y="151"/>
                    <a:pt x="231" y="146"/>
                    <a:pt x="231" y="142"/>
                  </a:cubicBezTo>
                  <a:lnTo>
                    <a:pt x="209" y="117"/>
                  </a:lnTo>
                  <a:close/>
                  <a:moveTo>
                    <a:pt x="128" y="148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02" y="148"/>
                    <a:pt x="100" y="144"/>
                    <a:pt x="100" y="14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4"/>
                    <a:pt x="130" y="148"/>
                    <a:pt x="128" y="148"/>
                  </a:cubicBezTo>
                  <a:close/>
                  <a:moveTo>
                    <a:pt x="200" y="110"/>
                  </a:moveTo>
                  <a:cubicBezTo>
                    <a:pt x="32" y="110"/>
                    <a:pt x="32" y="110"/>
                    <a:pt x="32" y="1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00" y="9"/>
                    <a:pt x="200" y="9"/>
                    <a:pt x="200" y="9"/>
                  </a:cubicBezTo>
                  <a:lnTo>
                    <a:pt x="200" y="110"/>
                  </a:lnTo>
                  <a:close/>
                </a:path>
              </a:pathLst>
            </a:custGeom>
            <a:grpFill/>
            <a:ln w="22225">
              <a:solidFill>
                <a:srgbClr val="0DEFF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518203" y="223239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18203" y="2632501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18203" y="385711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18203" y="4257224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6488" y="231406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66488" y="271417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66488" y="393878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66488" y="433889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701754" y="3210783"/>
            <a:ext cx="11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55%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051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857684" y="2192736"/>
            <a:ext cx="1705657" cy="1705657"/>
            <a:chOff x="1549175" y="1602923"/>
            <a:chExt cx="2366963" cy="2366963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549175" y="1602923"/>
              <a:ext cx="2366963" cy="2366963"/>
            </a:xfrm>
            <a:custGeom>
              <a:avLst/>
              <a:gdLst>
                <a:gd name="T0" fmla="*/ 84 w 86"/>
                <a:gd name="T1" fmla="*/ 2 h 86"/>
                <a:gd name="T2" fmla="*/ 84 w 86"/>
                <a:gd name="T3" fmla="*/ 44 h 86"/>
                <a:gd name="T4" fmla="*/ 42 w 86"/>
                <a:gd name="T5" fmla="*/ 86 h 86"/>
                <a:gd name="T6" fmla="*/ 0 w 86"/>
                <a:gd name="T7" fmla="*/ 44 h 86"/>
                <a:gd name="T8" fmla="*/ 42 w 86"/>
                <a:gd name="T9" fmla="*/ 2 h 86"/>
                <a:gd name="T10" fmla="*/ 84 w 86"/>
                <a:gd name="T11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84" y="2"/>
                  </a:moveTo>
                  <a:cubicBezTo>
                    <a:pt x="84" y="2"/>
                    <a:pt x="86" y="31"/>
                    <a:pt x="84" y="44"/>
                  </a:cubicBezTo>
                  <a:cubicBezTo>
                    <a:pt x="80" y="71"/>
                    <a:pt x="65" y="86"/>
                    <a:pt x="42" y="86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0"/>
                    <a:pt x="17" y="5"/>
                    <a:pt x="42" y="2"/>
                  </a:cubicBezTo>
                  <a:cubicBezTo>
                    <a:pt x="54" y="0"/>
                    <a:pt x="84" y="2"/>
                    <a:pt x="84" y="2"/>
                  </a:cubicBezTo>
                  <a:close/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 useBgFill="1">
          <p:nvSpPr>
            <p:cNvPr id="14" name="椭圆 13"/>
            <p:cNvSpPr/>
            <p:nvPr/>
          </p:nvSpPr>
          <p:spPr>
            <a:xfrm>
              <a:off x="1832656" y="1886404"/>
              <a:ext cx="1800000" cy="1800000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80710" y="2140857"/>
            <a:ext cx="1705657" cy="1705657"/>
            <a:chOff x="1549175" y="1602923"/>
            <a:chExt cx="2366963" cy="2366963"/>
          </a:xfrm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549175" y="1602923"/>
              <a:ext cx="2366963" cy="2366963"/>
            </a:xfrm>
            <a:custGeom>
              <a:avLst/>
              <a:gdLst>
                <a:gd name="T0" fmla="*/ 84 w 86"/>
                <a:gd name="T1" fmla="*/ 2 h 86"/>
                <a:gd name="T2" fmla="*/ 84 w 86"/>
                <a:gd name="T3" fmla="*/ 44 h 86"/>
                <a:gd name="T4" fmla="*/ 42 w 86"/>
                <a:gd name="T5" fmla="*/ 86 h 86"/>
                <a:gd name="T6" fmla="*/ 0 w 86"/>
                <a:gd name="T7" fmla="*/ 44 h 86"/>
                <a:gd name="T8" fmla="*/ 42 w 86"/>
                <a:gd name="T9" fmla="*/ 2 h 86"/>
                <a:gd name="T10" fmla="*/ 84 w 86"/>
                <a:gd name="T11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84" y="2"/>
                  </a:moveTo>
                  <a:cubicBezTo>
                    <a:pt x="84" y="2"/>
                    <a:pt x="86" y="31"/>
                    <a:pt x="84" y="44"/>
                  </a:cubicBezTo>
                  <a:cubicBezTo>
                    <a:pt x="80" y="71"/>
                    <a:pt x="65" y="86"/>
                    <a:pt x="42" y="86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0"/>
                    <a:pt x="17" y="5"/>
                    <a:pt x="42" y="2"/>
                  </a:cubicBezTo>
                  <a:cubicBezTo>
                    <a:pt x="54" y="0"/>
                    <a:pt x="84" y="2"/>
                    <a:pt x="84" y="2"/>
                  </a:cubicBezTo>
                  <a:close/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 useBgFill="1">
          <p:nvSpPr>
            <p:cNvPr id="18" name="椭圆 17"/>
            <p:cNvSpPr/>
            <p:nvPr/>
          </p:nvSpPr>
          <p:spPr>
            <a:xfrm>
              <a:off x="1832656" y="1886404"/>
              <a:ext cx="1800000" cy="1800000"/>
            </a:xfrm>
            <a:prstGeom prst="ellipse">
              <a:avLst/>
            </a:prstGeom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69197" y="2140857"/>
            <a:ext cx="1705657" cy="1705657"/>
            <a:chOff x="1549175" y="1602923"/>
            <a:chExt cx="2366963" cy="2366963"/>
          </a:xfrm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1549175" y="1602923"/>
              <a:ext cx="2366963" cy="2366963"/>
            </a:xfrm>
            <a:custGeom>
              <a:avLst/>
              <a:gdLst>
                <a:gd name="T0" fmla="*/ 84 w 86"/>
                <a:gd name="T1" fmla="*/ 2 h 86"/>
                <a:gd name="T2" fmla="*/ 84 w 86"/>
                <a:gd name="T3" fmla="*/ 44 h 86"/>
                <a:gd name="T4" fmla="*/ 42 w 86"/>
                <a:gd name="T5" fmla="*/ 86 h 86"/>
                <a:gd name="T6" fmla="*/ 0 w 86"/>
                <a:gd name="T7" fmla="*/ 44 h 86"/>
                <a:gd name="T8" fmla="*/ 42 w 86"/>
                <a:gd name="T9" fmla="*/ 2 h 86"/>
                <a:gd name="T10" fmla="*/ 84 w 86"/>
                <a:gd name="T11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6">
                  <a:moveTo>
                    <a:pt x="84" y="2"/>
                  </a:moveTo>
                  <a:cubicBezTo>
                    <a:pt x="84" y="2"/>
                    <a:pt x="86" y="31"/>
                    <a:pt x="84" y="44"/>
                  </a:cubicBezTo>
                  <a:cubicBezTo>
                    <a:pt x="80" y="71"/>
                    <a:pt x="65" y="86"/>
                    <a:pt x="42" y="86"/>
                  </a:cubicBezTo>
                  <a:cubicBezTo>
                    <a:pt x="19" y="86"/>
                    <a:pt x="0" y="67"/>
                    <a:pt x="0" y="44"/>
                  </a:cubicBezTo>
                  <a:cubicBezTo>
                    <a:pt x="0" y="20"/>
                    <a:pt x="17" y="5"/>
                    <a:pt x="42" y="2"/>
                  </a:cubicBezTo>
                  <a:cubicBezTo>
                    <a:pt x="54" y="0"/>
                    <a:pt x="84" y="2"/>
                    <a:pt x="84" y="2"/>
                  </a:cubicBezTo>
                  <a:close/>
                </a:path>
              </a:pathLst>
            </a:custGeom>
            <a:noFill/>
            <a:ln w="22225">
              <a:solidFill>
                <a:srgbClr val="0DEFFA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 useBgFill="1">
          <p:nvSpPr>
            <p:cNvPr id="21" name="椭圆 20"/>
            <p:cNvSpPr/>
            <p:nvPr/>
          </p:nvSpPr>
          <p:spPr>
            <a:xfrm>
              <a:off x="1832656" y="1886404"/>
              <a:ext cx="1800000" cy="1800000"/>
            </a:xfrm>
            <a:prstGeom prst="ellipse">
              <a:avLst/>
            </a:prstGeom>
            <a:ln w="22225">
              <a:solidFill>
                <a:srgbClr val="0DEF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70160" y="2670519"/>
            <a:ext cx="11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42%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8647" y="2670519"/>
            <a:ext cx="11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DEFFA"/>
                </a:solidFill>
                <a:latin typeface="Impact" panose="020B0806030902050204" pitchFamily="34" charset="0"/>
              </a:rPr>
              <a:t>6</a:t>
            </a:r>
            <a:r>
              <a:rPr lang="en-US" altLang="zh-CN" sz="3600" dirty="0" smtClean="0">
                <a:solidFill>
                  <a:srgbClr val="0DEFFA"/>
                </a:solidFill>
                <a:latin typeface="Impact" panose="020B0806030902050204" pitchFamily="34" charset="0"/>
              </a:rPr>
              <a:t>2%</a:t>
            </a:r>
            <a:endParaRPr lang="zh-CN" altLang="en-US" sz="3600" dirty="0">
              <a:solidFill>
                <a:srgbClr val="0DEFFA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11190" y="2670519"/>
            <a:ext cx="111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Impact" panose="020B0806030902050204" pitchFamily="34" charset="0"/>
              </a:rPr>
              <a:t>82%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03688" y="427890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03688" y="467901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95974" y="427890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95974" y="467901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696257" y="427890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696257" y="467901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市场分析一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9114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>
            <a:spLocks/>
          </p:cNvSpPr>
          <p:nvPr/>
        </p:nvSpPr>
        <p:spPr bwMode="auto">
          <a:xfrm>
            <a:off x="5599430" y="4902440"/>
            <a:ext cx="847015" cy="157077"/>
          </a:xfrm>
          <a:custGeom>
            <a:avLst/>
            <a:gdLst>
              <a:gd name="T0" fmla="*/ 432 w 476"/>
              <a:gd name="T1" fmla="*/ 0 h 88"/>
              <a:gd name="T2" fmla="*/ 44 w 476"/>
              <a:gd name="T3" fmla="*/ 0 h 88"/>
              <a:gd name="T4" fmla="*/ 0 w 476"/>
              <a:gd name="T5" fmla="*/ 44 h 88"/>
              <a:gd name="T6" fmla="*/ 44 w 476"/>
              <a:gd name="T7" fmla="*/ 88 h 88"/>
              <a:gd name="T8" fmla="*/ 432 w 476"/>
              <a:gd name="T9" fmla="*/ 88 h 88"/>
              <a:gd name="T10" fmla="*/ 476 w 476"/>
              <a:gd name="T11" fmla="*/ 44 h 88"/>
              <a:gd name="T12" fmla="*/ 432 w 476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6" h="88">
                <a:moveTo>
                  <a:pt x="432" y="0"/>
                </a:move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432" y="88"/>
                  <a:pt x="432" y="88"/>
                  <a:pt x="432" y="88"/>
                </a:cubicBezTo>
                <a:cubicBezTo>
                  <a:pt x="456" y="88"/>
                  <a:pt x="476" y="68"/>
                  <a:pt x="476" y="44"/>
                </a:cubicBezTo>
                <a:cubicBezTo>
                  <a:pt x="476" y="20"/>
                  <a:pt x="456" y="0"/>
                  <a:pt x="432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5638511" y="5112878"/>
            <a:ext cx="768852" cy="156326"/>
          </a:xfrm>
          <a:custGeom>
            <a:avLst/>
            <a:gdLst>
              <a:gd name="T0" fmla="*/ 388 w 432"/>
              <a:gd name="T1" fmla="*/ 0 h 88"/>
              <a:gd name="T2" fmla="*/ 44 w 432"/>
              <a:gd name="T3" fmla="*/ 0 h 88"/>
              <a:gd name="T4" fmla="*/ 0 w 432"/>
              <a:gd name="T5" fmla="*/ 44 h 88"/>
              <a:gd name="T6" fmla="*/ 44 w 432"/>
              <a:gd name="T7" fmla="*/ 88 h 88"/>
              <a:gd name="T8" fmla="*/ 388 w 432"/>
              <a:gd name="T9" fmla="*/ 88 h 88"/>
              <a:gd name="T10" fmla="*/ 432 w 432"/>
              <a:gd name="T11" fmla="*/ 44 h 88"/>
              <a:gd name="T12" fmla="*/ 388 w 432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88">
                <a:moveTo>
                  <a:pt x="388" y="0"/>
                </a:move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388" y="88"/>
                  <a:pt x="388" y="88"/>
                  <a:pt x="388" y="88"/>
                </a:cubicBezTo>
                <a:cubicBezTo>
                  <a:pt x="412" y="88"/>
                  <a:pt x="432" y="68"/>
                  <a:pt x="432" y="44"/>
                </a:cubicBezTo>
                <a:cubicBezTo>
                  <a:pt x="432" y="20"/>
                  <a:pt x="412" y="0"/>
                  <a:pt x="38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5873000" y="5322565"/>
            <a:ext cx="299123" cy="156326"/>
          </a:xfrm>
          <a:custGeom>
            <a:avLst/>
            <a:gdLst>
              <a:gd name="T0" fmla="*/ 124 w 168"/>
              <a:gd name="T1" fmla="*/ 0 h 88"/>
              <a:gd name="T2" fmla="*/ 44 w 168"/>
              <a:gd name="T3" fmla="*/ 0 h 88"/>
              <a:gd name="T4" fmla="*/ 0 w 168"/>
              <a:gd name="T5" fmla="*/ 44 h 88"/>
              <a:gd name="T6" fmla="*/ 44 w 168"/>
              <a:gd name="T7" fmla="*/ 88 h 88"/>
              <a:gd name="T8" fmla="*/ 124 w 168"/>
              <a:gd name="T9" fmla="*/ 88 h 88"/>
              <a:gd name="T10" fmla="*/ 168 w 168"/>
              <a:gd name="T11" fmla="*/ 44 h 88"/>
              <a:gd name="T12" fmla="*/ 124 w 168"/>
              <a:gd name="T1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" h="88">
                <a:moveTo>
                  <a:pt x="124" y="0"/>
                </a:moveTo>
                <a:cubicBezTo>
                  <a:pt x="44" y="0"/>
                  <a:pt x="44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8"/>
                  <a:pt x="20" y="88"/>
                  <a:pt x="44" y="88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48" y="88"/>
                  <a:pt x="168" y="68"/>
                  <a:pt x="168" y="44"/>
                </a:cubicBezTo>
                <a:cubicBezTo>
                  <a:pt x="168" y="20"/>
                  <a:pt x="148" y="0"/>
                  <a:pt x="124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5768532" y="3407575"/>
            <a:ext cx="1133361" cy="1436243"/>
          </a:xfrm>
          <a:custGeom>
            <a:avLst/>
            <a:gdLst>
              <a:gd name="T0" fmla="*/ 222 w 637"/>
              <a:gd name="T1" fmla="*/ 0 h 808"/>
              <a:gd name="T2" fmla="*/ 0 w 637"/>
              <a:gd name="T3" fmla="*/ 808 h 808"/>
              <a:gd name="T4" fmla="*/ 381 w 637"/>
              <a:gd name="T5" fmla="*/ 808 h 808"/>
              <a:gd name="T6" fmla="*/ 441 w 637"/>
              <a:gd name="T7" fmla="*/ 717 h 808"/>
              <a:gd name="T8" fmla="*/ 441 w 637"/>
              <a:gd name="T9" fmla="*/ 468 h 808"/>
              <a:gd name="T10" fmla="*/ 536 w 637"/>
              <a:gd name="T11" fmla="*/ 270 h 808"/>
              <a:gd name="T12" fmla="*/ 637 w 637"/>
              <a:gd name="T13" fmla="*/ 115 h 808"/>
              <a:gd name="T14" fmla="*/ 222 w 637"/>
              <a:gd name="T15" fmla="*/ 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7" h="808">
                <a:moveTo>
                  <a:pt x="222" y="0"/>
                </a:moveTo>
                <a:cubicBezTo>
                  <a:pt x="0" y="808"/>
                  <a:pt x="0" y="808"/>
                  <a:pt x="0" y="808"/>
                </a:cubicBezTo>
                <a:cubicBezTo>
                  <a:pt x="381" y="808"/>
                  <a:pt x="381" y="808"/>
                  <a:pt x="381" y="808"/>
                </a:cubicBezTo>
                <a:cubicBezTo>
                  <a:pt x="415" y="808"/>
                  <a:pt x="441" y="769"/>
                  <a:pt x="441" y="717"/>
                </a:cubicBezTo>
                <a:cubicBezTo>
                  <a:pt x="441" y="468"/>
                  <a:pt x="441" y="468"/>
                  <a:pt x="441" y="468"/>
                </a:cubicBezTo>
                <a:cubicBezTo>
                  <a:pt x="441" y="398"/>
                  <a:pt x="483" y="342"/>
                  <a:pt x="536" y="270"/>
                </a:cubicBezTo>
                <a:cubicBezTo>
                  <a:pt x="569" y="225"/>
                  <a:pt x="606" y="175"/>
                  <a:pt x="637" y="115"/>
                </a:cubicBezTo>
                <a:cubicBezTo>
                  <a:pt x="222" y="0"/>
                  <a:pt x="222" y="0"/>
                  <a:pt x="222" y="0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0"/>
          <p:cNvSpPr>
            <a:spLocks/>
          </p:cNvSpPr>
          <p:nvPr/>
        </p:nvSpPr>
        <p:spPr bwMode="auto">
          <a:xfrm>
            <a:off x="5015463" y="3091165"/>
            <a:ext cx="1147641" cy="1752652"/>
          </a:xfrm>
          <a:custGeom>
            <a:avLst/>
            <a:gdLst>
              <a:gd name="T0" fmla="*/ 173 w 645"/>
              <a:gd name="T1" fmla="*/ 448 h 986"/>
              <a:gd name="T2" fmla="*/ 268 w 645"/>
              <a:gd name="T3" fmla="*/ 646 h 986"/>
              <a:gd name="T4" fmla="*/ 268 w 645"/>
              <a:gd name="T5" fmla="*/ 895 h 986"/>
              <a:gd name="T6" fmla="*/ 328 w 645"/>
              <a:gd name="T7" fmla="*/ 986 h 986"/>
              <a:gd name="T8" fmla="*/ 423 w 645"/>
              <a:gd name="T9" fmla="*/ 986 h 986"/>
              <a:gd name="T10" fmla="*/ 645 w 645"/>
              <a:gd name="T11" fmla="*/ 178 h 986"/>
              <a:gd name="T12" fmla="*/ 0 w 645"/>
              <a:gd name="T13" fmla="*/ 0 h 986"/>
              <a:gd name="T14" fmla="*/ 173 w 645"/>
              <a:gd name="T15" fmla="*/ 448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5" h="986">
                <a:moveTo>
                  <a:pt x="173" y="448"/>
                </a:moveTo>
                <a:cubicBezTo>
                  <a:pt x="226" y="520"/>
                  <a:pt x="268" y="576"/>
                  <a:pt x="268" y="646"/>
                </a:cubicBezTo>
                <a:cubicBezTo>
                  <a:pt x="268" y="895"/>
                  <a:pt x="268" y="895"/>
                  <a:pt x="268" y="895"/>
                </a:cubicBezTo>
                <a:cubicBezTo>
                  <a:pt x="268" y="947"/>
                  <a:pt x="294" y="986"/>
                  <a:pt x="328" y="986"/>
                </a:cubicBezTo>
                <a:cubicBezTo>
                  <a:pt x="423" y="986"/>
                  <a:pt x="423" y="986"/>
                  <a:pt x="423" y="986"/>
                </a:cubicBezTo>
                <a:cubicBezTo>
                  <a:pt x="645" y="178"/>
                  <a:pt x="645" y="178"/>
                  <a:pt x="645" y="178"/>
                </a:cubicBezTo>
                <a:cubicBezTo>
                  <a:pt x="0" y="0"/>
                  <a:pt x="0" y="0"/>
                  <a:pt x="0" y="0"/>
                </a:cubicBezTo>
                <a:cubicBezTo>
                  <a:pt x="5" y="221"/>
                  <a:pt x="98" y="347"/>
                  <a:pt x="173" y="448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5958678" y="2097595"/>
            <a:ext cx="1071733" cy="1514406"/>
          </a:xfrm>
          <a:custGeom>
            <a:avLst/>
            <a:gdLst>
              <a:gd name="T0" fmla="*/ 194 w 602"/>
              <a:gd name="T1" fmla="*/ 0 h 852"/>
              <a:gd name="T2" fmla="*/ 0 w 602"/>
              <a:gd name="T3" fmla="*/ 705 h 852"/>
              <a:gd name="T4" fmla="*/ 530 w 602"/>
              <a:gd name="T5" fmla="*/ 852 h 852"/>
              <a:gd name="T6" fmla="*/ 602 w 602"/>
              <a:gd name="T7" fmla="*/ 544 h 852"/>
              <a:gd name="T8" fmla="*/ 194 w 602"/>
              <a:gd name="T9" fmla="*/ 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2" h="852">
                <a:moveTo>
                  <a:pt x="194" y="0"/>
                </a:moveTo>
                <a:cubicBezTo>
                  <a:pt x="0" y="705"/>
                  <a:pt x="0" y="705"/>
                  <a:pt x="0" y="705"/>
                </a:cubicBezTo>
                <a:cubicBezTo>
                  <a:pt x="530" y="852"/>
                  <a:pt x="530" y="852"/>
                  <a:pt x="530" y="852"/>
                </a:cubicBezTo>
                <a:cubicBezTo>
                  <a:pt x="571" y="772"/>
                  <a:pt x="602" y="674"/>
                  <a:pt x="602" y="544"/>
                </a:cubicBezTo>
                <a:cubicBezTo>
                  <a:pt x="602" y="286"/>
                  <a:pt x="429" y="69"/>
                  <a:pt x="194" y="0"/>
                </a:cubicBezTo>
              </a:path>
            </a:pathLst>
          </a:custGeom>
          <a:solidFill>
            <a:srgbClr val="0DEFFA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5015463" y="2057762"/>
            <a:ext cx="1288184" cy="1292694"/>
          </a:xfrm>
          <a:custGeom>
            <a:avLst/>
            <a:gdLst>
              <a:gd name="T0" fmla="*/ 724 w 724"/>
              <a:gd name="T1" fmla="*/ 22 h 727"/>
              <a:gd name="T2" fmla="*/ 566 w 724"/>
              <a:gd name="T3" fmla="*/ 0 h 727"/>
              <a:gd name="T4" fmla="*/ 0 w 724"/>
              <a:gd name="T5" fmla="*/ 566 h 727"/>
              <a:gd name="T6" fmla="*/ 0 w 724"/>
              <a:gd name="T7" fmla="*/ 581 h 727"/>
              <a:gd name="T8" fmla="*/ 530 w 724"/>
              <a:gd name="T9" fmla="*/ 727 h 727"/>
              <a:gd name="T10" fmla="*/ 724 w 724"/>
              <a:gd name="T11" fmla="*/ 22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4" h="727">
                <a:moveTo>
                  <a:pt x="724" y="22"/>
                </a:moveTo>
                <a:cubicBezTo>
                  <a:pt x="674" y="7"/>
                  <a:pt x="621" y="0"/>
                  <a:pt x="566" y="0"/>
                </a:cubicBezTo>
                <a:cubicBezTo>
                  <a:pt x="254" y="0"/>
                  <a:pt x="0" y="253"/>
                  <a:pt x="0" y="566"/>
                </a:cubicBezTo>
                <a:cubicBezTo>
                  <a:pt x="0" y="571"/>
                  <a:pt x="0" y="576"/>
                  <a:pt x="0" y="581"/>
                </a:cubicBezTo>
                <a:cubicBezTo>
                  <a:pt x="530" y="727"/>
                  <a:pt x="530" y="727"/>
                  <a:pt x="530" y="727"/>
                </a:cubicBezTo>
                <a:cubicBezTo>
                  <a:pt x="724" y="22"/>
                  <a:pt x="724" y="22"/>
                  <a:pt x="724" y="22"/>
                </a:cubicBezTo>
              </a:path>
            </a:pathLst>
          </a:cu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62"/>
          <p:cNvSpPr>
            <a:spLocks noEditPoints="1"/>
          </p:cNvSpPr>
          <p:nvPr/>
        </p:nvSpPr>
        <p:spPr bwMode="auto">
          <a:xfrm>
            <a:off x="6239465" y="2678476"/>
            <a:ext cx="527050" cy="447675"/>
          </a:xfrm>
          <a:custGeom>
            <a:avLst/>
            <a:gdLst>
              <a:gd name="T0" fmla="*/ 44 w 57"/>
              <a:gd name="T1" fmla="*/ 17 h 48"/>
              <a:gd name="T2" fmla="*/ 22 w 57"/>
              <a:gd name="T3" fmla="*/ 0 h 48"/>
              <a:gd name="T4" fmla="*/ 0 w 57"/>
              <a:gd name="T5" fmla="*/ 17 h 48"/>
              <a:gd name="T6" fmla="*/ 7 w 57"/>
              <a:gd name="T7" fmla="*/ 30 h 48"/>
              <a:gd name="T8" fmla="*/ 7 w 57"/>
              <a:gd name="T9" fmla="*/ 41 h 48"/>
              <a:gd name="T10" fmla="*/ 16 w 57"/>
              <a:gd name="T11" fmla="*/ 34 h 48"/>
              <a:gd name="T12" fmla="*/ 22 w 57"/>
              <a:gd name="T13" fmla="*/ 35 h 48"/>
              <a:gd name="T14" fmla="*/ 44 w 57"/>
              <a:gd name="T15" fmla="*/ 17 h 48"/>
              <a:gd name="T16" fmla="*/ 22 w 57"/>
              <a:gd name="T17" fmla="*/ 31 h 48"/>
              <a:gd name="T18" fmla="*/ 16 w 57"/>
              <a:gd name="T19" fmla="*/ 30 h 48"/>
              <a:gd name="T20" fmla="*/ 10 w 57"/>
              <a:gd name="T21" fmla="*/ 35 h 48"/>
              <a:gd name="T22" fmla="*/ 9 w 57"/>
              <a:gd name="T23" fmla="*/ 28 h 48"/>
              <a:gd name="T24" fmla="*/ 3 w 57"/>
              <a:gd name="T25" fmla="*/ 17 h 48"/>
              <a:gd name="T26" fmla="*/ 22 w 57"/>
              <a:gd name="T27" fmla="*/ 3 h 48"/>
              <a:gd name="T28" fmla="*/ 40 w 57"/>
              <a:gd name="T29" fmla="*/ 17 h 48"/>
              <a:gd name="T30" fmla="*/ 22 w 57"/>
              <a:gd name="T31" fmla="*/ 31 h 48"/>
              <a:gd name="T32" fmla="*/ 45 w 57"/>
              <a:gd name="T33" fmla="*/ 11 h 48"/>
              <a:gd name="T34" fmla="*/ 47 w 57"/>
              <a:gd name="T35" fmla="*/ 18 h 48"/>
              <a:gd name="T36" fmla="*/ 40 w 57"/>
              <a:gd name="T37" fmla="*/ 32 h 48"/>
              <a:gd name="T38" fmla="*/ 23 w 57"/>
              <a:gd name="T39" fmla="*/ 37 h 48"/>
              <a:gd name="T40" fmla="*/ 23 w 57"/>
              <a:gd name="T41" fmla="*/ 37 h 48"/>
              <a:gd name="T42" fmla="*/ 37 w 57"/>
              <a:gd name="T43" fmla="*/ 42 h 48"/>
              <a:gd name="T44" fmla="*/ 42 w 57"/>
              <a:gd name="T45" fmla="*/ 41 h 48"/>
              <a:gd name="T46" fmla="*/ 50 w 57"/>
              <a:gd name="T47" fmla="*/ 48 h 48"/>
              <a:gd name="T48" fmla="*/ 51 w 57"/>
              <a:gd name="T49" fmla="*/ 38 h 48"/>
              <a:gd name="T50" fmla="*/ 57 w 57"/>
              <a:gd name="T51" fmla="*/ 26 h 48"/>
              <a:gd name="T52" fmla="*/ 45 w 57"/>
              <a:gd name="T53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" h="48">
                <a:moveTo>
                  <a:pt x="44" y="17"/>
                </a:moveTo>
                <a:cubicBezTo>
                  <a:pt x="44" y="7"/>
                  <a:pt x="34" y="0"/>
                  <a:pt x="22" y="0"/>
                </a:cubicBezTo>
                <a:cubicBezTo>
                  <a:pt x="10" y="0"/>
                  <a:pt x="0" y="7"/>
                  <a:pt x="0" y="17"/>
                </a:cubicBezTo>
                <a:cubicBezTo>
                  <a:pt x="0" y="22"/>
                  <a:pt x="2" y="27"/>
                  <a:pt x="7" y="30"/>
                </a:cubicBezTo>
                <a:cubicBezTo>
                  <a:pt x="7" y="41"/>
                  <a:pt x="7" y="41"/>
                  <a:pt x="7" y="41"/>
                </a:cubicBezTo>
                <a:cubicBezTo>
                  <a:pt x="16" y="34"/>
                  <a:pt x="16" y="34"/>
                  <a:pt x="16" y="34"/>
                </a:cubicBezTo>
                <a:cubicBezTo>
                  <a:pt x="18" y="34"/>
                  <a:pt x="20" y="35"/>
                  <a:pt x="22" y="35"/>
                </a:cubicBezTo>
                <a:cubicBezTo>
                  <a:pt x="34" y="35"/>
                  <a:pt x="44" y="27"/>
                  <a:pt x="44" y="17"/>
                </a:cubicBezTo>
                <a:close/>
                <a:moveTo>
                  <a:pt x="22" y="31"/>
                </a:moveTo>
                <a:cubicBezTo>
                  <a:pt x="19" y="31"/>
                  <a:pt x="18" y="31"/>
                  <a:pt x="16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28"/>
                  <a:pt x="9" y="28"/>
                  <a:pt x="9" y="28"/>
                </a:cubicBezTo>
                <a:cubicBezTo>
                  <a:pt x="6" y="25"/>
                  <a:pt x="3" y="22"/>
                  <a:pt x="3" y="17"/>
                </a:cubicBezTo>
                <a:cubicBezTo>
                  <a:pt x="3" y="9"/>
                  <a:pt x="12" y="3"/>
                  <a:pt x="22" y="3"/>
                </a:cubicBezTo>
                <a:cubicBezTo>
                  <a:pt x="32" y="3"/>
                  <a:pt x="40" y="9"/>
                  <a:pt x="40" y="17"/>
                </a:cubicBezTo>
                <a:cubicBezTo>
                  <a:pt x="40" y="25"/>
                  <a:pt x="32" y="31"/>
                  <a:pt x="22" y="31"/>
                </a:cubicBezTo>
                <a:close/>
                <a:moveTo>
                  <a:pt x="45" y="11"/>
                </a:moveTo>
                <a:cubicBezTo>
                  <a:pt x="46" y="13"/>
                  <a:pt x="47" y="16"/>
                  <a:pt x="47" y="18"/>
                </a:cubicBezTo>
                <a:cubicBezTo>
                  <a:pt x="47" y="24"/>
                  <a:pt x="44" y="28"/>
                  <a:pt x="40" y="32"/>
                </a:cubicBezTo>
                <a:cubicBezTo>
                  <a:pt x="36" y="35"/>
                  <a:pt x="30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7" y="40"/>
                  <a:pt x="31" y="42"/>
                  <a:pt x="37" y="42"/>
                </a:cubicBezTo>
                <a:cubicBezTo>
                  <a:pt x="39" y="42"/>
                  <a:pt x="40" y="42"/>
                  <a:pt x="42" y="41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38"/>
                  <a:pt x="51" y="38"/>
                  <a:pt x="51" y="38"/>
                </a:cubicBezTo>
                <a:cubicBezTo>
                  <a:pt x="55" y="35"/>
                  <a:pt x="57" y="30"/>
                  <a:pt x="57" y="26"/>
                </a:cubicBezTo>
                <a:cubicBezTo>
                  <a:pt x="57" y="19"/>
                  <a:pt x="52" y="14"/>
                  <a:pt x="45" y="11"/>
                </a:cubicBez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7" name="Group 159"/>
          <p:cNvGrpSpPr>
            <a:grpSpLocks noChangeAspect="1"/>
          </p:cNvGrpSpPr>
          <p:nvPr/>
        </p:nvGrpSpPr>
        <p:grpSpPr bwMode="auto">
          <a:xfrm>
            <a:off x="5422634" y="2619854"/>
            <a:ext cx="500523" cy="412688"/>
            <a:chOff x="3173" y="1406"/>
            <a:chExt cx="359" cy="296"/>
          </a:xfrm>
        </p:grpSpPr>
        <p:sp>
          <p:nvSpPr>
            <p:cNvPr id="78" name="Freeform 160"/>
            <p:cNvSpPr>
              <a:spLocks/>
            </p:cNvSpPr>
            <p:nvPr/>
          </p:nvSpPr>
          <p:spPr bwMode="auto">
            <a:xfrm>
              <a:off x="3173" y="1424"/>
              <a:ext cx="124" cy="260"/>
            </a:xfrm>
            <a:custGeom>
              <a:avLst/>
              <a:gdLst>
                <a:gd name="T0" fmla="*/ 14 w 21"/>
                <a:gd name="T1" fmla="*/ 29 h 44"/>
                <a:gd name="T2" fmla="*/ 16 w 21"/>
                <a:gd name="T3" fmla="*/ 24 h 44"/>
                <a:gd name="T4" fmla="*/ 15 w 21"/>
                <a:gd name="T5" fmla="*/ 22 h 44"/>
                <a:gd name="T6" fmla="*/ 17 w 21"/>
                <a:gd name="T7" fmla="*/ 20 h 44"/>
                <a:gd name="T8" fmla="*/ 17 w 21"/>
                <a:gd name="T9" fmla="*/ 19 h 44"/>
                <a:gd name="T10" fmla="*/ 18 w 21"/>
                <a:gd name="T11" fmla="*/ 18 h 44"/>
                <a:gd name="T12" fmla="*/ 20 w 21"/>
                <a:gd name="T13" fmla="*/ 14 h 44"/>
                <a:gd name="T14" fmla="*/ 21 w 21"/>
                <a:gd name="T15" fmla="*/ 13 h 44"/>
                <a:gd name="T16" fmla="*/ 20 w 21"/>
                <a:gd name="T17" fmla="*/ 9 h 44"/>
                <a:gd name="T18" fmla="*/ 21 w 21"/>
                <a:gd name="T19" fmla="*/ 7 h 44"/>
                <a:gd name="T20" fmla="*/ 14 w 21"/>
                <a:gd name="T21" fmla="*/ 0 h 44"/>
                <a:gd name="T22" fmla="*/ 14 w 21"/>
                <a:gd name="T23" fmla="*/ 0 h 44"/>
                <a:gd name="T24" fmla="*/ 14 w 21"/>
                <a:gd name="T25" fmla="*/ 0 h 44"/>
                <a:gd name="T26" fmla="*/ 14 w 21"/>
                <a:gd name="T27" fmla="*/ 0 h 44"/>
                <a:gd name="T28" fmla="*/ 14 w 21"/>
                <a:gd name="T29" fmla="*/ 0 h 44"/>
                <a:gd name="T30" fmla="*/ 14 w 21"/>
                <a:gd name="T31" fmla="*/ 0 h 44"/>
                <a:gd name="T32" fmla="*/ 14 w 21"/>
                <a:gd name="T33" fmla="*/ 0 h 44"/>
                <a:gd name="T34" fmla="*/ 14 w 21"/>
                <a:gd name="T35" fmla="*/ 0 h 44"/>
                <a:gd name="T36" fmla="*/ 13 w 21"/>
                <a:gd name="T37" fmla="*/ 0 h 44"/>
                <a:gd name="T38" fmla="*/ 6 w 21"/>
                <a:gd name="T39" fmla="*/ 7 h 44"/>
                <a:gd name="T40" fmla="*/ 6 w 21"/>
                <a:gd name="T41" fmla="*/ 10 h 44"/>
                <a:gd name="T42" fmla="*/ 5 w 21"/>
                <a:gd name="T43" fmla="*/ 10 h 44"/>
                <a:gd name="T44" fmla="*/ 8 w 21"/>
                <a:gd name="T45" fmla="*/ 14 h 44"/>
                <a:gd name="T46" fmla="*/ 9 w 21"/>
                <a:gd name="T47" fmla="*/ 18 h 44"/>
                <a:gd name="T48" fmla="*/ 11 w 21"/>
                <a:gd name="T49" fmla="*/ 19 h 44"/>
                <a:gd name="T50" fmla="*/ 10 w 21"/>
                <a:gd name="T51" fmla="*/ 20 h 44"/>
                <a:gd name="T52" fmla="*/ 12 w 21"/>
                <a:gd name="T53" fmla="*/ 22 h 44"/>
                <a:gd name="T54" fmla="*/ 10 w 21"/>
                <a:gd name="T55" fmla="*/ 24 h 44"/>
                <a:gd name="T56" fmla="*/ 11 w 21"/>
                <a:gd name="T57" fmla="*/ 25 h 44"/>
                <a:gd name="T58" fmla="*/ 13 w 21"/>
                <a:gd name="T59" fmla="*/ 26 h 44"/>
                <a:gd name="T60" fmla="*/ 11 w 21"/>
                <a:gd name="T61" fmla="*/ 37 h 44"/>
                <a:gd name="T62" fmla="*/ 6 w 21"/>
                <a:gd name="T63" fmla="*/ 22 h 44"/>
                <a:gd name="T64" fmla="*/ 5 w 21"/>
                <a:gd name="T65" fmla="*/ 23 h 44"/>
                <a:gd name="T66" fmla="*/ 0 w 21"/>
                <a:gd name="T67" fmla="*/ 29 h 44"/>
                <a:gd name="T68" fmla="*/ 0 w 21"/>
                <a:gd name="T69" fmla="*/ 29 h 44"/>
                <a:gd name="T70" fmla="*/ 3 w 21"/>
                <a:gd name="T71" fmla="*/ 44 h 44"/>
                <a:gd name="T72" fmla="*/ 16 w 21"/>
                <a:gd name="T73" fmla="*/ 44 h 44"/>
                <a:gd name="T74" fmla="*/ 14 w 21"/>
                <a:gd name="T75" fmla="*/ 30 h 44"/>
                <a:gd name="T76" fmla="*/ 14 w 21"/>
                <a:gd name="T7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4" y="29"/>
                  </a:moveTo>
                  <a:cubicBezTo>
                    <a:pt x="14" y="27"/>
                    <a:pt x="14" y="25"/>
                    <a:pt x="16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20" y="16"/>
                    <a:pt x="19" y="15"/>
                    <a:pt x="20" y="14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0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7" y="1"/>
                    <a:pt x="6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5" y="9"/>
                    <a:pt x="5" y="10"/>
                  </a:cubicBezTo>
                  <a:cubicBezTo>
                    <a:pt x="5" y="12"/>
                    <a:pt x="7" y="15"/>
                    <a:pt x="8" y="14"/>
                  </a:cubicBezTo>
                  <a:cubicBezTo>
                    <a:pt x="8" y="15"/>
                    <a:pt x="8" y="16"/>
                    <a:pt x="9" y="18"/>
                  </a:cubicBezTo>
                  <a:cubicBezTo>
                    <a:pt x="10" y="18"/>
                    <a:pt x="10" y="18"/>
                    <a:pt x="11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3" y="44"/>
                    <a:pt x="3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1"/>
                    <a:pt x="14" y="36"/>
                    <a:pt x="14" y="30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61"/>
            <p:cNvSpPr>
              <a:spLocks/>
            </p:cNvSpPr>
            <p:nvPr/>
          </p:nvSpPr>
          <p:spPr bwMode="auto">
            <a:xfrm>
              <a:off x="3409" y="1424"/>
              <a:ext cx="123" cy="260"/>
            </a:xfrm>
            <a:custGeom>
              <a:avLst/>
              <a:gdLst>
                <a:gd name="T0" fmla="*/ 16 w 21"/>
                <a:gd name="T1" fmla="*/ 23 h 44"/>
                <a:gd name="T2" fmla="*/ 14 w 21"/>
                <a:gd name="T3" fmla="*/ 22 h 44"/>
                <a:gd name="T4" fmla="*/ 10 w 21"/>
                <a:gd name="T5" fmla="*/ 37 h 44"/>
                <a:gd name="T6" fmla="*/ 8 w 21"/>
                <a:gd name="T7" fmla="*/ 26 h 44"/>
                <a:gd name="T8" fmla="*/ 10 w 21"/>
                <a:gd name="T9" fmla="*/ 25 h 44"/>
                <a:gd name="T10" fmla="*/ 10 w 21"/>
                <a:gd name="T11" fmla="*/ 24 h 44"/>
                <a:gd name="T12" fmla="*/ 8 w 21"/>
                <a:gd name="T13" fmla="*/ 22 h 44"/>
                <a:gd name="T14" fmla="*/ 11 w 21"/>
                <a:gd name="T15" fmla="*/ 20 h 44"/>
                <a:gd name="T16" fmla="*/ 10 w 21"/>
                <a:gd name="T17" fmla="*/ 19 h 44"/>
                <a:gd name="T18" fmla="*/ 11 w 21"/>
                <a:gd name="T19" fmla="*/ 18 h 44"/>
                <a:gd name="T20" fmla="*/ 13 w 21"/>
                <a:gd name="T21" fmla="*/ 14 h 44"/>
                <a:gd name="T22" fmla="*/ 15 w 21"/>
                <a:gd name="T23" fmla="*/ 10 h 44"/>
                <a:gd name="T24" fmla="*/ 14 w 21"/>
                <a:gd name="T25" fmla="*/ 10 h 44"/>
                <a:gd name="T26" fmla="*/ 14 w 21"/>
                <a:gd name="T27" fmla="*/ 7 h 44"/>
                <a:gd name="T28" fmla="*/ 7 w 21"/>
                <a:gd name="T29" fmla="*/ 0 h 44"/>
                <a:gd name="T30" fmla="*/ 7 w 21"/>
                <a:gd name="T31" fmla="*/ 0 h 44"/>
                <a:gd name="T32" fmla="*/ 7 w 21"/>
                <a:gd name="T33" fmla="*/ 0 h 44"/>
                <a:gd name="T34" fmla="*/ 7 w 21"/>
                <a:gd name="T35" fmla="*/ 0 h 44"/>
                <a:gd name="T36" fmla="*/ 7 w 21"/>
                <a:gd name="T37" fmla="*/ 0 h 44"/>
                <a:gd name="T38" fmla="*/ 7 w 21"/>
                <a:gd name="T39" fmla="*/ 0 h 44"/>
                <a:gd name="T40" fmla="*/ 7 w 21"/>
                <a:gd name="T41" fmla="*/ 0 h 44"/>
                <a:gd name="T42" fmla="*/ 7 w 21"/>
                <a:gd name="T43" fmla="*/ 0 h 44"/>
                <a:gd name="T44" fmla="*/ 7 w 21"/>
                <a:gd name="T45" fmla="*/ 0 h 44"/>
                <a:gd name="T46" fmla="*/ 0 w 21"/>
                <a:gd name="T47" fmla="*/ 7 h 44"/>
                <a:gd name="T48" fmla="*/ 1 w 21"/>
                <a:gd name="T49" fmla="*/ 9 h 44"/>
                <a:gd name="T50" fmla="*/ 0 w 21"/>
                <a:gd name="T51" fmla="*/ 13 h 44"/>
                <a:gd name="T52" fmla="*/ 1 w 21"/>
                <a:gd name="T53" fmla="*/ 14 h 44"/>
                <a:gd name="T54" fmla="*/ 3 w 21"/>
                <a:gd name="T55" fmla="*/ 18 h 44"/>
                <a:gd name="T56" fmla="*/ 4 w 21"/>
                <a:gd name="T57" fmla="*/ 19 h 44"/>
                <a:gd name="T58" fmla="*/ 3 w 21"/>
                <a:gd name="T59" fmla="*/ 20 h 44"/>
                <a:gd name="T60" fmla="*/ 6 w 21"/>
                <a:gd name="T61" fmla="*/ 22 h 44"/>
                <a:gd name="T62" fmla="*/ 4 w 21"/>
                <a:gd name="T63" fmla="*/ 24 h 44"/>
                <a:gd name="T64" fmla="*/ 7 w 21"/>
                <a:gd name="T65" fmla="*/ 29 h 44"/>
                <a:gd name="T66" fmla="*/ 7 w 21"/>
                <a:gd name="T67" fmla="*/ 30 h 44"/>
                <a:gd name="T68" fmla="*/ 4 w 21"/>
                <a:gd name="T69" fmla="*/ 44 h 44"/>
                <a:gd name="T70" fmla="*/ 17 w 21"/>
                <a:gd name="T71" fmla="*/ 44 h 44"/>
                <a:gd name="T72" fmla="*/ 21 w 21"/>
                <a:gd name="T73" fmla="*/ 29 h 44"/>
                <a:gd name="T74" fmla="*/ 21 w 21"/>
                <a:gd name="T75" fmla="*/ 29 h 44"/>
                <a:gd name="T76" fmla="*/ 16 w 21"/>
                <a:gd name="T7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6" y="23"/>
                  </a:moveTo>
                  <a:cubicBezTo>
                    <a:pt x="16" y="23"/>
                    <a:pt x="15" y="23"/>
                    <a:pt x="14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5"/>
                    <a:pt x="15" y="12"/>
                    <a:pt x="15" y="10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1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2" y="15"/>
                    <a:pt x="1" y="16"/>
                    <a:pt x="3" y="18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6"/>
                    <a:pt x="6" y="41"/>
                    <a:pt x="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21" y="3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4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62"/>
            <p:cNvSpPr>
              <a:spLocks/>
            </p:cNvSpPr>
            <p:nvPr/>
          </p:nvSpPr>
          <p:spPr bwMode="auto">
            <a:xfrm>
              <a:off x="3262" y="1406"/>
              <a:ext cx="182" cy="296"/>
            </a:xfrm>
            <a:custGeom>
              <a:avLst/>
              <a:gdLst>
                <a:gd name="T0" fmla="*/ 31 w 31"/>
                <a:gd name="T1" fmla="*/ 32 h 50"/>
                <a:gd name="T2" fmla="*/ 25 w 31"/>
                <a:gd name="T3" fmla="*/ 26 h 50"/>
                <a:gd name="T4" fmla="*/ 23 w 31"/>
                <a:gd name="T5" fmla="*/ 25 h 50"/>
                <a:gd name="T6" fmla="*/ 18 w 31"/>
                <a:gd name="T7" fmla="*/ 42 h 50"/>
                <a:gd name="T8" fmla="*/ 16 w 31"/>
                <a:gd name="T9" fmla="*/ 30 h 50"/>
                <a:gd name="T10" fmla="*/ 18 w 31"/>
                <a:gd name="T11" fmla="*/ 29 h 50"/>
                <a:gd name="T12" fmla="*/ 19 w 31"/>
                <a:gd name="T13" fmla="*/ 27 h 50"/>
                <a:gd name="T14" fmla="*/ 17 w 31"/>
                <a:gd name="T15" fmla="*/ 25 h 50"/>
                <a:gd name="T16" fmla="*/ 20 w 31"/>
                <a:gd name="T17" fmla="*/ 23 h 50"/>
                <a:gd name="T18" fmla="*/ 19 w 31"/>
                <a:gd name="T19" fmla="*/ 21 h 50"/>
                <a:gd name="T20" fmla="*/ 20 w 31"/>
                <a:gd name="T21" fmla="*/ 20 h 50"/>
                <a:gd name="T22" fmla="*/ 22 w 31"/>
                <a:gd name="T23" fmla="*/ 16 h 50"/>
                <a:gd name="T24" fmla="*/ 25 w 31"/>
                <a:gd name="T25" fmla="*/ 12 h 50"/>
                <a:gd name="T26" fmla="*/ 24 w 31"/>
                <a:gd name="T27" fmla="*/ 11 h 50"/>
                <a:gd name="T28" fmla="*/ 24 w 31"/>
                <a:gd name="T29" fmla="*/ 8 h 50"/>
                <a:gd name="T30" fmla="*/ 15 w 31"/>
                <a:gd name="T31" fmla="*/ 0 h 50"/>
                <a:gd name="T32" fmla="*/ 15 w 31"/>
                <a:gd name="T33" fmla="*/ 0 h 50"/>
                <a:gd name="T34" fmla="*/ 15 w 31"/>
                <a:gd name="T35" fmla="*/ 0 h 50"/>
                <a:gd name="T36" fmla="*/ 15 w 31"/>
                <a:gd name="T37" fmla="*/ 0 h 50"/>
                <a:gd name="T38" fmla="*/ 15 w 31"/>
                <a:gd name="T39" fmla="*/ 0 h 50"/>
                <a:gd name="T40" fmla="*/ 15 w 31"/>
                <a:gd name="T41" fmla="*/ 0 h 50"/>
                <a:gd name="T42" fmla="*/ 15 w 31"/>
                <a:gd name="T43" fmla="*/ 0 h 50"/>
                <a:gd name="T44" fmla="*/ 15 w 31"/>
                <a:gd name="T45" fmla="*/ 0 h 50"/>
                <a:gd name="T46" fmla="*/ 15 w 31"/>
                <a:gd name="T47" fmla="*/ 0 h 50"/>
                <a:gd name="T48" fmla="*/ 7 w 31"/>
                <a:gd name="T49" fmla="*/ 8 h 50"/>
                <a:gd name="T50" fmla="*/ 7 w 31"/>
                <a:gd name="T51" fmla="*/ 11 h 50"/>
                <a:gd name="T52" fmla="*/ 6 w 31"/>
                <a:gd name="T53" fmla="*/ 12 h 50"/>
                <a:gd name="T54" fmla="*/ 9 w 31"/>
                <a:gd name="T55" fmla="*/ 16 h 50"/>
                <a:gd name="T56" fmla="*/ 11 w 31"/>
                <a:gd name="T57" fmla="*/ 20 h 50"/>
                <a:gd name="T58" fmla="*/ 12 w 31"/>
                <a:gd name="T59" fmla="*/ 21 h 50"/>
                <a:gd name="T60" fmla="*/ 11 w 31"/>
                <a:gd name="T61" fmla="*/ 23 h 50"/>
                <a:gd name="T62" fmla="*/ 14 w 31"/>
                <a:gd name="T63" fmla="*/ 25 h 50"/>
                <a:gd name="T64" fmla="*/ 12 w 31"/>
                <a:gd name="T65" fmla="*/ 27 h 50"/>
                <a:gd name="T66" fmla="*/ 12 w 31"/>
                <a:gd name="T67" fmla="*/ 29 h 50"/>
                <a:gd name="T68" fmla="*/ 14 w 31"/>
                <a:gd name="T69" fmla="*/ 30 h 50"/>
                <a:gd name="T70" fmla="*/ 12 w 31"/>
                <a:gd name="T71" fmla="*/ 42 h 50"/>
                <a:gd name="T72" fmla="*/ 7 w 31"/>
                <a:gd name="T73" fmla="*/ 25 h 50"/>
                <a:gd name="T74" fmla="*/ 5 w 31"/>
                <a:gd name="T75" fmla="*/ 26 h 50"/>
                <a:gd name="T76" fmla="*/ 0 w 31"/>
                <a:gd name="T77" fmla="*/ 32 h 50"/>
                <a:gd name="T78" fmla="*/ 0 w 31"/>
                <a:gd name="T79" fmla="*/ 33 h 50"/>
                <a:gd name="T80" fmla="*/ 4 w 31"/>
                <a:gd name="T81" fmla="*/ 50 h 50"/>
                <a:gd name="T82" fmla="*/ 15 w 31"/>
                <a:gd name="T83" fmla="*/ 50 h 50"/>
                <a:gd name="T84" fmla="*/ 15 w 31"/>
                <a:gd name="T85" fmla="*/ 50 h 50"/>
                <a:gd name="T86" fmla="*/ 27 w 31"/>
                <a:gd name="T87" fmla="*/ 50 h 50"/>
                <a:gd name="T88" fmla="*/ 31 w 31"/>
                <a:gd name="T89" fmla="*/ 33 h 50"/>
                <a:gd name="T90" fmla="*/ 31 w 31"/>
                <a:gd name="T9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0">
                  <a:moveTo>
                    <a:pt x="31" y="32"/>
                  </a:moveTo>
                  <a:cubicBezTo>
                    <a:pt x="31" y="30"/>
                    <a:pt x="31" y="28"/>
                    <a:pt x="25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3" y="17"/>
                    <a:pt x="25" y="13"/>
                    <a:pt x="25" y="12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8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8" y="1"/>
                    <a:pt x="7" y="8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0"/>
                    <a:pt x="6" y="12"/>
                  </a:cubicBezTo>
                  <a:cubicBezTo>
                    <a:pt x="6" y="13"/>
                    <a:pt x="8" y="17"/>
                    <a:pt x="9" y="16"/>
                  </a:cubicBezTo>
                  <a:cubicBezTo>
                    <a:pt x="9" y="17"/>
                    <a:pt x="9" y="19"/>
                    <a:pt x="11" y="20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44"/>
                    <a:pt x="4" y="50"/>
                    <a:pt x="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30" y="44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438946" y="3569538"/>
            <a:ext cx="430446" cy="431478"/>
            <a:chOff x="7669439" y="2008222"/>
            <a:chExt cx="661987" cy="663575"/>
          </a:xfrm>
        </p:grpSpPr>
        <p:sp>
          <p:nvSpPr>
            <p:cNvPr id="82" name="Freeform 153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54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55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56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599" y="4119721"/>
            <a:ext cx="384091" cy="361497"/>
          </a:xfrm>
          <a:prstGeom prst="rect">
            <a:avLst/>
          </a:prstGeom>
        </p:spPr>
      </p:pic>
      <p:sp>
        <p:nvSpPr>
          <p:cNvPr id="87" name="文本框 86"/>
          <p:cNvSpPr txBox="1"/>
          <p:nvPr/>
        </p:nvSpPr>
        <p:spPr>
          <a:xfrm>
            <a:off x="8452765" y="227836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452765" y="2678476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452765" y="411563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452765" y="451574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851676" y="227836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851676" y="2678476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1851676" y="411563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1851676" y="451574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市场分析二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53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080918" y="1514792"/>
            <a:ext cx="4235767" cy="4235767"/>
            <a:chOff x="4487319" y="1860730"/>
            <a:chExt cx="3454400" cy="3454400"/>
          </a:xfrm>
        </p:grpSpPr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6213583" y="2725266"/>
              <a:ext cx="1728136" cy="1725329"/>
            </a:xfrm>
            <a:custGeom>
              <a:avLst/>
              <a:gdLst>
                <a:gd name="T0" fmla="*/ 986 w 1120"/>
                <a:gd name="T1" fmla="*/ 371 h 1118"/>
                <a:gd name="T2" fmla="*/ 1120 w 1120"/>
                <a:gd name="T3" fmla="*/ 559 h 1118"/>
                <a:gd name="T4" fmla="*/ 1119 w 1120"/>
                <a:gd name="T5" fmla="*/ 559 h 1118"/>
                <a:gd name="T6" fmla="*/ 931 w 1120"/>
                <a:gd name="T7" fmla="*/ 693 h 1118"/>
                <a:gd name="T8" fmla="*/ 926 w 1120"/>
                <a:gd name="T9" fmla="*/ 794 h 1118"/>
                <a:gd name="T10" fmla="*/ 1002 w 1120"/>
                <a:gd name="T11" fmla="*/ 826 h 1118"/>
                <a:gd name="T12" fmla="*/ 1046 w 1120"/>
                <a:gd name="T13" fmla="*/ 990 h 1118"/>
                <a:gd name="T14" fmla="*/ 900 w 1120"/>
                <a:gd name="T15" fmla="*/ 1075 h 1118"/>
                <a:gd name="T16" fmla="*/ 797 w 1120"/>
                <a:gd name="T17" fmla="*/ 969 h 1118"/>
                <a:gd name="T18" fmla="*/ 670 w 1120"/>
                <a:gd name="T19" fmla="*/ 960 h 1118"/>
                <a:gd name="T20" fmla="*/ 560 w 1120"/>
                <a:gd name="T21" fmla="*/ 1118 h 1118"/>
                <a:gd name="T22" fmla="*/ 560 w 1120"/>
                <a:gd name="T23" fmla="*/ 1118 h 1118"/>
                <a:gd name="T24" fmla="*/ 426 w 1120"/>
                <a:gd name="T25" fmla="*/ 930 h 1118"/>
                <a:gd name="T26" fmla="*/ 325 w 1120"/>
                <a:gd name="T27" fmla="*/ 926 h 1118"/>
                <a:gd name="T28" fmla="*/ 293 w 1120"/>
                <a:gd name="T29" fmla="*/ 1002 h 1118"/>
                <a:gd name="T30" fmla="*/ 129 w 1120"/>
                <a:gd name="T31" fmla="*/ 1046 h 1118"/>
                <a:gd name="T32" fmla="*/ 44 w 1120"/>
                <a:gd name="T33" fmla="*/ 900 h 1118"/>
                <a:gd name="T34" fmla="*/ 150 w 1120"/>
                <a:gd name="T35" fmla="*/ 797 h 1118"/>
                <a:gd name="T36" fmla="*/ 159 w 1120"/>
                <a:gd name="T37" fmla="*/ 669 h 1118"/>
                <a:gd name="T38" fmla="*/ 0 w 1120"/>
                <a:gd name="T39" fmla="*/ 559 h 1118"/>
                <a:gd name="T40" fmla="*/ 0 w 1120"/>
                <a:gd name="T41" fmla="*/ 559 h 1118"/>
                <a:gd name="T42" fmla="*/ 110 w 1120"/>
                <a:gd name="T43" fmla="*/ 401 h 1118"/>
                <a:gd name="T44" fmla="*/ 238 w 1120"/>
                <a:gd name="T45" fmla="*/ 410 h 1118"/>
                <a:gd name="T46" fmla="*/ 341 w 1120"/>
                <a:gd name="T47" fmla="*/ 516 h 1118"/>
                <a:gd name="T48" fmla="*/ 487 w 1120"/>
                <a:gd name="T49" fmla="*/ 431 h 1118"/>
                <a:gd name="T50" fmla="*/ 443 w 1120"/>
                <a:gd name="T51" fmla="*/ 267 h 1118"/>
                <a:gd name="T52" fmla="*/ 367 w 1120"/>
                <a:gd name="T53" fmla="*/ 234 h 1118"/>
                <a:gd name="T54" fmla="*/ 372 w 1120"/>
                <a:gd name="T55" fmla="*/ 134 h 1118"/>
                <a:gd name="T56" fmla="*/ 560 w 1120"/>
                <a:gd name="T57" fmla="*/ 0 h 1118"/>
                <a:gd name="T58" fmla="*/ 561 w 1120"/>
                <a:gd name="T59" fmla="*/ 0 h 1118"/>
                <a:gd name="T60" fmla="*/ 719 w 1120"/>
                <a:gd name="T61" fmla="*/ 110 h 1118"/>
                <a:gd name="T62" fmla="*/ 710 w 1120"/>
                <a:gd name="T63" fmla="*/ 237 h 1118"/>
                <a:gd name="T64" fmla="*/ 604 w 1120"/>
                <a:gd name="T65" fmla="*/ 340 h 1118"/>
                <a:gd name="T66" fmla="*/ 689 w 1120"/>
                <a:gd name="T67" fmla="*/ 486 h 1118"/>
                <a:gd name="T68" fmla="*/ 853 w 1120"/>
                <a:gd name="T69" fmla="*/ 442 h 1118"/>
                <a:gd name="T70" fmla="*/ 885 w 1120"/>
                <a:gd name="T71" fmla="*/ 366 h 1118"/>
                <a:gd name="T72" fmla="*/ 986 w 1120"/>
                <a:gd name="T73" fmla="*/ 37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0" h="1118">
                  <a:moveTo>
                    <a:pt x="986" y="371"/>
                  </a:moveTo>
                  <a:cubicBezTo>
                    <a:pt x="1035" y="430"/>
                    <a:pt x="1079" y="493"/>
                    <a:pt x="1120" y="559"/>
                  </a:cubicBezTo>
                  <a:cubicBezTo>
                    <a:pt x="1119" y="559"/>
                    <a:pt x="1119" y="559"/>
                    <a:pt x="1119" y="559"/>
                  </a:cubicBezTo>
                  <a:cubicBezTo>
                    <a:pt x="1053" y="599"/>
                    <a:pt x="990" y="644"/>
                    <a:pt x="931" y="693"/>
                  </a:cubicBezTo>
                  <a:cubicBezTo>
                    <a:pt x="884" y="731"/>
                    <a:pt x="884" y="776"/>
                    <a:pt x="926" y="794"/>
                  </a:cubicBezTo>
                  <a:cubicBezTo>
                    <a:pt x="959" y="807"/>
                    <a:pt x="987" y="820"/>
                    <a:pt x="1002" y="826"/>
                  </a:cubicBezTo>
                  <a:cubicBezTo>
                    <a:pt x="1055" y="848"/>
                    <a:pt x="1075" y="921"/>
                    <a:pt x="1046" y="990"/>
                  </a:cubicBezTo>
                  <a:cubicBezTo>
                    <a:pt x="1018" y="1058"/>
                    <a:pt x="953" y="1097"/>
                    <a:pt x="900" y="1075"/>
                  </a:cubicBezTo>
                  <a:cubicBezTo>
                    <a:pt x="877" y="1066"/>
                    <a:pt x="836" y="1022"/>
                    <a:pt x="797" y="969"/>
                  </a:cubicBezTo>
                  <a:cubicBezTo>
                    <a:pt x="762" y="920"/>
                    <a:pt x="707" y="912"/>
                    <a:pt x="670" y="960"/>
                  </a:cubicBezTo>
                  <a:cubicBezTo>
                    <a:pt x="630" y="1010"/>
                    <a:pt x="593" y="1063"/>
                    <a:pt x="560" y="1118"/>
                  </a:cubicBezTo>
                  <a:cubicBezTo>
                    <a:pt x="560" y="1118"/>
                    <a:pt x="560" y="1118"/>
                    <a:pt x="560" y="1118"/>
                  </a:cubicBezTo>
                  <a:cubicBezTo>
                    <a:pt x="519" y="1052"/>
                    <a:pt x="475" y="990"/>
                    <a:pt x="426" y="930"/>
                  </a:cubicBezTo>
                  <a:cubicBezTo>
                    <a:pt x="387" y="883"/>
                    <a:pt x="343" y="883"/>
                    <a:pt x="325" y="926"/>
                  </a:cubicBezTo>
                  <a:cubicBezTo>
                    <a:pt x="312" y="959"/>
                    <a:pt x="299" y="987"/>
                    <a:pt x="293" y="1002"/>
                  </a:cubicBezTo>
                  <a:cubicBezTo>
                    <a:pt x="271" y="1055"/>
                    <a:pt x="198" y="1074"/>
                    <a:pt x="129" y="1046"/>
                  </a:cubicBezTo>
                  <a:cubicBezTo>
                    <a:pt x="60" y="1018"/>
                    <a:pt x="22" y="952"/>
                    <a:pt x="44" y="900"/>
                  </a:cubicBezTo>
                  <a:cubicBezTo>
                    <a:pt x="53" y="877"/>
                    <a:pt x="97" y="835"/>
                    <a:pt x="150" y="797"/>
                  </a:cubicBezTo>
                  <a:cubicBezTo>
                    <a:pt x="199" y="761"/>
                    <a:pt x="207" y="707"/>
                    <a:pt x="159" y="669"/>
                  </a:cubicBezTo>
                  <a:cubicBezTo>
                    <a:pt x="108" y="630"/>
                    <a:pt x="56" y="593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1"/>
                  </a:cubicBezTo>
                  <a:cubicBezTo>
                    <a:pt x="148" y="353"/>
                    <a:pt x="203" y="361"/>
                    <a:pt x="238" y="410"/>
                  </a:cubicBezTo>
                  <a:cubicBezTo>
                    <a:pt x="276" y="463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1"/>
                  </a:cubicBezTo>
                  <a:cubicBezTo>
                    <a:pt x="515" y="362"/>
                    <a:pt x="496" y="289"/>
                    <a:pt x="443" y="267"/>
                  </a:cubicBezTo>
                  <a:cubicBezTo>
                    <a:pt x="428" y="261"/>
                    <a:pt x="400" y="248"/>
                    <a:pt x="367" y="234"/>
                  </a:cubicBezTo>
                  <a:cubicBezTo>
                    <a:pt x="324" y="217"/>
                    <a:pt x="325" y="172"/>
                    <a:pt x="372" y="134"/>
                  </a:cubicBezTo>
                  <a:cubicBezTo>
                    <a:pt x="431" y="85"/>
                    <a:pt x="494" y="40"/>
                    <a:pt x="560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616" y="33"/>
                    <a:pt x="668" y="70"/>
                    <a:pt x="719" y="110"/>
                  </a:cubicBezTo>
                  <a:cubicBezTo>
                    <a:pt x="767" y="147"/>
                    <a:pt x="759" y="202"/>
                    <a:pt x="710" y="237"/>
                  </a:cubicBezTo>
                  <a:cubicBezTo>
                    <a:pt x="657" y="276"/>
                    <a:pt x="613" y="317"/>
                    <a:pt x="604" y="340"/>
                  </a:cubicBezTo>
                  <a:cubicBezTo>
                    <a:pt x="582" y="393"/>
                    <a:pt x="620" y="458"/>
                    <a:pt x="689" y="486"/>
                  </a:cubicBezTo>
                  <a:cubicBezTo>
                    <a:pt x="758" y="515"/>
                    <a:pt x="831" y="495"/>
                    <a:pt x="853" y="442"/>
                  </a:cubicBezTo>
                  <a:cubicBezTo>
                    <a:pt x="859" y="427"/>
                    <a:pt x="872" y="399"/>
                    <a:pt x="885" y="366"/>
                  </a:cubicBezTo>
                  <a:cubicBezTo>
                    <a:pt x="903" y="324"/>
                    <a:pt x="948" y="324"/>
                    <a:pt x="986" y="371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4487319" y="2723394"/>
              <a:ext cx="1728136" cy="1727200"/>
            </a:xfrm>
            <a:custGeom>
              <a:avLst/>
              <a:gdLst>
                <a:gd name="T0" fmla="*/ 134 w 1120"/>
                <a:gd name="T1" fmla="*/ 748 h 1119"/>
                <a:gd name="T2" fmla="*/ 0 w 1120"/>
                <a:gd name="T3" fmla="*/ 560 h 1119"/>
                <a:gd name="T4" fmla="*/ 1 w 1120"/>
                <a:gd name="T5" fmla="*/ 560 h 1119"/>
                <a:gd name="T6" fmla="*/ 189 w 1120"/>
                <a:gd name="T7" fmla="*/ 426 h 1119"/>
                <a:gd name="T8" fmla="*/ 194 w 1120"/>
                <a:gd name="T9" fmla="*/ 325 h 1119"/>
                <a:gd name="T10" fmla="*/ 118 w 1120"/>
                <a:gd name="T11" fmla="*/ 292 h 1119"/>
                <a:gd name="T12" fmla="*/ 74 w 1120"/>
                <a:gd name="T13" fmla="*/ 129 h 1119"/>
                <a:gd name="T14" fmla="*/ 220 w 1120"/>
                <a:gd name="T15" fmla="*/ 44 h 1119"/>
                <a:gd name="T16" fmla="*/ 323 w 1120"/>
                <a:gd name="T17" fmla="*/ 150 h 1119"/>
                <a:gd name="T18" fmla="*/ 450 w 1120"/>
                <a:gd name="T19" fmla="*/ 159 h 1119"/>
                <a:gd name="T20" fmla="*/ 560 w 1120"/>
                <a:gd name="T21" fmla="*/ 0 h 1119"/>
                <a:gd name="T22" fmla="*/ 560 w 1120"/>
                <a:gd name="T23" fmla="*/ 0 h 1119"/>
                <a:gd name="T24" fmla="*/ 694 w 1120"/>
                <a:gd name="T25" fmla="*/ 188 h 1119"/>
                <a:gd name="T26" fmla="*/ 795 w 1120"/>
                <a:gd name="T27" fmla="*/ 193 h 1119"/>
                <a:gd name="T28" fmla="*/ 827 w 1120"/>
                <a:gd name="T29" fmla="*/ 117 h 1119"/>
                <a:gd name="T30" fmla="*/ 991 w 1120"/>
                <a:gd name="T31" fmla="*/ 73 h 1119"/>
                <a:gd name="T32" fmla="*/ 1076 w 1120"/>
                <a:gd name="T33" fmla="*/ 219 h 1119"/>
                <a:gd name="T34" fmla="*/ 970 w 1120"/>
                <a:gd name="T35" fmla="*/ 322 h 1119"/>
                <a:gd name="T36" fmla="*/ 961 w 1120"/>
                <a:gd name="T37" fmla="*/ 449 h 1119"/>
                <a:gd name="T38" fmla="*/ 1120 w 1120"/>
                <a:gd name="T39" fmla="*/ 559 h 1119"/>
                <a:gd name="T40" fmla="*/ 1120 w 1120"/>
                <a:gd name="T41" fmla="*/ 560 h 1119"/>
                <a:gd name="T42" fmla="*/ 1010 w 1120"/>
                <a:gd name="T43" fmla="*/ 718 h 1119"/>
                <a:gd name="T44" fmla="*/ 882 w 1120"/>
                <a:gd name="T45" fmla="*/ 709 h 1119"/>
                <a:gd name="T46" fmla="*/ 779 w 1120"/>
                <a:gd name="T47" fmla="*/ 603 h 1119"/>
                <a:gd name="T48" fmla="*/ 633 w 1120"/>
                <a:gd name="T49" fmla="*/ 688 h 1119"/>
                <a:gd name="T50" fmla="*/ 677 w 1120"/>
                <a:gd name="T51" fmla="*/ 852 h 1119"/>
                <a:gd name="T52" fmla="*/ 753 w 1120"/>
                <a:gd name="T53" fmla="*/ 884 h 1119"/>
                <a:gd name="T54" fmla="*/ 748 w 1120"/>
                <a:gd name="T55" fmla="*/ 985 h 1119"/>
                <a:gd name="T56" fmla="*/ 560 w 1120"/>
                <a:gd name="T57" fmla="*/ 1119 h 1119"/>
                <a:gd name="T58" fmla="*/ 559 w 1120"/>
                <a:gd name="T59" fmla="*/ 1119 h 1119"/>
                <a:gd name="T60" fmla="*/ 401 w 1120"/>
                <a:gd name="T61" fmla="*/ 1009 h 1119"/>
                <a:gd name="T62" fmla="*/ 410 w 1120"/>
                <a:gd name="T63" fmla="*/ 881 h 1119"/>
                <a:gd name="T64" fmla="*/ 516 w 1120"/>
                <a:gd name="T65" fmla="*/ 779 h 1119"/>
                <a:gd name="T66" fmla="*/ 431 w 1120"/>
                <a:gd name="T67" fmla="*/ 632 h 1119"/>
                <a:gd name="T68" fmla="*/ 267 w 1120"/>
                <a:gd name="T69" fmla="*/ 676 h 1119"/>
                <a:gd name="T70" fmla="*/ 235 w 1120"/>
                <a:gd name="T71" fmla="*/ 753 h 1119"/>
                <a:gd name="T72" fmla="*/ 134 w 1120"/>
                <a:gd name="T73" fmla="*/ 748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0" h="1119">
                  <a:moveTo>
                    <a:pt x="134" y="748"/>
                  </a:moveTo>
                  <a:cubicBezTo>
                    <a:pt x="85" y="689"/>
                    <a:pt x="41" y="626"/>
                    <a:pt x="0" y="560"/>
                  </a:cubicBezTo>
                  <a:cubicBezTo>
                    <a:pt x="1" y="560"/>
                    <a:pt x="1" y="560"/>
                    <a:pt x="1" y="560"/>
                  </a:cubicBezTo>
                  <a:cubicBezTo>
                    <a:pt x="67" y="519"/>
                    <a:pt x="130" y="475"/>
                    <a:pt x="189" y="426"/>
                  </a:cubicBezTo>
                  <a:cubicBezTo>
                    <a:pt x="236" y="387"/>
                    <a:pt x="236" y="342"/>
                    <a:pt x="194" y="325"/>
                  </a:cubicBezTo>
                  <a:cubicBezTo>
                    <a:pt x="161" y="312"/>
                    <a:pt x="133" y="299"/>
                    <a:pt x="118" y="292"/>
                  </a:cubicBezTo>
                  <a:cubicBezTo>
                    <a:pt x="65" y="271"/>
                    <a:pt x="45" y="198"/>
                    <a:pt x="74" y="129"/>
                  </a:cubicBezTo>
                  <a:cubicBezTo>
                    <a:pt x="102" y="60"/>
                    <a:pt x="167" y="22"/>
                    <a:pt x="220" y="44"/>
                  </a:cubicBezTo>
                  <a:cubicBezTo>
                    <a:pt x="243" y="53"/>
                    <a:pt x="284" y="97"/>
                    <a:pt x="323" y="150"/>
                  </a:cubicBezTo>
                  <a:cubicBezTo>
                    <a:pt x="358" y="199"/>
                    <a:pt x="413" y="207"/>
                    <a:pt x="450" y="159"/>
                  </a:cubicBezTo>
                  <a:cubicBezTo>
                    <a:pt x="490" y="108"/>
                    <a:pt x="527" y="55"/>
                    <a:pt x="560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1" y="66"/>
                    <a:pt x="645" y="129"/>
                    <a:pt x="694" y="188"/>
                  </a:cubicBezTo>
                  <a:cubicBezTo>
                    <a:pt x="733" y="235"/>
                    <a:pt x="777" y="235"/>
                    <a:pt x="795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9" y="64"/>
                    <a:pt x="922" y="44"/>
                    <a:pt x="991" y="73"/>
                  </a:cubicBezTo>
                  <a:cubicBezTo>
                    <a:pt x="1060" y="101"/>
                    <a:pt x="1098" y="166"/>
                    <a:pt x="1076" y="219"/>
                  </a:cubicBezTo>
                  <a:cubicBezTo>
                    <a:pt x="1067" y="242"/>
                    <a:pt x="1023" y="283"/>
                    <a:pt x="970" y="322"/>
                  </a:cubicBezTo>
                  <a:cubicBezTo>
                    <a:pt x="921" y="357"/>
                    <a:pt x="913" y="412"/>
                    <a:pt x="961" y="449"/>
                  </a:cubicBezTo>
                  <a:cubicBezTo>
                    <a:pt x="1012" y="489"/>
                    <a:pt x="1064" y="526"/>
                    <a:pt x="1120" y="559"/>
                  </a:cubicBezTo>
                  <a:cubicBezTo>
                    <a:pt x="1120" y="560"/>
                    <a:pt x="1120" y="560"/>
                    <a:pt x="1120" y="560"/>
                  </a:cubicBezTo>
                  <a:cubicBezTo>
                    <a:pt x="1086" y="615"/>
                    <a:pt x="1049" y="668"/>
                    <a:pt x="1010" y="718"/>
                  </a:cubicBezTo>
                  <a:cubicBezTo>
                    <a:pt x="972" y="766"/>
                    <a:pt x="917" y="758"/>
                    <a:pt x="882" y="709"/>
                  </a:cubicBezTo>
                  <a:cubicBezTo>
                    <a:pt x="844" y="656"/>
                    <a:pt x="802" y="612"/>
                    <a:pt x="779" y="603"/>
                  </a:cubicBezTo>
                  <a:cubicBezTo>
                    <a:pt x="727" y="581"/>
                    <a:pt x="661" y="619"/>
                    <a:pt x="633" y="688"/>
                  </a:cubicBezTo>
                  <a:cubicBezTo>
                    <a:pt x="605" y="757"/>
                    <a:pt x="624" y="830"/>
                    <a:pt x="677" y="852"/>
                  </a:cubicBezTo>
                  <a:cubicBezTo>
                    <a:pt x="692" y="858"/>
                    <a:pt x="720" y="871"/>
                    <a:pt x="753" y="884"/>
                  </a:cubicBezTo>
                  <a:cubicBezTo>
                    <a:pt x="796" y="902"/>
                    <a:pt x="795" y="947"/>
                    <a:pt x="748" y="985"/>
                  </a:cubicBezTo>
                  <a:cubicBezTo>
                    <a:pt x="689" y="1034"/>
                    <a:pt x="626" y="1078"/>
                    <a:pt x="560" y="1119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04" y="1085"/>
                    <a:pt x="452" y="1049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1"/>
                    <a:pt x="431" y="632"/>
                  </a:cubicBezTo>
                  <a:cubicBezTo>
                    <a:pt x="362" y="604"/>
                    <a:pt x="289" y="624"/>
                    <a:pt x="267" y="676"/>
                  </a:cubicBezTo>
                  <a:cubicBezTo>
                    <a:pt x="261" y="692"/>
                    <a:pt x="248" y="720"/>
                    <a:pt x="235" y="753"/>
                  </a:cubicBezTo>
                  <a:cubicBezTo>
                    <a:pt x="217" y="795"/>
                    <a:pt x="172" y="795"/>
                    <a:pt x="134" y="748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5350919" y="1860730"/>
              <a:ext cx="1727200" cy="1727200"/>
            </a:xfrm>
            <a:custGeom>
              <a:avLst/>
              <a:gdLst>
                <a:gd name="T0" fmla="*/ 371 w 1119"/>
                <a:gd name="T1" fmla="*/ 133 h 1119"/>
                <a:gd name="T2" fmla="*/ 559 w 1119"/>
                <a:gd name="T3" fmla="*/ 0 h 1119"/>
                <a:gd name="T4" fmla="*/ 560 w 1119"/>
                <a:gd name="T5" fmla="*/ 0 h 1119"/>
                <a:gd name="T6" fmla="*/ 693 w 1119"/>
                <a:gd name="T7" fmla="*/ 189 h 1119"/>
                <a:gd name="T8" fmla="*/ 794 w 1119"/>
                <a:gd name="T9" fmla="*/ 193 h 1119"/>
                <a:gd name="T10" fmla="*/ 827 w 1119"/>
                <a:gd name="T11" fmla="*/ 117 h 1119"/>
                <a:gd name="T12" fmla="*/ 990 w 1119"/>
                <a:gd name="T13" fmla="*/ 73 h 1119"/>
                <a:gd name="T14" fmla="*/ 1076 w 1119"/>
                <a:gd name="T15" fmla="*/ 219 h 1119"/>
                <a:gd name="T16" fmla="*/ 970 w 1119"/>
                <a:gd name="T17" fmla="*/ 322 h 1119"/>
                <a:gd name="T18" fmla="*/ 960 w 1119"/>
                <a:gd name="T19" fmla="*/ 450 h 1119"/>
                <a:gd name="T20" fmla="*/ 1119 w 1119"/>
                <a:gd name="T21" fmla="*/ 560 h 1119"/>
                <a:gd name="T22" fmla="*/ 1119 w 1119"/>
                <a:gd name="T23" fmla="*/ 560 h 1119"/>
                <a:gd name="T24" fmla="*/ 931 w 1119"/>
                <a:gd name="T25" fmla="*/ 693 h 1119"/>
                <a:gd name="T26" fmla="*/ 926 w 1119"/>
                <a:gd name="T27" fmla="*/ 794 h 1119"/>
                <a:gd name="T28" fmla="*/ 1003 w 1119"/>
                <a:gd name="T29" fmla="*/ 827 h 1119"/>
                <a:gd name="T30" fmla="*/ 1047 w 1119"/>
                <a:gd name="T31" fmla="*/ 990 h 1119"/>
                <a:gd name="T32" fmla="*/ 900 w 1119"/>
                <a:gd name="T33" fmla="*/ 1076 h 1119"/>
                <a:gd name="T34" fmla="*/ 798 w 1119"/>
                <a:gd name="T35" fmla="*/ 970 h 1119"/>
                <a:gd name="T36" fmla="*/ 670 w 1119"/>
                <a:gd name="T37" fmla="*/ 960 h 1119"/>
                <a:gd name="T38" fmla="*/ 560 w 1119"/>
                <a:gd name="T39" fmla="*/ 1119 h 1119"/>
                <a:gd name="T40" fmla="*/ 560 w 1119"/>
                <a:gd name="T41" fmla="*/ 1119 h 1119"/>
                <a:gd name="T42" fmla="*/ 401 w 1119"/>
                <a:gd name="T43" fmla="*/ 1009 h 1119"/>
                <a:gd name="T44" fmla="*/ 410 w 1119"/>
                <a:gd name="T45" fmla="*/ 881 h 1119"/>
                <a:gd name="T46" fmla="*/ 516 w 1119"/>
                <a:gd name="T47" fmla="*/ 779 h 1119"/>
                <a:gd name="T48" fmla="*/ 431 w 1119"/>
                <a:gd name="T49" fmla="*/ 632 h 1119"/>
                <a:gd name="T50" fmla="*/ 268 w 1119"/>
                <a:gd name="T51" fmla="*/ 676 h 1119"/>
                <a:gd name="T52" fmla="*/ 235 w 1119"/>
                <a:gd name="T53" fmla="*/ 752 h 1119"/>
                <a:gd name="T54" fmla="*/ 134 w 1119"/>
                <a:gd name="T55" fmla="*/ 748 h 1119"/>
                <a:gd name="T56" fmla="*/ 0 w 1119"/>
                <a:gd name="T57" fmla="*/ 560 h 1119"/>
                <a:gd name="T58" fmla="*/ 0 w 1119"/>
                <a:gd name="T59" fmla="*/ 559 h 1119"/>
                <a:gd name="T60" fmla="*/ 110 w 1119"/>
                <a:gd name="T61" fmla="*/ 400 h 1119"/>
                <a:gd name="T62" fmla="*/ 238 w 1119"/>
                <a:gd name="T63" fmla="*/ 410 h 1119"/>
                <a:gd name="T64" fmla="*/ 341 w 1119"/>
                <a:gd name="T65" fmla="*/ 516 h 1119"/>
                <a:gd name="T66" fmla="*/ 487 w 1119"/>
                <a:gd name="T67" fmla="*/ 430 h 1119"/>
                <a:gd name="T68" fmla="*/ 443 w 1119"/>
                <a:gd name="T69" fmla="*/ 267 h 1119"/>
                <a:gd name="T70" fmla="*/ 367 w 1119"/>
                <a:gd name="T71" fmla="*/ 234 h 1119"/>
                <a:gd name="T72" fmla="*/ 371 w 1119"/>
                <a:gd name="T73" fmla="*/ 133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9" h="1119">
                  <a:moveTo>
                    <a:pt x="371" y="133"/>
                  </a:moveTo>
                  <a:cubicBezTo>
                    <a:pt x="431" y="85"/>
                    <a:pt x="493" y="40"/>
                    <a:pt x="559" y="0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00" y="66"/>
                    <a:pt x="645" y="129"/>
                    <a:pt x="693" y="189"/>
                  </a:cubicBezTo>
                  <a:cubicBezTo>
                    <a:pt x="732" y="235"/>
                    <a:pt x="777" y="236"/>
                    <a:pt x="794" y="193"/>
                  </a:cubicBezTo>
                  <a:cubicBezTo>
                    <a:pt x="808" y="160"/>
                    <a:pt x="821" y="132"/>
                    <a:pt x="827" y="117"/>
                  </a:cubicBezTo>
                  <a:cubicBezTo>
                    <a:pt x="848" y="64"/>
                    <a:pt x="922" y="45"/>
                    <a:pt x="990" y="73"/>
                  </a:cubicBezTo>
                  <a:cubicBezTo>
                    <a:pt x="1059" y="101"/>
                    <a:pt x="1097" y="167"/>
                    <a:pt x="1076" y="219"/>
                  </a:cubicBezTo>
                  <a:cubicBezTo>
                    <a:pt x="1066" y="242"/>
                    <a:pt x="1022" y="284"/>
                    <a:pt x="970" y="322"/>
                  </a:cubicBezTo>
                  <a:cubicBezTo>
                    <a:pt x="921" y="357"/>
                    <a:pt x="913" y="412"/>
                    <a:pt x="960" y="450"/>
                  </a:cubicBezTo>
                  <a:cubicBezTo>
                    <a:pt x="1011" y="489"/>
                    <a:pt x="1064" y="526"/>
                    <a:pt x="1119" y="560"/>
                  </a:cubicBezTo>
                  <a:cubicBezTo>
                    <a:pt x="1119" y="560"/>
                    <a:pt x="1119" y="560"/>
                    <a:pt x="1119" y="560"/>
                  </a:cubicBezTo>
                  <a:cubicBezTo>
                    <a:pt x="1053" y="600"/>
                    <a:pt x="990" y="645"/>
                    <a:pt x="931" y="693"/>
                  </a:cubicBezTo>
                  <a:cubicBezTo>
                    <a:pt x="884" y="732"/>
                    <a:pt x="884" y="777"/>
                    <a:pt x="926" y="794"/>
                  </a:cubicBezTo>
                  <a:cubicBezTo>
                    <a:pt x="959" y="808"/>
                    <a:pt x="987" y="820"/>
                    <a:pt x="1003" y="827"/>
                  </a:cubicBezTo>
                  <a:cubicBezTo>
                    <a:pt x="1055" y="848"/>
                    <a:pt x="1075" y="922"/>
                    <a:pt x="1047" y="990"/>
                  </a:cubicBezTo>
                  <a:cubicBezTo>
                    <a:pt x="1018" y="1059"/>
                    <a:pt x="953" y="1097"/>
                    <a:pt x="900" y="1076"/>
                  </a:cubicBezTo>
                  <a:cubicBezTo>
                    <a:pt x="878" y="1066"/>
                    <a:pt x="836" y="1022"/>
                    <a:pt x="798" y="970"/>
                  </a:cubicBezTo>
                  <a:cubicBezTo>
                    <a:pt x="762" y="920"/>
                    <a:pt x="707" y="913"/>
                    <a:pt x="670" y="960"/>
                  </a:cubicBezTo>
                  <a:cubicBezTo>
                    <a:pt x="630" y="1011"/>
                    <a:pt x="594" y="1064"/>
                    <a:pt x="560" y="1119"/>
                  </a:cubicBezTo>
                  <a:cubicBezTo>
                    <a:pt x="560" y="1119"/>
                    <a:pt x="560" y="1119"/>
                    <a:pt x="560" y="1119"/>
                  </a:cubicBezTo>
                  <a:cubicBezTo>
                    <a:pt x="505" y="1085"/>
                    <a:pt x="452" y="1048"/>
                    <a:pt x="401" y="1009"/>
                  </a:cubicBezTo>
                  <a:cubicBezTo>
                    <a:pt x="353" y="972"/>
                    <a:pt x="361" y="917"/>
                    <a:pt x="410" y="881"/>
                  </a:cubicBezTo>
                  <a:cubicBezTo>
                    <a:pt x="463" y="843"/>
                    <a:pt x="507" y="801"/>
                    <a:pt x="516" y="779"/>
                  </a:cubicBezTo>
                  <a:cubicBezTo>
                    <a:pt x="538" y="726"/>
                    <a:pt x="500" y="660"/>
                    <a:pt x="431" y="632"/>
                  </a:cubicBezTo>
                  <a:cubicBezTo>
                    <a:pt x="362" y="604"/>
                    <a:pt x="289" y="624"/>
                    <a:pt x="268" y="676"/>
                  </a:cubicBezTo>
                  <a:cubicBezTo>
                    <a:pt x="261" y="691"/>
                    <a:pt x="248" y="720"/>
                    <a:pt x="235" y="752"/>
                  </a:cubicBezTo>
                  <a:cubicBezTo>
                    <a:pt x="218" y="795"/>
                    <a:pt x="173" y="795"/>
                    <a:pt x="134" y="748"/>
                  </a:cubicBezTo>
                  <a:cubicBezTo>
                    <a:pt x="86" y="688"/>
                    <a:pt x="41" y="626"/>
                    <a:pt x="0" y="560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34" y="504"/>
                    <a:pt x="71" y="451"/>
                    <a:pt x="110" y="400"/>
                  </a:cubicBezTo>
                  <a:cubicBezTo>
                    <a:pt x="148" y="353"/>
                    <a:pt x="202" y="360"/>
                    <a:pt x="238" y="410"/>
                  </a:cubicBezTo>
                  <a:cubicBezTo>
                    <a:pt x="276" y="462"/>
                    <a:pt x="318" y="506"/>
                    <a:pt x="341" y="516"/>
                  </a:cubicBezTo>
                  <a:cubicBezTo>
                    <a:pt x="393" y="537"/>
                    <a:pt x="459" y="499"/>
                    <a:pt x="487" y="430"/>
                  </a:cubicBezTo>
                  <a:cubicBezTo>
                    <a:pt x="515" y="362"/>
                    <a:pt x="496" y="288"/>
                    <a:pt x="443" y="267"/>
                  </a:cubicBezTo>
                  <a:cubicBezTo>
                    <a:pt x="428" y="260"/>
                    <a:pt x="399" y="248"/>
                    <a:pt x="367" y="234"/>
                  </a:cubicBezTo>
                  <a:cubicBezTo>
                    <a:pt x="324" y="217"/>
                    <a:pt x="324" y="172"/>
                    <a:pt x="371" y="133"/>
                  </a:cubicBezTo>
                  <a:close/>
                </a:path>
              </a:pathLst>
            </a:custGeom>
            <a:solidFill>
              <a:srgbClr val="0DEF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5350919" y="3586059"/>
              <a:ext cx="1727200" cy="1729071"/>
            </a:xfrm>
            <a:custGeom>
              <a:avLst/>
              <a:gdLst>
                <a:gd name="T0" fmla="*/ 748 w 1119"/>
                <a:gd name="T1" fmla="*/ 986 h 1120"/>
                <a:gd name="T2" fmla="*/ 560 w 1119"/>
                <a:gd name="T3" fmla="*/ 1120 h 1120"/>
                <a:gd name="T4" fmla="*/ 559 w 1119"/>
                <a:gd name="T5" fmla="*/ 1119 h 1120"/>
                <a:gd name="T6" fmla="*/ 426 w 1119"/>
                <a:gd name="T7" fmla="*/ 931 h 1120"/>
                <a:gd name="T8" fmla="*/ 325 w 1119"/>
                <a:gd name="T9" fmla="*/ 926 h 1120"/>
                <a:gd name="T10" fmla="*/ 292 w 1119"/>
                <a:gd name="T11" fmla="*/ 1002 h 1120"/>
                <a:gd name="T12" fmla="*/ 129 w 1119"/>
                <a:gd name="T13" fmla="*/ 1046 h 1120"/>
                <a:gd name="T14" fmla="*/ 43 w 1119"/>
                <a:gd name="T15" fmla="*/ 900 h 1120"/>
                <a:gd name="T16" fmla="*/ 150 w 1119"/>
                <a:gd name="T17" fmla="*/ 798 h 1120"/>
                <a:gd name="T18" fmla="*/ 159 w 1119"/>
                <a:gd name="T19" fmla="*/ 670 h 1120"/>
                <a:gd name="T20" fmla="*/ 0 w 1119"/>
                <a:gd name="T21" fmla="*/ 560 h 1120"/>
                <a:gd name="T22" fmla="*/ 0 w 1119"/>
                <a:gd name="T23" fmla="*/ 560 h 1120"/>
                <a:gd name="T24" fmla="*/ 188 w 1119"/>
                <a:gd name="T25" fmla="*/ 426 h 1120"/>
                <a:gd name="T26" fmla="*/ 193 w 1119"/>
                <a:gd name="T27" fmla="*/ 325 h 1120"/>
                <a:gd name="T28" fmla="*/ 117 w 1119"/>
                <a:gd name="T29" fmla="*/ 293 h 1120"/>
                <a:gd name="T30" fmla="*/ 73 w 1119"/>
                <a:gd name="T31" fmla="*/ 129 h 1120"/>
                <a:gd name="T32" fmla="*/ 219 w 1119"/>
                <a:gd name="T33" fmla="*/ 44 h 1120"/>
                <a:gd name="T34" fmla="*/ 322 w 1119"/>
                <a:gd name="T35" fmla="*/ 150 h 1120"/>
                <a:gd name="T36" fmla="*/ 449 w 1119"/>
                <a:gd name="T37" fmla="*/ 159 h 1120"/>
                <a:gd name="T38" fmla="*/ 559 w 1119"/>
                <a:gd name="T39" fmla="*/ 1 h 1120"/>
                <a:gd name="T40" fmla="*/ 560 w 1119"/>
                <a:gd name="T41" fmla="*/ 0 h 1120"/>
                <a:gd name="T42" fmla="*/ 718 w 1119"/>
                <a:gd name="T43" fmla="*/ 110 h 1120"/>
                <a:gd name="T44" fmla="*/ 709 w 1119"/>
                <a:gd name="T45" fmla="*/ 238 h 1120"/>
                <a:gd name="T46" fmla="*/ 603 w 1119"/>
                <a:gd name="T47" fmla="*/ 341 h 1120"/>
                <a:gd name="T48" fmla="*/ 688 w 1119"/>
                <a:gd name="T49" fmla="*/ 487 h 1120"/>
                <a:gd name="T50" fmla="*/ 852 w 1119"/>
                <a:gd name="T51" fmla="*/ 443 h 1120"/>
                <a:gd name="T52" fmla="*/ 884 w 1119"/>
                <a:gd name="T53" fmla="*/ 367 h 1120"/>
                <a:gd name="T54" fmla="*/ 985 w 1119"/>
                <a:gd name="T55" fmla="*/ 372 h 1120"/>
                <a:gd name="T56" fmla="*/ 1119 w 1119"/>
                <a:gd name="T57" fmla="*/ 560 h 1120"/>
                <a:gd name="T58" fmla="*/ 1119 w 1119"/>
                <a:gd name="T59" fmla="*/ 561 h 1120"/>
                <a:gd name="T60" fmla="*/ 1009 w 1119"/>
                <a:gd name="T61" fmla="*/ 719 h 1120"/>
                <a:gd name="T62" fmla="*/ 881 w 1119"/>
                <a:gd name="T63" fmla="*/ 710 h 1120"/>
                <a:gd name="T64" fmla="*/ 779 w 1119"/>
                <a:gd name="T65" fmla="*/ 604 h 1120"/>
                <a:gd name="T66" fmla="*/ 632 w 1119"/>
                <a:gd name="T67" fmla="*/ 689 h 1120"/>
                <a:gd name="T68" fmla="*/ 676 w 1119"/>
                <a:gd name="T69" fmla="*/ 853 h 1120"/>
                <a:gd name="T70" fmla="*/ 752 w 1119"/>
                <a:gd name="T71" fmla="*/ 885 h 1120"/>
                <a:gd name="T72" fmla="*/ 748 w 1119"/>
                <a:gd name="T73" fmla="*/ 986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9" h="1120">
                  <a:moveTo>
                    <a:pt x="748" y="986"/>
                  </a:moveTo>
                  <a:cubicBezTo>
                    <a:pt x="688" y="1035"/>
                    <a:pt x="626" y="1079"/>
                    <a:pt x="560" y="1120"/>
                  </a:cubicBezTo>
                  <a:cubicBezTo>
                    <a:pt x="559" y="1119"/>
                    <a:pt x="559" y="1119"/>
                    <a:pt x="559" y="1119"/>
                  </a:cubicBezTo>
                  <a:cubicBezTo>
                    <a:pt x="519" y="1053"/>
                    <a:pt x="474" y="990"/>
                    <a:pt x="426" y="931"/>
                  </a:cubicBezTo>
                  <a:cubicBezTo>
                    <a:pt x="387" y="884"/>
                    <a:pt x="342" y="884"/>
                    <a:pt x="325" y="926"/>
                  </a:cubicBezTo>
                  <a:cubicBezTo>
                    <a:pt x="312" y="959"/>
                    <a:pt x="299" y="987"/>
                    <a:pt x="292" y="1002"/>
                  </a:cubicBezTo>
                  <a:cubicBezTo>
                    <a:pt x="271" y="1055"/>
                    <a:pt x="197" y="1075"/>
                    <a:pt x="129" y="1046"/>
                  </a:cubicBezTo>
                  <a:cubicBezTo>
                    <a:pt x="60" y="1018"/>
                    <a:pt x="22" y="953"/>
                    <a:pt x="43" y="900"/>
                  </a:cubicBezTo>
                  <a:cubicBezTo>
                    <a:pt x="53" y="878"/>
                    <a:pt x="97" y="836"/>
                    <a:pt x="150" y="798"/>
                  </a:cubicBezTo>
                  <a:cubicBezTo>
                    <a:pt x="199" y="762"/>
                    <a:pt x="206" y="707"/>
                    <a:pt x="159" y="670"/>
                  </a:cubicBezTo>
                  <a:cubicBezTo>
                    <a:pt x="108" y="630"/>
                    <a:pt x="55" y="593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66" y="519"/>
                    <a:pt x="129" y="475"/>
                    <a:pt x="188" y="426"/>
                  </a:cubicBezTo>
                  <a:cubicBezTo>
                    <a:pt x="235" y="388"/>
                    <a:pt x="235" y="343"/>
                    <a:pt x="193" y="325"/>
                  </a:cubicBezTo>
                  <a:cubicBezTo>
                    <a:pt x="160" y="312"/>
                    <a:pt x="132" y="299"/>
                    <a:pt x="117" y="293"/>
                  </a:cubicBezTo>
                  <a:cubicBezTo>
                    <a:pt x="64" y="271"/>
                    <a:pt x="44" y="198"/>
                    <a:pt x="73" y="129"/>
                  </a:cubicBezTo>
                  <a:cubicBezTo>
                    <a:pt x="101" y="60"/>
                    <a:pt x="166" y="22"/>
                    <a:pt x="219" y="44"/>
                  </a:cubicBezTo>
                  <a:cubicBezTo>
                    <a:pt x="242" y="53"/>
                    <a:pt x="283" y="97"/>
                    <a:pt x="322" y="150"/>
                  </a:cubicBezTo>
                  <a:cubicBezTo>
                    <a:pt x="357" y="199"/>
                    <a:pt x="412" y="207"/>
                    <a:pt x="449" y="159"/>
                  </a:cubicBezTo>
                  <a:cubicBezTo>
                    <a:pt x="489" y="108"/>
                    <a:pt x="526" y="56"/>
                    <a:pt x="559" y="1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615" y="34"/>
                    <a:pt x="667" y="71"/>
                    <a:pt x="718" y="110"/>
                  </a:cubicBezTo>
                  <a:cubicBezTo>
                    <a:pt x="766" y="148"/>
                    <a:pt x="758" y="203"/>
                    <a:pt x="709" y="238"/>
                  </a:cubicBezTo>
                  <a:cubicBezTo>
                    <a:pt x="656" y="276"/>
                    <a:pt x="612" y="318"/>
                    <a:pt x="603" y="341"/>
                  </a:cubicBezTo>
                  <a:cubicBezTo>
                    <a:pt x="581" y="393"/>
                    <a:pt x="619" y="459"/>
                    <a:pt x="688" y="487"/>
                  </a:cubicBezTo>
                  <a:cubicBezTo>
                    <a:pt x="757" y="515"/>
                    <a:pt x="830" y="496"/>
                    <a:pt x="852" y="443"/>
                  </a:cubicBezTo>
                  <a:cubicBezTo>
                    <a:pt x="858" y="428"/>
                    <a:pt x="871" y="400"/>
                    <a:pt x="884" y="367"/>
                  </a:cubicBezTo>
                  <a:cubicBezTo>
                    <a:pt x="902" y="324"/>
                    <a:pt x="947" y="325"/>
                    <a:pt x="985" y="372"/>
                  </a:cubicBezTo>
                  <a:cubicBezTo>
                    <a:pt x="1034" y="431"/>
                    <a:pt x="1078" y="494"/>
                    <a:pt x="1119" y="560"/>
                  </a:cubicBezTo>
                  <a:cubicBezTo>
                    <a:pt x="1119" y="561"/>
                    <a:pt x="1119" y="561"/>
                    <a:pt x="1119" y="561"/>
                  </a:cubicBezTo>
                  <a:cubicBezTo>
                    <a:pt x="1085" y="616"/>
                    <a:pt x="1049" y="669"/>
                    <a:pt x="1009" y="719"/>
                  </a:cubicBezTo>
                  <a:cubicBezTo>
                    <a:pt x="972" y="767"/>
                    <a:pt x="917" y="759"/>
                    <a:pt x="881" y="710"/>
                  </a:cubicBezTo>
                  <a:cubicBezTo>
                    <a:pt x="843" y="657"/>
                    <a:pt x="801" y="613"/>
                    <a:pt x="779" y="604"/>
                  </a:cubicBezTo>
                  <a:cubicBezTo>
                    <a:pt x="726" y="582"/>
                    <a:pt x="660" y="620"/>
                    <a:pt x="632" y="689"/>
                  </a:cubicBezTo>
                  <a:cubicBezTo>
                    <a:pt x="604" y="758"/>
                    <a:pt x="624" y="831"/>
                    <a:pt x="676" y="853"/>
                  </a:cubicBezTo>
                  <a:cubicBezTo>
                    <a:pt x="691" y="859"/>
                    <a:pt x="720" y="872"/>
                    <a:pt x="752" y="885"/>
                  </a:cubicBezTo>
                  <a:cubicBezTo>
                    <a:pt x="795" y="903"/>
                    <a:pt x="795" y="948"/>
                    <a:pt x="748" y="986"/>
                  </a:cubicBezTo>
                  <a:close/>
                </a:path>
              </a:pathLst>
            </a:custGeom>
            <a:solidFill>
              <a:srgbClr val="0DEFFA"/>
            </a:solidFill>
            <a:ln>
              <a:solidFill>
                <a:srgbClr val="0DEFFA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43"/>
          <p:cNvSpPr>
            <a:spLocks noEditPoints="1"/>
          </p:cNvSpPr>
          <p:nvPr/>
        </p:nvSpPr>
        <p:spPr bwMode="auto">
          <a:xfrm>
            <a:off x="6203383" y="2346454"/>
            <a:ext cx="525463" cy="447675"/>
          </a:xfrm>
          <a:custGeom>
            <a:avLst/>
            <a:gdLst>
              <a:gd name="T0" fmla="*/ 44 w 57"/>
              <a:gd name="T1" fmla="*/ 17 h 48"/>
              <a:gd name="T2" fmla="*/ 22 w 57"/>
              <a:gd name="T3" fmla="*/ 0 h 48"/>
              <a:gd name="T4" fmla="*/ 0 w 57"/>
              <a:gd name="T5" fmla="*/ 17 h 48"/>
              <a:gd name="T6" fmla="*/ 7 w 57"/>
              <a:gd name="T7" fmla="*/ 30 h 48"/>
              <a:gd name="T8" fmla="*/ 7 w 57"/>
              <a:gd name="T9" fmla="*/ 41 h 48"/>
              <a:gd name="T10" fmla="*/ 16 w 57"/>
              <a:gd name="T11" fmla="*/ 34 h 48"/>
              <a:gd name="T12" fmla="*/ 22 w 57"/>
              <a:gd name="T13" fmla="*/ 35 h 48"/>
              <a:gd name="T14" fmla="*/ 44 w 57"/>
              <a:gd name="T15" fmla="*/ 17 h 48"/>
              <a:gd name="T16" fmla="*/ 22 w 57"/>
              <a:gd name="T17" fmla="*/ 31 h 48"/>
              <a:gd name="T18" fmla="*/ 16 w 57"/>
              <a:gd name="T19" fmla="*/ 30 h 48"/>
              <a:gd name="T20" fmla="*/ 10 w 57"/>
              <a:gd name="T21" fmla="*/ 35 h 48"/>
              <a:gd name="T22" fmla="*/ 9 w 57"/>
              <a:gd name="T23" fmla="*/ 28 h 48"/>
              <a:gd name="T24" fmla="*/ 3 w 57"/>
              <a:gd name="T25" fmla="*/ 17 h 48"/>
              <a:gd name="T26" fmla="*/ 22 w 57"/>
              <a:gd name="T27" fmla="*/ 3 h 48"/>
              <a:gd name="T28" fmla="*/ 40 w 57"/>
              <a:gd name="T29" fmla="*/ 17 h 48"/>
              <a:gd name="T30" fmla="*/ 22 w 57"/>
              <a:gd name="T31" fmla="*/ 31 h 48"/>
              <a:gd name="T32" fmla="*/ 45 w 57"/>
              <a:gd name="T33" fmla="*/ 11 h 48"/>
              <a:gd name="T34" fmla="*/ 47 w 57"/>
              <a:gd name="T35" fmla="*/ 18 h 48"/>
              <a:gd name="T36" fmla="*/ 40 w 57"/>
              <a:gd name="T37" fmla="*/ 32 h 48"/>
              <a:gd name="T38" fmla="*/ 23 w 57"/>
              <a:gd name="T39" fmla="*/ 37 h 48"/>
              <a:gd name="T40" fmla="*/ 23 w 57"/>
              <a:gd name="T41" fmla="*/ 37 h 48"/>
              <a:gd name="T42" fmla="*/ 37 w 57"/>
              <a:gd name="T43" fmla="*/ 42 h 48"/>
              <a:gd name="T44" fmla="*/ 42 w 57"/>
              <a:gd name="T45" fmla="*/ 41 h 48"/>
              <a:gd name="T46" fmla="*/ 50 w 57"/>
              <a:gd name="T47" fmla="*/ 48 h 48"/>
              <a:gd name="T48" fmla="*/ 51 w 57"/>
              <a:gd name="T49" fmla="*/ 38 h 48"/>
              <a:gd name="T50" fmla="*/ 57 w 57"/>
              <a:gd name="T51" fmla="*/ 26 h 48"/>
              <a:gd name="T52" fmla="*/ 45 w 57"/>
              <a:gd name="T53" fmla="*/ 1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7" h="48">
                <a:moveTo>
                  <a:pt x="44" y="17"/>
                </a:moveTo>
                <a:cubicBezTo>
                  <a:pt x="44" y="7"/>
                  <a:pt x="34" y="0"/>
                  <a:pt x="22" y="0"/>
                </a:cubicBezTo>
                <a:cubicBezTo>
                  <a:pt x="10" y="0"/>
                  <a:pt x="0" y="7"/>
                  <a:pt x="0" y="17"/>
                </a:cubicBezTo>
                <a:cubicBezTo>
                  <a:pt x="0" y="22"/>
                  <a:pt x="2" y="27"/>
                  <a:pt x="7" y="30"/>
                </a:cubicBezTo>
                <a:cubicBezTo>
                  <a:pt x="7" y="41"/>
                  <a:pt x="7" y="41"/>
                  <a:pt x="7" y="41"/>
                </a:cubicBezTo>
                <a:cubicBezTo>
                  <a:pt x="16" y="34"/>
                  <a:pt x="16" y="34"/>
                  <a:pt x="16" y="34"/>
                </a:cubicBezTo>
                <a:cubicBezTo>
                  <a:pt x="18" y="34"/>
                  <a:pt x="20" y="35"/>
                  <a:pt x="22" y="35"/>
                </a:cubicBezTo>
                <a:cubicBezTo>
                  <a:pt x="34" y="35"/>
                  <a:pt x="44" y="27"/>
                  <a:pt x="44" y="17"/>
                </a:cubicBezTo>
                <a:close/>
                <a:moveTo>
                  <a:pt x="22" y="31"/>
                </a:moveTo>
                <a:cubicBezTo>
                  <a:pt x="19" y="31"/>
                  <a:pt x="18" y="31"/>
                  <a:pt x="16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28"/>
                  <a:pt x="9" y="28"/>
                  <a:pt x="9" y="28"/>
                </a:cubicBezTo>
                <a:cubicBezTo>
                  <a:pt x="6" y="25"/>
                  <a:pt x="3" y="22"/>
                  <a:pt x="3" y="17"/>
                </a:cubicBezTo>
                <a:cubicBezTo>
                  <a:pt x="3" y="9"/>
                  <a:pt x="12" y="3"/>
                  <a:pt x="22" y="3"/>
                </a:cubicBezTo>
                <a:cubicBezTo>
                  <a:pt x="32" y="3"/>
                  <a:pt x="40" y="9"/>
                  <a:pt x="40" y="17"/>
                </a:cubicBezTo>
                <a:cubicBezTo>
                  <a:pt x="40" y="25"/>
                  <a:pt x="32" y="31"/>
                  <a:pt x="22" y="31"/>
                </a:cubicBezTo>
                <a:close/>
                <a:moveTo>
                  <a:pt x="45" y="11"/>
                </a:moveTo>
                <a:cubicBezTo>
                  <a:pt x="46" y="13"/>
                  <a:pt x="47" y="16"/>
                  <a:pt x="47" y="18"/>
                </a:cubicBezTo>
                <a:cubicBezTo>
                  <a:pt x="47" y="24"/>
                  <a:pt x="44" y="28"/>
                  <a:pt x="40" y="32"/>
                </a:cubicBezTo>
                <a:cubicBezTo>
                  <a:pt x="36" y="35"/>
                  <a:pt x="30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7" y="40"/>
                  <a:pt x="31" y="42"/>
                  <a:pt x="37" y="42"/>
                </a:cubicBezTo>
                <a:cubicBezTo>
                  <a:pt x="39" y="42"/>
                  <a:pt x="40" y="42"/>
                  <a:pt x="42" y="41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38"/>
                  <a:pt x="51" y="38"/>
                  <a:pt x="51" y="38"/>
                </a:cubicBezTo>
                <a:cubicBezTo>
                  <a:pt x="55" y="35"/>
                  <a:pt x="57" y="30"/>
                  <a:pt x="57" y="26"/>
                </a:cubicBezTo>
                <a:cubicBezTo>
                  <a:pt x="57" y="19"/>
                  <a:pt x="52" y="14"/>
                  <a:pt x="45" y="11"/>
                </a:cubicBez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8" name="Group 159"/>
          <p:cNvGrpSpPr>
            <a:grpSpLocks noChangeAspect="1"/>
          </p:cNvGrpSpPr>
          <p:nvPr/>
        </p:nvGrpSpPr>
        <p:grpSpPr bwMode="auto">
          <a:xfrm>
            <a:off x="5706018" y="4507934"/>
            <a:ext cx="495648" cy="408668"/>
            <a:chOff x="3173" y="1406"/>
            <a:chExt cx="359" cy="296"/>
          </a:xfrm>
          <a:solidFill>
            <a:srgbClr val="2B2A2F"/>
          </a:solidFill>
        </p:grpSpPr>
        <p:sp>
          <p:nvSpPr>
            <p:cNvPr id="49" name="Freeform 160"/>
            <p:cNvSpPr>
              <a:spLocks/>
            </p:cNvSpPr>
            <p:nvPr/>
          </p:nvSpPr>
          <p:spPr bwMode="auto">
            <a:xfrm>
              <a:off x="3173" y="1424"/>
              <a:ext cx="124" cy="260"/>
            </a:xfrm>
            <a:custGeom>
              <a:avLst/>
              <a:gdLst>
                <a:gd name="T0" fmla="*/ 14 w 21"/>
                <a:gd name="T1" fmla="*/ 29 h 44"/>
                <a:gd name="T2" fmla="*/ 16 w 21"/>
                <a:gd name="T3" fmla="*/ 24 h 44"/>
                <a:gd name="T4" fmla="*/ 15 w 21"/>
                <a:gd name="T5" fmla="*/ 22 h 44"/>
                <a:gd name="T6" fmla="*/ 17 w 21"/>
                <a:gd name="T7" fmla="*/ 20 h 44"/>
                <a:gd name="T8" fmla="*/ 17 w 21"/>
                <a:gd name="T9" fmla="*/ 19 h 44"/>
                <a:gd name="T10" fmla="*/ 18 w 21"/>
                <a:gd name="T11" fmla="*/ 18 h 44"/>
                <a:gd name="T12" fmla="*/ 20 w 21"/>
                <a:gd name="T13" fmla="*/ 14 h 44"/>
                <a:gd name="T14" fmla="*/ 21 w 21"/>
                <a:gd name="T15" fmla="*/ 13 h 44"/>
                <a:gd name="T16" fmla="*/ 20 w 21"/>
                <a:gd name="T17" fmla="*/ 9 h 44"/>
                <a:gd name="T18" fmla="*/ 21 w 21"/>
                <a:gd name="T19" fmla="*/ 7 h 44"/>
                <a:gd name="T20" fmla="*/ 14 w 21"/>
                <a:gd name="T21" fmla="*/ 0 h 44"/>
                <a:gd name="T22" fmla="*/ 14 w 21"/>
                <a:gd name="T23" fmla="*/ 0 h 44"/>
                <a:gd name="T24" fmla="*/ 14 w 21"/>
                <a:gd name="T25" fmla="*/ 0 h 44"/>
                <a:gd name="T26" fmla="*/ 14 w 21"/>
                <a:gd name="T27" fmla="*/ 0 h 44"/>
                <a:gd name="T28" fmla="*/ 14 w 21"/>
                <a:gd name="T29" fmla="*/ 0 h 44"/>
                <a:gd name="T30" fmla="*/ 14 w 21"/>
                <a:gd name="T31" fmla="*/ 0 h 44"/>
                <a:gd name="T32" fmla="*/ 14 w 21"/>
                <a:gd name="T33" fmla="*/ 0 h 44"/>
                <a:gd name="T34" fmla="*/ 14 w 21"/>
                <a:gd name="T35" fmla="*/ 0 h 44"/>
                <a:gd name="T36" fmla="*/ 13 w 21"/>
                <a:gd name="T37" fmla="*/ 0 h 44"/>
                <a:gd name="T38" fmla="*/ 6 w 21"/>
                <a:gd name="T39" fmla="*/ 7 h 44"/>
                <a:gd name="T40" fmla="*/ 6 w 21"/>
                <a:gd name="T41" fmla="*/ 10 h 44"/>
                <a:gd name="T42" fmla="*/ 5 w 21"/>
                <a:gd name="T43" fmla="*/ 10 h 44"/>
                <a:gd name="T44" fmla="*/ 8 w 21"/>
                <a:gd name="T45" fmla="*/ 14 h 44"/>
                <a:gd name="T46" fmla="*/ 9 w 21"/>
                <a:gd name="T47" fmla="*/ 18 h 44"/>
                <a:gd name="T48" fmla="*/ 11 w 21"/>
                <a:gd name="T49" fmla="*/ 19 h 44"/>
                <a:gd name="T50" fmla="*/ 10 w 21"/>
                <a:gd name="T51" fmla="*/ 20 h 44"/>
                <a:gd name="T52" fmla="*/ 12 w 21"/>
                <a:gd name="T53" fmla="*/ 22 h 44"/>
                <a:gd name="T54" fmla="*/ 10 w 21"/>
                <a:gd name="T55" fmla="*/ 24 h 44"/>
                <a:gd name="T56" fmla="*/ 11 w 21"/>
                <a:gd name="T57" fmla="*/ 25 h 44"/>
                <a:gd name="T58" fmla="*/ 13 w 21"/>
                <a:gd name="T59" fmla="*/ 26 h 44"/>
                <a:gd name="T60" fmla="*/ 11 w 21"/>
                <a:gd name="T61" fmla="*/ 37 h 44"/>
                <a:gd name="T62" fmla="*/ 6 w 21"/>
                <a:gd name="T63" fmla="*/ 22 h 44"/>
                <a:gd name="T64" fmla="*/ 5 w 21"/>
                <a:gd name="T65" fmla="*/ 23 h 44"/>
                <a:gd name="T66" fmla="*/ 0 w 21"/>
                <a:gd name="T67" fmla="*/ 29 h 44"/>
                <a:gd name="T68" fmla="*/ 0 w 21"/>
                <a:gd name="T69" fmla="*/ 29 h 44"/>
                <a:gd name="T70" fmla="*/ 3 w 21"/>
                <a:gd name="T71" fmla="*/ 44 h 44"/>
                <a:gd name="T72" fmla="*/ 16 w 21"/>
                <a:gd name="T73" fmla="*/ 44 h 44"/>
                <a:gd name="T74" fmla="*/ 14 w 21"/>
                <a:gd name="T75" fmla="*/ 30 h 44"/>
                <a:gd name="T76" fmla="*/ 14 w 21"/>
                <a:gd name="T7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4" y="29"/>
                  </a:moveTo>
                  <a:cubicBezTo>
                    <a:pt x="14" y="27"/>
                    <a:pt x="14" y="25"/>
                    <a:pt x="16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20" y="16"/>
                    <a:pt x="19" y="15"/>
                    <a:pt x="20" y="14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0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7" y="1"/>
                    <a:pt x="6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5" y="9"/>
                    <a:pt x="5" y="10"/>
                  </a:cubicBezTo>
                  <a:cubicBezTo>
                    <a:pt x="5" y="12"/>
                    <a:pt x="7" y="15"/>
                    <a:pt x="8" y="14"/>
                  </a:cubicBezTo>
                  <a:cubicBezTo>
                    <a:pt x="8" y="15"/>
                    <a:pt x="8" y="16"/>
                    <a:pt x="9" y="18"/>
                  </a:cubicBezTo>
                  <a:cubicBezTo>
                    <a:pt x="10" y="18"/>
                    <a:pt x="10" y="18"/>
                    <a:pt x="11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3" y="44"/>
                    <a:pt x="3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1"/>
                    <a:pt x="14" y="36"/>
                    <a:pt x="14" y="30"/>
                  </a:cubicBez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61"/>
            <p:cNvSpPr>
              <a:spLocks/>
            </p:cNvSpPr>
            <p:nvPr/>
          </p:nvSpPr>
          <p:spPr bwMode="auto">
            <a:xfrm>
              <a:off x="3409" y="1424"/>
              <a:ext cx="123" cy="260"/>
            </a:xfrm>
            <a:custGeom>
              <a:avLst/>
              <a:gdLst>
                <a:gd name="T0" fmla="*/ 16 w 21"/>
                <a:gd name="T1" fmla="*/ 23 h 44"/>
                <a:gd name="T2" fmla="*/ 14 w 21"/>
                <a:gd name="T3" fmla="*/ 22 h 44"/>
                <a:gd name="T4" fmla="*/ 10 w 21"/>
                <a:gd name="T5" fmla="*/ 37 h 44"/>
                <a:gd name="T6" fmla="*/ 8 w 21"/>
                <a:gd name="T7" fmla="*/ 26 h 44"/>
                <a:gd name="T8" fmla="*/ 10 w 21"/>
                <a:gd name="T9" fmla="*/ 25 h 44"/>
                <a:gd name="T10" fmla="*/ 10 w 21"/>
                <a:gd name="T11" fmla="*/ 24 h 44"/>
                <a:gd name="T12" fmla="*/ 8 w 21"/>
                <a:gd name="T13" fmla="*/ 22 h 44"/>
                <a:gd name="T14" fmla="*/ 11 w 21"/>
                <a:gd name="T15" fmla="*/ 20 h 44"/>
                <a:gd name="T16" fmla="*/ 10 w 21"/>
                <a:gd name="T17" fmla="*/ 19 h 44"/>
                <a:gd name="T18" fmla="*/ 11 w 21"/>
                <a:gd name="T19" fmla="*/ 18 h 44"/>
                <a:gd name="T20" fmla="*/ 13 w 21"/>
                <a:gd name="T21" fmla="*/ 14 h 44"/>
                <a:gd name="T22" fmla="*/ 15 w 21"/>
                <a:gd name="T23" fmla="*/ 10 h 44"/>
                <a:gd name="T24" fmla="*/ 14 w 21"/>
                <a:gd name="T25" fmla="*/ 10 h 44"/>
                <a:gd name="T26" fmla="*/ 14 w 21"/>
                <a:gd name="T27" fmla="*/ 7 h 44"/>
                <a:gd name="T28" fmla="*/ 7 w 21"/>
                <a:gd name="T29" fmla="*/ 0 h 44"/>
                <a:gd name="T30" fmla="*/ 7 w 21"/>
                <a:gd name="T31" fmla="*/ 0 h 44"/>
                <a:gd name="T32" fmla="*/ 7 w 21"/>
                <a:gd name="T33" fmla="*/ 0 h 44"/>
                <a:gd name="T34" fmla="*/ 7 w 21"/>
                <a:gd name="T35" fmla="*/ 0 h 44"/>
                <a:gd name="T36" fmla="*/ 7 w 21"/>
                <a:gd name="T37" fmla="*/ 0 h 44"/>
                <a:gd name="T38" fmla="*/ 7 w 21"/>
                <a:gd name="T39" fmla="*/ 0 h 44"/>
                <a:gd name="T40" fmla="*/ 7 w 21"/>
                <a:gd name="T41" fmla="*/ 0 h 44"/>
                <a:gd name="T42" fmla="*/ 7 w 21"/>
                <a:gd name="T43" fmla="*/ 0 h 44"/>
                <a:gd name="T44" fmla="*/ 7 w 21"/>
                <a:gd name="T45" fmla="*/ 0 h 44"/>
                <a:gd name="T46" fmla="*/ 0 w 21"/>
                <a:gd name="T47" fmla="*/ 7 h 44"/>
                <a:gd name="T48" fmla="*/ 1 w 21"/>
                <a:gd name="T49" fmla="*/ 9 h 44"/>
                <a:gd name="T50" fmla="*/ 0 w 21"/>
                <a:gd name="T51" fmla="*/ 13 h 44"/>
                <a:gd name="T52" fmla="*/ 1 w 21"/>
                <a:gd name="T53" fmla="*/ 14 h 44"/>
                <a:gd name="T54" fmla="*/ 3 w 21"/>
                <a:gd name="T55" fmla="*/ 18 h 44"/>
                <a:gd name="T56" fmla="*/ 4 w 21"/>
                <a:gd name="T57" fmla="*/ 19 h 44"/>
                <a:gd name="T58" fmla="*/ 3 w 21"/>
                <a:gd name="T59" fmla="*/ 20 h 44"/>
                <a:gd name="T60" fmla="*/ 6 w 21"/>
                <a:gd name="T61" fmla="*/ 22 h 44"/>
                <a:gd name="T62" fmla="*/ 4 w 21"/>
                <a:gd name="T63" fmla="*/ 24 h 44"/>
                <a:gd name="T64" fmla="*/ 7 w 21"/>
                <a:gd name="T65" fmla="*/ 29 h 44"/>
                <a:gd name="T66" fmla="*/ 7 w 21"/>
                <a:gd name="T67" fmla="*/ 30 h 44"/>
                <a:gd name="T68" fmla="*/ 4 w 21"/>
                <a:gd name="T69" fmla="*/ 44 h 44"/>
                <a:gd name="T70" fmla="*/ 17 w 21"/>
                <a:gd name="T71" fmla="*/ 44 h 44"/>
                <a:gd name="T72" fmla="*/ 21 w 21"/>
                <a:gd name="T73" fmla="*/ 29 h 44"/>
                <a:gd name="T74" fmla="*/ 21 w 21"/>
                <a:gd name="T75" fmla="*/ 29 h 44"/>
                <a:gd name="T76" fmla="*/ 16 w 21"/>
                <a:gd name="T7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6" y="23"/>
                  </a:moveTo>
                  <a:cubicBezTo>
                    <a:pt x="16" y="23"/>
                    <a:pt x="15" y="23"/>
                    <a:pt x="14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5"/>
                    <a:pt x="15" y="12"/>
                    <a:pt x="15" y="10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1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2" y="15"/>
                    <a:pt x="1" y="16"/>
                    <a:pt x="3" y="18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6"/>
                    <a:pt x="6" y="41"/>
                    <a:pt x="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21" y="3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4"/>
                    <a:pt x="1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62"/>
            <p:cNvSpPr>
              <a:spLocks/>
            </p:cNvSpPr>
            <p:nvPr/>
          </p:nvSpPr>
          <p:spPr bwMode="auto">
            <a:xfrm>
              <a:off x="3262" y="1406"/>
              <a:ext cx="182" cy="296"/>
            </a:xfrm>
            <a:custGeom>
              <a:avLst/>
              <a:gdLst>
                <a:gd name="T0" fmla="*/ 31 w 31"/>
                <a:gd name="T1" fmla="*/ 32 h 50"/>
                <a:gd name="T2" fmla="*/ 25 w 31"/>
                <a:gd name="T3" fmla="*/ 26 h 50"/>
                <a:gd name="T4" fmla="*/ 23 w 31"/>
                <a:gd name="T5" fmla="*/ 25 h 50"/>
                <a:gd name="T6" fmla="*/ 18 w 31"/>
                <a:gd name="T7" fmla="*/ 42 h 50"/>
                <a:gd name="T8" fmla="*/ 16 w 31"/>
                <a:gd name="T9" fmla="*/ 30 h 50"/>
                <a:gd name="T10" fmla="*/ 18 w 31"/>
                <a:gd name="T11" fmla="*/ 29 h 50"/>
                <a:gd name="T12" fmla="*/ 19 w 31"/>
                <a:gd name="T13" fmla="*/ 27 h 50"/>
                <a:gd name="T14" fmla="*/ 17 w 31"/>
                <a:gd name="T15" fmla="*/ 25 h 50"/>
                <a:gd name="T16" fmla="*/ 20 w 31"/>
                <a:gd name="T17" fmla="*/ 23 h 50"/>
                <a:gd name="T18" fmla="*/ 19 w 31"/>
                <a:gd name="T19" fmla="*/ 21 h 50"/>
                <a:gd name="T20" fmla="*/ 20 w 31"/>
                <a:gd name="T21" fmla="*/ 20 h 50"/>
                <a:gd name="T22" fmla="*/ 22 w 31"/>
                <a:gd name="T23" fmla="*/ 16 h 50"/>
                <a:gd name="T24" fmla="*/ 25 w 31"/>
                <a:gd name="T25" fmla="*/ 12 h 50"/>
                <a:gd name="T26" fmla="*/ 24 w 31"/>
                <a:gd name="T27" fmla="*/ 11 h 50"/>
                <a:gd name="T28" fmla="*/ 24 w 31"/>
                <a:gd name="T29" fmla="*/ 8 h 50"/>
                <a:gd name="T30" fmla="*/ 15 w 31"/>
                <a:gd name="T31" fmla="*/ 0 h 50"/>
                <a:gd name="T32" fmla="*/ 15 w 31"/>
                <a:gd name="T33" fmla="*/ 0 h 50"/>
                <a:gd name="T34" fmla="*/ 15 w 31"/>
                <a:gd name="T35" fmla="*/ 0 h 50"/>
                <a:gd name="T36" fmla="*/ 15 w 31"/>
                <a:gd name="T37" fmla="*/ 0 h 50"/>
                <a:gd name="T38" fmla="*/ 15 w 31"/>
                <a:gd name="T39" fmla="*/ 0 h 50"/>
                <a:gd name="T40" fmla="*/ 15 w 31"/>
                <a:gd name="T41" fmla="*/ 0 h 50"/>
                <a:gd name="T42" fmla="*/ 15 w 31"/>
                <a:gd name="T43" fmla="*/ 0 h 50"/>
                <a:gd name="T44" fmla="*/ 15 w 31"/>
                <a:gd name="T45" fmla="*/ 0 h 50"/>
                <a:gd name="T46" fmla="*/ 15 w 31"/>
                <a:gd name="T47" fmla="*/ 0 h 50"/>
                <a:gd name="T48" fmla="*/ 7 w 31"/>
                <a:gd name="T49" fmla="*/ 8 h 50"/>
                <a:gd name="T50" fmla="*/ 7 w 31"/>
                <a:gd name="T51" fmla="*/ 11 h 50"/>
                <a:gd name="T52" fmla="*/ 6 w 31"/>
                <a:gd name="T53" fmla="*/ 12 h 50"/>
                <a:gd name="T54" fmla="*/ 9 w 31"/>
                <a:gd name="T55" fmla="*/ 16 h 50"/>
                <a:gd name="T56" fmla="*/ 11 w 31"/>
                <a:gd name="T57" fmla="*/ 20 h 50"/>
                <a:gd name="T58" fmla="*/ 12 w 31"/>
                <a:gd name="T59" fmla="*/ 21 h 50"/>
                <a:gd name="T60" fmla="*/ 11 w 31"/>
                <a:gd name="T61" fmla="*/ 23 h 50"/>
                <a:gd name="T62" fmla="*/ 14 w 31"/>
                <a:gd name="T63" fmla="*/ 25 h 50"/>
                <a:gd name="T64" fmla="*/ 12 w 31"/>
                <a:gd name="T65" fmla="*/ 27 h 50"/>
                <a:gd name="T66" fmla="*/ 12 w 31"/>
                <a:gd name="T67" fmla="*/ 29 h 50"/>
                <a:gd name="T68" fmla="*/ 14 w 31"/>
                <a:gd name="T69" fmla="*/ 30 h 50"/>
                <a:gd name="T70" fmla="*/ 12 w 31"/>
                <a:gd name="T71" fmla="*/ 42 h 50"/>
                <a:gd name="T72" fmla="*/ 7 w 31"/>
                <a:gd name="T73" fmla="*/ 25 h 50"/>
                <a:gd name="T74" fmla="*/ 5 w 31"/>
                <a:gd name="T75" fmla="*/ 26 h 50"/>
                <a:gd name="T76" fmla="*/ 0 w 31"/>
                <a:gd name="T77" fmla="*/ 32 h 50"/>
                <a:gd name="T78" fmla="*/ 0 w 31"/>
                <a:gd name="T79" fmla="*/ 33 h 50"/>
                <a:gd name="T80" fmla="*/ 4 w 31"/>
                <a:gd name="T81" fmla="*/ 50 h 50"/>
                <a:gd name="T82" fmla="*/ 15 w 31"/>
                <a:gd name="T83" fmla="*/ 50 h 50"/>
                <a:gd name="T84" fmla="*/ 15 w 31"/>
                <a:gd name="T85" fmla="*/ 50 h 50"/>
                <a:gd name="T86" fmla="*/ 27 w 31"/>
                <a:gd name="T87" fmla="*/ 50 h 50"/>
                <a:gd name="T88" fmla="*/ 31 w 31"/>
                <a:gd name="T89" fmla="*/ 33 h 50"/>
                <a:gd name="T90" fmla="*/ 31 w 31"/>
                <a:gd name="T9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0">
                  <a:moveTo>
                    <a:pt x="31" y="32"/>
                  </a:moveTo>
                  <a:cubicBezTo>
                    <a:pt x="31" y="30"/>
                    <a:pt x="31" y="28"/>
                    <a:pt x="25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3" y="17"/>
                    <a:pt x="25" y="13"/>
                    <a:pt x="25" y="12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8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8" y="1"/>
                    <a:pt x="7" y="8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0"/>
                    <a:pt x="6" y="12"/>
                  </a:cubicBezTo>
                  <a:cubicBezTo>
                    <a:pt x="6" y="13"/>
                    <a:pt x="8" y="17"/>
                    <a:pt x="9" y="16"/>
                  </a:cubicBezTo>
                  <a:cubicBezTo>
                    <a:pt x="9" y="17"/>
                    <a:pt x="9" y="19"/>
                    <a:pt x="11" y="20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44"/>
                    <a:pt x="4" y="50"/>
                    <a:pt x="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30" y="44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22747" y="3630381"/>
            <a:ext cx="504959" cy="506170"/>
            <a:chOff x="7669439" y="2008222"/>
            <a:chExt cx="661987" cy="663575"/>
          </a:xfrm>
        </p:grpSpPr>
        <p:sp>
          <p:nvSpPr>
            <p:cNvPr id="53" name="Freeform 153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54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55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56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71" y="3165174"/>
            <a:ext cx="494283" cy="465207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1518203" y="1598641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518203" y="425222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518203" y="4652330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518203" y="1998751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867721" y="167881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867721" y="433239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867721" y="4732504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67721" y="207892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777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0640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64000" y="0"/>
            <a:ext cx="4064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28000" y="0"/>
            <a:ext cx="40640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260600"/>
            <a:ext cx="4064000" cy="2286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64000" y="2260600"/>
            <a:ext cx="4064000" cy="228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28000" y="2260600"/>
            <a:ext cx="4064000" cy="2286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522788"/>
            <a:ext cx="4064000" cy="2286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64000" y="4522788"/>
            <a:ext cx="4064000" cy="228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28000" y="4522788"/>
            <a:ext cx="4064000" cy="2286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68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364128" y="2977356"/>
            <a:ext cx="761999" cy="897527"/>
          </a:xfrm>
          <a:prstGeom prst="roundRect">
            <a:avLst>
              <a:gd name="adj" fmla="val 5526"/>
            </a:avLst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307772" y="1909763"/>
            <a:ext cx="874713" cy="1982787"/>
            <a:chOff x="3456" y="1283"/>
            <a:chExt cx="551" cy="1249"/>
          </a:xfrm>
          <a:solidFill>
            <a:schemeClr val="bg1"/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456" y="1379"/>
              <a:ext cx="551" cy="1153"/>
            </a:xfrm>
            <a:custGeom>
              <a:avLst/>
              <a:gdLst>
                <a:gd name="T0" fmla="*/ 125 w 136"/>
                <a:gd name="T1" fmla="*/ 11 h 288"/>
                <a:gd name="T2" fmla="*/ 126 w 136"/>
                <a:gd name="T3" fmla="*/ 12 h 288"/>
                <a:gd name="T4" fmla="*/ 126 w 136"/>
                <a:gd name="T5" fmla="*/ 276 h 288"/>
                <a:gd name="T6" fmla="*/ 125 w 136"/>
                <a:gd name="T7" fmla="*/ 277 h 288"/>
                <a:gd name="T8" fmla="*/ 12 w 136"/>
                <a:gd name="T9" fmla="*/ 277 h 288"/>
                <a:gd name="T10" fmla="*/ 11 w 136"/>
                <a:gd name="T11" fmla="*/ 276 h 288"/>
                <a:gd name="T12" fmla="*/ 11 w 136"/>
                <a:gd name="T13" fmla="*/ 12 h 288"/>
                <a:gd name="T14" fmla="*/ 12 w 136"/>
                <a:gd name="T15" fmla="*/ 11 h 288"/>
                <a:gd name="T16" fmla="*/ 125 w 136"/>
                <a:gd name="T17" fmla="*/ 11 h 288"/>
                <a:gd name="T18" fmla="*/ 125 w 136"/>
                <a:gd name="T19" fmla="*/ 0 h 288"/>
                <a:gd name="T20" fmla="*/ 12 w 136"/>
                <a:gd name="T21" fmla="*/ 0 h 288"/>
                <a:gd name="T22" fmla="*/ 0 w 136"/>
                <a:gd name="T23" fmla="*/ 12 h 288"/>
                <a:gd name="T24" fmla="*/ 0 w 136"/>
                <a:gd name="T25" fmla="*/ 276 h 288"/>
                <a:gd name="T26" fmla="*/ 12 w 136"/>
                <a:gd name="T27" fmla="*/ 288 h 288"/>
                <a:gd name="T28" fmla="*/ 125 w 136"/>
                <a:gd name="T29" fmla="*/ 288 h 288"/>
                <a:gd name="T30" fmla="*/ 136 w 136"/>
                <a:gd name="T31" fmla="*/ 276 h 288"/>
                <a:gd name="T32" fmla="*/ 136 w 136"/>
                <a:gd name="T33" fmla="*/ 12 h 288"/>
                <a:gd name="T34" fmla="*/ 125 w 136"/>
                <a:gd name="T3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88">
                  <a:moveTo>
                    <a:pt x="125" y="11"/>
                  </a:moveTo>
                  <a:cubicBezTo>
                    <a:pt x="126" y="11"/>
                    <a:pt x="126" y="11"/>
                    <a:pt x="126" y="12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6" y="277"/>
                    <a:pt x="126" y="277"/>
                    <a:pt x="125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77"/>
                    <a:pt x="11" y="277"/>
                    <a:pt x="11" y="27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5" y="11"/>
                    <a:pt x="125" y="11"/>
                    <a:pt x="125" y="11"/>
                  </a:cubicBezTo>
                  <a:moveTo>
                    <a:pt x="12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3"/>
                    <a:pt x="6" y="288"/>
                    <a:pt x="12" y="288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31" y="288"/>
                    <a:pt x="136" y="283"/>
                    <a:pt x="136" y="276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626" y="1283"/>
              <a:ext cx="215" cy="124"/>
            </a:xfrm>
            <a:custGeom>
              <a:avLst/>
              <a:gdLst>
                <a:gd name="T0" fmla="*/ 53 w 53"/>
                <a:gd name="T1" fmla="*/ 31 h 31"/>
                <a:gd name="T2" fmla="*/ 53 w 53"/>
                <a:gd name="T3" fmla="*/ 11 h 31"/>
                <a:gd name="T4" fmla="*/ 42 w 53"/>
                <a:gd name="T5" fmla="*/ 0 h 31"/>
                <a:gd name="T6" fmla="*/ 11 w 53"/>
                <a:gd name="T7" fmla="*/ 0 h 31"/>
                <a:gd name="T8" fmla="*/ 0 w 53"/>
                <a:gd name="T9" fmla="*/ 11 h 31"/>
                <a:gd name="T10" fmla="*/ 0 w 53"/>
                <a:gd name="T11" fmla="*/ 31 h 31"/>
                <a:gd name="T12" fmla="*/ 53 w 5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1">
                  <a:moveTo>
                    <a:pt x="53" y="3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4523128" y="2654301"/>
            <a:ext cx="761999" cy="1206296"/>
          </a:xfrm>
          <a:prstGeom prst="roundRect">
            <a:avLst>
              <a:gd name="adj" fmla="val 5526"/>
            </a:avLst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4466772" y="1895476"/>
            <a:ext cx="874713" cy="1982787"/>
            <a:chOff x="3456" y="1283"/>
            <a:chExt cx="551" cy="1249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456" y="1379"/>
              <a:ext cx="551" cy="1153"/>
            </a:xfrm>
            <a:custGeom>
              <a:avLst/>
              <a:gdLst>
                <a:gd name="T0" fmla="*/ 125 w 136"/>
                <a:gd name="T1" fmla="*/ 11 h 288"/>
                <a:gd name="T2" fmla="*/ 126 w 136"/>
                <a:gd name="T3" fmla="*/ 12 h 288"/>
                <a:gd name="T4" fmla="*/ 126 w 136"/>
                <a:gd name="T5" fmla="*/ 276 h 288"/>
                <a:gd name="T6" fmla="*/ 125 w 136"/>
                <a:gd name="T7" fmla="*/ 277 h 288"/>
                <a:gd name="T8" fmla="*/ 12 w 136"/>
                <a:gd name="T9" fmla="*/ 277 h 288"/>
                <a:gd name="T10" fmla="*/ 11 w 136"/>
                <a:gd name="T11" fmla="*/ 276 h 288"/>
                <a:gd name="T12" fmla="*/ 11 w 136"/>
                <a:gd name="T13" fmla="*/ 12 h 288"/>
                <a:gd name="T14" fmla="*/ 12 w 136"/>
                <a:gd name="T15" fmla="*/ 11 h 288"/>
                <a:gd name="T16" fmla="*/ 125 w 136"/>
                <a:gd name="T17" fmla="*/ 11 h 288"/>
                <a:gd name="T18" fmla="*/ 125 w 136"/>
                <a:gd name="T19" fmla="*/ 0 h 288"/>
                <a:gd name="T20" fmla="*/ 12 w 136"/>
                <a:gd name="T21" fmla="*/ 0 h 288"/>
                <a:gd name="T22" fmla="*/ 0 w 136"/>
                <a:gd name="T23" fmla="*/ 12 h 288"/>
                <a:gd name="T24" fmla="*/ 0 w 136"/>
                <a:gd name="T25" fmla="*/ 276 h 288"/>
                <a:gd name="T26" fmla="*/ 12 w 136"/>
                <a:gd name="T27" fmla="*/ 288 h 288"/>
                <a:gd name="T28" fmla="*/ 125 w 136"/>
                <a:gd name="T29" fmla="*/ 288 h 288"/>
                <a:gd name="T30" fmla="*/ 136 w 136"/>
                <a:gd name="T31" fmla="*/ 276 h 288"/>
                <a:gd name="T32" fmla="*/ 136 w 136"/>
                <a:gd name="T33" fmla="*/ 12 h 288"/>
                <a:gd name="T34" fmla="*/ 125 w 136"/>
                <a:gd name="T3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88">
                  <a:moveTo>
                    <a:pt x="125" y="11"/>
                  </a:moveTo>
                  <a:cubicBezTo>
                    <a:pt x="126" y="11"/>
                    <a:pt x="126" y="11"/>
                    <a:pt x="126" y="12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6" y="277"/>
                    <a:pt x="126" y="277"/>
                    <a:pt x="125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77"/>
                    <a:pt x="11" y="277"/>
                    <a:pt x="11" y="27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5" y="11"/>
                    <a:pt x="125" y="11"/>
                    <a:pt x="125" y="11"/>
                  </a:cubicBezTo>
                  <a:moveTo>
                    <a:pt x="12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3"/>
                    <a:pt x="6" y="288"/>
                    <a:pt x="12" y="288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31" y="288"/>
                    <a:pt x="136" y="283"/>
                    <a:pt x="136" y="276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626" y="1283"/>
              <a:ext cx="215" cy="124"/>
            </a:xfrm>
            <a:custGeom>
              <a:avLst/>
              <a:gdLst>
                <a:gd name="T0" fmla="*/ 53 w 53"/>
                <a:gd name="T1" fmla="*/ 31 h 31"/>
                <a:gd name="T2" fmla="*/ 53 w 53"/>
                <a:gd name="T3" fmla="*/ 11 h 31"/>
                <a:gd name="T4" fmla="*/ 42 w 53"/>
                <a:gd name="T5" fmla="*/ 0 h 31"/>
                <a:gd name="T6" fmla="*/ 11 w 53"/>
                <a:gd name="T7" fmla="*/ 0 h 31"/>
                <a:gd name="T8" fmla="*/ 0 w 53"/>
                <a:gd name="T9" fmla="*/ 11 h 31"/>
                <a:gd name="T10" fmla="*/ 0 w 53"/>
                <a:gd name="T11" fmla="*/ 31 h 31"/>
                <a:gd name="T12" fmla="*/ 53 w 5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1">
                  <a:moveTo>
                    <a:pt x="53" y="3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6680541" y="2844799"/>
            <a:ext cx="761999" cy="1030083"/>
          </a:xfrm>
          <a:prstGeom prst="roundRect">
            <a:avLst>
              <a:gd name="adj" fmla="val 5526"/>
            </a:avLst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6624185" y="1909762"/>
            <a:ext cx="874713" cy="1982787"/>
            <a:chOff x="3456" y="1283"/>
            <a:chExt cx="551" cy="1249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3456" y="1379"/>
              <a:ext cx="551" cy="1153"/>
            </a:xfrm>
            <a:custGeom>
              <a:avLst/>
              <a:gdLst>
                <a:gd name="T0" fmla="*/ 125 w 136"/>
                <a:gd name="T1" fmla="*/ 11 h 288"/>
                <a:gd name="T2" fmla="*/ 126 w 136"/>
                <a:gd name="T3" fmla="*/ 12 h 288"/>
                <a:gd name="T4" fmla="*/ 126 w 136"/>
                <a:gd name="T5" fmla="*/ 276 h 288"/>
                <a:gd name="T6" fmla="*/ 125 w 136"/>
                <a:gd name="T7" fmla="*/ 277 h 288"/>
                <a:gd name="T8" fmla="*/ 12 w 136"/>
                <a:gd name="T9" fmla="*/ 277 h 288"/>
                <a:gd name="T10" fmla="*/ 11 w 136"/>
                <a:gd name="T11" fmla="*/ 276 h 288"/>
                <a:gd name="T12" fmla="*/ 11 w 136"/>
                <a:gd name="T13" fmla="*/ 12 h 288"/>
                <a:gd name="T14" fmla="*/ 12 w 136"/>
                <a:gd name="T15" fmla="*/ 11 h 288"/>
                <a:gd name="T16" fmla="*/ 125 w 136"/>
                <a:gd name="T17" fmla="*/ 11 h 288"/>
                <a:gd name="T18" fmla="*/ 125 w 136"/>
                <a:gd name="T19" fmla="*/ 0 h 288"/>
                <a:gd name="T20" fmla="*/ 12 w 136"/>
                <a:gd name="T21" fmla="*/ 0 h 288"/>
                <a:gd name="T22" fmla="*/ 0 w 136"/>
                <a:gd name="T23" fmla="*/ 12 h 288"/>
                <a:gd name="T24" fmla="*/ 0 w 136"/>
                <a:gd name="T25" fmla="*/ 276 h 288"/>
                <a:gd name="T26" fmla="*/ 12 w 136"/>
                <a:gd name="T27" fmla="*/ 288 h 288"/>
                <a:gd name="T28" fmla="*/ 125 w 136"/>
                <a:gd name="T29" fmla="*/ 288 h 288"/>
                <a:gd name="T30" fmla="*/ 136 w 136"/>
                <a:gd name="T31" fmla="*/ 276 h 288"/>
                <a:gd name="T32" fmla="*/ 136 w 136"/>
                <a:gd name="T33" fmla="*/ 12 h 288"/>
                <a:gd name="T34" fmla="*/ 125 w 136"/>
                <a:gd name="T3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88">
                  <a:moveTo>
                    <a:pt x="125" y="11"/>
                  </a:moveTo>
                  <a:cubicBezTo>
                    <a:pt x="126" y="11"/>
                    <a:pt x="126" y="11"/>
                    <a:pt x="126" y="12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6" y="277"/>
                    <a:pt x="126" y="277"/>
                    <a:pt x="125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77"/>
                    <a:pt x="11" y="277"/>
                    <a:pt x="11" y="27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5" y="11"/>
                    <a:pt x="125" y="11"/>
                    <a:pt x="125" y="11"/>
                  </a:cubicBezTo>
                  <a:moveTo>
                    <a:pt x="12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3"/>
                    <a:pt x="6" y="288"/>
                    <a:pt x="12" y="288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31" y="288"/>
                    <a:pt x="136" y="283"/>
                    <a:pt x="136" y="276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3626" y="1283"/>
              <a:ext cx="215" cy="124"/>
            </a:xfrm>
            <a:custGeom>
              <a:avLst/>
              <a:gdLst>
                <a:gd name="T0" fmla="*/ 53 w 53"/>
                <a:gd name="T1" fmla="*/ 31 h 31"/>
                <a:gd name="T2" fmla="*/ 53 w 53"/>
                <a:gd name="T3" fmla="*/ 11 h 31"/>
                <a:gd name="T4" fmla="*/ 42 w 53"/>
                <a:gd name="T5" fmla="*/ 0 h 31"/>
                <a:gd name="T6" fmla="*/ 11 w 53"/>
                <a:gd name="T7" fmla="*/ 0 h 31"/>
                <a:gd name="T8" fmla="*/ 0 w 53"/>
                <a:gd name="T9" fmla="*/ 11 h 31"/>
                <a:gd name="T10" fmla="*/ 0 w 53"/>
                <a:gd name="T11" fmla="*/ 31 h 31"/>
                <a:gd name="T12" fmla="*/ 53 w 5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1">
                  <a:moveTo>
                    <a:pt x="53" y="3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圆角矩形 20"/>
          <p:cNvSpPr/>
          <p:nvPr/>
        </p:nvSpPr>
        <p:spPr>
          <a:xfrm>
            <a:off x="8844304" y="2463800"/>
            <a:ext cx="761999" cy="1396797"/>
          </a:xfrm>
          <a:prstGeom prst="roundRect">
            <a:avLst>
              <a:gd name="adj" fmla="val 5526"/>
            </a:avLst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8787948" y="1895477"/>
            <a:ext cx="874713" cy="1982787"/>
            <a:chOff x="3456" y="1283"/>
            <a:chExt cx="551" cy="1249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3456" y="1379"/>
              <a:ext cx="551" cy="1153"/>
            </a:xfrm>
            <a:custGeom>
              <a:avLst/>
              <a:gdLst>
                <a:gd name="T0" fmla="*/ 125 w 136"/>
                <a:gd name="T1" fmla="*/ 11 h 288"/>
                <a:gd name="T2" fmla="*/ 126 w 136"/>
                <a:gd name="T3" fmla="*/ 12 h 288"/>
                <a:gd name="T4" fmla="*/ 126 w 136"/>
                <a:gd name="T5" fmla="*/ 276 h 288"/>
                <a:gd name="T6" fmla="*/ 125 w 136"/>
                <a:gd name="T7" fmla="*/ 277 h 288"/>
                <a:gd name="T8" fmla="*/ 12 w 136"/>
                <a:gd name="T9" fmla="*/ 277 h 288"/>
                <a:gd name="T10" fmla="*/ 11 w 136"/>
                <a:gd name="T11" fmla="*/ 276 h 288"/>
                <a:gd name="T12" fmla="*/ 11 w 136"/>
                <a:gd name="T13" fmla="*/ 12 h 288"/>
                <a:gd name="T14" fmla="*/ 12 w 136"/>
                <a:gd name="T15" fmla="*/ 11 h 288"/>
                <a:gd name="T16" fmla="*/ 125 w 136"/>
                <a:gd name="T17" fmla="*/ 11 h 288"/>
                <a:gd name="T18" fmla="*/ 125 w 136"/>
                <a:gd name="T19" fmla="*/ 0 h 288"/>
                <a:gd name="T20" fmla="*/ 12 w 136"/>
                <a:gd name="T21" fmla="*/ 0 h 288"/>
                <a:gd name="T22" fmla="*/ 0 w 136"/>
                <a:gd name="T23" fmla="*/ 12 h 288"/>
                <a:gd name="T24" fmla="*/ 0 w 136"/>
                <a:gd name="T25" fmla="*/ 276 h 288"/>
                <a:gd name="T26" fmla="*/ 12 w 136"/>
                <a:gd name="T27" fmla="*/ 288 h 288"/>
                <a:gd name="T28" fmla="*/ 125 w 136"/>
                <a:gd name="T29" fmla="*/ 288 h 288"/>
                <a:gd name="T30" fmla="*/ 136 w 136"/>
                <a:gd name="T31" fmla="*/ 276 h 288"/>
                <a:gd name="T32" fmla="*/ 136 w 136"/>
                <a:gd name="T33" fmla="*/ 12 h 288"/>
                <a:gd name="T34" fmla="*/ 125 w 136"/>
                <a:gd name="T3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88">
                  <a:moveTo>
                    <a:pt x="125" y="11"/>
                  </a:moveTo>
                  <a:cubicBezTo>
                    <a:pt x="126" y="11"/>
                    <a:pt x="126" y="11"/>
                    <a:pt x="126" y="12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6" y="277"/>
                    <a:pt x="126" y="277"/>
                    <a:pt x="125" y="277"/>
                  </a:cubicBezTo>
                  <a:cubicBezTo>
                    <a:pt x="12" y="277"/>
                    <a:pt x="12" y="277"/>
                    <a:pt x="12" y="277"/>
                  </a:cubicBezTo>
                  <a:cubicBezTo>
                    <a:pt x="11" y="277"/>
                    <a:pt x="11" y="277"/>
                    <a:pt x="11" y="276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5" y="11"/>
                    <a:pt x="125" y="11"/>
                    <a:pt x="125" y="11"/>
                  </a:cubicBezTo>
                  <a:moveTo>
                    <a:pt x="12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83"/>
                    <a:pt x="6" y="288"/>
                    <a:pt x="12" y="288"/>
                  </a:cubicBezTo>
                  <a:cubicBezTo>
                    <a:pt x="125" y="288"/>
                    <a:pt x="125" y="288"/>
                    <a:pt x="125" y="288"/>
                  </a:cubicBezTo>
                  <a:cubicBezTo>
                    <a:pt x="131" y="288"/>
                    <a:pt x="136" y="283"/>
                    <a:pt x="136" y="276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626" y="1283"/>
              <a:ext cx="215" cy="124"/>
            </a:xfrm>
            <a:custGeom>
              <a:avLst/>
              <a:gdLst>
                <a:gd name="T0" fmla="*/ 53 w 53"/>
                <a:gd name="T1" fmla="*/ 31 h 31"/>
                <a:gd name="T2" fmla="*/ 53 w 53"/>
                <a:gd name="T3" fmla="*/ 11 h 31"/>
                <a:gd name="T4" fmla="*/ 42 w 53"/>
                <a:gd name="T5" fmla="*/ 0 h 31"/>
                <a:gd name="T6" fmla="*/ 11 w 53"/>
                <a:gd name="T7" fmla="*/ 0 h 31"/>
                <a:gd name="T8" fmla="*/ 0 w 53"/>
                <a:gd name="T9" fmla="*/ 11 h 31"/>
                <a:gd name="T10" fmla="*/ 0 w 53"/>
                <a:gd name="T11" fmla="*/ 31 h 31"/>
                <a:gd name="T12" fmla="*/ 53 w 5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1">
                  <a:moveTo>
                    <a:pt x="53" y="31"/>
                  </a:moveTo>
                  <a:cubicBezTo>
                    <a:pt x="53" y="11"/>
                    <a:pt x="53" y="11"/>
                    <a:pt x="53" y="11"/>
                  </a:cubicBezTo>
                  <a:cubicBezTo>
                    <a:pt x="53" y="5"/>
                    <a:pt x="48" y="0"/>
                    <a:pt x="4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5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472079" y="313373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B2A2F"/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97742" y="3133731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B2A2F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736897" y="3139980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B2A2F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00660" y="3133730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B2A2F"/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rgbClr val="2B2A2F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363320" y="4229402"/>
            <a:ext cx="87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Part 1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939458" y="4629512"/>
            <a:ext cx="150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66772" y="4235019"/>
            <a:ext cx="87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Part 2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86453" y="4629512"/>
            <a:ext cx="150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570224" y="4229402"/>
            <a:ext cx="87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Part 3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89905" y="4623895"/>
            <a:ext cx="150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87948" y="4235019"/>
            <a:ext cx="87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Part 4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07629" y="4629512"/>
            <a:ext cx="1506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市场分析四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33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8952" y="2221992"/>
            <a:ext cx="6135624" cy="3383280"/>
          </a:xfrm>
          <a:prstGeom prst="rect">
            <a:avLst/>
          </a:prstGeom>
          <a:solidFill>
            <a:srgbClr val="0DEFF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6666" y="2467984"/>
            <a:ext cx="3085829" cy="2891296"/>
          </a:xfrm>
          <a:prstGeom prst="rect">
            <a:avLst/>
          </a:prstGeom>
          <a:blipFill dpi="0" rotWithShape="1">
            <a:blip r:embed="rId2"/>
            <a:srcRect/>
            <a:stretch>
              <a:fillRect l="-47000" t="-2000"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blipFill>
                <a:blip r:embed="rId3"/>
                <a:stretch>
                  <a:fillRect l="-63000" t="-71000" r="-93000" b="-79000"/>
                </a:stretch>
              </a:blip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50355" y="3560593"/>
            <a:ext cx="2628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 designer can use default text to simulate what text would look like. A designer can use default text to simulate what text would look like. 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31277" y="2957104"/>
            <a:ext cx="1431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KEYWORD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00150" y="2957104"/>
            <a:ext cx="379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0DEFFA"/>
                </a:solidFill>
              </a:rPr>
              <a:t>CLICK HERE YOUR </a:t>
            </a:r>
            <a:r>
              <a:rPr lang="en-US" altLang="zh-CN" sz="2400" b="1" dirty="0" smtClean="0">
                <a:solidFill>
                  <a:srgbClr val="0DEFFA"/>
                </a:solidFill>
              </a:rPr>
              <a:t>TEXT</a:t>
            </a:r>
            <a:endParaRPr lang="zh-CN" altLang="en-US" sz="2400" b="1" dirty="0">
              <a:solidFill>
                <a:srgbClr val="0DEFFA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44108" y="3560593"/>
            <a:ext cx="3706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smtClean="0">
                <a:solidFill>
                  <a:schemeClr val="bg1"/>
                </a:solidFill>
              </a:rPr>
              <a:t>TEXT CLICK </a:t>
            </a:r>
            <a:r>
              <a:rPr lang="en-US" altLang="zh-CN">
                <a:solidFill>
                  <a:schemeClr val="bg1"/>
                </a:solidFill>
              </a:rPr>
              <a:t>HERE TO ADD YOUR TEXT  CLICK HERE TO ADD YOUR TEXT  CLICK HERE TO ADD YOUR </a:t>
            </a:r>
            <a:r>
              <a:rPr lang="en-US" altLang="zh-CN" smtClean="0">
                <a:solidFill>
                  <a:schemeClr val="bg1"/>
                </a:solidFill>
              </a:rPr>
              <a:t>TEXT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762862" y="1692614"/>
            <a:ext cx="2726841" cy="3545798"/>
            <a:chOff x="2053424" y="1858353"/>
            <a:chExt cx="2868250" cy="3729677"/>
          </a:xfrm>
          <a:solidFill>
            <a:srgbClr val="0DEFFA"/>
          </a:solidFill>
        </p:grpSpPr>
        <p:grpSp>
          <p:nvGrpSpPr>
            <p:cNvPr id="33" name="组合 32"/>
            <p:cNvGrpSpPr/>
            <p:nvPr/>
          </p:nvGrpSpPr>
          <p:grpSpPr>
            <a:xfrm flipH="1">
              <a:off x="2546207" y="4506941"/>
              <a:ext cx="1636094" cy="1081089"/>
              <a:chOff x="2214563" y="4873624"/>
              <a:chExt cx="849313" cy="579437"/>
            </a:xfrm>
            <a:grpFill/>
          </p:grpSpPr>
          <p:sp>
            <p:nvSpPr>
              <p:cNvPr id="208" name="Freeform 130"/>
              <p:cNvSpPr>
                <a:spLocks noEditPoints="1"/>
              </p:cNvSpPr>
              <p:nvPr/>
            </p:nvSpPr>
            <p:spPr bwMode="auto">
              <a:xfrm>
                <a:off x="2357438" y="4873624"/>
                <a:ext cx="706438" cy="579437"/>
              </a:xfrm>
              <a:custGeom>
                <a:avLst/>
                <a:gdLst>
                  <a:gd name="T0" fmla="*/ 188 w 188"/>
                  <a:gd name="T1" fmla="*/ 7 h 154"/>
                  <a:gd name="T2" fmla="*/ 181 w 188"/>
                  <a:gd name="T3" fmla="*/ 14 h 154"/>
                  <a:gd name="T4" fmla="*/ 157 w 188"/>
                  <a:gd name="T5" fmla="*/ 14 h 154"/>
                  <a:gd name="T6" fmla="*/ 94 w 188"/>
                  <a:gd name="T7" fmla="*/ 107 h 154"/>
                  <a:gd name="T8" fmla="*/ 89 w 188"/>
                  <a:gd name="T9" fmla="*/ 110 h 154"/>
                  <a:gd name="T10" fmla="*/ 7 w 188"/>
                  <a:gd name="T11" fmla="*/ 110 h 154"/>
                  <a:gd name="T12" fmla="*/ 0 w 188"/>
                  <a:gd name="T13" fmla="*/ 103 h 154"/>
                  <a:gd name="T14" fmla="*/ 7 w 188"/>
                  <a:gd name="T15" fmla="*/ 96 h 154"/>
                  <a:gd name="T16" fmla="*/ 85 w 188"/>
                  <a:gd name="T17" fmla="*/ 96 h 154"/>
                  <a:gd name="T18" fmla="*/ 148 w 188"/>
                  <a:gd name="T19" fmla="*/ 3 h 154"/>
                  <a:gd name="T20" fmla="*/ 154 w 188"/>
                  <a:gd name="T21" fmla="*/ 0 h 154"/>
                  <a:gd name="T22" fmla="*/ 181 w 188"/>
                  <a:gd name="T23" fmla="*/ 0 h 154"/>
                  <a:gd name="T24" fmla="*/ 188 w 188"/>
                  <a:gd name="T25" fmla="*/ 7 h 154"/>
                  <a:gd name="T26" fmla="*/ 42 w 188"/>
                  <a:gd name="T27" fmla="*/ 137 h 154"/>
                  <a:gd name="T28" fmla="*/ 26 w 188"/>
                  <a:gd name="T29" fmla="*/ 154 h 154"/>
                  <a:gd name="T30" fmla="*/ 9 w 188"/>
                  <a:gd name="T31" fmla="*/ 137 h 154"/>
                  <a:gd name="T32" fmla="*/ 26 w 188"/>
                  <a:gd name="T33" fmla="*/ 120 h 154"/>
                  <a:gd name="T34" fmla="*/ 42 w 188"/>
                  <a:gd name="T35" fmla="*/ 137 h 154"/>
                  <a:gd name="T36" fmla="*/ 93 w 188"/>
                  <a:gd name="T37" fmla="*/ 137 h 154"/>
                  <a:gd name="T38" fmla="*/ 77 w 188"/>
                  <a:gd name="T39" fmla="*/ 154 h 154"/>
                  <a:gd name="T40" fmla="*/ 60 w 188"/>
                  <a:gd name="T41" fmla="*/ 137 h 154"/>
                  <a:gd name="T42" fmla="*/ 77 w 188"/>
                  <a:gd name="T43" fmla="*/ 120 h 154"/>
                  <a:gd name="T44" fmla="*/ 93 w 188"/>
                  <a:gd name="T45" fmla="*/ 13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8" h="154">
                    <a:moveTo>
                      <a:pt x="188" y="7"/>
                    </a:moveTo>
                    <a:cubicBezTo>
                      <a:pt x="188" y="11"/>
                      <a:pt x="185" y="14"/>
                      <a:pt x="181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3" y="109"/>
                      <a:pt x="91" y="110"/>
                      <a:pt x="89" y="110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3" y="110"/>
                      <a:pt x="0" y="107"/>
                      <a:pt x="0" y="103"/>
                    </a:cubicBezTo>
                    <a:cubicBezTo>
                      <a:pt x="0" y="99"/>
                      <a:pt x="3" y="96"/>
                      <a:pt x="7" y="96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9" y="1"/>
                      <a:pt x="151" y="0"/>
                      <a:pt x="154" y="0"/>
                    </a:cubicBezTo>
                    <a:cubicBezTo>
                      <a:pt x="154" y="0"/>
                      <a:pt x="181" y="0"/>
                      <a:pt x="181" y="0"/>
                    </a:cubicBezTo>
                    <a:cubicBezTo>
                      <a:pt x="185" y="0"/>
                      <a:pt x="188" y="3"/>
                      <a:pt x="188" y="7"/>
                    </a:cubicBezTo>
                    <a:close/>
                    <a:moveTo>
                      <a:pt x="42" y="137"/>
                    </a:moveTo>
                    <a:cubicBezTo>
                      <a:pt x="42" y="146"/>
                      <a:pt x="35" y="154"/>
                      <a:pt x="26" y="154"/>
                    </a:cubicBezTo>
                    <a:cubicBezTo>
                      <a:pt x="17" y="154"/>
                      <a:pt x="9" y="146"/>
                      <a:pt x="9" y="137"/>
                    </a:cubicBezTo>
                    <a:cubicBezTo>
                      <a:pt x="9" y="128"/>
                      <a:pt x="17" y="120"/>
                      <a:pt x="26" y="120"/>
                    </a:cubicBezTo>
                    <a:cubicBezTo>
                      <a:pt x="35" y="120"/>
                      <a:pt x="42" y="128"/>
                      <a:pt x="42" y="137"/>
                    </a:cubicBezTo>
                    <a:close/>
                    <a:moveTo>
                      <a:pt x="93" y="137"/>
                    </a:moveTo>
                    <a:cubicBezTo>
                      <a:pt x="93" y="146"/>
                      <a:pt x="86" y="154"/>
                      <a:pt x="77" y="154"/>
                    </a:cubicBezTo>
                    <a:cubicBezTo>
                      <a:pt x="67" y="154"/>
                      <a:pt x="60" y="146"/>
                      <a:pt x="60" y="137"/>
                    </a:cubicBezTo>
                    <a:cubicBezTo>
                      <a:pt x="60" y="128"/>
                      <a:pt x="67" y="120"/>
                      <a:pt x="77" y="120"/>
                    </a:cubicBezTo>
                    <a:cubicBezTo>
                      <a:pt x="86" y="120"/>
                      <a:pt x="93" y="128"/>
                      <a:pt x="93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9" name="Freeform 131"/>
              <p:cNvSpPr>
                <a:spLocks noEditPoints="1"/>
              </p:cNvSpPr>
              <p:nvPr/>
            </p:nvSpPr>
            <p:spPr bwMode="auto">
              <a:xfrm>
                <a:off x="2214563" y="4964112"/>
                <a:ext cx="571500" cy="225425"/>
              </a:xfrm>
              <a:custGeom>
                <a:avLst/>
                <a:gdLst>
                  <a:gd name="T0" fmla="*/ 116 w 152"/>
                  <a:gd name="T1" fmla="*/ 47 h 60"/>
                  <a:gd name="T2" fmla="*/ 37 w 152"/>
                  <a:gd name="T3" fmla="*/ 47 h 60"/>
                  <a:gd name="T4" fmla="*/ 30 w 152"/>
                  <a:gd name="T5" fmla="*/ 54 h 60"/>
                  <a:gd name="T6" fmla="*/ 37 w 152"/>
                  <a:gd name="T7" fmla="*/ 60 h 60"/>
                  <a:gd name="T8" fmla="*/ 116 w 152"/>
                  <a:gd name="T9" fmla="*/ 60 h 60"/>
                  <a:gd name="T10" fmla="*/ 123 w 152"/>
                  <a:gd name="T11" fmla="*/ 54 h 60"/>
                  <a:gd name="T12" fmla="*/ 116 w 152"/>
                  <a:gd name="T13" fmla="*/ 47 h 60"/>
                  <a:gd name="T14" fmla="*/ 131 w 152"/>
                  <a:gd name="T15" fmla="*/ 23 h 60"/>
                  <a:gd name="T16" fmla="*/ 21 w 152"/>
                  <a:gd name="T17" fmla="*/ 23 h 60"/>
                  <a:gd name="T18" fmla="*/ 15 w 152"/>
                  <a:gd name="T19" fmla="*/ 30 h 60"/>
                  <a:gd name="T20" fmla="*/ 21 w 152"/>
                  <a:gd name="T21" fmla="*/ 37 h 60"/>
                  <a:gd name="T22" fmla="*/ 131 w 152"/>
                  <a:gd name="T23" fmla="*/ 37 h 60"/>
                  <a:gd name="T24" fmla="*/ 138 w 152"/>
                  <a:gd name="T25" fmla="*/ 30 h 60"/>
                  <a:gd name="T26" fmla="*/ 131 w 152"/>
                  <a:gd name="T27" fmla="*/ 23 h 60"/>
                  <a:gd name="T28" fmla="*/ 145 w 152"/>
                  <a:gd name="T29" fmla="*/ 0 h 60"/>
                  <a:gd name="T30" fmla="*/ 6 w 152"/>
                  <a:gd name="T31" fmla="*/ 0 h 60"/>
                  <a:gd name="T32" fmla="*/ 0 w 152"/>
                  <a:gd name="T33" fmla="*/ 7 h 60"/>
                  <a:gd name="T34" fmla="*/ 6 w 152"/>
                  <a:gd name="T35" fmla="*/ 14 h 60"/>
                  <a:gd name="T36" fmla="*/ 145 w 152"/>
                  <a:gd name="T37" fmla="*/ 14 h 60"/>
                  <a:gd name="T38" fmla="*/ 152 w 152"/>
                  <a:gd name="T39" fmla="*/ 7 h 60"/>
                  <a:gd name="T40" fmla="*/ 145 w 152"/>
                  <a:gd name="T4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60">
                    <a:moveTo>
                      <a:pt x="116" y="47"/>
                    </a:moveTo>
                    <a:cubicBezTo>
                      <a:pt x="37" y="47"/>
                      <a:pt x="37" y="47"/>
                      <a:pt x="37" y="47"/>
                    </a:cubicBezTo>
                    <a:cubicBezTo>
                      <a:pt x="33" y="47"/>
                      <a:pt x="30" y="50"/>
                      <a:pt x="30" y="54"/>
                    </a:cubicBezTo>
                    <a:cubicBezTo>
                      <a:pt x="30" y="57"/>
                      <a:pt x="33" y="60"/>
                      <a:pt x="37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20" y="60"/>
                      <a:pt x="123" y="57"/>
                      <a:pt x="123" y="54"/>
                    </a:cubicBezTo>
                    <a:cubicBezTo>
                      <a:pt x="123" y="50"/>
                      <a:pt x="120" y="47"/>
                      <a:pt x="116" y="47"/>
                    </a:cubicBezTo>
                    <a:close/>
                    <a:moveTo>
                      <a:pt x="13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18" y="23"/>
                      <a:pt x="15" y="26"/>
                      <a:pt x="15" y="30"/>
                    </a:cubicBezTo>
                    <a:cubicBezTo>
                      <a:pt x="15" y="34"/>
                      <a:pt x="18" y="37"/>
                      <a:pt x="21" y="37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5" y="37"/>
                      <a:pt x="138" y="34"/>
                      <a:pt x="138" y="30"/>
                    </a:cubicBezTo>
                    <a:cubicBezTo>
                      <a:pt x="138" y="26"/>
                      <a:pt x="135" y="23"/>
                      <a:pt x="131" y="23"/>
                    </a:cubicBezTo>
                    <a:close/>
                    <a:moveTo>
                      <a:pt x="145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6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9" y="14"/>
                      <a:pt x="152" y="11"/>
                      <a:pt x="152" y="7"/>
                    </a:cubicBezTo>
                    <a:cubicBezTo>
                      <a:pt x="152" y="3"/>
                      <a:pt x="149" y="0"/>
                      <a:pt x="1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3272027" y="2907742"/>
              <a:ext cx="307791" cy="308577"/>
            </a:xfrm>
            <a:custGeom>
              <a:avLst/>
              <a:gdLst>
                <a:gd name="T0" fmla="*/ 131 w 166"/>
                <a:gd name="T1" fmla="*/ 110 h 166"/>
                <a:gd name="T2" fmla="*/ 122 w 166"/>
                <a:gd name="T3" fmla="*/ 26 h 166"/>
                <a:gd name="T4" fmla="*/ 27 w 166"/>
                <a:gd name="T5" fmla="*/ 26 h 166"/>
                <a:gd name="T6" fmla="*/ 27 w 166"/>
                <a:gd name="T7" fmla="*/ 121 h 166"/>
                <a:gd name="T8" fmla="*/ 110 w 166"/>
                <a:gd name="T9" fmla="*/ 131 h 166"/>
                <a:gd name="T10" fmla="*/ 145 w 166"/>
                <a:gd name="T11" fmla="*/ 166 h 166"/>
                <a:gd name="T12" fmla="*/ 166 w 166"/>
                <a:gd name="T13" fmla="*/ 145 h 166"/>
                <a:gd name="T14" fmla="*/ 131 w 166"/>
                <a:gd name="T15" fmla="*/ 110 h 166"/>
                <a:gd name="T16" fmla="*/ 107 w 166"/>
                <a:gd name="T17" fmla="*/ 107 h 166"/>
                <a:gd name="T18" fmla="*/ 41 w 166"/>
                <a:gd name="T19" fmla="*/ 107 h 166"/>
                <a:gd name="T20" fmla="*/ 41 w 166"/>
                <a:gd name="T21" fmla="*/ 41 h 166"/>
                <a:gd name="T22" fmla="*/ 107 w 166"/>
                <a:gd name="T23" fmla="*/ 41 h 166"/>
                <a:gd name="T24" fmla="*/ 107 w 166"/>
                <a:gd name="T25" fmla="*/ 10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166">
                  <a:moveTo>
                    <a:pt x="131" y="110"/>
                  </a:moveTo>
                  <a:cubicBezTo>
                    <a:pt x="147" y="84"/>
                    <a:pt x="144" y="49"/>
                    <a:pt x="122" y="26"/>
                  </a:cubicBezTo>
                  <a:cubicBezTo>
                    <a:pt x="95" y="0"/>
                    <a:pt x="53" y="0"/>
                    <a:pt x="27" y="26"/>
                  </a:cubicBezTo>
                  <a:cubicBezTo>
                    <a:pt x="0" y="53"/>
                    <a:pt x="0" y="95"/>
                    <a:pt x="27" y="121"/>
                  </a:cubicBezTo>
                  <a:cubicBezTo>
                    <a:pt x="49" y="144"/>
                    <a:pt x="84" y="147"/>
                    <a:pt x="110" y="131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66" y="145"/>
                    <a:pt x="166" y="145"/>
                    <a:pt x="166" y="145"/>
                  </a:cubicBezTo>
                  <a:lnTo>
                    <a:pt x="131" y="110"/>
                  </a:lnTo>
                  <a:close/>
                  <a:moveTo>
                    <a:pt x="107" y="107"/>
                  </a:moveTo>
                  <a:cubicBezTo>
                    <a:pt x="89" y="125"/>
                    <a:pt x="59" y="125"/>
                    <a:pt x="41" y="107"/>
                  </a:cubicBezTo>
                  <a:cubicBezTo>
                    <a:pt x="23" y="89"/>
                    <a:pt x="23" y="59"/>
                    <a:pt x="41" y="41"/>
                  </a:cubicBezTo>
                  <a:cubicBezTo>
                    <a:pt x="59" y="23"/>
                    <a:pt x="89" y="23"/>
                    <a:pt x="107" y="41"/>
                  </a:cubicBezTo>
                  <a:cubicBezTo>
                    <a:pt x="125" y="59"/>
                    <a:pt x="125" y="89"/>
                    <a:pt x="10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3353686" y="2990186"/>
              <a:ext cx="114637" cy="114637"/>
            </a:xfrm>
            <a:custGeom>
              <a:avLst/>
              <a:gdLst>
                <a:gd name="T0" fmla="*/ 87 w 146"/>
                <a:gd name="T1" fmla="*/ 0 h 146"/>
                <a:gd name="T2" fmla="*/ 59 w 146"/>
                <a:gd name="T3" fmla="*/ 0 h 146"/>
                <a:gd name="T4" fmla="*/ 59 w 146"/>
                <a:gd name="T5" fmla="*/ 59 h 146"/>
                <a:gd name="T6" fmla="*/ 0 w 146"/>
                <a:gd name="T7" fmla="*/ 59 h 146"/>
                <a:gd name="T8" fmla="*/ 0 w 146"/>
                <a:gd name="T9" fmla="*/ 87 h 146"/>
                <a:gd name="T10" fmla="*/ 59 w 146"/>
                <a:gd name="T11" fmla="*/ 87 h 146"/>
                <a:gd name="T12" fmla="*/ 59 w 146"/>
                <a:gd name="T13" fmla="*/ 146 h 146"/>
                <a:gd name="T14" fmla="*/ 87 w 146"/>
                <a:gd name="T15" fmla="*/ 146 h 146"/>
                <a:gd name="T16" fmla="*/ 87 w 146"/>
                <a:gd name="T17" fmla="*/ 87 h 146"/>
                <a:gd name="T18" fmla="*/ 146 w 146"/>
                <a:gd name="T19" fmla="*/ 87 h 146"/>
                <a:gd name="T20" fmla="*/ 146 w 146"/>
                <a:gd name="T21" fmla="*/ 59 h 146"/>
                <a:gd name="T22" fmla="*/ 87 w 146"/>
                <a:gd name="T23" fmla="*/ 59 h 146"/>
                <a:gd name="T24" fmla="*/ 87 w 146"/>
                <a:gd name="T2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46">
                  <a:moveTo>
                    <a:pt x="87" y="0"/>
                  </a:moveTo>
                  <a:lnTo>
                    <a:pt x="59" y="0"/>
                  </a:lnTo>
                  <a:lnTo>
                    <a:pt x="59" y="59"/>
                  </a:lnTo>
                  <a:lnTo>
                    <a:pt x="0" y="59"/>
                  </a:lnTo>
                  <a:lnTo>
                    <a:pt x="0" y="87"/>
                  </a:lnTo>
                  <a:lnTo>
                    <a:pt x="59" y="87"/>
                  </a:lnTo>
                  <a:lnTo>
                    <a:pt x="59" y="146"/>
                  </a:lnTo>
                  <a:lnTo>
                    <a:pt x="87" y="146"/>
                  </a:lnTo>
                  <a:lnTo>
                    <a:pt x="87" y="87"/>
                  </a:lnTo>
                  <a:lnTo>
                    <a:pt x="146" y="87"/>
                  </a:lnTo>
                  <a:lnTo>
                    <a:pt x="146" y="59"/>
                  </a:lnTo>
                  <a:lnTo>
                    <a:pt x="87" y="5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160531" y="2590528"/>
              <a:ext cx="488383" cy="262251"/>
            </a:xfrm>
            <a:custGeom>
              <a:avLst/>
              <a:gdLst>
                <a:gd name="T0" fmla="*/ 219 w 263"/>
                <a:gd name="T1" fmla="*/ 57 h 141"/>
                <a:gd name="T2" fmla="*/ 219 w 263"/>
                <a:gd name="T3" fmla="*/ 51 h 141"/>
                <a:gd name="T4" fmla="*/ 188 w 263"/>
                <a:gd name="T5" fmla="*/ 0 h 141"/>
                <a:gd name="T6" fmla="*/ 164 w 263"/>
                <a:gd name="T7" fmla="*/ 0 h 141"/>
                <a:gd name="T8" fmla="*/ 164 w 263"/>
                <a:gd name="T9" fmla="*/ 35 h 141"/>
                <a:gd name="T10" fmla="*/ 164 w 263"/>
                <a:gd name="T11" fmla="*/ 50 h 141"/>
                <a:gd name="T12" fmla="*/ 164 w 263"/>
                <a:gd name="T13" fmla="*/ 78 h 141"/>
                <a:gd name="T14" fmla="*/ 90 w 263"/>
                <a:gd name="T15" fmla="*/ 78 h 141"/>
                <a:gd name="T16" fmla="*/ 90 w 263"/>
                <a:gd name="T17" fmla="*/ 50 h 141"/>
                <a:gd name="T18" fmla="*/ 90 w 263"/>
                <a:gd name="T19" fmla="*/ 35 h 141"/>
                <a:gd name="T20" fmla="*/ 90 w 263"/>
                <a:gd name="T21" fmla="*/ 0 h 141"/>
                <a:gd name="T22" fmla="*/ 69 w 263"/>
                <a:gd name="T23" fmla="*/ 0 h 141"/>
                <a:gd name="T24" fmla="*/ 43 w 263"/>
                <a:gd name="T25" fmla="*/ 34 h 141"/>
                <a:gd name="T26" fmla="*/ 43 w 263"/>
                <a:gd name="T27" fmla="*/ 38 h 141"/>
                <a:gd name="T28" fmla="*/ 0 w 263"/>
                <a:gd name="T29" fmla="*/ 85 h 141"/>
                <a:gd name="T30" fmla="*/ 33 w 263"/>
                <a:gd name="T31" fmla="*/ 134 h 141"/>
                <a:gd name="T32" fmla="*/ 47 w 263"/>
                <a:gd name="T33" fmla="*/ 141 h 141"/>
                <a:gd name="T34" fmla="*/ 227 w 263"/>
                <a:gd name="T35" fmla="*/ 141 h 141"/>
                <a:gd name="T36" fmla="*/ 229 w 263"/>
                <a:gd name="T37" fmla="*/ 140 h 141"/>
                <a:gd name="T38" fmla="*/ 263 w 263"/>
                <a:gd name="T39" fmla="*/ 99 h 141"/>
                <a:gd name="T40" fmla="*/ 219 w 263"/>
                <a:gd name="T41" fmla="*/ 5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141">
                  <a:moveTo>
                    <a:pt x="219" y="57"/>
                  </a:moveTo>
                  <a:cubicBezTo>
                    <a:pt x="219" y="55"/>
                    <a:pt x="219" y="53"/>
                    <a:pt x="219" y="51"/>
                  </a:cubicBezTo>
                  <a:cubicBezTo>
                    <a:pt x="219" y="30"/>
                    <a:pt x="207" y="11"/>
                    <a:pt x="188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4" y="6"/>
                    <a:pt x="43" y="19"/>
                    <a:pt x="43" y="34"/>
                  </a:cubicBezTo>
                  <a:cubicBezTo>
                    <a:pt x="43" y="36"/>
                    <a:pt x="43" y="37"/>
                    <a:pt x="43" y="38"/>
                  </a:cubicBezTo>
                  <a:cubicBezTo>
                    <a:pt x="19" y="42"/>
                    <a:pt x="0" y="62"/>
                    <a:pt x="0" y="85"/>
                  </a:cubicBezTo>
                  <a:cubicBezTo>
                    <a:pt x="0" y="104"/>
                    <a:pt x="16" y="126"/>
                    <a:pt x="33" y="134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49" y="135"/>
                    <a:pt x="263" y="118"/>
                    <a:pt x="263" y="99"/>
                  </a:cubicBezTo>
                  <a:cubicBezTo>
                    <a:pt x="263" y="76"/>
                    <a:pt x="243" y="58"/>
                    <a:pt x="219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7" name="Rectangle 44"/>
            <p:cNvSpPr>
              <a:spLocks noChangeArrowheads="1"/>
            </p:cNvSpPr>
            <p:nvPr/>
          </p:nvSpPr>
          <p:spPr bwMode="auto">
            <a:xfrm>
              <a:off x="3351331" y="2680039"/>
              <a:ext cx="89511" cy="290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2894355" y="3201400"/>
              <a:ext cx="405154" cy="258325"/>
            </a:xfrm>
            <a:custGeom>
              <a:avLst/>
              <a:gdLst>
                <a:gd name="T0" fmla="*/ 0 w 516"/>
                <a:gd name="T1" fmla="*/ 0 h 329"/>
                <a:gd name="T2" fmla="*/ 3 w 516"/>
                <a:gd name="T3" fmla="*/ 329 h 329"/>
                <a:gd name="T4" fmla="*/ 516 w 516"/>
                <a:gd name="T5" fmla="*/ 329 h 329"/>
                <a:gd name="T6" fmla="*/ 514 w 516"/>
                <a:gd name="T7" fmla="*/ 0 h 329"/>
                <a:gd name="T8" fmla="*/ 0 w 516"/>
                <a:gd name="T9" fmla="*/ 0 h 329"/>
                <a:gd name="T10" fmla="*/ 481 w 516"/>
                <a:gd name="T11" fmla="*/ 293 h 329"/>
                <a:gd name="T12" fmla="*/ 353 w 516"/>
                <a:gd name="T13" fmla="*/ 166 h 329"/>
                <a:gd name="T14" fmla="*/ 481 w 516"/>
                <a:gd name="T15" fmla="*/ 38 h 329"/>
                <a:gd name="T16" fmla="*/ 481 w 516"/>
                <a:gd name="T17" fmla="*/ 293 h 329"/>
                <a:gd name="T18" fmla="*/ 36 w 516"/>
                <a:gd name="T19" fmla="*/ 38 h 329"/>
                <a:gd name="T20" fmla="*/ 164 w 516"/>
                <a:gd name="T21" fmla="*/ 166 h 329"/>
                <a:gd name="T22" fmla="*/ 36 w 516"/>
                <a:gd name="T23" fmla="*/ 293 h 329"/>
                <a:gd name="T24" fmla="*/ 36 w 516"/>
                <a:gd name="T25" fmla="*/ 38 h 329"/>
                <a:gd name="T26" fmla="*/ 88 w 516"/>
                <a:gd name="T27" fmla="*/ 298 h 329"/>
                <a:gd name="T28" fmla="*/ 192 w 516"/>
                <a:gd name="T29" fmla="*/ 194 h 329"/>
                <a:gd name="T30" fmla="*/ 258 w 516"/>
                <a:gd name="T31" fmla="*/ 260 h 329"/>
                <a:gd name="T32" fmla="*/ 324 w 516"/>
                <a:gd name="T33" fmla="*/ 194 h 329"/>
                <a:gd name="T34" fmla="*/ 429 w 516"/>
                <a:gd name="T35" fmla="*/ 298 h 329"/>
                <a:gd name="T36" fmla="*/ 88 w 516"/>
                <a:gd name="T37" fmla="*/ 298 h 329"/>
                <a:gd name="T38" fmla="*/ 296 w 516"/>
                <a:gd name="T39" fmla="*/ 166 h 329"/>
                <a:gd name="T40" fmla="*/ 258 w 516"/>
                <a:gd name="T41" fmla="*/ 204 h 329"/>
                <a:gd name="T42" fmla="*/ 220 w 516"/>
                <a:gd name="T43" fmla="*/ 166 h 329"/>
                <a:gd name="T44" fmla="*/ 192 w 516"/>
                <a:gd name="T45" fmla="*/ 137 h 329"/>
                <a:gd name="T46" fmla="*/ 88 w 516"/>
                <a:gd name="T47" fmla="*/ 33 h 329"/>
                <a:gd name="T48" fmla="*/ 429 w 516"/>
                <a:gd name="T49" fmla="*/ 33 h 329"/>
                <a:gd name="T50" fmla="*/ 324 w 516"/>
                <a:gd name="T51" fmla="*/ 137 h 329"/>
                <a:gd name="T52" fmla="*/ 296 w 516"/>
                <a:gd name="T53" fmla="*/ 1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6" h="329">
                  <a:moveTo>
                    <a:pt x="0" y="0"/>
                  </a:moveTo>
                  <a:lnTo>
                    <a:pt x="3" y="329"/>
                  </a:lnTo>
                  <a:lnTo>
                    <a:pt x="516" y="329"/>
                  </a:lnTo>
                  <a:lnTo>
                    <a:pt x="514" y="0"/>
                  </a:lnTo>
                  <a:lnTo>
                    <a:pt x="0" y="0"/>
                  </a:lnTo>
                  <a:close/>
                  <a:moveTo>
                    <a:pt x="481" y="293"/>
                  </a:moveTo>
                  <a:lnTo>
                    <a:pt x="353" y="166"/>
                  </a:lnTo>
                  <a:lnTo>
                    <a:pt x="481" y="38"/>
                  </a:lnTo>
                  <a:lnTo>
                    <a:pt x="481" y="293"/>
                  </a:lnTo>
                  <a:close/>
                  <a:moveTo>
                    <a:pt x="36" y="38"/>
                  </a:moveTo>
                  <a:lnTo>
                    <a:pt x="164" y="166"/>
                  </a:lnTo>
                  <a:lnTo>
                    <a:pt x="36" y="293"/>
                  </a:lnTo>
                  <a:lnTo>
                    <a:pt x="36" y="38"/>
                  </a:lnTo>
                  <a:close/>
                  <a:moveTo>
                    <a:pt x="88" y="298"/>
                  </a:moveTo>
                  <a:lnTo>
                    <a:pt x="192" y="194"/>
                  </a:lnTo>
                  <a:lnTo>
                    <a:pt x="258" y="260"/>
                  </a:lnTo>
                  <a:lnTo>
                    <a:pt x="324" y="194"/>
                  </a:lnTo>
                  <a:lnTo>
                    <a:pt x="429" y="298"/>
                  </a:lnTo>
                  <a:lnTo>
                    <a:pt x="88" y="298"/>
                  </a:lnTo>
                  <a:close/>
                  <a:moveTo>
                    <a:pt x="296" y="166"/>
                  </a:moveTo>
                  <a:lnTo>
                    <a:pt x="258" y="204"/>
                  </a:lnTo>
                  <a:lnTo>
                    <a:pt x="220" y="166"/>
                  </a:lnTo>
                  <a:lnTo>
                    <a:pt x="192" y="137"/>
                  </a:lnTo>
                  <a:lnTo>
                    <a:pt x="88" y="33"/>
                  </a:lnTo>
                  <a:lnTo>
                    <a:pt x="429" y="33"/>
                  </a:lnTo>
                  <a:lnTo>
                    <a:pt x="324" y="137"/>
                  </a:lnTo>
                  <a:lnTo>
                    <a:pt x="296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39" name="Freeform 48"/>
            <p:cNvSpPr>
              <a:spLocks noEditPoints="1"/>
            </p:cNvSpPr>
            <p:nvPr/>
          </p:nvSpPr>
          <p:spPr bwMode="auto">
            <a:xfrm>
              <a:off x="2053424" y="2808024"/>
              <a:ext cx="367465" cy="372962"/>
            </a:xfrm>
            <a:custGeom>
              <a:avLst/>
              <a:gdLst>
                <a:gd name="T0" fmla="*/ 147 w 198"/>
                <a:gd name="T1" fmla="*/ 33 h 201"/>
                <a:gd name="T2" fmla="*/ 33 w 198"/>
                <a:gd name="T3" fmla="*/ 31 h 201"/>
                <a:gd name="T4" fmla="*/ 31 w 198"/>
                <a:gd name="T5" fmla="*/ 145 h 201"/>
                <a:gd name="T6" fmla="*/ 130 w 198"/>
                <a:gd name="T7" fmla="*/ 158 h 201"/>
                <a:gd name="T8" fmla="*/ 172 w 198"/>
                <a:gd name="T9" fmla="*/ 201 h 201"/>
                <a:gd name="T10" fmla="*/ 198 w 198"/>
                <a:gd name="T11" fmla="*/ 176 h 201"/>
                <a:gd name="T12" fmla="*/ 156 w 198"/>
                <a:gd name="T13" fmla="*/ 133 h 201"/>
                <a:gd name="T14" fmla="*/ 147 w 198"/>
                <a:gd name="T15" fmla="*/ 33 h 201"/>
                <a:gd name="T16" fmla="*/ 127 w 198"/>
                <a:gd name="T17" fmla="*/ 129 h 201"/>
                <a:gd name="T18" fmla="*/ 49 w 198"/>
                <a:gd name="T19" fmla="*/ 127 h 201"/>
                <a:gd name="T20" fmla="*/ 50 w 198"/>
                <a:gd name="T21" fmla="*/ 49 h 201"/>
                <a:gd name="T22" fmla="*/ 129 w 198"/>
                <a:gd name="T23" fmla="*/ 50 h 201"/>
                <a:gd name="T24" fmla="*/ 127 w 198"/>
                <a:gd name="T25" fmla="*/ 12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201">
                  <a:moveTo>
                    <a:pt x="147" y="33"/>
                  </a:moveTo>
                  <a:cubicBezTo>
                    <a:pt x="116" y="1"/>
                    <a:pt x="65" y="0"/>
                    <a:pt x="33" y="31"/>
                  </a:cubicBezTo>
                  <a:cubicBezTo>
                    <a:pt x="1" y="62"/>
                    <a:pt x="0" y="113"/>
                    <a:pt x="31" y="145"/>
                  </a:cubicBezTo>
                  <a:cubicBezTo>
                    <a:pt x="57" y="172"/>
                    <a:pt x="99" y="177"/>
                    <a:pt x="130" y="158"/>
                  </a:cubicBezTo>
                  <a:cubicBezTo>
                    <a:pt x="172" y="201"/>
                    <a:pt x="172" y="201"/>
                    <a:pt x="172" y="201"/>
                  </a:cubicBezTo>
                  <a:cubicBezTo>
                    <a:pt x="198" y="176"/>
                    <a:pt x="198" y="176"/>
                    <a:pt x="198" y="176"/>
                  </a:cubicBezTo>
                  <a:cubicBezTo>
                    <a:pt x="156" y="133"/>
                    <a:pt x="156" y="133"/>
                    <a:pt x="156" y="133"/>
                  </a:cubicBezTo>
                  <a:cubicBezTo>
                    <a:pt x="176" y="102"/>
                    <a:pt x="173" y="61"/>
                    <a:pt x="147" y="33"/>
                  </a:cubicBezTo>
                  <a:close/>
                  <a:moveTo>
                    <a:pt x="127" y="129"/>
                  </a:moveTo>
                  <a:cubicBezTo>
                    <a:pt x="105" y="150"/>
                    <a:pt x="70" y="150"/>
                    <a:pt x="49" y="127"/>
                  </a:cubicBezTo>
                  <a:cubicBezTo>
                    <a:pt x="27" y="105"/>
                    <a:pt x="28" y="70"/>
                    <a:pt x="50" y="49"/>
                  </a:cubicBezTo>
                  <a:cubicBezTo>
                    <a:pt x="72" y="27"/>
                    <a:pt x="107" y="28"/>
                    <a:pt x="129" y="50"/>
                  </a:cubicBezTo>
                  <a:cubicBezTo>
                    <a:pt x="150" y="72"/>
                    <a:pt x="149" y="108"/>
                    <a:pt x="127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2721615" y="3636391"/>
              <a:ext cx="191584" cy="348621"/>
            </a:xfrm>
            <a:custGeom>
              <a:avLst/>
              <a:gdLst>
                <a:gd name="T0" fmla="*/ 88 w 103"/>
                <a:gd name="T1" fmla="*/ 0 h 188"/>
                <a:gd name="T2" fmla="*/ 15 w 103"/>
                <a:gd name="T3" fmla="*/ 0 h 188"/>
                <a:gd name="T4" fmla="*/ 0 w 103"/>
                <a:gd name="T5" fmla="*/ 15 h 188"/>
                <a:gd name="T6" fmla="*/ 0 w 103"/>
                <a:gd name="T7" fmla="*/ 173 h 188"/>
                <a:gd name="T8" fmla="*/ 15 w 103"/>
                <a:gd name="T9" fmla="*/ 188 h 188"/>
                <a:gd name="T10" fmla="*/ 88 w 103"/>
                <a:gd name="T11" fmla="*/ 188 h 188"/>
                <a:gd name="T12" fmla="*/ 103 w 103"/>
                <a:gd name="T13" fmla="*/ 173 h 188"/>
                <a:gd name="T14" fmla="*/ 103 w 103"/>
                <a:gd name="T15" fmla="*/ 15 h 188"/>
                <a:gd name="T16" fmla="*/ 88 w 103"/>
                <a:gd name="T17" fmla="*/ 0 h 188"/>
                <a:gd name="T18" fmla="*/ 40 w 103"/>
                <a:gd name="T19" fmla="*/ 6 h 188"/>
                <a:gd name="T20" fmla="*/ 63 w 103"/>
                <a:gd name="T21" fmla="*/ 6 h 188"/>
                <a:gd name="T22" fmla="*/ 64 w 103"/>
                <a:gd name="T23" fmla="*/ 7 h 188"/>
                <a:gd name="T24" fmla="*/ 63 w 103"/>
                <a:gd name="T25" fmla="*/ 9 h 188"/>
                <a:gd name="T26" fmla="*/ 40 w 103"/>
                <a:gd name="T27" fmla="*/ 9 h 188"/>
                <a:gd name="T28" fmla="*/ 39 w 103"/>
                <a:gd name="T29" fmla="*/ 7 h 188"/>
                <a:gd name="T30" fmla="*/ 40 w 103"/>
                <a:gd name="T31" fmla="*/ 6 h 188"/>
                <a:gd name="T32" fmla="*/ 51 w 103"/>
                <a:gd name="T33" fmla="*/ 182 h 188"/>
                <a:gd name="T34" fmla="*/ 45 w 103"/>
                <a:gd name="T35" fmla="*/ 176 h 188"/>
                <a:gd name="T36" fmla="*/ 51 w 103"/>
                <a:gd name="T37" fmla="*/ 170 h 188"/>
                <a:gd name="T38" fmla="*/ 57 w 103"/>
                <a:gd name="T39" fmla="*/ 176 h 188"/>
                <a:gd name="T40" fmla="*/ 51 w 103"/>
                <a:gd name="T41" fmla="*/ 182 h 188"/>
                <a:gd name="T42" fmla="*/ 91 w 103"/>
                <a:gd name="T43" fmla="*/ 162 h 188"/>
                <a:gd name="T44" fmla="*/ 88 w 103"/>
                <a:gd name="T45" fmla="*/ 165 h 188"/>
                <a:gd name="T46" fmla="*/ 14 w 103"/>
                <a:gd name="T47" fmla="*/ 165 h 188"/>
                <a:gd name="T48" fmla="*/ 11 w 103"/>
                <a:gd name="T49" fmla="*/ 162 h 188"/>
                <a:gd name="T50" fmla="*/ 11 w 103"/>
                <a:gd name="T51" fmla="*/ 17 h 188"/>
                <a:gd name="T52" fmla="*/ 14 w 103"/>
                <a:gd name="T53" fmla="*/ 14 h 188"/>
                <a:gd name="T54" fmla="*/ 88 w 103"/>
                <a:gd name="T55" fmla="*/ 14 h 188"/>
                <a:gd name="T56" fmla="*/ 91 w 103"/>
                <a:gd name="T57" fmla="*/ 17 h 188"/>
                <a:gd name="T58" fmla="*/ 91 w 103"/>
                <a:gd name="T59" fmla="*/ 16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188">
                  <a:moveTo>
                    <a:pt x="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1"/>
                    <a:pt x="6" y="188"/>
                    <a:pt x="15" y="188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6" y="188"/>
                    <a:pt x="103" y="181"/>
                    <a:pt x="103" y="173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7"/>
                    <a:pt x="96" y="0"/>
                    <a:pt x="88" y="0"/>
                  </a:cubicBezTo>
                  <a:close/>
                  <a:moveTo>
                    <a:pt x="40" y="6"/>
                  </a:move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4" y="7"/>
                    <a:pt x="64" y="7"/>
                  </a:cubicBezTo>
                  <a:cubicBezTo>
                    <a:pt x="64" y="8"/>
                    <a:pt x="63" y="9"/>
                    <a:pt x="63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7"/>
                  </a:cubicBezTo>
                  <a:cubicBezTo>
                    <a:pt x="39" y="7"/>
                    <a:pt x="39" y="6"/>
                    <a:pt x="40" y="6"/>
                  </a:cubicBezTo>
                  <a:close/>
                  <a:moveTo>
                    <a:pt x="51" y="182"/>
                  </a:moveTo>
                  <a:cubicBezTo>
                    <a:pt x="47" y="182"/>
                    <a:pt x="45" y="179"/>
                    <a:pt x="45" y="176"/>
                  </a:cubicBezTo>
                  <a:cubicBezTo>
                    <a:pt x="45" y="172"/>
                    <a:pt x="47" y="170"/>
                    <a:pt x="51" y="170"/>
                  </a:cubicBezTo>
                  <a:cubicBezTo>
                    <a:pt x="54" y="170"/>
                    <a:pt x="57" y="172"/>
                    <a:pt x="57" y="176"/>
                  </a:cubicBezTo>
                  <a:cubicBezTo>
                    <a:pt x="57" y="179"/>
                    <a:pt x="54" y="182"/>
                    <a:pt x="51" y="182"/>
                  </a:cubicBezTo>
                  <a:close/>
                  <a:moveTo>
                    <a:pt x="91" y="162"/>
                  </a:moveTo>
                  <a:cubicBezTo>
                    <a:pt x="91" y="164"/>
                    <a:pt x="90" y="165"/>
                    <a:pt x="88" y="165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3" y="165"/>
                    <a:pt x="11" y="164"/>
                    <a:pt x="11" y="162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3" y="14"/>
                    <a:pt x="14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90" y="14"/>
                    <a:pt x="91" y="16"/>
                    <a:pt x="91" y="17"/>
                  </a:cubicBezTo>
                  <a:lnTo>
                    <a:pt x="91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2554266" y="2208937"/>
              <a:ext cx="330562" cy="330562"/>
            </a:xfrm>
            <a:custGeom>
              <a:avLst/>
              <a:gdLst>
                <a:gd name="T0" fmla="*/ 137 w 178"/>
                <a:gd name="T1" fmla="*/ 27 h 178"/>
                <a:gd name="T2" fmla="*/ 107 w 178"/>
                <a:gd name="T3" fmla="*/ 17 h 178"/>
                <a:gd name="T4" fmla="*/ 104 w 178"/>
                <a:gd name="T5" fmla="*/ 5 h 178"/>
                <a:gd name="T6" fmla="*/ 82 w 178"/>
                <a:gd name="T7" fmla="*/ 0 h 178"/>
                <a:gd name="T8" fmla="*/ 78 w 178"/>
                <a:gd name="T9" fmla="*/ 12 h 178"/>
                <a:gd name="T10" fmla="*/ 53 w 178"/>
                <a:gd name="T11" fmla="*/ 25 h 178"/>
                <a:gd name="T12" fmla="*/ 41 w 178"/>
                <a:gd name="T13" fmla="*/ 18 h 178"/>
                <a:gd name="T14" fmla="*/ 23 w 178"/>
                <a:gd name="T15" fmla="*/ 29 h 178"/>
                <a:gd name="T16" fmla="*/ 28 w 178"/>
                <a:gd name="T17" fmla="*/ 41 h 178"/>
                <a:gd name="T18" fmla="*/ 18 w 178"/>
                <a:gd name="T19" fmla="*/ 71 h 178"/>
                <a:gd name="T20" fmla="*/ 5 w 178"/>
                <a:gd name="T21" fmla="*/ 74 h 178"/>
                <a:gd name="T22" fmla="*/ 0 w 178"/>
                <a:gd name="T23" fmla="*/ 95 h 178"/>
                <a:gd name="T24" fmla="*/ 12 w 178"/>
                <a:gd name="T25" fmla="*/ 100 h 178"/>
                <a:gd name="T26" fmla="*/ 25 w 178"/>
                <a:gd name="T27" fmla="*/ 125 h 178"/>
                <a:gd name="T28" fmla="*/ 18 w 178"/>
                <a:gd name="T29" fmla="*/ 137 h 178"/>
                <a:gd name="T30" fmla="*/ 30 w 178"/>
                <a:gd name="T31" fmla="*/ 155 h 178"/>
                <a:gd name="T32" fmla="*/ 41 w 178"/>
                <a:gd name="T33" fmla="*/ 150 h 178"/>
                <a:gd name="T34" fmla="*/ 71 w 178"/>
                <a:gd name="T35" fmla="*/ 159 h 178"/>
                <a:gd name="T36" fmla="*/ 75 w 178"/>
                <a:gd name="T37" fmla="*/ 173 h 178"/>
                <a:gd name="T38" fmla="*/ 96 w 178"/>
                <a:gd name="T39" fmla="*/ 178 h 178"/>
                <a:gd name="T40" fmla="*/ 100 w 178"/>
                <a:gd name="T41" fmla="*/ 165 h 178"/>
                <a:gd name="T42" fmla="*/ 125 w 178"/>
                <a:gd name="T43" fmla="*/ 152 h 178"/>
                <a:gd name="T44" fmla="*/ 137 w 178"/>
                <a:gd name="T45" fmla="*/ 159 h 178"/>
                <a:gd name="T46" fmla="*/ 156 w 178"/>
                <a:gd name="T47" fmla="*/ 148 h 178"/>
                <a:gd name="T48" fmla="*/ 150 w 178"/>
                <a:gd name="T49" fmla="*/ 136 h 178"/>
                <a:gd name="T50" fmla="*/ 160 w 178"/>
                <a:gd name="T51" fmla="*/ 107 h 178"/>
                <a:gd name="T52" fmla="*/ 173 w 178"/>
                <a:gd name="T53" fmla="*/ 103 h 178"/>
                <a:gd name="T54" fmla="*/ 178 w 178"/>
                <a:gd name="T55" fmla="*/ 82 h 178"/>
                <a:gd name="T56" fmla="*/ 166 w 178"/>
                <a:gd name="T57" fmla="*/ 78 h 178"/>
                <a:gd name="T58" fmla="*/ 153 w 178"/>
                <a:gd name="T59" fmla="*/ 52 h 178"/>
                <a:gd name="T60" fmla="*/ 160 w 178"/>
                <a:gd name="T61" fmla="*/ 41 h 178"/>
                <a:gd name="T62" fmla="*/ 148 w 178"/>
                <a:gd name="T63" fmla="*/ 22 h 178"/>
                <a:gd name="T64" fmla="*/ 116 w 178"/>
                <a:gd name="T65" fmla="*/ 118 h 178"/>
                <a:gd name="T66" fmla="*/ 62 w 178"/>
                <a:gd name="T67" fmla="*/ 59 h 178"/>
                <a:gd name="T68" fmla="*/ 116 w 178"/>
                <a:gd name="T69" fmla="*/ 11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8" h="178">
                  <a:moveTo>
                    <a:pt x="142" y="22"/>
                  </a:moveTo>
                  <a:cubicBezTo>
                    <a:pt x="137" y="27"/>
                    <a:pt x="137" y="27"/>
                    <a:pt x="137" y="27"/>
                  </a:cubicBezTo>
                  <a:cubicBezTo>
                    <a:pt x="135" y="29"/>
                    <a:pt x="132" y="29"/>
                    <a:pt x="130" y="28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5" y="17"/>
                    <a:pt x="103" y="14"/>
                    <a:pt x="103" y="12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3"/>
                    <a:pt x="102" y="1"/>
                    <a:pt x="100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2"/>
                    <a:pt x="78" y="4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4"/>
                    <a:pt x="76" y="16"/>
                    <a:pt x="74" y="17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1" y="26"/>
                    <a:pt x="48" y="25"/>
                    <a:pt x="47" y="24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6"/>
                    <a:pt x="37" y="16"/>
                    <a:pt x="36" y="1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1" y="31"/>
                    <a:pt x="21" y="33"/>
                    <a:pt x="23" y="35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0" y="42"/>
                    <a:pt x="30" y="45"/>
                    <a:pt x="29" y="47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7" y="73"/>
                    <a:pt x="15" y="75"/>
                    <a:pt x="13" y="75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3" y="74"/>
                    <a:pt x="1" y="76"/>
                    <a:pt x="1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8"/>
                    <a:pt x="2" y="100"/>
                    <a:pt x="4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5" y="100"/>
                    <a:pt x="17" y="102"/>
                    <a:pt x="18" y="104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6" y="127"/>
                    <a:pt x="26" y="129"/>
                    <a:pt x="24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7" y="138"/>
                    <a:pt x="17" y="141"/>
                    <a:pt x="18" y="142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1" y="157"/>
                    <a:pt x="34" y="157"/>
                    <a:pt x="36" y="155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3" y="148"/>
                    <a:pt x="46" y="148"/>
                    <a:pt x="48" y="149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73" y="160"/>
                    <a:pt x="75" y="163"/>
                    <a:pt x="75" y="165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5" y="175"/>
                    <a:pt x="76" y="177"/>
                    <a:pt x="78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8" y="178"/>
                    <a:pt x="100" y="176"/>
                    <a:pt x="100" y="174"/>
                  </a:cubicBezTo>
                  <a:cubicBezTo>
                    <a:pt x="100" y="165"/>
                    <a:pt x="100" y="165"/>
                    <a:pt x="100" y="165"/>
                  </a:cubicBezTo>
                  <a:cubicBezTo>
                    <a:pt x="100" y="163"/>
                    <a:pt x="102" y="161"/>
                    <a:pt x="104" y="160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7" y="151"/>
                    <a:pt x="130" y="152"/>
                    <a:pt x="132" y="153"/>
                  </a:cubicBezTo>
                  <a:cubicBezTo>
                    <a:pt x="137" y="159"/>
                    <a:pt x="137" y="159"/>
                    <a:pt x="137" y="159"/>
                  </a:cubicBezTo>
                  <a:cubicBezTo>
                    <a:pt x="139" y="161"/>
                    <a:pt x="141" y="161"/>
                    <a:pt x="143" y="159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7" y="146"/>
                    <a:pt x="157" y="144"/>
                    <a:pt x="156" y="142"/>
                  </a:cubicBezTo>
                  <a:cubicBezTo>
                    <a:pt x="150" y="136"/>
                    <a:pt x="150" y="136"/>
                    <a:pt x="150" y="136"/>
                  </a:cubicBezTo>
                  <a:cubicBezTo>
                    <a:pt x="149" y="135"/>
                    <a:pt x="149" y="132"/>
                    <a:pt x="150" y="130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1" y="104"/>
                    <a:pt x="163" y="103"/>
                    <a:pt x="165" y="103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5" y="103"/>
                    <a:pt x="177" y="102"/>
                    <a:pt x="177" y="99"/>
                  </a:cubicBezTo>
                  <a:cubicBezTo>
                    <a:pt x="178" y="82"/>
                    <a:pt x="178" y="82"/>
                    <a:pt x="178" y="82"/>
                  </a:cubicBezTo>
                  <a:cubicBezTo>
                    <a:pt x="178" y="80"/>
                    <a:pt x="176" y="78"/>
                    <a:pt x="174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64" y="78"/>
                    <a:pt x="161" y="76"/>
                    <a:pt x="161" y="73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2" y="50"/>
                    <a:pt x="152" y="47"/>
                    <a:pt x="154" y="46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1" y="39"/>
                    <a:pt x="161" y="37"/>
                    <a:pt x="160" y="35"/>
                  </a:cubicBezTo>
                  <a:cubicBezTo>
                    <a:pt x="148" y="22"/>
                    <a:pt x="148" y="22"/>
                    <a:pt x="148" y="22"/>
                  </a:cubicBezTo>
                  <a:cubicBezTo>
                    <a:pt x="147" y="21"/>
                    <a:pt x="144" y="21"/>
                    <a:pt x="142" y="22"/>
                  </a:cubicBezTo>
                  <a:close/>
                  <a:moveTo>
                    <a:pt x="116" y="118"/>
                  </a:moveTo>
                  <a:cubicBezTo>
                    <a:pt x="100" y="133"/>
                    <a:pt x="75" y="132"/>
                    <a:pt x="60" y="116"/>
                  </a:cubicBezTo>
                  <a:cubicBezTo>
                    <a:pt x="45" y="100"/>
                    <a:pt x="46" y="74"/>
                    <a:pt x="62" y="59"/>
                  </a:cubicBezTo>
                  <a:cubicBezTo>
                    <a:pt x="78" y="44"/>
                    <a:pt x="104" y="45"/>
                    <a:pt x="119" y="62"/>
                  </a:cubicBezTo>
                  <a:cubicBezTo>
                    <a:pt x="133" y="78"/>
                    <a:pt x="132" y="103"/>
                    <a:pt x="11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3994395" y="2891253"/>
              <a:ext cx="77733" cy="186088"/>
            </a:xfrm>
            <a:custGeom>
              <a:avLst/>
              <a:gdLst>
                <a:gd name="T0" fmla="*/ 49 w 99"/>
                <a:gd name="T1" fmla="*/ 237 h 237"/>
                <a:gd name="T2" fmla="*/ 47 w 99"/>
                <a:gd name="T3" fmla="*/ 232 h 237"/>
                <a:gd name="T4" fmla="*/ 42 w 99"/>
                <a:gd name="T5" fmla="*/ 225 h 237"/>
                <a:gd name="T6" fmla="*/ 23 w 99"/>
                <a:gd name="T7" fmla="*/ 182 h 237"/>
                <a:gd name="T8" fmla="*/ 2 w 99"/>
                <a:gd name="T9" fmla="*/ 140 h 237"/>
                <a:gd name="T10" fmla="*/ 0 w 99"/>
                <a:gd name="T11" fmla="*/ 137 h 237"/>
                <a:gd name="T12" fmla="*/ 0 w 99"/>
                <a:gd name="T13" fmla="*/ 135 h 237"/>
                <a:gd name="T14" fmla="*/ 0 w 99"/>
                <a:gd name="T15" fmla="*/ 135 h 237"/>
                <a:gd name="T16" fmla="*/ 0 w 99"/>
                <a:gd name="T17" fmla="*/ 133 h 237"/>
                <a:gd name="T18" fmla="*/ 42 w 99"/>
                <a:gd name="T19" fmla="*/ 17 h 237"/>
                <a:gd name="T20" fmla="*/ 47 w 99"/>
                <a:gd name="T21" fmla="*/ 5 h 237"/>
                <a:gd name="T22" fmla="*/ 49 w 99"/>
                <a:gd name="T23" fmla="*/ 0 h 237"/>
                <a:gd name="T24" fmla="*/ 52 w 99"/>
                <a:gd name="T25" fmla="*/ 5 h 237"/>
                <a:gd name="T26" fmla="*/ 54 w 99"/>
                <a:gd name="T27" fmla="*/ 17 h 237"/>
                <a:gd name="T28" fmla="*/ 97 w 99"/>
                <a:gd name="T29" fmla="*/ 133 h 237"/>
                <a:gd name="T30" fmla="*/ 99 w 99"/>
                <a:gd name="T31" fmla="*/ 135 h 237"/>
                <a:gd name="T32" fmla="*/ 99 w 99"/>
                <a:gd name="T33" fmla="*/ 135 h 237"/>
                <a:gd name="T34" fmla="*/ 97 w 99"/>
                <a:gd name="T35" fmla="*/ 137 h 237"/>
                <a:gd name="T36" fmla="*/ 97 w 99"/>
                <a:gd name="T37" fmla="*/ 140 h 237"/>
                <a:gd name="T38" fmla="*/ 75 w 99"/>
                <a:gd name="T39" fmla="*/ 182 h 237"/>
                <a:gd name="T40" fmla="*/ 54 w 99"/>
                <a:gd name="T41" fmla="*/ 225 h 237"/>
                <a:gd name="T42" fmla="*/ 52 w 99"/>
                <a:gd name="T43" fmla="*/ 232 h 237"/>
                <a:gd name="T44" fmla="*/ 49 w 99"/>
                <a:gd name="T45" fmla="*/ 237 h 237"/>
                <a:gd name="T46" fmla="*/ 49 w 99"/>
                <a:gd name="T4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237">
                  <a:moveTo>
                    <a:pt x="49" y="237"/>
                  </a:moveTo>
                  <a:lnTo>
                    <a:pt x="47" y="232"/>
                  </a:lnTo>
                  <a:lnTo>
                    <a:pt x="42" y="225"/>
                  </a:lnTo>
                  <a:lnTo>
                    <a:pt x="23" y="182"/>
                  </a:lnTo>
                  <a:lnTo>
                    <a:pt x="2" y="140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3"/>
                  </a:lnTo>
                  <a:lnTo>
                    <a:pt x="42" y="17"/>
                  </a:lnTo>
                  <a:lnTo>
                    <a:pt x="47" y="5"/>
                  </a:lnTo>
                  <a:lnTo>
                    <a:pt x="49" y="0"/>
                  </a:lnTo>
                  <a:lnTo>
                    <a:pt x="52" y="5"/>
                  </a:lnTo>
                  <a:lnTo>
                    <a:pt x="54" y="17"/>
                  </a:lnTo>
                  <a:lnTo>
                    <a:pt x="97" y="133"/>
                  </a:lnTo>
                  <a:lnTo>
                    <a:pt x="99" y="135"/>
                  </a:lnTo>
                  <a:lnTo>
                    <a:pt x="99" y="135"/>
                  </a:lnTo>
                  <a:lnTo>
                    <a:pt x="97" y="137"/>
                  </a:lnTo>
                  <a:lnTo>
                    <a:pt x="97" y="140"/>
                  </a:lnTo>
                  <a:lnTo>
                    <a:pt x="75" y="182"/>
                  </a:lnTo>
                  <a:lnTo>
                    <a:pt x="54" y="225"/>
                  </a:lnTo>
                  <a:lnTo>
                    <a:pt x="52" y="232"/>
                  </a:lnTo>
                  <a:lnTo>
                    <a:pt x="49" y="237"/>
                  </a:lnTo>
                  <a:lnTo>
                    <a:pt x="49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3" name="Oval 62"/>
            <p:cNvSpPr>
              <a:spLocks noChangeArrowheads="1"/>
            </p:cNvSpPr>
            <p:nvPr/>
          </p:nvSpPr>
          <p:spPr bwMode="auto">
            <a:xfrm>
              <a:off x="3951210" y="2722439"/>
              <a:ext cx="160177" cy="1593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4053284" y="2896749"/>
              <a:ext cx="119348" cy="178237"/>
            </a:xfrm>
            <a:custGeom>
              <a:avLst/>
              <a:gdLst>
                <a:gd name="T0" fmla="*/ 50 w 64"/>
                <a:gd name="T1" fmla="*/ 96 h 96"/>
                <a:gd name="T2" fmla="*/ 2 w 64"/>
                <a:gd name="T3" fmla="*/ 96 h 96"/>
                <a:gd name="T4" fmla="*/ 0 w 64"/>
                <a:gd name="T5" fmla="*/ 96 h 96"/>
                <a:gd name="T6" fmla="*/ 1 w 64"/>
                <a:gd name="T7" fmla="*/ 94 h 96"/>
                <a:gd name="T8" fmla="*/ 14 w 64"/>
                <a:gd name="T9" fmla="*/ 60 h 96"/>
                <a:gd name="T10" fmla="*/ 37 w 64"/>
                <a:gd name="T11" fmla="*/ 0 h 96"/>
                <a:gd name="T12" fmla="*/ 37 w 64"/>
                <a:gd name="T13" fmla="*/ 0 h 96"/>
                <a:gd name="T14" fmla="*/ 38 w 64"/>
                <a:gd name="T15" fmla="*/ 0 h 96"/>
                <a:gd name="T16" fmla="*/ 50 w 64"/>
                <a:gd name="T17" fmla="*/ 0 h 96"/>
                <a:gd name="T18" fmla="*/ 64 w 64"/>
                <a:gd name="T19" fmla="*/ 14 h 96"/>
                <a:gd name="T20" fmla="*/ 64 w 64"/>
                <a:gd name="T21" fmla="*/ 81 h 96"/>
                <a:gd name="T22" fmla="*/ 50 w 64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96">
                  <a:moveTo>
                    <a:pt x="50" y="96"/>
                  </a:moveTo>
                  <a:cubicBezTo>
                    <a:pt x="2" y="96"/>
                    <a:pt x="2" y="96"/>
                    <a:pt x="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8" y="0"/>
                    <a:pt x="64" y="6"/>
                    <a:pt x="64" y="14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4" y="89"/>
                    <a:pt x="58" y="96"/>
                    <a:pt x="5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3899388" y="2896749"/>
              <a:ext cx="115422" cy="178237"/>
            </a:xfrm>
            <a:custGeom>
              <a:avLst/>
              <a:gdLst>
                <a:gd name="T0" fmla="*/ 62 w 62"/>
                <a:gd name="T1" fmla="*/ 96 h 96"/>
                <a:gd name="T2" fmla="*/ 61 w 62"/>
                <a:gd name="T3" fmla="*/ 96 h 96"/>
                <a:gd name="T4" fmla="*/ 14 w 62"/>
                <a:gd name="T5" fmla="*/ 96 h 96"/>
                <a:gd name="T6" fmla="*/ 0 w 62"/>
                <a:gd name="T7" fmla="*/ 81 h 96"/>
                <a:gd name="T8" fmla="*/ 0 w 62"/>
                <a:gd name="T9" fmla="*/ 14 h 96"/>
                <a:gd name="T10" fmla="*/ 14 w 62"/>
                <a:gd name="T11" fmla="*/ 0 h 96"/>
                <a:gd name="T12" fmla="*/ 25 w 62"/>
                <a:gd name="T13" fmla="*/ 0 h 96"/>
                <a:gd name="T14" fmla="*/ 25 w 62"/>
                <a:gd name="T15" fmla="*/ 0 h 96"/>
                <a:gd name="T16" fmla="*/ 25 w 62"/>
                <a:gd name="T17" fmla="*/ 0 h 96"/>
                <a:gd name="T18" fmla="*/ 48 w 62"/>
                <a:gd name="T19" fmla="*/ 60 h 96"/>
                <a:gd name="T20" fmla="*/ 62 w 62"/>
                <a:gd name="T21" fmla="*/ 94 h 96"/>
                <a:gd name="T22" fmla="*/ 62 w 62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96">
                  <a:moveTo>
                    <a:pt x="62" y="96"/>
                  </a:moveTo>
                  <a:cubicBezTo>
                    <a:pt x="61" y="96"/>
                    <a:pt x="61" y="96"/>
                    <a:pt x="61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6" y="96"/>
                    <a:pt x="0" y="89"/>
                    <a:pt x="0" y="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6"/>
                    <a:pt x="62" y="96"/>
                    <a:pt x="6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6" name="Freeform 68"/>
            <p:cNvSpPr>
              <a:spLocks/>
            </p:cNvSpPr>
            <p:nvPr/>
          </p:nvSpPr>
          <p:spPr bwMode="auto">
            <a:xfrm>
              <a:off x="3542915" y="3169993"/>
              <a:ext cx="489954" cy="280310"/>
            </a:xfrm>
            <a:custGeom>
              <a:avLst/>
              <a:gdLst>
                <a:gd name="T0" fmla="*/ 264 w 264"/>
                <a:gd name="T1" fmla="*/ 109 h 151"/>
                <a:gd name="T2" fmla="*/ 219 w 264"/>
                <a:gd name="T3" fmla="*/ 67 h 151"/>
                <a:gd name="T4" fmla="*/ 220 w 264"/>
                <a:gd name="T5" fmla="*/ 61 h 151"/>
                <a:gd name="T6" fmla="*/ 151 w 264"/>
                <a:gd name="T7" fmla="*/ 0 h 151"/>
                <a:gd name="T8" fmla="*/ 107 w 264"/>
                <a:gd name="T9" fmla="*/ 15 h 151"/>
                <a:gd name="T10" fmla="*/ 84 w 264"/>
                <a:gd name="T11" fmla="*/ 8 h 151"/>
                <a:gd name="T12" fmla="*/ 43 w 264"/>
                <a:gd name="T13" fmla="*/ 44 h 151"/>
                <a:gd name="T14" fmla="*/ 44 w 264"/>
                <a:gd name="T15" fmla="*/ 48 h 151"/>
                <a:gd name="T16" fmla="*/ 0 w 264"/>
                <a:gd name="T17" fmla="*/ 95 h 151"/>
                <a:gd name="T18" fmla="*/ 33 w 264"/>
                <a:gd name="T19" fmla="*/ 144 h 151"/>
                <a:gd name="T20" fmla="*/ 48 w 264"/>
                <a:gd name="T21" fmla="*/ 151 h 151"/>
                <a:gd name="T22" fmla="*/ 228 w 264"/>
                <a:gd name="T23" fmla="*/ 151 h 151"/>
                <a:gd name="T24" fmla="*/ 230 w 264"/>
                <a:gd name="T25" fmla="*/ 150 h 151"/>
                <a:gd name="T26" fmla="*/ 264 w 264"/>
                <a:gd name="T27" fmla="*/ 10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51">
                  <a:moveTo>
                    <a:pt x="264" y="109"/>
                  </a:moveTo>
                  <a:cubicBezTo>
                    <a:pt x="264" y="86"/>
                    <a:pt x="244" y="68"/>
                    <a:pt x="219" y="67"/>
                  </a:cubicBezTo>
                  <a:cubicBezTo>
                    <a:pt x="220" y="65"/>
                    <a:pt x="220" y="63"/>
                    <a:pt x="220" y="61"/>
                  </a:cubicBezTo>
                  <a:cubicBezTo>
                    <a:pt x="220" y="28"/>
                    <a:pt x="189" y="0"/>
                    <a:pt x="151" y="0"/>
                  </a:cubicBezTo>
                  <a:cubicBezTo>
                    <a:pt x="135" y="0"/>
                    <a:pt x="119" y="6"/>
                    <a:pt x="107" y="15"/>
                  </a:cubicBezTo>
                  <a:cubicBezTo>
                    <a:pt x="101" y="10"/>
                    <a:pt x="93" y="8"/>
                    <a:pt x="84" y="8"/>
                  </a:cubicBezTo>
                  <a:cubicBezTo>
                    <a:pt x="62" y="8"/>
                    <a:pt x="43" y="24"/>
                    <a:pt x="43" y="44"/>
                  </a:cubicBezTo>
                  <a:cubicBezTo>
                    <a:pt x="43" y="46"/>
                    <a:pt x="44" y="47"/>
                    <a:pt x="44" y="48"/>
                  </a:cubicBezTo>
                  <a:cubicBezTo>
                    <a:pt x="19" y="52"/>
                    <a:pt x="0" y="72"/>
                    <a:pt x="0" y="95"/>
                  </a:cubicBezTo>
                  <a:cubicBezTo>
                    <a:pt x="0" y="114"/>
                    <a:pt x="16" y="136"/>
                    <a:pt x="33" y="144"/>
                  </a:cubicBezTo>
                  <a:cubicBezTo>
                    <a:pt x="48" y="151"/>
                    <a:pt x="48" y="151"/>
                    <a:pt x="48" y="151"/>
                  </a:cubicBezTo>
                  <a:cubicBezTo>
                    <a:pt x="228" y="151"/>
                    <a:pt x="228" y="151"/>
                    <a:pt x="228" y="151"/>
                  </a:cubicBezTo>
                  <a:cubicBezTo>
                    <a:pt x="230" y="150"/>
                    <a:pt x="230" y="150"/>
                    <a:pt x="230" y="150"/>
                  </a:cubicBezTo>
                  <a:cubicBezTo>
                    <a:pt x="250" y="145"/>
                    <a:pt x="264" y="128"/>
                    <a:pt x="2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7" name="Freeform 70"/>
            <p:cNvSpPr>
              <a:spLocks/>
            </p:cNvSpPr>
            <p:nvPr/>
          </p:nvSpPr>
          <p:spPr bwMode="auto">
            <a:xfrm>
              <a:off x="2612474" y="2702024"/>
              <a:ext cx="32978" cy="91081"/>
            </a:xfrm>
            <a:custGeom>
              <a:avLst/>
              <a:gdLst>
                <a:gd name="T0" fmla="*/ 9 w 18"/>
                <a:gd name="T1" fmla="*/ 49 h 49"/>
                <a:gd name="T2" fmla="*/ 18 w 18"/>
                <a:gd name="T3" fmla="*/ 40 h 49"/>
                <a:gd name="T4" fmla="*/ 18 w 18"/>
                <a:gd name="T5" fmla="*/ 9 h 49"/>
                <a:gd name="T6" fmla="*/ 9 w 18"/>
                <a:gd name="T7" fmla="*/ 0 h 49"/>
                <a:gd name="T8" fmla="*/ 0 w 18"/>
                <a:gd name="T9" fmla="*/ 9 h 49"/>
                <a:gd name="T10" fmla="*/ 0 w 18"/>
                <a:gd name="T11" fmla="*/ 40 h 49"/>
                <a:gd name="T12" fmla="*/ 9 w 1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9" y="49"/>
                  </a:moveTo>
                  <a:cubicBezTo>
                    <a:pt x="14" y="49"/>
                    <a:pt x="18" y="45"/>
                    <a:pt x="18" y="4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2673718" y="2702024"/>
              <a:ext cx="35333" cy="91081"/>
            </a:xfrm>
            <a:custGeom>
              <a:avLst/>
              <a:gdLst>
                <a:gd name="T0" fmla="*/ 9 w 19"/>
                <a:gd name="T1" fmla="*/ 49 h 49"/>
                <a:gd name="T2" fmla="*/ 19 w 19"/>
                <a:gd name="T3" fmla="*/ 40 h 49"/>
                <a:gd name="T4" fmla="*/ 19 w 19"/>
                <a:gd name="T5" fmla="*/ 9 h 49"/>
                <a:gd name="T6" fmla="*/ 9 w 19"/>
                <a:gd name="T7" fmla="*/ 0 h 49"/>
                <a:gd name="T8" fmla="*/ 0 w 19"/>
                <a:gd name="T9" fmla="*/ 9 h 49"/>
                <a:gd name="T10" fmla="*/ 0 w 19"/>
                <a:gd name="T11" fmla="*/ 40 h 49"/>
                <a:gd name="T12" fmla="*/ 9 w 1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9">
                  <a:moveTo>
                    <a:pt x="9" y="49"/>
                  </a:moveTo>
                  <a:cubicBezTo>
                    <a:pt x="14" y="49"/>
                    <a:pt x="19" y="45"/>
                    <a:pt x="19" y="4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49" name="Freeform 72"/>
            <p:cNvSpPr>
              <a:spLocks/>
            </p:cNvSpPr>
            <p:nvPr/>
          </p:nvSpPr>
          <p:spPr bwMode="auto">
            <a:xfrm>
              <a:off x="2734963" y="2702024"/>
              <a:ext cx="35333" cy="91081"/>
            </a:xfrm>
            <a:custGeom>
              <a:avLst/>
              <a:gdLst>
                <a:gd name="T0" fmla="*/ 9 w 19"/>
                <a:gd name="T1" fmla="*/ 49 h 49"/>
                <a:gd name="T2" fmla="*/ 19 w 19"/>
                <a:gd name="T3" fmla="*/ 40 h 49"/>
                <a:gd name="T4" fmla="*/ 19 w 19"/>
                <a:gd name="T5" fmla="*/ 9 h 49"/>
                <a:gd name="T6" fmla="*/ 9 w 19"/>
                <a:gd name="T7" fmla="*/ 0 h 49"/>
                <a:gd name="T8" fmla="*/ 0 w 19"/>
                <a:gd name="T9" fmla="*/ 9 h 49"/>
                <a:gd name="T10" fmla="*/ 0 w 19"/>
                <a:gd name="T11" fmla="*/ 40 h 49"/>
                <a:gd name="T12" fmla="*/ 9 w 1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9">
                  <a:moveTo>
                    <a:pt x="9" y="49"/>
                  </a:moveTo>
                  <a:cubicBezTo>
                    <a:pt x="15" y="49"/>
                    <a:pt x="19" y="45"/>
                    <a:pt x="19" y="4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2796207" y="2702024"/>
              <a:ext cx="35333" cy="91081"/>
            </a:xfrm>
            <a:custGeom>
              <a:avLst/>
              <a:gdLst>
                <a:gd name="T0" fmla="*/ 10 w 19"/>
                <a:gd name="T1" fmla="*/ 49 h 49"/>
                <a:gd name="T2" fmla="*/ 19 w 19"/>
                <a:gd name="T3" fmla="*/ 40 h 49"/>
                <a:gd name="T4" fmla="*/ 19 w 19"/>
                <a:gd name="T5" fmla="*/ 9 h 49"/>
                <a:gd name="T6" fmla="*/ 10 w 19"/>
                <a:gd name="T7" fmla="*/ 0 h 49"/>
                <a:gd name="T8" fmla="*/ 0 w 19"/>
                <a:gd name="T9" fmla="*/ 9 h 49"/>
                <a:gd name="T10" fmla="*/ 0 w 19"/>
                <a:gd name="T11" fmla="*/ 40 h 49"/>
                <a:gd name="T12" fmla="*/ 10 w 19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9">
                  <a:moveTo>
                    <a:pt x="10" y="49"/>
                  </a:moveTo>
                  <a:cubicBezTo>
                    <a:pt x="15" y="49"/>
                    <a:pt x="19" y="45"/>
                    <a:pt x="19" y="4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5" y="49"/>
                    <a:pt x="10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2859021" y="2702024"/>
              <a:ext cx="33763" cy="91081"/>
            </a:xfrm>
            <a:custGeom>
              <a:avLst/>
              <a:gdLst>
                <a:gd name="T0" fmla="*/ 9 w 18"/>
                <a:gd name="T1" fmla="*/ 49 h 49"/>
                <a:gd name="T2" fmla="*/ 18 w 18"/>
                <a:gd name="T3" fmla="*/ 40 h 49"/>
                <a:gd name="T4" fmla="*/ 18 w 18"/>
                <a:gd name="T5" fmla="*/ 9 h 49"/>
                <a:gd name="T6" fmla="*/ 9 w 18"/>
                <a:gd name="T7" fmla="*/ 0 h 49"/>
                <a:gd name="T8" fmla="*/ 0 w 18"/>
                <a:gd name="T9" fmla="*/ 9 h 49"/>
                <a:gd name="T10" fmla="*/ 0 w 18"/>
                <a:gd name="T11" fmla="*/ 40 h 49"/>
                <a:gd name="T12" fmla="*/ 9 w 18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9" y="49"/>
                  </a:moveTo>
                  <a:cubicBezTo>
                    <a:pt x="14" y="49"/>
                    <a:pt x="18" y="45"/>
                    <a:pt x="18" y="4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2" name="Freeform 75"/>
            <p:cNvSpPr>
              <a:spLocks noEditPoints="1"/>
            </p:cNvSpPr>
            <p:nvPr/>
          </p:nvSpPr>
          <p:spPr bwMode="auto">
            <a:xfrm>
              <a:off x="2552800" y="2731861"/>
              <a:ext cx="414576" cy="302295"/>
            </a:xfrm>
            <a:custGeom>
              <a:avLst/>
              <a:gdLst>
                <a:gd name="T0" fmla="*/ 190 w 223"/>
                <a:gd name="T1" fmla="*/ 0 h 163"/>
                <a:gd name="T2" fmla="*/ 185 w 223"/>
                <a:gd name="T3" fmla="*/ 0 h 163"/>
                <a:gd name="T4" fmla="*/ 185 w 223"/>
                <a:gd name="T5" fmla="*/ 24 h 163"/>
                <a:gd name="T6" fmla="*/ 174 w 223"/>
                <a:gd name="T7" fmla="*/ 35 h 163"/>
                <a:gd name="T8" fmla="*/ 163 w 223"/>
                <a:gd name="T9" fmla="*/ 24 h 163"/>
                <a:gd name="T10" fmla="*/ 163 w 223"/>
                <a:gd name="T11" fmla="*/ 0 h 163"/>
                <a:gd name="T12" fmla="*/ 152 w 223"/>
                <a:gd name="T13" fmla="*/ 0 h 163"/>
                <a:gd name="T14" fmla="*/ 152 w 223"/>
                <a:gd name="T15" fmla="*/ 24 h 163"/>
                <a:gd name="T16" fmla="*/ 141 w 223"/>
                <a:gd name="T17" fmla="*/ 35 h 163"/>
                <a:gd name="T18" fmla="*/ 130 w 223"/>
                <a:gd name="T19" fmla="*/ 24 h 163"/>
                <a:gd name="T20" fmla="*/ 130 w 223"/>
                <a:gd name="T21" fmla="*/ 0 h 163"/>
                <a:gd name="T22" fmla="*/ 119 w 223"/>
                <a:gd name="T23" fmla="*/ 0 h 163"/>
                <a:gd name="T24" fmla="*/ 119 w 223"/>
                <a:gd name="T25" fmla="*/ 24 h 163"/>
                <a:gd name="T26" fmla="*/ 107 w 223"/>
                <a:gd name="T27" fmla="*/ 35 h 163"/>
                <a:gd name="T28" fmla="*/ 96 w 223"/>
                <a:gd name="T29" fmla="*/ 24 h 163"/>
                <a:gd name="T30" fmla="*/ 96 w 223"/>
                <a:gd name="T31" fmla="*/ 0 h 163"/>
                <a:gd name="T32" fmla="*/ 85 w 223"/>
                <a:gd name="T33" fmla="*/ 0 h 163"/>
                <a:gd name="T34" fmla="*/ 85 w 223"/>
                <a:gd name="T35" fmla="*/ 24 h 163"/>
                <a:gd name="T36" fmla="*/ 74 w 223"/>
                <a:gd name="T37" fmla="*/ 35 h 163"/>
                <a:gd name="T38" fmla="*/ 63 w 223"/>
                <a:gd name="T39" fmla="*/ 24 h 163"/>
                <a:gd name="T40" fmla="*/ 63 w 223"/>
                <a:gd name="T41" fmla="*/ 0 h 163"/>
                <a:gd name="T42" fmla="*/ 52 w 223"/>
                <a:gd name="T43" fmla="*/ 0 h 163"/>
                <a:gd name="T44" fmla="*/ 52 w 223"/>
                <a:gd name="T45" fmla="*/ 24 h 163"/>
                <a:gd name="T46" fmla="*/ 41 w 223"/>
                <a:gd name="T47" fmla="*/ 35 h 163"/>
                <a:gd name="T48" fmla="*/ 30 w 223"/>
                <a:gd name="T49" fmla="*/ 24 h 163"/>
                <a:gd name="T50" fmla="*/ 30 w 223"/>
                <a:gd name="T51" fmla="*/ 0 h 163"/>
                <a:gd name="T52" fmla="*/ 0 w 223"/>
                <a:gd name="T53" fmla="*/ 33 h 163"/>
                <a:gd name="T54" fmla="*/ 0 w 223"/>
                <a:gd name="T55" fmla="*/ 130 h 163"/>
                <a:gd name="T56" fmla="*/ 32 w 223"/>
                <a:gd name="T57" fmla="*/ 163 h 163"/>
                <a:gd name="T58" fmla="*/ 190 w 223"/>
                <a:gd name="T59" fmla="*/ 163 h 163"/>
                <a:gd name="T60" fmla="*/ 223 w 223"/>
                <a:gd name="T61" fmla="*/ 130 h 163"/>
                <a:gd name="T62" fmla="*/ 223 w 223"/>
                <a:gd name="T63" fmla="*/ 33 h 163"/>
                <a:gd name="T64" fmla="*/ 190 w 223"/>
                <a:gd name="T65" fmla="*/ 0 h 163"/>
                <a:gd name="T66" fmla="*/ 198 w 223"/>
                <a:gd name="T67" fmla="*/ 143 h 163"/>
                <a:gd name="T68" fmla="*/ 25 w 223"/>
                <a:gd name="T69" fmla="*/ 143 h 163"/>
                <a:gd name="T70" fmla="*/ 25 w 223"/>
                <a:gd name="T71" fmla="*/ 42 h 163"/>
                <a:gd name="T72" fmla="*/ 198 w 223"/>
                <a:gd name="T73" fmla="*/ 42 h 163"/>
                <a:gd name="T74" fmla="*/ 198 w 223"/>
                <a:gd name="T75" fmla="*/ 14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3" h="163">
                  <a:moveTo>
                    <a:pt x="190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5" y="30"/>
                    <a:pt x="180" y="35"/>
                    <a:pt x="174" y="35"/>
                  </a:cubicBezTo>
                  <a:cubicBezTo>
                    <a:pt x="168" y="35"/>
                    <a:pt x="163" y="30"/>
                    <a:pt x="163" y="24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2" y="30"/>
                    <a:pt x="147" y="35"/>
                    <a:pt x="141" y="35"/>
                  </a:cubicBezTo>
                  <a:cubicBezTo>
                    <a:pt x="135" y="35"/>
                    <a:pt x="130" y="30"/>
                    <a:pt x="130" y="24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30"/>
                    <a:pt x="114" y="35"/>
                    <a:pt x="107" y="35"/>
                  </a:cubicBezTo>
                  <a:cubicBezTo>
                    <a:pt x="101" y="35"/>
                    <a:pt x="96" y="30"/>
                    <a:pt x="96" y="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30"/>
                    <a:pt x="80" y="35"/>
                    <a:pt x="74" y="35"/>
                  </a:cubicBezTo>
                  <a:cubicBezTo>
                    <a:pt x="68" y="35"/>
                    <a:pt x="63" y="30"/>
                    <a:pt x="63" y="2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30"/>
                    <a:pt x="47" y="35"/>
                    <a:pt x="41" y="35"/>
                  </a:cubicBezTo>
                  <a:cubicBezTo>
                    <a:pt x="35" y="35"/>
                    <a:pt x="30" y="30"/>
                    <a:pt x="30" y="2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2"/>
                    <a:pt x="0" y="16"/>
                    <a:pt x="0" y="33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48"/>
                    <a:pt x="14" y="163"/>
                    <a:pt x="32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208" y="163"/>
                    <a:pt x="223" y="148"/>
                    <a:pt x="223" y="130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3" y="15"/>
                    <a:pt x="208" y="0"/>
                    <a:pt x="190" y="0"/>
                  </a:cubicBezTo>
                  <a:close/>
                  <a:moveTo>
                    <a:pt x="198" y="143"/>
                  </a:moveTo>
                  <a:cubicBezTo>
                    <a:pt x="25" y="143"/>
                    <a:pt x="25" y="143"/>
                    <a:pt x="25" y="1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98" y="42"/>
                    <a:pt x="198" y="42"/>
                    <a:pt x="198" y="42"/>
                  </a:cubicBezTo>
                  <a:lnTo>
                    <a:pt x="198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3" name="Rectangle 76"/>
            <p:cNvSpPr>
              <a:spLocks noChangeArrowheads="1"/>
            </p:cNvSpPr>
            <p:nvPr/>
          </p:nvSpPr>
          <p:spPr bwMode="auto">
            <a:xfrm>
              <a:off x="2614045" y="2820587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4" name="Rectangle 77"/>
            <p:cNvSpPr>
              <a:spLocks noChangeArrowheads="1"/>
            </p:cNvSpPr>
            <p:nvPr/>
          </p:nvSpPr>
          <p:spPr bwMode="auto">
            <a:xfrm>
              <a:off x="2677645" y="2820587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5" name="Rectangle 78"/>
            <p:cNvSpPr>
              <a:spLocks noChangeArrowheads="1"/>
            </p:cNvSpPr>
            <p:nvPr/>
          </p:nvSpPr>
          <p:spPr bwMode="auto">
            <a:xfrm>
              <a:off x="2738889" y="2820587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6" name="Rectangle 79"/>
            <p:cNvSpPr>
              <a:spLocks noChangeArrowheads="1"/>
            </p:cNvSpPr>
            <p:nvPr/>
          </p:nvSpPr>
          <p:spPr bwMode="auto">
            <a:xfrm>
              <a:off x="2801703" y="2820587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7" name="Rectangle 80"/>
            <p:cNvSpPr>
              <a:spLocks noChangeArrowheads="1"/>
            </p:cNvSpPr>
            <p:nvPr/>
          </p:nvSpPr>
          <p:spPr bwMode="auto">
            <a:xfrm>
              <a:off x="2865303" y="2820587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8" name="Rectangle 81"/>
            <p:cNvSpPr>
              <a:spLocks noChangeArrowheads="1"/>
            </p:cNvSpPr>
            <p:nvPr/>
          </p:nvSpPr>
          <p:spPr bwMode="auto">
            <a:xfrm>
              <a:off x="2614045" y="2881831"/>
              <a:ext cx="46326" cy="44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59" name="Rectangle 82"/>
            <p:cNvSpPr>
              <a:spLocks noChangeArrowheads="1"/>
            </p:cNvSpPr>
            <p:nvPr/>
          </p:nvSpPr>
          <p:spPr bwMode="auto">
            <a:xfrm>
              <a:off x="2677645" y="2881831"/>
              <a:ext cx="46326" cy="44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0" name="Rectangle 83"/>
            <p:cNvSpPr>
              <a:spLocks noChangeArrowheads="1"/>
            </p:cNvSpPr>
            <p:nvPr/>
          </p:nvSpPr>
          <p:spPr bwMode="auto">
            <a:xfrm>
              <a:off x="2738889" y="2881831"/>
              <a:ext cx="46326" cy="44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1" name="Rectangle 84"/>
            <p:cNvSpPr>
              <a:spLocks noChangeArrowheads="1"/>
            </p:cNvSpPr>
            <p:nvPr/>
          </p:nvSpPr>
          <p:spPr bwMode="auto">
            <a:xfrm>
              <a:off x="2801703" y="2881831"/>
              <a:ext cx="46326" cy="44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2" name="Rectangle 85"/>
            <p:cNvSpPr>
              <a:spLocks noChangeArrowheads="1"/>
            </p:cNvSpPr>
            <p:nvPr/>
          </p:nvSpPr>
          <p:spPr bwMode="auto">
            <a:xfrm>
              <a:off x="2865303" y="2881831"/>
              <a:ext cx="46326" cy="447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3" name="Rectangle 86"/>
            <p:cNvSpPr>
              <a:spLocks noChangeArrowheads="1"/>
            </p:cNvSpPr>
            <p:nvPr/>
          </p:nvSpPr>
          <p:spPr bwMode="auto">
            <a:xfrm>
              <a:off x="2614045" y="2941505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4" name="Rectangle 87"/>
            <p:cNvSpPr>
              <a:spLocks noChangeArrowheads="1"/>
            </p:cNvSpPr>
            <p:nvPr/>
          </p:nvSpPr>
          <p:spPr bwMode="auto">
            <a:xfrm>
              <a:off x="2677645" y="2941505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5" name="Rectangle 88"/>
            <p:cNvSpPr>
              <a:spLocks noChangeArrowheads="1"/>
            </p:cNvSpPr>
            <p:nvPr/>
          </p:nvSpPr>
          <p:spPr bwMode="auto">
            <a:xfrm>
              <a:off x="2738889" y="2941505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7" name="Rectangle 89"/>
            <p:cNvSpPr>
              <a:spLocks noChangeArrowheads="1"/>
            </p:cNvSpPr>
            <p:nvPr/>
          </p:nvSpPr>
          <p:spPr bwMode="auto">
            <a:xfrm>
              <a:off x="2801703" y="2941505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8" name="Rectangle 90"/>
            <p:cNvSpPr>
              <a:spLocks noChangeArrowheads="1"/>
            </p:cNvSpPr>
            <p:nvPr/>
          </p:nvSpPr>
          <p:spPr bwMode="auto">
            <a:xfrm>
              <a:off x="2865303" y="2941505"/>
              <a:ext cx="46326" cy="463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9" name="Freeform 94"/>
            <p:cNvSpPr>
              <a:spLocks/>
            </p:cNvSpPr>
            <p:nvPr/>
          </p:nvSpPr>
          <p:spPr bwMode="auto">
            <a:xfrm>
              <a:off x="2250505" y="3270496"/>
              <a:ext cx="394947" cy="371391"/>
            </a:xfrm>
            <a:custGeom>
              <a:avLst/>
              <a:gdLst>
                <a:gd name="T0" fmla="*/ 199 w 213"/>
                <a:gd name="T1" fmla="*/ 153 h 200"/>
                <a:gd name="T2" fmla="*/ 137 w 213"/>
                <a:gd name="T3" fmla="*/ 101 h 200"/>
                <a:gd name="T4" fmla="*/ 157 w 213"/>
                <a:gd name="T5" fmla="*/ 82 h 200"/>
                <a:gd name="T6" fmla="*/ 179 w 213"/>
                <a:gd name="T7" fmla="*/ 85 h 200"/>
                <a:gd name="T8" fmla="*/ 209 w 213"/>
                <a:gd name="T9" fmla="*/ 61 h 200"/>
                <a:gd name="T10" fmla="*/ 207 w 213"/>
                <a:gd name="T11" fmla="*/ 34 h 200"/>
                <a:gd name="T12" fmla="*/ 188 w 213"/>
                <a:gd name="T13" fmla="*/ 38 h 200"/>
                <a:gd name="T14" fmla="*/ 185 w 213"/>
                <a:gd name="T15" fmla="*/ 55 h 200"/>
                <a:gd name="T16" fmla="*/ 169 w 213"/>
                <a:gd name="T17" fmla="*/ 65 h 200"/>
                <a:gd name="T18" fmla="*/ 156 w 213"/>
                <a:gd name="T19" fmla="*/ 60 h 200"/>
                <a:gd name="T20" fmla="*/ 148 w 213"/>
                <a:gd name="T21" fmla="*/ 51 h 200"/>
                <a:gd name="T22" fmla="*/ 146 w 213"/>
                <a:gd name="T23" fmla="*/ 39 h 200"/>
                <a:gd name="T24" fmla="*/ 157 w 213"/>
                <a:gd name="T25" fmla="*/ 24 h 200"/>
                <a:gd name="T26" fmla="*/ 173 w 213"/>
                <a:gd name="T27" fmla="*/ 21 h 200"/>
                <a:gd name="T28" fmla="*/ 173 w 213"/>
                <a:gd name="T29" fmla="*/ 18 h 200"/>
                <a:gd name="T30" fmla="*/ 169 w 213"/>
                <a:gd name="T31" fmla="*/ 0 h 200"/>
                <a:gd name="T32" fmla="*/ 140 w 213"/>
                <a:gd name="T33" fmla="*/ 8 h 200"/>
                <a:gd name="T34" fmla="*/ 124 w 213"/>
                <a:gd name="T35" fmla="*/ 43 h 200"/>
                <a:gd name="T36" fmla="*/ 130 w 213"/>
                <a:gd name="T37" fmla="*/ 63 h 200"/>
                <a:gd name="T38" fmla="*/ 99 w 213"/>
                <a:gd name="T39" fmla="*/ 71 h 200"/>
                <a:gd name="T40" fmla="*/ 57 w 213"/>
                <a:gd name="T41" fmla="*/ 34 h 200"/>
                <a:gd name="T42" fmla="*/ 52 w 213"/>
                <a:gd name="T43" fmla="*/ 24 h 200"/>
                <a:gd name="T44" fmla="*/ 87 w 213"/>
                <a:gd name="T45" fmla="*/ 17 h 200"/>
                <a:gd name="T46" fmla="*/ 29 w 213"/>
                <a:gd name="T47" fmla="*/ 22 h 200"/>
                <a:gd name="T48" fmla="*/ 20 w 213"/>
                <a:gd name="T49" fmla="*/ 36 h 200"/>
                <a:gd name="T50" fmla="*/ 7 w 213"/>
                <a:gd name="T51" fmla="*/ 48 h 200"/>
                <a:gd name="T52" fmla="*/ 2 w 213"/>
                <a:gd name="T53" fmla="*/ 57 h 200"/>
                <a:gd name="T54" fmla="*/ 8 w 213"/>
                <a:gd name="T55" fmla="*/ 62 h 200"/>
                <a:gd name="T56" fmla="*/ 16 w 213"/>
                <a:gd name="T57" fmla="*/ 65 h 200"/>
                <a:gd name="T58" fmla="*/ 28 w 213"/>
                <a:gd name="T59" fmla="*/ 47 h 200"/>
                <a:gd name="T60" fmla="*/ 44 w 213"/>
                <a:gd name="T61" fmla="*/ 50 h 200"/>
                <a:gd name="T62" fmla="*/ 61 w 213"/>
                <a:gd name="T63" fmla="*/ 61 h 200"/>
                <a:gd name="T64" fmla="*/ 100 w 213"/>
                <a:gd name="T65" fmla="*/ 96 h 200"/>
                <a:gd name="T66" fmla="*/ 78 w 213"/>
                <a:gd name="T67" fmla="*/ 118 h 200"/>
                <a:gd name="T68" fmla="*/ 57 w 213"/>
                <a:gd name="T69" fmla="*/ 114 h 200"/>
                <a:gd name="T70" fmla="*/ 27 w 213"/>
                <a:gd name="T71" fmla="*/ 139 h 200"/>
                <a:gd name="T72" fmla="*/ 28 w 213"/>
                <a:gd name="T73" fmla="*/ 166 h 200"/>
                <a:gd name="T74" fmla="*/ 47 w 213"/>
                <a:gd name="T75" fmla="*/ 162 h 200"/>
                <a:gd name="T76" fmla="*/ 50 w 213"/>
                <a:gd name="T77" fmla="*/ 144 h 200"/>
                <a:gd name="T78" fmla="*/ 67 w 213"/>
                <a:gd name="T79" fmla="*/ 135 h 200"/>
                <a:gd name="T80" fmla="*/ 84 w 213"/>
                <a:gd name="T81" fmla="*/ 142 h 200"/>
                <a:gd name="T82" fmla="*/ 89 w 213"/>
                <a:gd name="T83" fmla="*/ 161 h 200"/>
                <a:gd name="T84" fmla="*/ 79 w 213"/>
                <a:gd name="T85" fmla="*/ 176 h 200"/>
                <a:gd name="T86" fmla="*/ 62 w 213"/>
                <a:gd name="T87" fmla="*/ 179 h 200"/>
                <a:gd name="T88" fmla="*/ 62 w 213"/>
                <a:gd name="T89" fmla="*/ 182 h 200"/>
                <a:gd name="T90" fmla="*/ 66 w 213"/>
                <a:gd name="T91" fmla="*/ 200 h 200"/>
                <a:gd name="T92" fmla="*/ 95 w 213"/>
                <a:gd name="T93" fmla="*/ 192 h 200"/>
                <a:gd name="T94" fmla="*/ 111 w 213"/>
                <a:gd name="T95" fmla="*/ 157 h 200"/>
                <a:gd name="T96" fmla="*/ 105 w 213"/>
                <a:gd name="T97" fmla="*/ 137 h 200"/>
                <a:gd name="T98" fmla="*/ 139 w 213"/>
                <a:gd name="T99" fmla="*/ 130 h 200"/>
                <a:gd name="T100" fmla="*/ 195 w 213"/>
                <a:gd name="T101" fmla="*/ 181 h 200"/>
                <a:gd name="T102" fmla="*/ 206 w 213"/>
                <a:gd name="T103" fmla="*/ 174 h 200"/>
                <a:gd name="T104" fmla="*/ 212 w 213"/>
                <a:gd name="T105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3" h="200">
                  <a:moveTo>
                    <a:pt x="211" y="161"/>
                  </a:moveTo>
                  <a:cubicBezTo>
                    <a:pt x="211" y="161"/>
                    <a:pt x="206" y="158"/>
                    <a:pt x="199" y="153"/>
                  </a:cubicBezTo>
                  <a:cubicBezTo>
                    <a:pt x="185" y="143"/>
                    <a:pt x="163" y="123"/>
                    <a:pt x="153" y="114"/>
                  </a:cubicBezTo>
                  <a:cubicBezTo>
                    <a:pt x="148" y="110"/>
                    <a:pt x="143" y="105"/>
                    <a:pt x="137" y="101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4" y="82"/>
                    <a:pt x="156" y="81"/>
                    <a:pt x="157" y="82"/>
                  </a:cubicBezTo>
                  <a:cubicBezTo>
                    <a:pt x="174" y="86"/>
                    <a:pt x="174" y="86"/>
                    <a:pt x="174" y="86"/>
                  </a:cubicBezTo>
                  <a:cubicBezTo>
                    <a:pt x="175" y="87"/>
                    <a:pt x="177" y="86"/>
                    <a:pt x="179" y="85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7" y="65"/>
                    <a:pt x="208" y="63"/>
                    <a:pt x="209" y="61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210" y="35"/>
                    <a:pt x="209" y="34"/>
                    <a:pt x="207" y="34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5"/>
                    <a:pt x="188" y="36"/>
                    <a:pt x="188" y="38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7" y="52"/>
                    <a:pt x="186" y="54"/>
                    <a:pt x="185" y="55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2" y="65"/>
                    <a:pt x="170" y="65"/>
                    <a:pt x="169" y="65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0" y="62"/>
                    <a:pt x="157" y="61"/>
                    <a:pt x="156" y="60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1" y="55"/>
                    <a:pt x="149" y="53"/>
                    <a:pt x="148" y="51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5" y="43"/>
                    <a:pt x="145" y="41"/>
                    <a:pt x="146" y="39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53" y="25"/>
                    <a:pt x="155" y="24"/>
                    <a:pt x="157" y="24"/>
                  </a:cubicBezTo>
                  <a:cubicBezTo>
                    <a:pt x="171" y="21"/>
                    <a:pt x="171" y="21"/>
                    <a:pt x="171" y="21"/>
                  </a:cubicBezTo>
                  <a:cubicBezTo>
                    <a:pt x="172" y="21"/>
                    <a:pt x="173" y="21"/>
                    <a:pt x="173" y="21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74" y="21"/>
                    <a:pt x="173" y="19"/>
                    <a:pt x="173" y="18"/>
                  </a:cubicBezTo>
                  <a:cubicBezTo>
                    <a:pt x="172" y="2"/>
                    <a:pt x="172" y="2"/>
                    <a:pt x="172" y="2"/>
                  </a:cubicBezTo>
                  <a:cubicBezTo>
                    <a:pt x="172" y="1"/>
                    <a:pt x="171" y="0"/>
                    <a:pt x="169" y="0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3" y="5"/>
                    <a:pt x="141" y="6"/>
                    <a:pt x="140" y="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23" y="39"/>
                    <a:pt x="123" y="41"/>
                    <a:pt x="124" y="43"/>
                  </a:cubicBezTo>
                  <a:cubicBezTo>
                    <a:pt x="130" y="58"/>
                    <a:pt x="130" y="58"/>
                    <a:pt x="130" y="58"/>
                  </a:cubicBezTo>
                  <a:cubicBezTo>
                    <a:pt x="131" y="60"/>
                    <a:pt x="131" y="62"/>
                    <a:pt x="130" y="63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05" y="75"/>
                    <a:pt x="99" y="71"/>
                    <a:pt x="99" y="71"/>
                  </a:cubicBezTo>
                  <a:cubicBezTo>
                    <a:pt x="89" y="64"/>
                    <a:pt x="88" y="62"/>
                    <a:pt x="72" y="48"/>
                  </a:cubicBezTo>
                  <a:cubicBezTo>
                    <a:pt x="65" y="40"/>
                    <a:pt x="58" y="34"/>
                    <a:pt x="57" y="34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2"/>
                    <a:pt x="54" y="27"/>
                    <a:pt x="52" y="24"/>
                  </a:cubicBezTo>
                  <a:cubicBezTo>
                    <a:pt x="52" y="19"/>
                    <a:pt x="58" y="19"/>
                    <a:pt x="61" y="18"/>
                  </a:cubicBezTo>
                  <a:cubicBezTo>
                    <a:pt x="67" y="17"/>
                    <a:pt x="86" y="18"/>
                    <a:pt x="87" y="17"/>
                  </a:cubicBezTo>
                  <a:cubicBezTo>
                    <a:pt x="88" y="16"/>
                    <a:pt x="86" y="15"/>
                    <a:pt x="86" y="15"/>
                  </a:cubicBezTo>
                  <a:cubicBezTo>
                    <a:pt x="86" y="15"/>
                    <a:pt x="53" y="0"/>
                    <a:pt x="29" y="22"/>
                  </a:cubicBezTo>
                  <a:cubicBezTo>
                    <a:pt x="27" y="24"/>
                    <a:pt x="23" y="28"/>
                    <a:pt x="20" y="33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19" y="37"/>
                    <a:pt x="19" y="38"/>
                    <a:pt x="18" y="39"/>
                  </a:cubicBezTo>
                  <a:cubicBezTo>
                    <a:pt x="17" y="40"/>
                    <a:pt x="12" y="48"/>
                    <a:pt x="7" y="4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3"/>
                    <a:pt x="0" y="56"/>
                    <a:pt x="2" y="57"/>
                  </a:cubicBezTo>
                  <a:cubicBezTo>
                    <a:pt x="4" y="59"/>
                    <a:pt x="5" y="60"/>
                    <a:pt x="5" y="60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10" y="64"/>
                    <a:pt x="12" y="65"/>
                  </a:cubicBezTo>
                  <a:cubicBezTo>
                    <a:pt x="14" y="67"/>
                    <a:pt x="16" y="65"/>
                    <a:pt x="16" y="65"/>
                  </a:cubicBezTo>
                  <a:cubicBezTo>
                    <a:pt x="16" y="65"/>
                    <a:pt x="16" y="65"/>
                    <a:pt x="21" y="59"/>
                  </a:cubicBezTo>
                  <a:cubicBezTo>
                    <a:pt x="20" y="54"/>
                    <a:pt x="27" y="49"/>
                    <a:pt x="28" y="47"/>
                  </a:cubicBezTo>
                  <a:cubicBezTo>
                    <a:pt x="33" y="40"/>
                    <a:pt x="41" y="47"/>
                    <a:pt x="41" y="47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9"/>
                    <a:pt x="52" y="55"/>
                    <a:pt x="61" y="61"/>
                  </a:cubicBezTo>
                  <a:cubicBezTo>
                    <a:pt x="78" y="74"/>
                    <a:pt x="80" y="76"/>
                    <a:pt x="88" y="84"/>
                  </a:cubicBezTo>
                  <a:cubicBezTo>
                    <a:pt x="88" y="84"/>
                    <a:pt x="93" y="89"/>
                    <a:pt x="100" y="9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2" y="118"/>
                    <a:pt x="79" y="118"/>
                    <a:pt x="78" y="118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0" y="113"/>
                    <a:pt x="58" y="113"/>
                    <a:pt x="57" y="11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8" y="135"/>
                    <a:pt x="27" y="137"/>
                    <a:pt x="27" y="139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5" y="165"/>
                    <a:pt x="27" y="166"/>
                    <a:pt x="28" y="166"/>
                  </a:cubicBezTo>
                  <a:cubicBezTo>
                    <a:pt x="44" y="165"/>
                    <a:pt x="44" y="165"/>
                    <a:pt x="44" y="165"/>
                  </a:cubicBezTo>
                  <a:cubicBezTo>
                    <a:pt x="46" y="165"/>
                    <a:pt x="47" y="164"/>
                    <a:pt x="47" y="162"/>
                  </a:cubicBezTo>
                  <a:cubicBezTo>
                    <a:pt x="48" y="149"/>
                    <a:pt x="48" y="149"/>
                    <a:pt x="48" y="149"/>
                  </a:cubicBezTo>
                  <a:cubicBezTo>
                    <a:pt x="48" y="147"/>
                    <a:pt x="49" y="145"/>
                    <a:pt x="50" y="144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3" y="135"/>
                    <a:pt x="65" y="135"/>
                    <a:pt x="67" y="135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2" y="139"/>
                    <a:pt x="84" y="141"/>
                    <a:pt x="84" y="142"/>
                  </a:cubicBezTo>
                  <a:cubicBezTo>
                    <a:pt x="90" y="156"/>
                    <a:pt x="90" y="156"/>
                    <a:pt x="90" y="156"/>
                  </a:cubicBezTo>
                  <a:cubicBezTo>
                    <a:pt x="90" y="157"/>
                    <a:pt x="90" y="159"/>
                    <a:pt x="89" y="161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2" y="174"/>
                    <a:pt x="80" y="176"/>
                    <a:pt x="79" y="176"/>
                  </a:cubicBezTo>
                  <a:cubicBezTo>
                    <a:pt x="65" y="179"/>
                    <a:pt x="65" y="179"/>
                    <a:pt x="65" y="179"/>
                  </a:cubicBezTo>
                  <a:cubicBezTo>
                    <a:pt x="63" y="179"/>
                    <a:pt x="62" y="179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79"/>
                    <a:pt x="62" y="180"/>
                    <a:pt x="62" y="182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3" y="199"/>
                    <a:pt x="64" y="200"/>
                    <a:pt x="66" y="200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2" y="195"/>
                    <a:pt x="94" y="193"/>
                    <a:pt x="95" y="192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2" y="161"/>
                    <a:pt x="112" y="159"/>
                    <a:pt x="111" y="157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4" y="140"/>
                    <a:pt x="104" y="138"/>
                    <a:pt x="105" y="137"/>
                  </a:cubicBezTo>
                  <a:cubicBezTo>
                    <a:pt x="123" y="117"/>
                    <a:pt x="123" y="117"/>
                    <a:pt x="123" y="117"/>
                  </a:cubicBezTo>
                  <a:cubicBezTo>
                    <a:pt x="128" y="122"/>
                    <a:pt x="134" y="126"/>
                    <a:pt x="139" y="130"/>
                  </a:cubicBezTo>
                  <a:cubicBezTo>
                    <a:pt x="150" y="139"/>
                    <a:pt x="173" y="158"/>
                    <a:pt x="184" y="170"/>
                  </a:cubicBezTo>
                  <a:cubicBezTo>
                    <a:pt x="190" y="176"/>
                    <a:pt x="195" y="181"/>
                    <a:pt x="195" y="181"/>
                  </a:cubicBezTo>
                  <a:cubicBezTo>
                    <a:pt x="195" y="181"/>
                    <a:pt x="198" y="182"/>
                    <a:pt x="199" y="181"/>
                  </a:cubicBezTo>
                  <a:cubicBezTo>
                    <a:pt x="200" y="180"/>
                    <a:pt x="203" y="177"/>
                    <a:pt x="206" y="174"/>
                  </a:cubicBezTo>
                  <a:cubicBezTo>
                    <a:pt x="206" y="173"/>
                    <a:pt x="206" y="173"/>
                    <a:pt x="206" y="173"/>
                  </a:cubicBezTo>
                  <a:cubicBezTo>
                    <a:pt x="209" y="170"/>
                    <a:pt x="212" y="166"/>
                    <a:pt x="212" y="166"/>
                  </a:cubicBezTo>
                  <a:cubicBezTo>
                    <a:pt x="213" y="164"/>
                    <a:pt x="211" y="161"/>
                    <a:pt x="211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0" name="Freeform 95"/>
            <p:cNvSpPr>
              <a:spLocks/>
            </p:cNvSpPr>
            <p:nvPr/>
          </p:nvSpPr>
          <p:spPr bwMode="auto">
            <a:xfrm>
              <a:off x="2957954" y="3624614"/>
              <a:ext cx="322710" cy="373747"/>
            </a:xfrm>
            <a:custGeom>
              <a:avLst/>
              <a:gdLst>
                <a:gd name="T0" fmla="*/ 0 w 411"/>
                <a:gd name="T1" fmla="*/ 239 h 476"/>
                <a:gd name="T2" fmla="*/ 0 w 411"/>
                <a:gd name="T3" fmla="*/ 0 h 476"/>
                <a:gd name="T4" fmla="*/ 206 w 411"/>
                <a:gd name="T5" fmla="*/ 119 h 476"/>
                <a:gd name="T6" fmla="*/ 411 w 411"/>
                <a:gd name="T7" fmla="*/ 239 h 476"/>
                <a:gd name="T8" fmla="*/ 206 w 411"/>
                <a:gd name="T9" fmla="*/ 357 h 476"/>
                <a:gd name="T10" fmla="*/ 0 w 411"/>
                <a:gd name="T11" fmla="*/ 476 h 476"/>
                <a:gd name="T12" fmla="*/ 0 w 411"/>
                <a:gd name="T13" fmla="*/ 23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476">
                  <a:moveTo>
                    <a:pt x="0" y="239"/>
                  </a:moveTo>
                  <a:lnTo>
                    <a:pt x="0" y="0"/>
                  </a:lnTo>
                  <a:lnTo>
                    <a:pt x="206" y="119"/>
                  </a:lnTo>
                  <a:lnTo>
                    <a:pt x="411" y="239"/>
                  </a:lnTo>
                  <a:lnTo>
                    <a:pt x="206" y="357"/>
                  </a:lnTo>
                  <a:lnTo>
                    <a:pt x="0" y="476"/>
                  </a:lnTo>
                  <a:lnTo>
                    <a:pt x="0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1" name="Freeform 111"/>
            <p:cNvSpPr>
              <a:spLocks/>
            </p:cNvSpPr>
            <p:nvPr/>
          </p:nvSpPr>
          <p:spPr bwMode="auto">
            <a:xfrm>
              <a:off x="2894355" y="2497877"/>
              <a:ext cx="221421" cy="241051"/>
            </a:xfrm>
            <a:custGeom>
              <a:avLst/>
              <a:gdLst>
                <a:gd name="T0" fmla="*/ 43 w 119"/>
                <a:gd name="T1" fmla="*/ 38 h 130"/>
                <a:gd name="T2" fmla="*/ 40 w 119"/>
                <a:gd name="T3" fmla="*/ 56 h 130"/>
                <a:gd name="T4" fmla="*/ 75 w 119"/>
                <a:gd name="T5" fmla="*/ 100 h 130"/>
                <a:gd name="T6" fmla="*/ 86 w 119"/>
                <a:gd name="T7" fmla="*/ 96 h 130"/>
                <a:gd name="T8" fmla="*/ 119 w 119"/>
                <a:gd name="T9" fmla="*/ 116 h 130"/>
                <a:gd name="T10" fmla="*/ 90 w 119"/>
                <a:gd name="T11" fmla="*/ 129 h 130"/>
                <a:gd name="T12" fmla="*/ 24 w 119"/>
                <a:gd name="T13" fmla="*/ 74 h 130"/>
                <a:gd name="T14" fmla="*/ 37 w 119"/>
                <a:gd name="T15" fmla="*/ 0 h 130"/>
                <a:gd name="T16" fmla="*/ 43 w 119"/>
                <a:gd name="T17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30">
                  <a:moveTo>
                    <a:pt x="43" y="38"/>
                  </a:moveTo>
                  <a:cubicBezTo>
                    <a:pt x="43" y="38"/>
                    <a:pt x="33" y="44"/>
                    <a:pt x="40" y="56"/>
                  </a:cubicBezTo>
                  <a:cubicBezTo>
                    <a:pt x="48" y="69"/>
                    <a:pt x="69" y="98"/>
                    <a:pt x="75" y="100"/>
                  </a:cubicBezTo>
                  <a:cubicBezTo>
                    <a:pt x="80" y="102"/>
                    <a:pt x="86" y="96"/>
                    <a:pt x="86" y="9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6"/>
                    <a:pt x="105" y="128"/>
                    <a:pt x="90" y="129"/>
                  </a:cubicBezTo>
                  <a:cubicBezTo>
                    <a:pt x="75" y="130"/>
                    <a:pt x="48" y="114"/>
                    <a:pt x="24" y="74"/>
                  </a:cubicBezTo>
                  <a:cubicBezTo>
                    <a:pt x="0" y="33"/>
                    <a:pt x="11" y="4"/>
                    <a:pt x="37" y="0"/>
                  </a:cubicBezTo>
                  <a:lnTo>
                    <a:pt x="4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2" name="Freeform 113"/>
            <p:cNvSpPr>
              <a:spLocks/>
            </p:cNvSpPr>
            <p:nvPr/>
          </p:nvSpPr>
          <p:spPr bwMode="auto">
            <a:xfrm>
              <a:off x="3056102" y="2659624"/>
              <a:ext cx="69096" cy="49467"/>
            </a:xfrm>
            <a:custGeom>
              <a:avLst/>
              <a:gdLst>
                <a:gd name="T0" fmla="*/ 0 w 37"/>
                <a:gd name="T1" fmla="*/ 6 h 27"/>
                <a:gd name="T2" fmla="*/ 34 w 37"/>
                <a:gd name="T3" fmla="*/ 27 h 27"/>
                <a:gd name="T4" fmla="*/ 36 w 37"/>
                <a:gd name="T5" fmla="*/ 16 h 27"/>
                <a:gd name="T6" fmla="*/ 9 w 37"/>
                <a:gd name="T7" fmla="*/ 0 h 27"/>
                <a:gd name="T8" fmla="*/ 0 w 37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0" y="6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7" y="20"/>
                    <a:pt x="36" y="16"/>
                  </a:cubicBezTo>
                  <a:cubicBezTo>
                    <a:pt x="36" y="13"/>
                    <a:pt x="17" y="0"/>
                    <a:pt x="9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4" name="Freeform 114"/>
            <p:cNvSpPr>
              <a:spLocks noEditPoints="1"/>
            </p:cNvSpPr>
            <p:nvPr/>
          </p:nvSpPr>
          <p:spPr bwMode="auto">
            <a:xfrm>
              <a:off x="3024695" y="2873194"/>
              <a:ext cx="197081" cy="250473"/>
            </a:xfrm>
            <a:custGeom>
              <a:avLst/>
              <a:gdLst>
                <a:gd name="T0" fmla="*/ 0 w 251"/>
                <a:gd name="T1" fmla="*/ 0 h 319"/>
                <a:gd name="T2" fmla="*/ 0 w 251"/>
                <a:gd name="T3" fmla="*/ 319 h 319"/>
                <a:gd name="T4" fmla="*/ 251 w 251"/>
                <a:gd name="T5" fmla="*/ 319 h 319"/>
                <a:gd name="T6" fmla="*/ 251 w 251"/>
                <a:gd name="T7" fmla="*/ 0 h 319"/>
                <a:gd name="T8" fmla="*/ 0 w 251"/>
                <a:gd name="T9" fmla="*/ 0 h 319"/>
                <a:gd name="T10" fmla="*/ 220 w 251"/>
                <a:gd name="T11" fmla="*/ 290 h 319"/>
                <a:gd name="T12" fmla="*/ 154 w 251"/>
                <a:gd name="T13" fmla="*/ 290 h 319"/>
                <a:gd name="T14" fmla="*/ 220 w 251"/>
                <a:gd name="T15" fmla="*/ 224 h 319"/>
                <a:gd name="T16" fmla="*/ 220 w 251"/>
                <a:gd name="T17" fmla="*/ 290 h 319"/>
                <a:gd name="T18" fmla="*/ 220 w 251"/>
                <a:gd name="T19" fmla="*/ 184 h 319"/>
                <a:gd name="T20" fmla="*/ 220 w 251"/>
                <a:gd name="T21" fmla="*/ 186 h 319"/>
                <a:gd name="T22" fmla="*/ 114 w 251"/>
                <a:gd name="T23" fmla="*/ 186 h 319"/>
                <a:gd name="T24" fmla="*/ 114 w 251"/>
                <a:gd name="T25" fmla="*/ 290 h 319"/>
                <a:gd name="T26" fmla="*/ 114 w 251"/>
                <a:gd name="T27" fmla="*/ 290 h 319"/>
                <a:gd name="T28" fmla="*/ 28 w 251"/>
                <a:gd name="T29" fmla="*/ 290 h 319"/>
                <a:gd name="T30" fmla="*/ 28 w 251"/>
                <a:gd name="T31" fmla="*/ 26 h 319"/>
                <a:gd name="T32" fmla="*/ 220 w 251"/>
                <a:gd name="T33" fmla="*/ 26 h 319"/>
                <a:gd name="T34" fmla="*/ 220 w 251"/>
                <a:gd name="T35" fmla="*/ 18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319">
                  <a:moveTo>
                    <a:pt x="0" y="0"/>
                  </a:moveTo>
                  <a:lnTo>
                    <a:pt x="0" y="319"/>
                  </a:lnTo>
                  <a:lnTo>
                    <a:pt x="251" y="319"/>
                  </a:lnTo>
                  <a:lnTo>
                    <a:pt x="251" y="0"/>
                  </a:lnTo>
                  <a:lnTo>
                    <a:pt x="0" y="0"/>
                  </a:lnTo>
                  <a:close/>
                  <a:moveTo>
                    <a:pt x="220" y="290"/>
                  </a:moveTo>
                  <a:lnTo>
                    <a:pt x="154" y="290"/>
                  </a:lnTo>
                  <a:lnTo>
                    <a:pt x="220" y="224"/>
                  </a:lnTo>
                  <a:lnTo>
                    <a:pt x="220" y="290"/>
                  </a:lnTo>
                  <a:close/>
                  <a:moveTo>
                    <a:pt x="220" y="184"/>
                  </a:moveTo>
                  <a:lnTo>
                    <a:pt x="220" y="186"/>
                  </a:lnTo>
                  <a:lnTo>
                    <a:pt x="114" y="186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28" y="290"/>
                  </a:lnTo>
                  <a:lnTo>
                    <a:pt x="28" y="26"/>
                  </a:lnTo>
                  <a:lnTo>
                    <a:pt x="220" y="26"/>
                  </a:lnTo>
                  <a:lnTo>
                    <a:pt x="220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5" name="Rectangle 115"/>
            <p:cNvSpPr>
              <a:spLocks noChangeArrowheads="1"/>
            </p:cNvSpPr>
            <p:nvPr/>
          </p:nvSpPr>
          <p:spPr bwMode="auto">
            <a:xfrm>
              <a:off x="3056102" y="2906171"/>
              <a:ext cx="127985" cy="20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6" name="Rectangle 116"/>
            <p:cNvSpPr>
              <a:spLocks noChangeArrowheads="1"/>
            </p:cNvSpPr>
            <p:nvPr/>
          </p:nvSpPr>
          <p:spPr bwMode="auto">
            <a:xfrm>
              <a:off x="3056102" y="2945431"/>
              <a:ext cx="127985" cy="20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8" name="Rectangle 117"/>
            <p:cNvSpPr>
              <a:spLocks noChangeArrowheads="1"/>
            </p:cNvSpPr>
            <p:nvPr/>
          </p:nvSpPr>
          <p:spPr bwMode="auto">
            <a:xfrm>
              <a:off x="3056102" y="2983905"/>
              <a:ext cx="127985" cy="20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9" name="Freeform 120"/>
            <p:cNvSpPr>
              <a:spLocks/>
            </p:cNvSpPr>
            <p:nvPr/>
          </p:nvSpPr>
          <p:spPr bwMode="auto">
            <a:xfrm>
              <a:off x="2680785" y="3104823"/>
              <a:ext cx="154681" cy="197081"/>
            </a:xfrm>
            <a:custGeom>
              <a:avLst/>
              <a:gdLst>
                <a:gd name="T0" fmla="*/ 29 w 83"/>
                <a:gd name="T1" fmla="*/ 106 h 106"/>
                <a:gd name="T2" fmla="*/ 19 w 83"/>
                <a:gd name="T3" fmla="*/ 104 h 106"/>
                <a:gd name="T4" fmla="*/ 4 w 83"/>
                <a:gd name="T5" fmla="*/ 93 h 106"/>
                <a:gd name="T6" fmla="*/ 2 w 83"/>
                <a:gd name="T7" fmla="*/ 79 h 106"/>
                <a:gd name="T8" fmla="*/ 24 w 83"/>
                <a:gd name="T9" fmla="*/ 23 h 106"/>
                <a:gd name="T10" fmla="*/ 59 w 83"/>
                <a:gd name="T11" fmla="*/ 8 h 106"/>
                <a:gd name="T12" fmla="*/ 79 w 83"/>
                <a:gd name="T13" fmla="*/ 45 h 106"/>
                <a:gd name="T14" fmla="*/ 65 w 83"/>
                <a:gd name="T15" fmla="*/ 80 h 106"/>
                <a:gd name="T16" fmla="*/ 59 w 83"/>
                <a:gd name="T17" fmla="*/ 77 h 106"/>
                <a:gd name="T18" fmla="*/ 72 w 83"/>
                <a:gd name="T19" fmla="*/ 42 h 106"/>
                <a:gd name="T20" fmla="*/ 57 w 83"/>
                <a:gd name="T21" fmla="*/ 14 h 106"/>
                <a:gd name="T22" fmla="*/ 30 w 83"/>
                <a:gd name="T23" fmla="*/ 26 h 106"/>
                <a:gd name="T24" fmla="*/ 9 w 83"/>
                <a:gd name="T25" fmla="*/ 81 h 106"/>
                <a:gd name="T26" fmla="*/ 9 w 83"/>
                <a:gd name="T27" fmla="*/ 81 h 106"/>
                <a:gd name="T28" fmla="*/ 10 w 83"/>
                <a:gd name="T29" fmla="*/ 90 h 106"/>
                <a:gd name="T30" fmla="*/ 21 w 83"/>
                <a:gd name="T31" fmla="*/ 98 h 106"/>
                <a:gd name="T32" fmla="*/ 42 w 83"/>
                <a:gd name="T33" fmla="*/ 92 h 106"/>
                <a:gd name="T34" fmla="*/ 61 w 83"/>
                <a:gd name="T35" fmla="*/ 44 h 106"/>
                <a:gd name="T36" fmla="*/ 55 w 83"/>
                <a:gd name="T37" fmla="*/ 28 h 106"/>
                <a:gd name="T38" fmla="*/ 40 w 83"/>
                <a:gd name="T39" fmla="*/ 35 h 106"/>
                <a:gd name="T40" fmla="*/ 24 w 83"/>
                <a:gd name="T41" fmla="*/ 75 h 106"/>
                <a:gd name="T42" fmla="*/ 20 w 83"/>
                <a:gd name="T43" fmla="*/ 77 h 106"/>
                <a:gd name="T44" fmla="*/ 18 w 83"/>
                <a:gd name="T45" fmla="*/ 73 h 106"/>
                <a:gd name="T46" fmla="*/ 34 w 83"/>
                <a:gd name="T47" fmla="*/ 32 h 106"/>
                <a:gd name="T48" fmla="*/ 58 w 83"/>
                <a:gd name="T49" fmla="*/ 22 h 106"/>
                <a:gd name="T50" fmla="*/ 67 w 83"/>
                <a:gd name="T51" fmla="*/ 47 h 106"/>
                <a:gd name="T52" fmla="*/ 48 w 83"/>
                <a:gd name="T53" fmla="*/ 94 h 106"/>
                <a:gd name="T54" fmla="*/ 29 w 83"/>
                <a:gd name="T5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06">
                  <a:moveTo>
                    <a:pt x="29" y="106"/>
                  </a:moveTo>
                  <a:cubicBezTo>
                    <a:pt x="26" y="106"/>
                    <a:pt x="23" y="106"/>
                    <a:pt x="19" y="104"/>
                  </a:cubicBezTo>
                  <a:cubicBezTo>
                    <a:pt x="11" y="102"/>
                    <a:pt x="6" y="98"/>
                    <a:pt x="4" y="93"/>
                  </a:cubicBezTo>
                  <a:cubicBezTo>
                    <a:pt x="0" y="86"/>
                    <a:pt x="2" y="79"/>
                    <a:pt x="2" y="7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14"/>
                    <a:pt x="40" y="0"/>
                    <a:pt x="59" y="8"/>
                  </a:cubicBezTo>
                  <a:cubicBezTo>
                    <a:pt x="81" y="17"/>
                    <a:pt x="83" y="33"/>
                    <a:pt x="79" y="45"/>
                  </a:cubicBezTo>
                  <a:cubicBezTo>
                    <a:pt x="76" y="53"/>
                    <a:pt x="65" y="80"/>
                    <a:pt x="65" y="8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69" y="50"/>
                    <a:pt x="72" y="42"/>
                  </a:cubicBezTo>
                  <a:cubicBezTo>
                    <a:pt x="74" y="39"/>
                    <a:pt x="78" y="23"/>
                    <a:pt x="57" y="14"/>
                  </a:cubicBezTo>
                  <a:cubicBezTo>
                    <a:pt x="39" y="7"/>
                    <a:pt x="31" y="25"/>
                    <a:pt x="30" y="26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8" y="85"/>
                    <a:pt x="10" y="90"/>
                  </a:cubicBezTo>
                  <a:cubicBezTo>
                    <a:pt x="12" y="93"/>
                    <a:pt x="15" y="96"/>
                    <a:pt x="21" y="98"/>
                  </a:cubicBezTo>
                  <a:cubicBezTo>
                    <a:pt x="37" y="103"/>
                    <a:pt x="42" y="92"/>
                    <a:pt x="42" y="92"/>
                  </a:cubicBezTo>
                  <a:cubicBezTo>
                    <a:pt x="43" y="90"/>
                    <a:pt x="58" y="51"/>
                    <a:pt x="61" y="44"/>
                  </a:cubicBezTo>
                  <a:cubicBezTo>
                    <a:pt x="64" y="38"/>
                    <a:pt x="64" y="33"/>
                    <a:pt x="55" y="28"/>
                  </a:cubicBezTo>
                  <a:cubicBezTo>
                    <a:pt x="46" y="24"/>
                    <a:pt x="40" y="35"/>
                    <a:pt x="40" y="3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7"/>
                    <a:pt x="21" y="78"/>
                    <a:pt x="20" y="77"/>
                  </a:cubicBezTo>
                  <a:cubicBezTo>
                    <a:pt x="18" y="77"/>
                    <a:pt x="17" y="75"/>
                    <a:pt x="18" y="7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7" y="26"/>
                    <a:pt x="46" y="16"/>
                    <a:pt x="58" y="22"/>
                  </a:cubicBezTo>
                  <a:cubicBezTo>
                    <a:pt x="69" y="28"/>
                    <a:pt x="72" y="36"/>
                    <a:pt x="67" y="47"/>
                  </a:cubicBezTo>
                  <a:cubicBezTo>
                    <a:pt x="64" y="54"/>
                    <a:pt x="48" y="94"/>
                    <a:pt x="48" y="94"/>
                  </a:cubicBezTo>
                  <a:cubicBezTo>
                    <a:pt x="48" y="95"/>
                    <a:pt x="43" y="106"/>
                    <a:pt x="2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0" name="Freeform 124"/>
            <p:cNvSpPr>
              <a:spLocks/>
            </p:cNvSpPr>
            <p:nvPr/>
          </p:nvSpPr>
          <p:spPr bwMode="auto">
            <a:xfrm>
              <a:off x="3847566" y="3498984"/>
              <a:ext cx="109141" cy="73807"/>
            </a:xfrm>
            <a:custGeom>
              <a:avLst/>
              <a:gdLst>
                <a:gd name="T0" fmla="*/ 0 w 139"/>
                <a:gd name="T1" fmla="*/ 73 h 94"/>
                <a:gd name="T2" fmla="*/ 69 w 139"/>
                <a:gd name="T3" fmla="*/ 73 h 94"/>
                <a:gd name="T4" fmla="*/ 106 w 139"/>
                <a:gd name="T5" fmla="*/ 94 h 94"/>
                <a:gd name="T6" fmla="*/ 106 w 139"/>
                <a:gd name="T7" fmla="*/ 73 h 94"/>
                <a:gd name="T8" fmla="*/ 139 w 139"/>
                <a:gd name="T9" fmla="*/ 73 h 94"/>
                <a:gd name="T10" fmla="*/ 139 w 139"/>
                <a:gd name="T11" fmla="*/ 0 h 94"/>
                <a:gd name="T12" fmla="*/ 0 w 139"/>
                <a:gd name="T13" fmla="*/ 0 h 94"/>
                <a:gd name="T14" fmla="*/ 0 w 139"/>
                <a:gd name="T1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94">
                  <a:moveTo>
                    <a:pt x="0" y="73"/>
                  </a:moveTo>
                  <a:lnTo>
                    <a:pt x="69" y="73"/>
                  </a:lnTo>
                  <a:lnTo>
                    <a:pt x="106" y="94"/>
                  </a:lnTo>
                  <a:lnTo>
                    <a:pt x="106" y="73"/>
                  </a:lnTo>
                  <a:lnTo>
                    <a:pt x="139" y="73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2" name="Freeform 125"/>
            <p:cNvSpPr>
              <a:spLocks/>
            </p:cNvSpPr>
            <p:nvPr/>
          </p:nvSpPr>
          <p:spPr bwMode="auto">
            <a:xfrm>
              <a:off x="3776900" y="3531962"/>
              <a:ext cx="135837" cy="92652"/>
            </a:xfrm>
            <a:custGeom>
              <a:avLst/>
              <a:gdLst>
                <a:gd name="T0" fmla="*/ 78 w 173"/>
                <a:gd name="T1" fmla="*/ 43 h 118"/>
                <a:gd name="T2" fmla="*/ 78 w 173"/>
                <a:gd name="T3" fmla="*/ 0 h 118"/>
                <a:gd name="T4" fmla="*/ 0 w 173"/>
                <a:gd name="T5" fmla="*/ 0 h 118"/>
                <a:gd name="T6" fmla="*/ 0 w 173"/>
                <a:gd name="T7" fmla="*/ 90 h 118"/>
                <a:gd name="T8" fmla="*/ 40 w 173"/>
                <a:gd name="T9" fmla="*/ 90 h 118"/>
                <a:gd name="T10" fmla="*/ 40 w 173"/>
                <a:gd name="T11" fmla="*/ 118 h 118"/>
                <a:gd name="T12" fmla="*/ 88 w 173"/>
                <a:gd name="T13" fmla="*/ 90 h 118"/>
                <a:gd name="T14" fmla="*/ 173 w 173"/>
                <a:gd name="T15" fmla="*/ 90 h 118"/>
                <a:gd name="T16" fmla="*/ 173 w 173"/>
                <a:gd name="T17" fmla="*/ 52 h 118"/>
                <a:gd name="T18" fmla="*/ 154 w 173"/>
                <a:gd name="T19" fmla="*/ 43 h 118"/>
                <a:gd name="T20" fmla="*/ 78 w 173"/>
                <a:gd name="T21" fmla="*/ 4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118">
                  <a:moveTo>
                    <a:pt x="78" y="43"/>
                  </a:moveTo>
                  <a:lnTo>
                    <a:pt x="78" y="0"/>
                  </a:lnTo>
                  <a:lnTo>
                    <a:pt x="0" y="0"/>
                  </a:lnTo>
                  <a:lnTo>
                    <a:pt x="0" y="90"/>
                  </a:lnTo>
                  <a:lnTo>
                    <a:pt x="40" y="90"/>
                  </a:lnTo>
                  <a:lnTo>
                    <a:pt x="40" y="118"/>
                  </a:lnTo>
                  <a:lnTo>
                    <a:pt x="88" y="90"/>
                  </a:lnTo>
                  <a:lnTo>
                    <a:pt x="173" y="90"/>
                  </a:lnTo>
                  <a:lnTo>
                    <a:pt x="173" y="52"/>
                  </a:lnTo>
                  <a:lnTo>
                    <a:pt x="154" y="43"/>
                  </a:lnTo>
                  <a:lnTo>
                    <a:pt x="7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970545" y="2060529"/>
              <a:ext cx="135837" cy="135837"/>
              <a:chOff x="1256788" y="4241781"/>
              <a:chExt cx="135837" cy="135837"/>
            </a:xfrm>
            <a:grpFill/>
          </p:grpSpPr>
          <p:sp>
            <p:nvSpPr>
              <p:cNvPr id="206" name="Freeform 130"/>
              <p:cNvSpPr>
                <a:spLocks/>
              </p:cNvSpPr>
              <p:nvPr/>
            </p:nvSpPr>
            <p:spPr bwMode="auto">
              <a:xfrm>
                <a:off x="1285054" y="4264551"/>
                <a:ext cx="80089" cy="87155"/>
              </a:xfrm>
              <a:custGeom>
                <a:avLst/>
                <a:gdLst>
                  <a:gd name="T0" fmla="*/ 43 w 43"/>
                  <a:gd name="T1" fmla="*/ 26 h 47"/>
                  <a:gd name="T2" fmla="*/ 40 w 43"/>
                  <a:gd name="T3" fmla="*/ 16 h 47"/>
                  <a:gd name="T4" fmla="*/ 40 w 43"/>
                  <a:gd name="T5" fmla="*/ 15 h 47"/>
                  <a:gd name="T6" fmla="*/ 39 w 43"/>
                  <a:gd name="T7" fmla="*/ 14 h 47"/>
                  <a:gd name="T8" fmla="*/ 39 w 43"/>
                  <a:gd name="T9" fmla="*/ 15 h 47"/>
                  <a:gd name="T10" fmla="*/ 38 w 43"/>
                  <a:gd name="T11" fmla="*/ 15 h 47"/>
                  <a:gd name="T12" fmla="*/ 33 w 43"/>
                  <a:gd name="T13" fmla="*/ 18 h 47"/>
                  <a:gd name="T14" fmla="*/ 33 w 43"/>
                  <a:gd name="T15" fmla="*/ 18 h 47"/>
                  <a:gd name="T16" fmla="*/ 32 w 43"/>
                  <a:gd name="T17" fmla="*/ 18 h 47"/>
                  <a:gd name="T18" fmla="*/ 32 w 43"/>
                  <a:gd name="T19" fmla="*/ 19 h 47"/>
                  <a:gd name="T20" fmla="*/ 33 w 43"/>
                  <a:gd name="T21" fmla="*/ 20 h 47"/>
                  <a:gd name="T22" fmla="*/ 34 w 43"/>
                  <a:gd name="T23" fmla="*/ 26 h 47"/>
                  <a:gd name="T24" fmla="*/ 21 w 43"/>
                  <a:gd name="T25" fmla="*/ 38 h 47"/>
                  <a:gd name="T26" fmla="*/ 9 w 43"/>
                  <a:gd name="T27" fmla="*/ 25 h 47"/>
                  <a:gd name="T28" fmla="*/ 19 w 43"/>
                  <a:gd name="T29" fmla="*/ 13 h 47"/>
                  <a:gd name="T30" fmla="*/ 18 w 43"/>
                  <a:gd name="T31" fmla="*/ 12 h 47"/>
                  <a:gd name="T32" fmla="*/ 18 w 43"/>
                  <a:gd name="T33" fmla="*/ 16 h 47"/>
                  <a:gd name="T34" fmla="*/ 18 w 43"/>
                  <a:gd name="T35" fmla="*/ 17 h 47"/>
                  <a:gd name="T36" fmla="*/ 19 w 43"/>
                  <a:gd name="T37" fmla="*/ 16 h 47"/>
                  <a:gd name="T38" fmla="*/ 20 w 43"/>
                  <a:gd name="T39" fmla="*/ 16 h 47"/>
                  <a:gd name="T40" fmla="*/ 31 w 43"/>
                  <a:gd name="T41" fmla="*/ 10 h 47"/>
                  <a:gd name="T42" fmla="*/ 32 w 43"/>
                  <a:gd name="T43" fmla="*/ 9 h 47"/>
                  <a:gd name="T44" fmla="*/ 33 w 43"/>
                  <a:gd name="T45" fmla="*/ 9 h 47"/>
                  <a:gd name="T46" fmla="*/ 32 w 43"/>
                  <a:gd name="T47" fmla="*/ 8 h 47"/>
                  <a:gd name="T48" fmla="*/ 31 w 43"/>
                  <a:gd name="T49" fmla="*/ 7 h 47"/>
                  <a:gd name="T50" fmla="*/ 21 w 43"/>
                  <a:gd name="T51" fmla="*/ 1 h 47"/>
                  <a:gd name="T52" fmla="*/ 20 w 43"/>
                  <a:gd name="T53" fmla="*/ 0 h 47"/>
                  <a:gd name="T54" fmla="*/ 18 w 43"/>
                  <a:gd name="T55" fmla="*/ 0 h 47"/>
                  <a:gd name="T56" fmla="*/ 18 w 43"/>
                  <a:gd name="T57" fmla="*/ 1 h 47"/>
                  <a:gd name="T58" fmla="*/ 18 w 43"/>
                  <a:gd name="T59" fmla="*/ 5 h 47"/>
                  <a:gd name="T60" fmla="*/ 19 w 43"/>
                  <a:gd name="T61" fmla="*/ 4 h 47"/>
                  <a:gd name="T62" fmla="*/ 0 w 43"/>
                  <a:gd name="T63" fmla="*/ 25 h 47"/>
                  <a:gd name="T64" fmla="*/ 21 w 43"/>
                  <a:gd name="T65" fmla="*/ 47 h 47"/>
                  <a:gd name="T66" fmla="*/ 43 w 43"/>
                  <a:gd name="T67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" h="47">
                    <a:moveTo>
                      <a:pt x="43" y="26"/>
                    </a:moveTo>
                    <a:cubicBezTo>
                      <a:pt x="43" y="22"/>
                      <a:pt x="42" y="19"/>
                      <a:pt x="40" y="16"/>
                    </a:cubicBezTo>
                    <a:cubicBezTo>
                      <a:pt x="40" y="16"/>
                      <a:pt x="40" y="15"/>
                      <a:pt x="40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4" y="22"/>
                      <a:pt x="34" y="24"/>
                      <a:pt x="34" y="26"/>
                    </a:cubicBezTo>
                    <a:cubicBezTo>
                      <a:pt x="34" y="33"/>
                      <a:pt x="28" y="38"/>
                      <a:pt x="21" y="38"/>
                    </a:cubicBezTo>
                    <a:cubicBezTo>
                      <a:pt x="14" y="38"/>
                      <a:pt x="9" y="32"/>
                      <a:pt x="9" y="25"/>
                    </a:cubicBezTo>
                    <a:cubicBezTo>
                      <a:pt x="9" y="19"/>
                      <a:pt x="13" y="14"/>
                      <a:pt x="19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0" y="0"/>
                      <a:pt x="2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9" y="5"/>
                      <a:pt x="0" y="14"/>
                      <a:pt x="0" y="25"/>
                    </a:cubicBezTo>
                    <a:cubicBezTo>
                      <a:pt x="0" y="37"/>
                      <a:pt x="9" y="46"/>
                      <a:pt x="21" y="47"/>
                    </a:cubicBezTo>
                    <a:cubicBezTo>
                      <a:pt x="33" y="47"/>
                      <a:pt x="42" y="38"/>
                      <a:pt x="4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7" name="Freeform 131"/>
              <p:cNvSpPr>
                <a:spLocks noEditPoints="1"/>
              </p:cNvSpPr>
              <p:nvPr/>
            </p:nvSpPr>
            <p:spPr bwMode="auto">
              <a:xfrm>
                <a:off x="1256788" y="4241781"/>
                <a:ext cx="135837" cy="135837"/>
              </a:xfrm>
              <a:custGeom>
                <a:avLst/>
                <a:gdLst>
                  <a:gd name="T0" fmla="*/ 36 w 73"/>
                  <a:gd name="T1" fmla="*/ 73 h 73"/>
                  <a:gd name="T2" fmla="*/ 0 w 73"/>
                  <a:gd name="T3" fmla="*/ 36 h 73"/>
                  <a:gd name="T4" fmla="*/ 36 w 73"/>
                  <a:gd name="T5" fmla="*/ 0 h 73"/>
                  <a:gd name="T6" fmla="*/ 73 w 73"/>
                  <a:gd name="T7" fmla="*/ 36 h 73"/>
                  <a:gd name="T8" fmla="*/ 36 w 73"/>
                  <a:gd name="T9" fmla="*/ 73 h 73"/>
                  <a:gd name="T10" fmla="*/ 36 w 73"/>
                  <a:gd name="T11" fmla="*/ 5 h 73"/>
                  <a:gd name="T12" fmla="*/ 5 w 73"/>
                  <a:gd name="T13" fmla="*/ 36 h 73"/>
                  <a:gd name="T14" fmla="*/ 36 w 73"/>
                  <a:gd name="T15" fmla="*/ 68 h 73"/>
                  <a:gd name="T16" fmla="*/ 68 w 73"/>
                  <a:gd name="T17" fmla="*/ 36 h 73"/>
                  <a:gd name="T18" fmla="*/ 36 w 73"/>
                  <a:gd name="T19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73">
                    <a:moveTo>
                      <a:pt x="36" y="73"/>
                    </a:moveTo>
                    <a:cubicBezTo>
                      <a:pt x="16" y="73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3" y="16"/>
                      <a:pt x="73" y="36"/>
                    </a:cubicBezTo>
                    <a:cubicBezTo>
                      <a:pt x="73" y="56"/>
                      <a:pt x="56" y="73"/>
                      <a:pt x="36" y="73"/>
                    </a:cubicBezTo>
                    <a:close/>
                    <a:moveTo>
                      <a:pt x="36" y="5"/>
                    </a:moveTo>
                    <a:cubicBezTo>
                      <a:pt x="19" y="5"/>
                      <a:pt x="5" y="19"/>
                      <a:pt x="5" y="36"/>
                    </a:cubicBezTo>
                    <a:cubicBezTo>
                      <a:pt x="5" y="54"/>
                      <a:pt x="19" y="68"/>
                      <a:pt x="36" y="68"/>
                    </a:cubicBezTo>
                    <a:cubicBezTo>
                      <a:pt x="53" y="68"/>
                      <a:pt x="68" y="54"/>
                      <a:pt x="68" y="36"/>
                    </a:cubicBezTo>
                    <a:cubicBezTo>
                      <a:pt x="68" y="19"/>
                      <a:pt x="53" y="5"/>
                      <a:pt x="3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84" name="Freeform 145"/>
            <p:cNvSpPr>
              <a:spLocks noEditPoints="1"/>
            </p:cNvSpPr>
            <p:nvPr/>
          </p:nvSpPr>
          <p:spPr bwMode="auto">
            <a:xfrm>
              <a:off x="3341909" y="3262644"/>
              <a:ext cx="164103" cy="154681"/>
            </a:xfrm>
            <a:custGeom>
              <a:avLst/>
              <a:gdLst>
                <a:gd name="T0" fmla="*/ 88 w 88"/>
                <a:gd name="T1" fmla="*/ 7 h 83"/>
                <a:gd name="T2" fmla="*/ 88 w 88"/>
                <a:gd name="T3" fmla="*/ 7 h 83"/>
                <a:gd name="T4" fmla="*/ 27 w 88"/>
                <a:gd name="T5" fmla="*/ 0 h 83"/>
                <a:gd name="T6" fmla="*/ 27 w 88"/>
                <a:gd name="T7" fmla="*/ 0 h 83"/>
                <a:gd name="T8" fmla="*/ 26 w 88"/>
                <a:gd name="T9" fmla="*/ 0 h 83"/>
                <a:gd name="T10" fmla="*/ 20 w 88"/>
                <a:gd name="T11" fmla="*/ 62 h 83"/>
                <a:gd name="T12" fmla="*/ 9 w 88"/>
                <a:gd name="T13" fmla="*/ 61 h 83"/>
                <a:gd name="T14" fmla="*/ 1 w 88"/>
                <a:gd name="T15" fmla="*/ 72 h 83"/>
                <a:gd name="T16" fmla="*/ 14 w 88"/>
                <a:gd name="T17" fmla="*/ 74 h 83"/>
                <a:gd name="T18" fmla="*/ 21 w 88"/>
                <a:gd name="T19" fmla="*/ 67 h 83"/>
                <a:gd name="T20" fmla="*/ 21 w 88"/>
                <a:gd name="T21" fmla="*/ 67 h 83"/>
                <a:gd name="T22" fmla="*/ 26 w 88"/>
                <a:gd name="T23" fmla="*/ 23 h 83"/>
                <a:gd name="T24" fmla="*/ 83 w 88"/>
                <a:gd name="T25" fmla="*/ 30 h 83"/>
                <a:gd name="T26" fmla="*/ 79 w 88"/>
                <a:gd name="T27" fmla="*/ 69 h 83"/>
                <a:gd name="T28" fmla="*/ 68 w 88"/>
                <a:gd name="T29" fmla="*/ 68 h 83"/>
                <a:gd name="T30" fmla="*/ 61 w 88"/>
                <a:gd name="T31" fmla="*/ 78 h 83"/>
                <a:gd name="T32" fmla="*/ 73 w 88"/>
                <a:gd name="T33" fmla="*/ 81 h 83"/>
                <a:gd name="T34" fmla="*/ 81 w 88"/>
                <a:gd name="T35" fmla="*/ 74 h 83"/>
                <a:gd name="T36" fmla="*/ 81 w 88"/>
                <a:gd name="T37" fmla="*/ 74 h 83"/>
                <a:gd name="T38" fmla="*/ 88 w 88"/>
                <a:gd name="T39" fmla="*/ 7 h 83"/>
                <a:gd name="T40" fmla="*/ 84 w 88"/>
                <a:gd name="T41" fmla="*/ 20 h 83"/>
                <a:gd name="T42" fmla="*/ 27 w 88"/>
                <a:gd name="T43" fmla="*/ 14 h 83"/>
                <a:gd name="T44" fmla="*/ 28 w 88"/>
                <a:gd name="T45" fmla="*/ 10 h 83"/>
                <a:gd name="T46" fmla="*/ 85 w 88"/>
                <a:gd name="T47" fmla="*/ 16 h 83"/>
                <a:gd name="T48" fmla="*/ 84 w 88"/>
                <a:gd name="T49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83">
                  <a:moveTo>
                    <a:pt x="88" y="7"/>
                  </a:moveTo>
                  <a:cubicBezTo>
                    <a:pt x="88" y="7"/>
                    <a:pt x="88" y="7"/>
                    <a:pt x="88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7" y="60"/>
                    <a:pt x="13" y="60"/>
                    <a:pt x="9" y="61"/>
                  </a:cubicBezTo>
                  <a:cubicBezTo>
                    <a:pt x="3" y="64"/>
                    <a:pt x="0" y="68"/>
                    <a:pt x="1" y="72"/>
                  </a:cubicBezTo>
                  <a:cubicBezTo>
                    <a:pt x="3" y="75"/>
                    <a:pt x="8" y="77"/>
                    <a:pt x="14" y="74"/>
                  </a:cubicBezTo>
                  <a:cubicBezTo>
                    <a:pt x="18" y="73"/>
                    <a:pt x="20" y="70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7" y="67"/>
                    <a:pt x="72" y="66"/>
                    <a:pt x="68" y="68"/>
                  </a:cubicBezTo>
                  <a:cubicBezTo>
                    <a:pt x="63" y="70"/>
                    <a:pt x="59" y="75"/>
                    <a:pt x="61" y="78"/>
                  </a:cubicBezTo>
                  <a:cubicBezTo>
                    <a:pt x="62" y="82"/>
                    <a:pt x="68" y="83"/>
                    <a:pt x="73" y="81"/>
                  </a:cubicBezTo>
                  <a:cubicBezTo>
                    <a:pt x="77" y="79"/>
                    <a:pt x="80" y="76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8" y="7"/>
                    <a:pt x="88" y="7"/>
                    <a:pt x="88" y="7"/>
                  </a:cubicBezTo>
                  <a:close/>
                  <a:moveTo>
                    <a:pt x="84" y="20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85" y="16"/>
                    <a:pt x="85" y="16"/>
                    <a:pt x="85" y="16"/>
                  </a:cubicBezTo>
                  <a:lnTo>
                    <a:pt x="8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5" name="Oval 152"/>
            <p:cNvSpPr>
              <a:spLocks noChangeArrowheads="1"/>
            </p:cNvSpPr>
            <p:nvPr/>
          </p:nvSpPr>
          <p:spPr bwMode="auto">
            <a:xfrm>
              <a:off x="2471141" y="3771442"/>
              <a:ext cx="48681" cy="502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6" name="Freeform 153"/>
            <p:cNvSpPr>
              <a:spLocks/>
            </p:cNvSpPr>
            <p:nvPr/>
          </p:nvSpPr>
          <p:spPr bwMode="auto">
            <a:xfrm>
              <a:off x="2484490" y="3623043"/>
              <a:ext cx="187659" cy="202577"/>
            </a:xfrm>
            <a:custGeom>
              <a:avLst/>
              <a:gdLst>
                <a:gd name="T0" fmla="*/ 9 w 101"/>
                <a:gd name="T1" fmla="*/ 0 h 109"/>
                <a:gd name="T2" fmla="*/ 0 w 101"/>
                <a:gd name="T3" fmla="*/ 0 h 109"/>
                <a:gd name="T4" fmla="*/ 0 w 101"/>
                <a:gd name="T5" fmla="*/ 20 h 109"/>
                <a:gd name="T6" fmla="*/ 9 w 101"/>
                <a:gd name="T7" fmla="*/ 20 h 109"/>
                <a:gd name="T8" fmla="*/ 81 w 101"/>
                <a:gd name="T9" fmla="*/ 91 h 109"/>
                <a:gd name="T10" fmla="*/ 79 w 101"/>
                <a:gd name="T11" fmla="*/ 109 h 109"/>
                <a:gd name="T12" fmla="*/ 99 w 101"/>
                <a:gd name="T13" fmla="*/ 109 h 109"/>
                <a:gd name="T14" fmla="*/ 101 w 101"/>
                <a:gd name="T15" fmla="*/ 91 h 109"/>
                <a:gd name="T16" fmla="*/ 9 w 101"/>
                <a:gd name="T1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09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0"/>
                    <a:pt x="6" y="20"/>
                    <a:pt x="9" y="20"/>
                  </a:cubicBezTo>
                  <a:cubicBezTo>
                    <a:pt x="49" y="20"/>
                    <a:pt x="81" y="52"/>
                    <a:pt x="81" y="91"/>
                  </a:cubicBezTo>
                  <a:cubicBezTo>
                    <a:pt x="81" y="97"/>
                    <a:pt x="80" y="103"/>
                    <a:pt x="7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0" y="103"/>
                    <a:pt x="101" y="97"/>
                    <a:pt x="101" y="91"/>
                  </a:cubicBezTo>
                  <a:cubicBezTo>
                    <a:pt x="101" y="41"/>
                    <a:pt x="6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7" name="Freeform 154"/>
            <p:cNvSpPr>
              <a:spLocks/>
            </p:cNvSpPr>
            <p:nvPr/>
          </p:nvSpPr>
          <p:spPr bwMode="auto">
            <a:xfrm>
              <a:off x="2484490" y="3704702"/>
              <a:ext cx="98148" cy="120918"/>
            </a:xfrm>
            <a:custGeom>
              <a:avLst/>
              <a:gdLst>
                <a:gd name="T0" fmla="*/ 6 w 53"/>
                <a:gd name="T1" fmla="*/ 0 h 65"/>
                <a:gd name="T2" fmla="*/ 0 w 53"/>
                <a:gd name="T3" fmla="*/ 1 h 65"/>
                <a:gd name="T4" fmla="*/ 0 w 53"/>
                <a:gd name="T5" fmla="*/ 16 h 65"/>
                <a:gd name="T6" fmla="*/ 6 w 53"/>
                <a:gd name="T7" fmla="*/ 15 h 65"/>
                <a:gd name="T8" fmla="*/ 38 w 53"/>
                <a:gd name="T9" fmla="*/ 47 h 65"/>
                <a:gd name="T10" fmla="*/ 33 w 53"/>
                <a:gd name="T11" fmla="*/ 65 h 65"/>
                <a:gd name="T12" fmla="*/ 50 w 53"/>
                <a:gd name="T13" fmla="*/ 65 h 65"/>
                <a:gd name="T14" fmla="*/ 53 w 53"/>
                <a:gd name="T15" fmla="*/ 47 h 65"/>
                <a:gd name="T16" fmla="*/ 6 w 53"/>
                <a:gd name="T1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5">
                  <a:moveTo>
                    <a:pt x="6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4" y="15"/>
                    <a:pt x="6" y="15"/>
                  </a:cubicBezTo>
                  <a:cubicBezTo>
                    <a:pt x="24" y="15"/>
                    <a:pt x="38" y="30"/>
                    <a:pt x="38" y="47"/>
                  </a:cubicBezTo>
                  <a:cubicBezTo>
                    <a:pt x="38" y="54"/>
                    <a:pt x="36" y="60"/>
                    <a:pt x="33" y="65"/>
                  </a:cubicBezTo>
                  <a:cubicBezTo>
                    <a:pt x="50" y="65"/>
                    <a:pt x="50" y="65"/>
                    <a:pt x="50" y="65"/>
                  </a:cubicBezTo>
                  <a:cubicBezTo>
                    <a:pt x="52" y="59"/>
                    <a:pt x="53" y="53"/>
                    <a:pt x="53" y="47"/>
                  </a:cubicBezTo>
                  <a:cubicBezTo>
                    <a:pt x="53" y="21"/>
                    <a:pt x="3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8" name="Freeform 155"/>
            <p:cNvSpPr>
              <a:spLocks noEditPoints="1"/>
            </p:cNvSpPr>
            <p:nvPr/>
          </p:nvSpPr>
          <p:spPr bwMode="auto">
            <a:xfrm>
              <a:off x="3726648" y="2588958"/>
              <a:ext cx="182162" cy="181377"/>
            </a:xfrm>
            <a:custGeom>
              <a:avLst/>
              <a:gdLst>
                <a:gd name="T0" fmla="*/ 75 w 98"/>
                <a:gd name="T1" fmla="*/ 15 h 98"/>
                <a:gd name="T2" fmla="*/ 59 w 98"/>
                <a:gd name="T3" fmla="*/ 10 h 98"/>
                <a:gd name="T4" fmla="*/ 57 w 98"/>
                <a:gd name="T5" fmla="*/ 3 h 98"/>
                <a:gd name="T6" fmla="*/ 45 w 98"/>
                <a:gd name="T7" fmla="*/ 0 h 98"/>
                <a:gd name="T8" fmla="*/ 43 w 98"/>
                <a:gd name="T9" fmla="*/ 7 h 98"/>
                <a:gd name="T10" fmla="*/ 29 w 98"/>
                <a:gd name="T11" fmla="*/ 14 h 98"/>
                <a:gd name="T12" fmla="*/ 23 w 98"/>
                <a:gd name="T13" fmla="*/ 10 h 98"/>
                <a:gd name="T14" fmla="*/ 13 w 98"/>
                <a:gd name="T15" fmla="*/ 16 h 98"/>
                <a:gd name="T16" fmla="*/ 15 w 98"/>
                <a:gd name="T17" fmla="*/ 23 h 98"/>
                <a:gd name="T18" fmla="*/ 10 w 98"/>
                <a:gd name="T19" fmla="*/ 39 h 98"/>
                <a:gd name="T20" fmla="*/ 3 w 98"/>
                <a:gd name="T21" fmla="*/ 41 h 98"/>
                <a:gd name="T22" fmla="*/ 0 w 98"/>
                <a:gd name="T23" fmla="*/ 53 h 98"/>
                <a:gd name="T24" fmla="*/ 7 w 98"/>
                <a:gd name="T25" fmla="*/ 55 h 98"/>
                <a:gd name="T26" fmla="*/ 14 w 98"/>
                <a:gd name="T27" fmla="*/ 69 h 98"/>
                <a:gd name="T28" fmla="*/ 10 w 98"/>
                <a:gd name="T29" fmla="*/ 75 h 98"/>
                <a:gd name="T30" fmla="*/ 16 w 98"/>
                <a:gd name="T31" fmla="*/ 85 h 98"/>
                <a:gd name="T32" fmla="*/ 23 w 98"/>
                <a:gd name="T33" fmla="*/ 82 h 98"/>
                <a:gd name="T34" fmla="*/ 39 w 98"/>
                <a:gd name="T35" fmla="*/ 88 h 98"/>
                <a:gd name="T36" fmla="*/ 41 w 98"/>
                <a:gd name="T37" fmla="*/ 95 h 98"/>
                <a:gd name="T38" fmla="*/ 52 w 98"/>
                <a:gd name="T39" fmla="*/ 98 h 98"/>
                <a:gd name="T40" fmla="*/ 55 w 98"/>
                <a:gd name="T41" fmla="*/ 91 h 98"/>
                <a:gd name="T42" fmla="*/ 69 w 98"/>
                <a:gd name="T43" fmla="*/ 84 h 98"/>
                <a:gd name="T44" fmla="*/ 75 w 98"/>
                <a:gd name="T45" fmla="*/ 88 h 98"/>
                <a:gd name="T46" fmla="*/ 85 w 98"/>
                <a:gd name="T47" fmla="*/ 81 h 98"/>
                <a:gd name="T48" fmla="*/ 82 w 98"/>
                <a:gd name="T49" fmla="*/ 75 h 98"/>
                <a:gd name="T50" fmla="*/ 88 w 98"/>
                <a:gd name="T51" fmla="*/ 59 h 98"/>
                <a:gd name="T52" fmla="*/ 95 w 98"/>
                <a:gd name="T53" fmla="*/ 57 h 98"/>
                <a:gd name="T54" fmla="*/ 98 w 98"/>
                <a:gd name="T55" fmla="*/ 45 h 98"/>
                <a:gd name="T56" fmla="*/ 91 w 98"/>
                <a:gd name="T57" fmla="*/ 43 h 98"/>
                <a:gd name="T58" fmla="*/ 84 w 98"/>
                <a:gd name="T59" fmla="*/ 29 h 98"/>
                <a:gd name="T60" fmla="*/ 88 w 98"/>
                <a:gd name="T61" fmla="*/ 23 h 98"/>
                <a:gd name="T62" fmla="*/ 81 w 98"/>
                <a:gd name="T63" fmla="*/ 13 h 98"/>
                <a:gd name="T64" fmla="*/ 64 w 98"/>
                <a:gd name="T65" fmla="*/ 65 h 98"/>
                <a:gd name="T66" fmla="*/ 34 w 98"/>
                <a:gd name="T67" fmla="*/ 33 h 98"/>
                <a:gd name="T68" fmla="*/ 64 w 98"/>
                <a:gd name="T69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8">
                  <a:moveTo>
                    <a:pt x="78" y="12"/>
                  </a:moveTo>
                  <a:cubicBezTo>
                    <a:pt x="75" y="15"/>
                    <a:pt x="75" y="15"/>
                    <a:pt x="75" y="15"/>
                  </a:cubicBezTo>
                  <a:cubicBezTo>
                    <a:pt x="74" y="16"/>
                    <a:pt x="73" y="16"/>
                    <a:pt x="72" y="16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2"/>
                    <a:pt x="56" y="1"/>
                    <a:pt x="55" y="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1"/>
                    <a:pt x="43" y="2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8"/>
                    <a:pt x="42" y="9"/>
                    <a:pt x="40" y="9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6" y="14"/>
                    <a:pt x="26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20" y="9"/>
                    <a:pt x="20" y="10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2" y="19"/>
                    <a:pt x="12" y="19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5"/>
                    <a:pt x="16" y="26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40"/>
                    <a:pt x="8" y="41"/>
                    <a:pt x="7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1" y="42"/>
                    <a:pt x="0" y="4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2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5"/>
                    <a:pt x="9" y="56"/>
                    <a:pt x="10" y="5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70"/>
                    <a:pt x="14" y="71"/>
                    <a:pt x="13" y="72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6"/>
                    <a:pt x="9" y="77"/>
                    <a:pt x="10" y="7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6"/>
                    <a:pt x="19" y="86"/>
                    <a:pt x="19" y="85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5" y="81"/>
                    <a:pt x="26" y="82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40" y="88"/>
                    <a:pt x="41" y="89"/>
                    <a:pt x="41" y="91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6"/>
                    <a:pt x="42" y="97"/>
                    <a:pt x="43" y="97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4" y="98"/>
                    <a:pt x="55" y="97"/>
                    <a:pt x="55" y="96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5" y="90"/>
                    <a:pt x="56" y="88"/>
                    <a:pt x="57" y="88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2" y="84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9"/>
                    <a:pt x="77" y="89"/>
                    <a:pt x="78" y="88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6" y="81"/>
                    <a:pt x="86" y="79"/>
                    <a:pt x="85" y="78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4"/>
                    <a:pt x="81" y="72"/>
                    <a:pt x="82" y="71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8"/>
                    <a:pt x="90" y="57"/>
                    <a:pt x="91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7"/>
                    <a:pt x="97" y="56"/>
                    <a:pt x="97" y="5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4"/>
                    <a:pt x="97" y="43"/>
                    <a:pt x="95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0" y="43"/>
                    <a:pt x="89" y="42"/>
                    <a:pt x="88" y="41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8"/>
                    <a:pt x="84" y="26"/>
                    <a:pt x="85" y="25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9" y="20"/>
                    <a:pt x="88" y="19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0" y="12"/>
                    <a:pt x="79" y="12"/>
                    <a:pt x="78" y="12"/>
                  </a:cubicBezTo>
                  <a:close/>
                  <a:moveTo>
                    <a:pt x="64" y="65"/>
                  </a:moveTo>
                  <a:cubicBezTo>
                    <a:pt x="55" y="73"/>
                    <a:pt x="41" y="73"/>
                    <a:pt x="33" y="64"/>
                  </a:cubicBezTo>
                  <a:cubicBezTo>
                    <a:pt x="24" y="55"/>
                    <a:pt x="25" y="41"/>
                    <a:pt x="34" y="33"/>
                  </a:cubicBezTo>
                  <a:cubicBezTo>
                    <a:pt x="43" y="25"/>
                    <a:pt x="57" y="25"/>
                    <a:pt x="65" y="34"/>
                  </a:cubicBezTo>
                  <a:cubicBezTo>
                    <a:pt x="73" y="43"/>
                    <a:pt x="73" y="57"/>
                    <a:pt x="64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9" name="Freeform 158"/>
            <p:cNvSpPr>
              <a:spLocks/>
            </p:cNvSpPr>
            <p:nvPr/>
          </p:nvSpPr>
          <p:spPr bwMode="auto">
            <a:xfrm>
              <a:off x="2268564" y="2555195"/>
              <a:ext cx="233984" cy="263821"/>
            </a:xfrm>
            <a:custGeom>
              <a:avLst/>
              <a:gdLst>
                <a:gd name="T0" fmla="*/ 126 w 126"/>
                <a:gd name="T1" fmla="*/ 63 h 142"/>
                <a:gd name="T2" fmla="*/ 63 w 126"/>
                <a:gd name="T3" fmla="*/ 0 h 142"/>
                <a:gd name="T4" fmla="*/ 0 w 126"/>
                <a:gd name="T5" fmla="*/ 60 h 142"/>
                <a:gd name="T6" fmla="*/ 0 w 126"/>
                <a:gd name="T7" fmla="*/ 63 h 142"/>
                <a:gd name="T8" fmla="*/ 49 w 126"/>
                <a:gd name="T9" fmla="*/ 125 h 142"/>
                <a:gd name="T10" fmla="*/ 63 w 126"/>
                <a:gd name="T11" fmla="*/ 127 h 142"/>
                <a:gd name="T12" fmla="*/ 81 w 126"/>
                <a:gd name="T13" fmla="*/ 124 h 142"/>
                <a:gd name="T14" fmla="*/ 112 w 126"/>
                <a:gd name="T15" fmla="*/ 142 h 142"/>
                <a:gd name="T16" fmla="*/ 98 w 126"/>
                <a:gd name="T17" fmla="*/ 116 h 142"/>
                <a:gd name="T18" fmla="*/ 126 w 126"/>
                <a:gd name="T19" fmla="*/ 6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42">
                  <a:moveTo>
                    <a:pt x="126" y="63"/>
                  </a:moveTo>
                  <a:cubicBezTo>
                    <a:pt x="126" y="28"/>
                    <a:pt x="98" y="0"/>
                    <a:pt x="63" y="0"/>
                  </a:cubicBezTo>
                  <a:cubicBezTo>
                    <a:pt x="29" y="0"/>
                    <a:pt x="2" y="26"/>
                    <a:pt x="0" y="60"/>
                  </a:cubicBezTo>
                  <a:cubicBezTo>
                    <a:pt x="0" y="61"/>
                    <a:pt x="0" y="62"/>
                    <a:pt x="0" y="63"/>
                  </a:cubicBezTo>
                  <a:cubicBezTo>
                    <a:pt x="0" y="94"/>
                    <a:pt x="21" y="119"/>
                    <a:pt x="49" y="125"/>
                  </a:cubicBezTo>
                  <a:cubicBezTo>
                    <a:pt x="54" y="126"/>
                    <a:pt x="58" y="127"/>
                    <a:pt x="63" y="127"/>
                  </a:cubicBezTo>
                  <a:cubicBezTo>
                    <a:pt x="69" y="127"/>
                    <a:pt x="75" y="126"/>
                    <a:pt x="81" y="124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98" y="116"/>
                    <a:pt x="98" y="116"/>
                    <a:pt x="98" y="116"/>
                  </a:cubicBezTo>
                  <a:cubicBezTo>
                    <a:pt x="115" y="105"/>
                    <a:pt x="126" y="86"/>
                    <a:pt x="12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0" name="Freeform 161"/>
            <p:cNvSpPr>
              <a:spLocks noEditPoints="1"/>
            </p:cNvSpPr>
            <p:nvPr/>
          </p:nvSpPr>
          <p:spPr bwMode="auto">
            <a:xfrm>
              <a:off x="3277524" y="3498984"/>
              <a:ext cx="185303" cy="222207"/>
            </a:xfrm>
            <a:custGeom>
              <a:avLst/>
              <a:gdLst>
                <a:gd name="T0" fmla="*/ 24 w 100"/>
                <a:gd name="T1" fmla="*/ 12 h 120"/>
                <a:gd name="T2" fmla="*/ 24 w 100"/>
                <a:gd name="T3" fmla="*/ 0 h 120"/>
                <a:gd name="T4" fmla="*/ 17 w 100"/>
                <a:gd name="T5" fmla="*/ 67 h 120"/>
                <a:gd name="T6" fmla="*/ 27 w 100"/>
                <a:gd name="T7" fmla="*/ 64 h 120"/>
                <a:gd name="T8" fmla="*/ 33 w 100"/>
                <a:gd name="T9" fmla="*/ 53 h 120"/>
                <a:gd name="T10" fmla="*/ 41 w 100"/>
                <a:gd name="T11" fmla="*/ 50 h 120"/>
                <a:gd name="T12" fmla="*/ 38 w 100"/>
                <a:gd name="T13" fmla="*/ 27 h 120"/>
                <a:gd name="T14" fmla="*/ 40 w 100"/>
                <a:gd name="T15" fmla="*/ 17 h 120"/>
                <a:gd name="T16" fmla="*/ 33 w 100"/>
                <a:gd name="T17" fmla="*/ 53 h 120"/>
                <a:gd name="T18" fmla="*/ 59 w 100"/>
                <a:gd name="T19" fmla="*/ 50 h 120"/>
                <a:gd name="T20" fmla="*/ 67 w 100"/>
                <a:gd name="T21" fmla="*/ 53 h 120"/>
                <a:gd name="T22" fmla="*/ 59 w 100"/>
                <a:gd name="T23" fmla="*/ 17 h 120"/>
                <a:gd name="T24" fmla="*/ 62 w 100"/>
                <a:gd name="T25" fmla="*/ 27 h 120"/>
                <a:gd name="T26" fmla="*/ 83 w 100"/>
                <a:gd name="T27" fmla="*/ 5 h 120"/>
                <a:gd name="T28" fmla="*/ 69 w 100"/>
                <a:gd name="T29" fmla="*/ 7 h 120"/>
                <a:gd name="T30" fmla="*/ 76 w 100"/>
                <a:gd name="T31" fmla="*/ 61 h 120"/>
                <a:gd name="T32" fmla="*/ 79 w 100"/>
                <a:gd name="T33" fmla="*/ 71 h 120"/>
                <a:gd name="T34" fmla="*/ 83 w 100"/>
                <a:gd name="T35" fmla="*/ 5 h 120"/>
                <a:gd name="T36" fmla="*/ 67 w 100"/>
                <a:gd name="T37" fmla="*/ 77 h 120"/>
                <a:gd name="T38" fmla="*/ 55 w 100"/>
                <a:gd name="T39" fmla="*/ 41 h 120"/>
                <a:gd name="T40" fmla="*/ 50 w 100"/>
                <a:gd name="T41" fmla="*/ 31 h 120"/>
                <a:gd name="T42" fmla="*/ 45 w 100"/>
                <a:gd name="T43" fmla="*/ 41 h 120"/>
                <a:gd name="T44" fmla="*/ 23 w 100"/>
                <a:gd name="T45" fmla="*/ 120 h 120"/>
                <a:gd name="T46" fmla="*/ 27 w 100"/>
                <a:gd name="T47" fmla="*/ 118 h 120"/>
                <a:gd name="T48" fmla="*/ 29 w 100"/>
                <a:gd name="T49" fmla="*/ 115 h 120"/>
                <a:gd name="T50" fmla="*/ 70 w 100"/>
                <a:gd name="T51" fmla="*/ 107 h 120"/>
                <a:gd name="T52" fmla="*/ 77 w 100"/>
                <a:gd name="T53" fmla="*/ 120 h 120"/>
                <a:gd name="T54" fmla="*/ 79 w 100"/>
                <a:gd name="T55" fmla="*/ 116 h 120"/>
                <a:gd name="T56" fmla="*/ 50 w 100"/>
                <a:gd name="T57" fmla="*/ 46 h 120"/>
                <a:gd name="T58" fmla="*/ 46 w 100"/>
                <a:gd name="T59" fmla="*/ 64 h 120"/>
                <a:gd name="T60" fmla="*/ 50 w 100"/>
                <a:gd name="T61" fmla="*/ 46 h 120"/>
                <a:gd name="T62" fmla="*/ 55 w 100"/>
                <a:gd name="T63" fmla="*/ 77 h 120"/>
                <a:gd name="T64" fmla="*/ 43 w 100"/>
                <a:gd name="T65" fmla="*/ 69 h 120"/>
                <a:gd name="T66" fmla="*/ 35 w 100"/>
                <a:gd name="T67" fmla="*/ 94 h 120"/>
                <a:gd name="T68" fmla="*/ 30 w 100"/>
                <a:gd name="T69" fmla="*/ 108 h 120"/>
                <a:gd name="T70" fmla="*/ 61 w 100"/>
                <a:gd name="T71" fmla="*/ 80 h 120"/>
                <a:gd name="T72" fmla="*/ 43 w 100"/>
                <a:gd name="T7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120">
                  <a:moveTo>
                    <a:pt x="24" y="61"/>
                  </a:moveTo>
                  <a:cubicBezTo>
                    <a:pt x="10" y="47"/>
                    <a:pt x="10" y="25"/>
                    <a:pt x="24" y="12"/>
                  </a:cubicBezTo>
                  <a:cubicBezTo>
                    <a:pt x="26" y="10"/>
                    <a:pt x="28" y="8"/>
                    <a:pt x="30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2"/>
                    <a:pt x="19" y="3"/>
                    <a:pt x="17" y="5"/>
                  </a:cubicBezTo>
                  <a:cubicBezTo>
                    <a:pt x="0" y="22"/>
                    <a:pt x="0" y="50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3"/>
                    <a:pt x="25" y="62"/>
                    <a:pt x="24" y="61"/>
                  </a:cubicBezTo>
                  <a:close/>
                  <a:moveTo>
                    <a:pt x="33" y="53"/>
                  </a:moveTo>
                  <a:cubicBezTo>
                    <a:pt x="34" y="54"/>
                    <a:pt x="35" y="55"/>
                    <a:pt x="36" y="56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39" y="49"/>
                    <a:pt x="38" y="48"/>
                  </a:cubicBezTo>
                  <a:cubicBezTo>
                    <a:pt x="32" y="42"/>
                    <a:pt x="32" y="33"/>
                    <a:pt x="38" y="27"/>
                  </a:cubicBezTo>
                  <a:cubicBezTo>
                    <a:pt x="40" y="25"/>
                    <a:pt x="43" y="23"/>
                    <a:pt x="46" y="23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8"/>
                    <a:pt x="35" y="20"/>
                    <a:pt x="33" y="22"/>
                  </a:cubicBezTo>
                  <a:cubicBezTo>
                    <a:pt x="24" y="30"/>
                    <a:pt x="24" y="45"/>
                    <a:pt x="33" y="53"/>
                  </a:cubicBezTo>
                  <a:close/>
                  <a:moveTo>
                    <a:pt x="62" y="48"/>
                  </a:moveTo>
                  <a:cubicBezTo>
                    <a:pt x="61" y="49"/>
                    <a:pt x="60" y="50"/>
                    <a:pt x="59" y="50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5" y="55"/>
                    <a:pt x="66" y="54"/>
                    <a:pt x="67" y="53"/>
                  </a:cubicBezTo>
                  <a:cubicBezTo>
                    <a:pt x="75" y="45"/>
                    <a:pt x="75" y="30"/>
                    <a:pt x="67" y="22"/>
                  </a:cubicBezTo>
                  <a:cubicBezTo>
                    <a:pt x="64" y="20"/>
                    <a:pt x="62" y="18"/>
                    <a:pt x="59" y="17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7" y="23"/>
                    <a:pt x="59" y="25"/>
                    <a:pt x="62" y="27"/>
                  </a:cubicBezTo>
                  <a:cubicBezTo>
                    <a:pt x="67" y="33"/>
                    <a:pt x="68" y="42"/>
                    <a:pt x="62" y="48"/>
                  </a:cubicBezTo>
                  <a:close/>
                  <a:moveTo>
                    <a:pt x="83" y="5"/>
                  </a:moveTo>
                  <a:cubicBezTo>
                    <a:pt x="81" y="3"/>
                    <a:pt x="78" y="2"/>
                    <a:pt x="76" y="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2" y="8"/>
                    <a:pt x="74" y="10"/>
                    <a:pt x="76" y="12"/>
                  </a:cubicBezTo>
                  <a:cubicBezTo>
                    <a:pt x="89" y="25"/>
                    <a:pt x="89" y="47"/>
                    <a:pt x="76" y="61"/>
                  </a:cubicBezTo>
                  <a:cubicBezTo>
                    <a:pt x="75" y="62"/>
                    <a:pt x="74" y="63"/>
                    <a:pt x="73" y="64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1" y="70"/>
                    <a:pt x="82" y="69"/>
                    <a:pt x="83" y="67"/>
                  </a:cubicBezTo>
                  <a:cubicBezTo>
                    <a:pt x="100" y="50"/>
                    <a:pt x="100" y="22"/>
                    <a:pt x="83" y="5"/>
                  </a:cubicBezTo>
                  <a:close/>
                  <a:moveTo>
                    <a:pt x="67" y="77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7" y="38"/>
                    <a:pt x="57" y="35"/>
                    <a:pt x="54" y="32"/>
                  </a:cubicBezTo>
                  <a:cubicBezTo>
                    <a:pt x="53" y="31"/>
                    <a:pt x="52" y="31"/>
                    <a:pt x="50" y="31"/>
                  </a:cubicBezTo>
                  <a:cubicBezTo>
                    <a:pt x="48" y="31"/>
                    <a:pt x="47" y="31"/>
                    <a:pt x="45" y="32"/>
                  </a:cubicBezTo>
                  <a:cubicBezTo>
                    <a:pt x="43" y="35"/>
                    <a:pt x="43" y="39"/>
                    <a:pt x="45" y="41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1" y="118"/>
                    <a:pt x="21" y="119"/>
                    <a:pt x="23" y="120"/>
                  </a:cubicBezTo>
                  <a:cubicBezTo>
                    <a:pt x="23" y="120"/>
                    <a:pt x="24" y="120"/>
                    <a:pt x="24" y="120"/>
                  </a:cubicBezTo>
                  <a:cubicBezTo>
                    <a:pt x="25" y="120"/>
                    <a:pt x="27" y="119"/>
                    <a:pt x="27" y="118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9" y="115"/>
                    <a:pt x="29" y="115"/>
                  </a:cubicBezTo>
                  <a:cubicBezTo>
                    <a:pt x="29" y="115"/>
                    <a:pt x="29" y="115"/>
                    <a:pt x="30" y="115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4" y="119"/>
                    <a:pt x="75" y="120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19"/>
                    <a:pt x="80" y="118"/>
                    <a:pt x="79" y="116"/>
                  </a:cubicBezTo>
                  <a:lnTo>
                    <a:pt x="67" y="77"/>
                  </a:lnTo>
                  <a:close/>
                  <a:moveTo>
                    <a:pt x="50" y="46"/>
                  </a:moveTo>
                  <a:cubicBezTo>
                    <a:pt x="59" y="72"/>
                    <a:pt x="59" y="72"/>
                    <a:pt x="59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5" y="63"/>
                    <a:pt x="45" y="63"/>
                    <a:pt x="45" y="63"/>
                  </a:cubicBezTo>
                  <a:lnTo>
                    <a:pt x="50" y="46"/>
                  </a:lnTo>
                  <a:close/>
                  <a:moveTo>
                    <a:pt x="43" y="69"/>
                  </a:moveTo>
                  <a:cubicBezTo>
                    <a:pt x="55" y="77"/>
                    <a:pt x="55" y="77"/>
                    <a:pt x="55" y="77"/>
                  </a:cubicBezTo>
                  <a:cubicBezTo>
                    <a:pt x="37" y="87"/>
                    <a:pt x="37" y="87"/>
                    <a:pt x="37" y="87"/>
                  </a:cubicBezTo>
                  <a:lnTo>
                    <a:pt x="43" y="69"/>
                  </a:lnTo>
                  <a:close/>
                  <a:moveTo>
                    <a:pt x="30" y="108"/>
                  </a:moveTo>
                  <a:cubicBezTo>
                    <a:pt x="35" y="94"/>
                    <a:pt x="35" y="94"/>
                    <a:pt x="35" y="94"/>
                  </a:cubicBezTo>
                  <a:cubicBezTo>
                    <a:pt x="55" y="104"/>
                    <a:pt x="55" y="104"/>
                    <a:pt x="55" y="104"/>
                  </a:cubicBezTo>
                  <a:lnTo>
                    <a:pt x="30" y="108"/>
                  </a:lnTo>
                  <a:close/>
                  <a:moveTo>
                    <a:pt x="43" y="91"/>
                  </a:moveTo>
                  <a:cubicBezTo>
                    <a:pt x="61" y="80"/>
                    <a:pt x="61" y="80"/>
                    <a:pt x="61" y="80"/>
                  </a:cubicBezTo>
                  <a:cubicBezTo>
                    <a:pt x="69" y="103"/>
                    <a:pt x="69" y="103"/>
                    <a:pt x="69" y="103"/>
                  </a:cubicBezTo>
                  <a:lnTo>
                    <a:pt x="43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1" name="Freeform 168"/>
            <p:cNvSpPr>
              <a:spLocks noEditPoints="1"/>
            </p:cNvSpPr>
            <p:nvPr/>
          </p:nvSpPr>
          <p:spPr bwMode="auto">
            <a:xfrm>
              <a:off x="4131802" y="2639209"/>
              <a:ext cx="202577" cy="148400"/>
            </a:xfrm>
            <a:custGeom>
              <a:avLst/>
              <a:gdLst>
                <a:gd name="T0" fmla="*/ 93 w 109"/>
                <a:gd name="T1" fmla="*/ 0 h 80"/>
                <a:gd name="T2" fmla="*/ 91 w 109"/>
                <a:gd name="T3" fmla="*/ 0 h 80"/>
                <a:gd name="T4" fmla="*/ 91 w 109"/>
                <a:gd name="T5" fmla="*/ 12 h 80"/>
                <a:gd name="T6" fmla="*/ 85 w 109"/>
                <a:gd name="T7" fmla="*/ 17 h 80"/>
                <a:gd name="T8" fmla="*/ 80 w 109"/>
                <a:gd name="T9" fmla="*/ 12 h 80"/>
                <a:gd name="T10" fmla="*/ 80 w 109"/>
                <a:gd name="T11" fmla="*/ 0 h 80"/>
                <a:gd name="T12" fmla="*/ 74 w 109"/>
                <a:gd name="T13" fmla="*/ 0 h 80"/>
                <a:gd name="T14" fmla="*/ 74 w 109"/>
                <a:gd name="T15" fmla="*/ 12 h 80"/>
                <a:gd name="T16" fmla="*/ 69 w 109"/>
                <a:gd name="T17" fmla="*/ 17 h 80"/>
                <a:gd name="T18" fmla="*/ 63 w 109"/>
                <a:gd name="T19" fmla="*/ 12 h 80"/>
                <a:gd name="T20" fmla="*/ 63 w 109"/>
                <a:gd name="T21" fmla="*/ 0 h 80"/>
                <a:gd name="T22" fmla="*/ 58 w 109"/>
                <a:gd name="T23" fmla="*/ 0 h 80"/>
                <a:gd name="T24" fmla="*/ 58 w 109"/>
                <a:gd name="T25" fmla="*/ 12 h 80"/>
                <a:gd name="T26" fmla="*/ 52 w 109"/>
                <a:gd name="T27" fmla="*/ 17 h 80"/>
                <a:gd name="T28" fmla="*/ 47 w 109"/>
                <a:gd name="T29" fmla="*/ 12 h 80"/>
                <a:gd name="T30" fmla="*/ 47 w 109"/>
                <a:gd name="T31" fmla="*/ 0 h 80"/>
                <a:gd name="T32" fmla="*/ 42 w 109"/>
                <a:gd name="T33" fmla="*/ 0 h 80"/>
                <a:gd name="T34" fmla="*/ 42 w 109"/>
                <a:gd name="T35" fmla="*/ 12 h 80"/>
                <a:gd name="T36" fmla="*/ 36 w 109"/>
                <a:gd name="T37" fmla="*/ 17 h 80"/>
                <a:gd name="T38" fmla="*/ 31 w 109"/>
                <a:gd name="T39" fmla="*/ 12 h 80"/>
                <a:gd name="T40" fmla="*/ 31 w 109"/>
                <a:gd name="T41" fmla="*/ 0 h 80"/>
                <a:gd name="T42" fmla="*/ 25 w 109"/>
                <a:gd name="T43" fmla="*/ 0 h 80"/>
                <a:gd name="T44" fmla="*/ 25 w 109"/>
                <a:gd name="T45" fmla="*/ 12 h 80"/>
                <a:gd name="T46" fmla="*/ 20 w 109"/>
                <a:gd name="T47" fmla="*/ 17 h 80"/>
                <a:gd name="T48" fmla="*/ 14 w 109"/>
                <a:gd name="T49" fmla="*/ 12 h 80"/>
                <a:gd name="T50" fmla="*/ 14 w 109"/>
                <a:gd name="T51" fmla="*/ 0 h 80"/>
                <a:gd name="T52" fmla="*/ 0 w 109"/>
                <a:gd name="T53" fmla="*/ 16 h 80"/>
                <a:gd name="T54" fmla="*/ 0 w 109"/>
                <a:gd name="T55" fmla="*/ 64 h 80"/>
                <a:gd name="T56" fmla="*/ 16 w 109"/>
                <a:gd name="T57" fmla="*/ 80 h 80"/>
                <a:gd name="T58" fmla="*/ 93 w 109"/>
                <a:gd name="T59" fmla="*/ 80 h 80"/>
                <a:gd name="T60" fmla="*/ 109 w 109"/>
                <a:gd name="T61" fmla="*/ 64 h 80"/>
                <a:gd name="T62" fmla="*/ 109 w 109"/>
                <a:gd name="T63" fmla="*/ 16 h 80"/>
                <a:gd name="T64" fmla="*/ 93 w 109"/>
                <a:gd name="T65" fmla="*/ 0 h 80"/>
                <a:gd name="T66" fmla="*/ 97 w 109"/>
                <a:gd name="T67" fmla="*/ 70 h 80"/>
                <a:gd name="T68" fmla="*/ 12 w 109"/>
                <a:gd name="T69" fmla="*/ 70 h 80"/>
                <a:gd name="T70" fmla="*/ 12 w 109"/>
                <a:gd name="T71" fmla="*/ 21 h 80"/>
                <a:gd name="T72" fmla="*/ 97 w 109"/>
                <a:gd name="T73" fmla="*/ 21 h 80"/>
                <a:gd name="T74" fmla="*/ 97 w 109"/>
                <a:gd name="T75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80">
                  <a:moveTo>
                    <a:pt x="93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5"/>
                    <a:pt x="88" y="17"/>
                    <a:pt x="85" y="17"/>
                  </a:cubicBezTo>
                  <a:cubicBezTo>
                    <a:pt x="82" y="17"/>
                    <a:pt x="80" y="15"/>
                    <a:pt x="80" y="1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5"/>
                    <a:pt x="72" y="17"/>
                    <a:pt x="69" y="17"/>
                  </a:cubicBezTo>
                  <a:cubicBezTo>
                    <a:pt x="66" y="17"/>
                    <a:pt x="63" y="15"/>
                    <a:pt x="63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5"/>
                    <a:pt x="55" y="17"/>
                    <a:pt x="52" y="17"/>
                  </a:cubicBezTo>
                  <a:cubicBezTo>
                    <a:pt x="49" y="17"/>
                    <a:pt x="47" y="15"/>
                    <a:pt x="47" y="1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5"/>
                    <a:pt x="39" y="17"/>
                    <a:pt x="36" y="17"/>
                  </a:cubicBezTo>
                  <a:cubicBezTo>
                    <a:pt x="33" y="17"/>
                    <a:pt x="31" y="15"/>
                    <a:pt x="31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5"/>
                    <a:pt x="23" y="17"/>
                    <a:pt x="20" y="17"/>
                  </a:cubicBezTo>
                  <a:cubicBezTo>
                    <a:pt x="17" y="17"/>
                    <a:pt x="14" y="15"/>
                    <a:pt x="14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1"/>
                    <a:pt x="0" y="8"/>
                    <a:pt x="0" y="1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3"/>
                    <a:pt x="7" y="80"/>
                    <a:pt x="16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2" y="80"/>
                    <a:pt x="109" y="73"/>
                    <a:pt x="109" y="64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7"/>
                    <a:pt x="102" y="0"/>
                    <a:pt x="93" y="0"/>
                  </a:cubicBezTo>
                  <a:close/>
                  <a:moveTo>
                    <a:pt x="97" y="70"/>
                  </a:moveTo>
                  <a:cubicBezTo>
                    <a:pt x="12" y="70"/>
                    <a:pt x="12" y="70"/>
                    <a:pt x="12" y="7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97" y="21"/>
                    <a:pt x="97" y="21"/>
                    <a:pt x="97" y="21"/>
                  </a:cubicBezTo>
                  <a:lnTo>
                    <a:pt x="97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2" name="Rectangle 169"/>
            <p:cNvSpPr>
              <a:spLocks noChangeArrowheads="1"/>
            </p:cNvSpPr>
            <p:nvPr/>
          </p:nvSpPr>
          <p:spPr bwMode="auto">
            <a:xfrm>
              <a:off x="4161639" y="2681609"/>
              <a:ext cx="21985" cy="243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3" name="Rectangle 170"/>
            <p:cNvSpPr>
              <a:spLocks noChangeArrowheads="1"/>
            </p:cNvSpPr>
            <p:nvPr/>
          </p:nvSpPr>
          <p:spPr bwMode="auto">
            <a:xfrm>
              <a:off x="4191476" y="2681609"/>
              <a:ext cx="23555" cy="243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4" name="Rectangle 171"/>
            <p:cNvSpPr>
              <a:spLocks noChangeArrowheads="1"/>
            </p:cNvSpPr>
            <p:nvPr/>
          </p:nvSpPr>
          <p:spPr bwMode="auto">
            <a:xfrm>
              <a:off x="4222883" y="2681609"/>
              <a:ext cx="21985" cy="243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5" name="Rectangle 172"/>
            <p:cNvSpPr>
              <a:spLocks noChangeArrowheads="1"/>
            </p:cNvSpPr>
            <p:nvPr/>
          </p:nvSpPr>
          <p:spPr bwMode="auto">
            <a:xfrm>
              <a:off x="4254291" y="2681609"/>
              <a:ext cx="21985" cy="243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6" name="Rectangle 173"/>
            <p:cNvSpPr>
              <a:spLocks noChangeArrowheads="1"/>
            </p:cNvSpPr>
            <p:nvPr/>
          </p:nvSpPr>
          <p:spPr bwMode="auto">
            <a:xfrm>
              <a:off x="4284128" y="2681609"/>
              <a:ext cx="21985" cy="243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7" name="Rectangle 174"/>
            <p:cNvSpPr>
              <a:spLocks noChangeArrowheads="1"/>
            </p:cNvSpPr>
            <p:nvPr/>
          </p:nvSpPr>
          <p:spPr bwMode="auto">
            <a:xfrm>
              <a:off x="4161639" y="2713017"/>
              <a:ext cx="21985" cy="22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8" name="Rectangle 175"/>
            <p:cNvSpPr>
              <a:spLocks noChangeArrowheads="1"/>
            </p:cNvSpPr>
            <p:nvPr/>
          </p:nvSpPr>
          <p:spPr bwMode="auto">
            <a:xfrm>
              <a:off x="4191476" y="2713017"/>
              <a:ext cx="23555" cy="22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99" name="Rectangle 176"/>
            <p:cNvSpPr>
              <a:spLocks noChangeArrowheads="1"/>
            </p:cNvSpPr>
            <p:nvPr/>
          </p:nvSpPr>
          <p:spPr bwMode="auto">
            <a:xfrm>
              <a:off x="4222883" y="2713017"/>
              <a:ext cx="21985" cy="22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0" name="Rectangle 177"/>
            <p:cNvSpPr>
              <a:spLocks noChangeArrowheads="1"/>
            </p:cNvSpPr>
            <p:nvPr/>
          </p:nvSpPr>
          <p:spPr bwMode="auto">
            <a:xfrm>
              <a:off x="4254291" y="2713017"/>
              <a:ext cx="21985" cy="22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1" name="Rectangle 178"/>
            <p:cNvSpPr>
              <a:spLocks noChangeArrowheads="1"/>
            </p:cNvSpPr>
            <p:nvPr/>
          </p:nvSpPr>
          <p:spPr bwMode="auto">
            <a:xfrm>
              <a:off x="4284128" y="2713017"/>
              <a:ext cx="21985" cy="227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2" name="Rectangle 179"/>
            <p:cNvSpPr>
              <a:spLocks noChangeArrowheads="1"/>
            </p:cNvSpPr>
            <p:nvPr/>
          </p:nvSpPr>
          <p:spPr bwMode="auto">
            <a:xfrm>
              <a:off x="4161639" y="2742854"/>
              <a:ext cx="21985" cy="21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3" name="Rectangle 180"/>
            <p:cNvSpPr>
              <a:spLocks noChangeArrowheads="1"/>
            </p:cNvSpPr>
            <p:nvPr/>
          </p:nvSpPr>
          <p:spPr bwMode="auto">
            <a:xfrm>
              <a:off x="4191476" y="2742854"/>
              <a:ext cx="23555" cy="21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4" name="Rectangle 181"/>
            <p:cNvSpPr>
              <a:spLocks noChangeArrowheads="1"/>
            </p:cNvSpPr>
            <p:nvPr/>
          </p:nvSpPr>
          <p:spPr bwMode="auto">
            <a:xfrm>
              <a:off x="4222883" y="2742854"/>
              <a:ext cx="21985" cy="21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5" name="Rectangle 182"/>
            <p:cNvSpPr>
              <a:spLocks noChangeArrowheads="1"/>
            </p:cNvSpPr>
            <p:nvPr/>
          </p:nvSpPr>
          <p:spPr bwMode="auto">
            <a:xfrm>
              <a:off x="4254291" y="2742854"/>
              <a:ext cx="21985" cy="21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6" name="Rectangle 183"/>
            <p:cNvSpPr>
              <a:spLocks noChangeArrowheads="1"/>
            </p:cNvSpPr>
            <p:nvPr/>
          </p:nvSpPr>
          <p:spPr bwMode="auto">
            <a:xfrm>
              <a:off x="4284128" y="2742854"/>
              <a:ext cx="21985" cy="21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7" name="Freeform 186"/>
            <p:cNvSpPr>
              <a:spLocks/>
            </p:cNvSpPr>
            <p:nvPr/>
          </p:nvSpPr>
          <p:spPr bwMode="auto">
            <a:xfrm>
              <a:off x="3613582" y="2887327"/>
              <a:ext cx="217496" cy="208074"/>
            </a:xfrm>
            <a:custGeom>
              <a:avLst/>
              <a:gdLst>
                <a:gd name="T0" fmla="*/ 37 w 117"/>
                <a:gd name="T1" fmla="*/ 37 h 112"/>
                <a:gd name="T2" fmla="*/ 41 w 117"/>
                <a:gd name="T3" fmla="*/ 33 h 112"/>
                <a:gd name="T4" fmla="*/ 57 w 117"/>
                <a:gd name="T5" fmla="*/ 1 h 112"/>
                <a:gd name="T6" fmla="*/ 59 w 117"/>
                <a:gd name="T7" fmla="*/ 1 h 112"/>
                <a:gd name="T8" fmla="*/ 75 w 117"/>
                <a:gd name="T9" fmla="*/ 33 h 112"/>
                <a:gd name="T10" fmla="*/ 80 w 117"/>
                <a:gd name="T11" fmla="*/ 36 h 112"/>
                <a:gd name="T12" fmla="*/ 115 w 117"/>
                <a:gd name="T13" fmla="*/ 41 h 112"/>
                <a:gd name="T14" fmla="*/ 116 w 117"/>
                <a:gd name="T15" fmla="*/ 43 h 112"/>
                <a:gd name="T16" fmla="*/ 91 w 117"/>
                <a:gd name="T17" fmla="*/ 68 h 112"/>
                <a:gd name="T18" fmla="*/ 89 w 117"/>
                <a:gd name="T19" fmla="*/ 74 h 112"/>
                <a:gd name="T20" fmla="*/ 96 w 117"/>
                <a:gd name="T21" fmla="*/ 108 h 112"/>
                <a:gd name="T22" fmla="*/ 94 w 117"/>
                <a:gd name="T23" fmla="*/ 110 h 112"/>
                <a:gd name="T24" fmla="*/ 62 w 117"/>
                <a:gd name="T25" fmla="*/ 94 h 112"/>
                <a:gd name="T26" fmla="*/ 56 w 117"/>
                <a:gd name="T27" fmla="*/ 94 h 112"/>
                <a:gd name="T28" fmla="*/ 25 w 117"/>
                <a:gd name="T29" fmla="*/ 111 h 112"/>
                <a:gd name="T30" fmla="*/ 23 w 117"/>
                <a:gd name="T31" fmla="*/ 109 h 112"/>
                <a:gd name="T32" fmla="*/ 29 w 117"/>
                <a:gd name="T33" fmla="*/ 75 h 112"/>
                <a:gd name="T34" fmla="*/ 27 w 117"/>
                <a:gd name="T35" fmla="*/ 69 h 112"/>
                <a:gd name="T36" fmla="*/ 1 w 117"/>
                <a:gd name="T37" fmla="*/ 45 h 112"/>
                <a:gd name="T38" fmla="*/ 2 w 117"/>
                <a:gd name="T39" fmla="*/ 42 h 112"/>
                <a:gd name="T40" fmla="*/ 37 w 117"/>
                <a:gd name="T41" fmla="*/ 3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12">
                  <a:moveTo>
                    <a:pt x="37" y="37"/>
                  </a:moveTo>
                  <a:cubicBezTo>
                    <a:pt x="39" y="36"/>
                    <a:pt x="41" y="35"/>
                    <a:pt x="41" y="33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0"/>
                    <a:pt x="59" y="0"/>
                    <a:pt x="59" y="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4"/>
                    <a:pt x="78" y="36"/>
                    <a:pt x="80" y="36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7" y="41"/>
                    <a:pt x="117" y="42"/>
                    <a:pt x="116" y="43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70"/>
                    <a:pt x="89" y="72"/>
                    <a:pt x="89" y="7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6" y="110"/>
                    <a:pt x="95" y="111"/>
                    <a:pt x="94" y="110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1" y="93"/>
                    <a:pt x="58" y="93"/>
                    <a:pt x="56" y="94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4" y="112"/>
                    <a:pt x="23" y="111"/>
                    <a:pt x="23" y="109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73"/>
                    <a:pt x="28" y="70"/>
                    <a:pt x="27" y="6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2"/>
                    <a:pt x="2" y="42"/>
                  </a:cubicBezTo>
                  <a:lnTo>
                    <a:pt x="3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8" name="Freeform 187"/>
            <p:cNvSpPr>
              <a:spLocks/>
            </p:cNvSpPr>
            <p:nvPr/>
          </p:nvSpPr>
          <p:spPr bwMode="auto">
            <a:xfrm>
              <a:off x="2675289" y="3381992"/>
              <a:ext cx="175096" cy="178237"/>
            </a:xfrm>
            <a:custGeom>
              <a:avLst/>
              <a:gdLst>
                <a:gd name="T0" fmla="*/ 189 w 223"/>
                <a:gd name="T1" fmla="*/ 0 h 227"/>
                <a:gd name="T2" fmla="*/ 90 w 223"/>
                <a:gd name="T3" fmla="*/ 172 h 227"/>
                <a:gd name="T4" fmla="*/ 19 w 223"/>
                <a:gd name="T5" fmla="*/ 132 h 227"/>
                <a:gd name="T6" fmla="*/ 0 w 223"/>
                <a:gd name="T7" fmla="*/ 165 h 227"/>
                <a:gd name="T8" fmla="*/ 69 w 223"/>
                <a:gd name="T9" fmla="*/ 205 h 227"/>
                <a:gd name="T10" fmla="*/ 104 w 223"/>
                <a:gd name="T11" fmla="*/ 227 h 227"/>
                <a:gd name="T12" fmla="*/ 223 w 223"/>
                <a:gd name="T13" fmla="*/ 21 h 227"/>
                <a:gd name="T14" fmla="*/ 189 w 223"/>
                <a:gd name="T1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27">
                  <a:moveTo>
                    <a:pt x="189" y="0"/>
                  </a:moveTo>
                  <a:lnTo>
                    <a:pt x="90" y="172"/>
                  </a:lnTo>
                  <a:lnTo>
                    <a:pt x="19" y="132"/>
                  </a:lnTo>
                  <a:lnTo>
                    <a:pt x="0" y="165"/>
                  </a:lnTo>
                  <a:lnTo>
                    <a:pt x="69" y="205"/>
                  </a:lnTo>
                  <a:lnTo>
                    <a:pt x="104" y="227"/>
                  </a:lnTo>
                  <a:lnTo>
                    <a:pt x="223" y="21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09" name="Freeform 188"/>
            <p:cNvSpPr>
              <a:spLocks/>
            </p:cNvSpPr>
            <p:nvPr/>
          </p:nvSpPr>
          <p:spPr bwMode="auto">
            <a:xfrm>
              <a:off x="3983402" y="3119741"/>
              <a:ext cx="175881" cy="178237"/>
            </a:xfrm>
            <a:custGeom>
              <a:avLst/>
              <a:gdLst>
                <a:gd name="T0" fmla="*/ 189 w 224"/>
                <a:gd name="T1" fmla="*/ 0 h 227"/>
                <a:gd name="T2" fmla="*/ 89 w 224"/>
                <a:gd name="T3" fmla="*/ 173 h 227"/>
                <a:gd name="T4" fmla="*/ 21 w 224"/>
                <a:gd name="T5" fmla="*/ 133 h 227"/>
                <a:gd name="T6" fmla="*/ 0 w 224"/>
                <a:gd name="T7" fmla="*/ 166 h 227"/>
                <a:gd name="T8" fmla="*/ 71 w 224"/>
                <a:gd name="T9" fmla="*/ 206 h 227"/>
                <a:gd name="T10" fmla="*/ 104 w 224"/>
                <a:gd name="T11" fmla="*/ 227 h 227"/>
                <a:gd name="T12" fmla="*/ 224 w 224"/>
                <a:gd name="T13" fmla="*/ 21 h 227"/>
                <a:gd name="T14" fmla="*/ 189 w 224"/>
                <a:gd name="T15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27">
                  <a:moveTo>
                    <a:pt x="189" y="0"/>
                  </a:moveTo>
                  <a:lnTo>
                    <a:pt x="89" y="173"/>
                  </a:lnTo>
                  <a:lnTo>
                    <a:pt x="21" y="133"/>
                  </a:lnTo>
                  <a:lnTo>
                    <a:pt x="0" y="166"/>
                  </a:lnTo>
                  <a:lnTo>
                    <a:pt x="71" y="206"/>
                  </a:lnTo>
                  <a:lnTo>
                    <a:pt x="104" y="227"/>
                  </a:lnTo>
                  <a:lnTo>
                    <a:pt x="224" y="21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0" name="Freeform 189"/>
            <p:cNvSpPr>
              <a:spLocks/>
            </p:cNvSpPr>
            <p:nvPr/>
          </p:nvSpPr>
          <p:spPr bwMode="auto">
            <a:xfrm>
              <a:off x="3294012" y="3866450"/>
              <a:ext cx="226918" cy="103644"/>
            </a:xfrm>
            <a:custGeom>
              <a:avLst/>
              <a:gdLst>
                <a:gd name="T0" fmla="*/ 61 w 122"/>
                <a:gd name="T1" fmla="*/ 0 h 56"/>
                <a:gd name="T2" fmla="*/ 59 w 122"/>
                <a:gd name="T3" fmla="*/ 1 h 56"/>
                <a:gd name="T4" fmla="*/ 1 w 122"/>
                <a:gd name="T5" fmla="*/ 49 h 56"/>
                <a:gd name="T6" fmla="*/ 1 w 122"/>
                <a:gd name="T7" fmla="*/ 52 h 56"/>
                <a:gd name="T8" fmla="*/ 5 w 122"/>
                <a:gd name="T9" fmla="*/ 55 h 56"/>
                <a:gd name="T10" fmla="*/ 8 w 122"/>
                <a:gd name="T11" fmla="*/ 56 h 56"/>
                <a:gd name="T12" fmla="*/ 60 w 122"/>
                <a:gd name="T13" fmla="*/ 13 h 56"/>
                <a:gd name="T14" fmla="*/ 63 w 122"/>
                <a:gd name="T15" fmla="*/ 13 h 56"/>
                <a:gd name="T16" fmla="*/ 115 w 122"/>
                <a:gd name="T17" fmla="*/ 55 h 56"/>
                <a:gd name="T18" fmla="*/ 118 w 122"/>
                <a:gd name="T19" fmla="*/ 55 h 56"/>
                <a:gd name="T20" fmla="*/ 121 w 122"/>
                <a:gd name="T21" fmla="*/ 52 h 56"/>
                <a:gd name="T22" fmla="*/ 121 w 122"/>
                <a:gd name="T23" fmla="*/ 49 h 56"/>
                <a:gd name="T24" fmla="*/ 63 w 122"/>
                <a:gd name="T25" fmla="*/ 1 h 56"/>
                <a:gd name="T26" fmla="*/ 61 w 122"/>
                <a:gd name="T27" fmla="*/ 0 h 56"/>
                <a:gd name="T28" fmla="*/ 61 w 122"/>
                <a:gd name="T2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56">
                  <a:moveTo>
                    <a:pt x="61" y="0"/>
                  </a:moveTo>
                  <a:cubicBezTo>
                    <a:pt x="61" y="0"/>
                    <a:pt x="60" y="0"/>
                    <a:pt x="59" y="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0"/>
                    <a:pt x="0" y="51"/>
                    <a:pt x="1" y="52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6"/>
                    <a:pt x="7" y="56"/>
                    <a:pt x="8" y="5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2" y="12"/>
                    <a:pt x="63" y="1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6" y="56"/>
                    <a:pt x="117" y="56"/>
                    <a:pt x="118" y="55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1"/>
                    <a:pt x="122" y="49"/>
                    <a:pt x="121" y="49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1" name="Freeform 190"/>
            <p:cNvSpPr>
              <a:spLocks/>
            </p:cNvSpPr>
            <p:nvPr/>
          </p:nvSpPr>
          <p:spPr bwMode="auto">
            <a:xfrm>
              <a:off x="3327776" y="3901783"/>
              <a:ext cx="160963" cy="164888"/>
            </a:xfrm>
            <a:custGeom>
              <a:avLst/>
              <a:gdLst>
                <a:gd name="T0" fmla="*/ 43 w 87"/>
                <a:gd name="T1" fmla="*/ 0 h 89"/>
                <a:gd name="T2" fmla="*/ 0 w 87"/>
                <a:gd name="T3" fmla="*/ 36 h 89"/>
                <a:gd name="T4" fmla="*/ 0 w 87"/>
                <a:gd name="T5" fmla="*/ 87 h 89"/>
                <a:gd name="T6" fmla="*/ 3 w 87"/>
                <a:gd name="T7" fmla="*/ 89 h 89"/>
                <a:gd name="T8" fmla="*/ 30 w 87"/>
                <a:gd name="T9" fmla="*/ 89 h 89"/>
                <a:gd name="T10" fmla="*/ 30 w 87"/>
                <a:gd name="T11" fmla="*/ 89 h 89"/>
                <a:gd name="T12" fmla="*/ 57 w 87"/>
                <a:gd name="T13" fmla="*/ 89 h 89"/>
                <a:gd name="T14" fmla="*/ 57 w 87"/>
                <a:gd name="T15" fmla="*/ 89 h 89"/>
                <a:gd name="T16" fmla="*/ 84 w 87"/>
                <a:gd name="T17" fmla="*/ 89 h 89"/>
                <a:gd name="T18" fmla="*/ 87 w 87"/>
                <a:gd name="T19" fmla="*/ 87 h 89"/>
                <a:gd name="T20" fmla="*/ 87 w 87"/>
                <a:gd name="T21" fmla="*/ 36 h 89"/>
                <a:gd name="T22" fmla="*/ 43 w 87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89">
                  <a:moveTo>
                    <a:pt x="43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1" y="89"/>
                    <a:pt x="3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6" y="89"/>
                    <a:pt x="87" y="88"/>
                    <a:pt x="87" y="87"/>
                  </a:cubicBezTo>
                  <a:cubicBezTo>
                    <a:pt x="87" y="36"/>
                    <a:pt x="87" y="36"/>
                    <a:pt x="87" y="36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2" name="Freeform 191"/>
            <p:cNvSpPr>
              <a:spLocks noEditPoints="1"/>
            </p:cNvSpPr>
            <p:nvPr/>
          </p:nvSpPr>
          <p:spPr bwMode="auto">
            <a:xfrm>
              <a:off x="3559404" y="3648954"/>
              <a:ext cx="248903" cy="248903"/>
            </a:xfrm>
            <a:custGeom>
              <a:avLst/>
              <a:gdLst>
                <a:gd name="T0" fmla="*/ 67 w 134"/>
                <a:gd name="T1" fmla="*/ 0 h 134"/>
                <a:gd name="T2" fmla="*/ 0 w 134"/>
                <a:gd name="T3" fmla="*/ 67 h 134"/>
                <a:gd name="T4" fmla="*/ 67 w 134"/>
                <a:gd name="T5" fmla="*/ 134 h 134"/>
                <a:gd name="T6" fmla="*/ 134 w 134"/>
                <a:gd name="T7" fmla="*/ 67 h 134"/>
                <a:gd name="T8" fmla="*/ 67 w 134"/>
                <a:gd name="T9" fmla="*/ 0 h 134"/>
                <a:gd name="T10" fmla="*/ 67 w 134"/>
                <a:gd name="T11" fmla="*/ 121 h 134"/>
                <a:gd name="T12" fmla="*/ 13 w 134"/>
                <a:gd name="T13" fmla="*/ 67 h 134"/>
                <a:gd name="T14" fmla="*/ 67 w 134"/>
                <a:gd name="T15" fmla="*/ 13 h 134"/>
                <a:gd name="T16" fmla="*/ 122 w 134"/>
                <a:gd name="T17" fmla="*/ 67 h 134"/>
                <a:gd name="T18" fmla="*/ 67 w 134"/>
                <a:gd name="T19" fmla="*/ 1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67" y="121"/>
                  </a:moveTo>
                  <a:cubicBezTo>
                    <a:pt x="37" y="121"/>
                    <a:pt x="13" y="97"/>
                    <a:pt x="13" y="67"/>
                  </a:cubicBezTo>
                  <a:cubicBezTo>
                    <a:pt x="13" y="37"/>
                    <a:pt x="37" y="13"/>
                    <a:pt x="67" y="13"/>
                  </a:cubicBezTo>
                  <a:cubicBezTo>
                    <a:pt x="97" y="13"/>
                    <a:pt x="122" y="37"/>
                    <a:pt x="122" y="67"/>
                  </a:cubicBezTo>
                  <a:cubicBezTo>
                    <a:pt x="122" y="97"/>
                    <a:pt x="97" y="121"/>
                    <a:pt x="67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3" name="Freeform 192"/>
            <p:cNvSpPr>
              <a:spLocks/>
            </p:cNvSpPr>
            <p:nvPr/>
          </p:nvSpPr>
          <p:spPr bwMode="auto">
            <a:xfrm>
              <a:off x="3674826" y="3680361"/>
              <a:ext cx="98148" cy="102074"/>
            </a:xfrm>
            <a:custGeom>
              <a:avLst/>
              <a:gdLst>
                <a:gd name="T0" fmla="*/ 26 w 125"/>
                <a:gd name="T1" fmla="*/ 107 h 130"/>
                <a:gd name="T2" fmla="*/ 26 w 125"/>
                <a:gd name="T3" fmla="*/ 0 h 130"/>
                <a:gd name="T4" fmla="*/ 0 w 125"/>
                <a:gd name="T5" fmla="*/ 0 h 130"/>
                <a:gd name="T6" fmla="*/ 0 w 125"/>
                <a:gd name="T7" fmla="*/ 130 h 130"/>
                <a:gd name="T8" fmla="*/ 16 w 125"/>
                <a:gd name="T9" fmla="*/ 130 h 130"/>
                <a:gd name="T10" fmla="*/ 26 w 125"/>
                <a:gd name="T11" fmla="*/ 130 h 130"/>
                <a:gd name="T12" fmla="*/ 125 w 125"/>
                <a:gd name="T13" fmla="*/ 130 h 130"/>
                <a:gd name="T14" fmla="*/ 125 w 125"/>
                <a:gd name="T15" fmla="*/ 107 h 130"/>
                <a:gd name="T16" fmla="*/ 26 w 125"/>
                <a:gd name="T17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30">
                  <a:moveTo>
                    <a:pt x="26" y="107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16" y="130"/>
                  </a:lnTo>
                  <a:lnTo>
                    <a:pt x="26" y="130"/>
                  </a:lnTo>
                  <a:lnTo>
                    <a:pt x="125" y="130"/>
                  </a:lnTo>
                  <a:lnTo>
                    <a:pt x="125" y="107"/>
                  </a:lnTo>
                  <a:lnTo>
                    <a:pt x="26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4" name="Freeform 195"/>
            <p:cNvSpPr>
              <a:spLocks noEditPoints="1"/>
            </p:cNvSpPr>
            <p:nvPr/>
          </p:nvSpPr>
          <p:spPr bwMode="auto">
            <a:xfrm>
              <a:off x="3570397" y="3918272"/>
              <a:ext cx="191584" cy="87155"/>
            </a:xfrm>
            <a:custGeom>
              <a:avLst/>
              <a:gdLst>
                <a:gd name="T0" fmla="*/ 244 w 244"/>
                <a:gd name="T1" fmla="*/ 31 h 111"/>
                <a:gd name="T2" fmla="*/ 216 w 244"/>
                <a:gd name="T3" fmla="*/ 31 h 111"/>
                <a:gd name="T4" fmla="*/ 216 w 244"/>
                <a:gd name="T5" fmla="*/ 0 h 111"/>
                <a:gd name="T6" fmla="*/ 0 w 244"/>
                <a:gd name="T7" fmla="*/ 0 h 111"/>
                <a:gd name="T8" fmla="*/ 0 w 244"/>
                <a:gd name="T9" fmla="*/ 111 h 111"/>
                <a:gd name="T10" fmla="*/ 216 w 244"/>
                <a:gd name="T11" fmla="*/ 111 h 111"/>
                <a:gd name="T12" fmla="*/ 216 w 244"/>
                <a:gd name="T13" fmla="*/ 78 h 111"/>
                <a:gd name="T14" fmla="*/ 244 w 244"/>
                <a:gd name="T15" fmla="*/ 78 h 111"/>
                <a:gd name="T16" fmla="*/ 244 w 244"/>
                <a:gd name="T17" fmla="*/ 31 h 111"/>
                <a:gd name="T18" fmla="*/ 206 w 244"/>
                <a:gd name="T19" fmla="*/ 102 h 111"/>
                <a:gd name="T20" fmla="*/ 10 w 244"/>
                <a:gd name="T21" fmla="*/ 102 h 111"/>
                <a:gd name="T22" fmla="*/ 10 w 244"/>
                <a:gd name="T23" fmla="*/ 10 h 111"/>
                <a:gd name="T24" fmla="*/ 206 w 244"/>
                <a:gd name="T25" fmla="*/ 10 h 111"/>
                <a:gd name="T26" fmla="*/ 206 w 244"/>
                <a:gd name="T27" fmla="*/ 31 h 111"/>
                <a:gd name="T28" fmla="*/ 206 w 244"/>
                <a:gd name="T29" fmla="*/ 78 h 111"/>
                <a:gd name="T30" fmla="*/ 206 w 244"/>
                <a:gd name="T31" fmla="*/ 102 h 111"/>
                <a:gd name="T32" fmla="*/ 235 w 244"/>
                <a:gd name="T33" fmla="*/ 69 h 111"/>
                <a:gd name="T34" fmla="*/ 216 w 244"/>
                <a:gd name="T35" fmla="*/ 69 h 111"/>
                <a:gd name="T36" fmla="*/ 216 w 244"/>
                <a:gd name="T37" fmla="*/ 40 h 111"/>
                <a:gd name="T38" fmla="*/ 235 w 244"/>
                <a:gd name="T39" fmla="*/ 40 h 111"/>
                <a:gd name="T40" fmla="*/ 235 w 244"/>
                <a:gd name="T41" fmla="*/ 6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4" h="111">
                  <a:moveTo>
                    <a:pt x="244" y="31"/>
                  </a:moveTo>
                  <a:lnTo>
                    <a:pt x="216" y="31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16" y="111"/>
                  </a:lnTo>
                  <a:lnTo>
                    <a:pt x="216" y="78"/>
                  </a:lnTo>
                  <a:lnTo>
                    <a:pt x="244" y="78"/>
                  </a:lnTo>
                  <a:lnTo>
                    <a:pt x="244" y="31"/>
                  </a:lnTo>
                  <a:close/>
                  <a:moveTo>
                    <a:pt x="206" y="102"/>
                  </a:moveTo>
                  <a:lnTo>
                    <a:pt x="10" y="102"/>
                  </a:lnTo>
                  <a:lnTo>
                    <a:pt x="10" y="10"/>
                  </a:lnTo>
                  <a:lnTo>
                    <a:pt x="206" y="10"/>
                  </a:lnTo>
                  <a:lnTo>
                    <a:pt x="206" y="31"/>
                  </a:lnTo>
                  <a:lnTo>
                    <a:pt x="206" y="78"/>
                  </a:lnTo>
                  <a:lnTo>
                    <a:pt x="206" y="102"/>
                  </a:lnTo>
                  <a:close/>
                  <a:moveTo>
                    <a:pt x="235" y="69"/>
                  </a:moveTo>
                  <a:lnTo>
                    <a:pt x="216" y="69"/>
                  </a:lnTo>
                  <a:lnTo>
                    <a:pt x="216" y="40"/>
                  </a:lnTo>
                  <a:lnTo>
                    <a:pt x="235" y="40"/>
                  </a:lnTo>
                  <a:lnTo>
                    <a:pt x="23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5" name="Rectangle 196"/>
            <p:cNvSpPr>
              <a:spLocks noChangeArrowheads="1"/>
            </p:cNvSpPr>
            <p:nvPr/>
          </p:nvSpPr>
          <p:spPr bwMode="auto">
            <a:xfrm>
              <a:off x="3582175" y="3929264"/>
              <a:ext cx="23555" cy="6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6" name="Rectangle 197"/>
            <p:cNvSpPr>
              <a:spLocks noChangeArrowheads="1"/>
            </p:cNvSpPr>
            <p:nvPr/>
          </p:nvSpPr>
          <p:spPr bwMode="auto">
            <a:xfrm>
              <a:off x="3613582" y="3929264"/>
              <a:ext cx="21985" cy="6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7" name="Rectangle 198"/>
            <p:cNvSpPr>
              <a:spLocks noChangeArrowheads="1"/>
            </p:cNvSpPr>
            <p:nvPr/>
          </p:nvSpPr>
          <p:spPr bwMode="auto">
            <a:xfrm>
              <a:off x="3643419" y="3929264"/>
              <a:ext cx="21985" cy="6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8" name="Rectangle 199"/>
            <p:cNvSpPr>
              <a:spLocks noChangeArrowheads="1"/>
            </p:cNvSpPr>
            <p:nvPr/>
          </p:nvSpPr>
          <p:spPr bwMode="auto">
            <a:xfrm>
              <a:off x="3673256" y="3929264"/>
              <a:ext cx="21985" cy="6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19" name="Rectangle 200"/>
            <p:cNvSpPr>
              <a:spLocks noChangeArrowheads="1"/>
            </p:cNvSpPr>
            <p:nvPr/>
          </p:nvSpPr>
          <p:spPr bwMode="auto">
            <a:xfrm>
              <a:off x="3702307" y="3929264"/>
              <a:ext cx="24341" cy="63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0" name="Rectangle 201"/>
            <p:cNvSpPr>
              <a:spLocks noChangeArrowheads="1"/>
            </p:cNvSpPr>
            <p:nvPr/>
          </p:nvSpPr>
          <p:spPr bwMode="auto">
            <a:xfrm>
              <a:off x="4675933" y="2969771"/>
              <a:ext cx="33763" cy="54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1" name="Rectangle 202"/>
            <p:cNvSpPr>
              <a:spLocks noChangeArrowheads="1"/>
            </p:cNvSpPr>
            <p:nvPr/>
          </p:nvSpPr>
          <p:spPr bwMode="auto">
            <a:xfrm>
              <a:off x="4718333" y="2952497"/>
              <a:ext cx="33763" cy="722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2" name="Rectangle 203"/>
            <p:cNvSpPr>
              <a:spLocks noChangeArrowheads="1"/>
            </p:cNvSpPr>
            <p:nvPr/>
          </p:nvSpPr>
          <p:spPr bwMode="auto">
            <a:xfrm>
              <a:off x="4761518" y="2936008"/>
              <a:ext cx="31407" cy="887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3" name="Rectangle 204"/>
            <p:cNvSpPr>
              <a:spLocks noChangeArrowheads="1"/>
            </p:cNvSpPr>
            <p:nvPr/>
          </p:nvSpPr>
          <p:spPr bwMode="auto">
            <a:xfrm>
              <a:off x="4803918" y="2907742"/>
              <a:ext cx="31407" cy="1169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4" name="Rectangle 206"/>
            <p:cNvSpPr>
              <a:spLocks noChangeArrowheads="1"/>
            </p:cNvSpPr>
            <p:nvPr/>
          </p:nvSpPr>
          <p:spPr bwMode="auto">
            <a:xfrm>
              <a:off x="4847103" y="2887327"/>
              <a:ext cx="31407" cy="1374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5" name="Freeform 210"/>
            <p:cNvSpPr>
              <a:spLocks noEditPoints="1"/>
            </p:cNvSpPr>
            <p:nvPr/>
          </p:nvSpPr>
          <p:spPr bwMode="auto">
            <a:xfrm>
              <a:off x="4217387" y="3027090"/>
              <a:ext cx="358043" cy="456976"/>
            </a:xfrm>
            <a:custGeom>
              <a:avLst/>
              <a:gdLst>
                <a:gd name="T0" fmla="*/ 0 w 456"/>
                <a:gd name="T1" fmla="*/ 0 h 582"/>
                <a:gd name="T2" fmla="*/ 0 w 456"/>
                <a:gd name="T3" fmla="*/ 582 h 582"/>
                <a:gd name="T4" fmla="*/ 456 w 456"/>
                <a:gd name="T5" fmla="*/ 582 h 582"/>
                <a:gd name="T6" fmla="*/ 456 w 456"/>
                <a:gd name="T7" fmla="*/ 0 h 582"/>
                <a:gd name="T8" fmla="*/ 0 w 456"/>
                <a:gd name="T9" fmla="*/ 0 h 582"/>
                <a:gd name="T10" fmla="*/ 404 w 456"/>
                <a:gd name="T11" fmla="*/ 532 h 582"/>
                <a:gd name="T12" fmla="*/ 279 w 456"/>
                <a:gd name="T13" fmla="*/ 532 h 582"/>
                <a:gd name="T14" fmla="*/ 404 w 456"/>
                <a:gd name="T15" fmla="*/ 409 h 582"/>
                <a:gd name="T16" fmla="*/ 404 w 456"/>
                <a:gd name="T17" fmla="*/ 532 h 582"/>
                <a:gd name="T18" fmla="*/ 404 w 456"/>
                <a:gd name="T19" fmla="*/ 338 h 582"/>
                <a:gd name="T20" fmla="*/ 402 w 456"/>
                <a:gd name="T21" fmla="*/ 340 h 582"/>
                <a:gd name="T22" fmla="*/ 210 w 456"/>
                <a:gd name="T23" fmla="*/ 340 h 582"/>
                <a:gd name="T24" fmla="*/ 210 w 456"/>
                <a:gd name="T25" fmla="*/ 532 h 582"/>
                <a:gd name="T26" fmla="*/ 208 w 456"/>
                <a:gd name="T27" fmla="*/ 532 h 582"/>
                <a:gd name="T28" fmla="*/ 52 w 456"/>
                <a:gd name="T29" fmla="*/ 532 h 582"/>
                <a:gd name="T30" fmla="*/ 52 w 456"/>
                <a:gd name="T31" fmla="*/ 50 h 582"/>
                <a:gd name="T32" fmla="*/ 404 w 456"/>
                <a:gd name="T33" fmla="*/ 50 h 582"/>
                <a:gd name="T34" fmla="*/ 404 w 456"/>
                <a:gd name="T35" fmla="*/ 338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6" h="582">
                  <a:moveTo>
                    <a:pt x="0" y="0"/>
                  </a:moveTo>
                  <a:lnTo>
                    <a:pt x="0" y="582"/>
                  </a:lnTo>
                  <a:lnTo>
                    <a:pt x="456" y="582"/>
                  </a:lnTo>
                  <a:lnTo>
                    <a:pt x="456" y="0"/>
                  </a:lnTo>
                  <a:lnTo>
                    <a:pt x="0" y="0"/>
                  </a:lnTo>
                  <a:close/>
                  <a:moveTo>
                    <a:pt x="404" y="532"/>
                  </a:moveTo>
                  <a:lnTo>
                    <a:pt x="279" y="532"/>
                  </a:lnTo>
                  <a:lnTo>
                    <a:pt x="404" y="409"/>
                  </a:lnTo>
                  <a:lnTo>
                    <a:pt x="404" y="532"/>
                  </a:lnTo>
                  <a:close/>
                  <a:moveTo>
                    <a:pt x="404" y="338"/>
                  </a:moveTo>
                  <a:lnTo>
                    <a:pt x="402" y="340"/>
                  </a:lnTo>
                  <a:lnTo>
                    <a:pt x="210" y="340"/>
                  </a:lnTo>
                  <a:lnTo>
                    <a:pt x="210" y="532"/>
                  </a:lnTo>
                  <a:lnTo>
                    <a:pt x="208" y="532"/>
                  </a:lnTo>
                  <a:lnTo>
                    <a:pt x="52" y="532"/>
                  </a:lnTo>
                  <a:lnTo>
                    <a:pt x="52" y="50"/>
                  </a:lnTo>
                  <a:lnTo>
                    <a:pt x="404" y="50"/>
                  </a:lnTo>
                  <a:lnTo>
                    <a:pt x="404" y="3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6" name="Rectangle 211"/>
            <p:cNvSpPr>
              <a:spLocks noChangeArrowheads="1"/>
            </p:cNvSpPr>
            <p:nvPr/>
          </p:nvSpPr>
          <p:spPr bwMode="auto">
            <a:xfrm>
              <a:off x="4274705" y="3088334"/>
              <a:ext cx="232414" cy="39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7" name="Rectangle 212"/>
            <p:cNvSpPr>
              <a:spLocks noChangeArrowheads="1"/>
            </p:cNvSpPr>
            <p:nvPr/>
          </p:nvSpPr>
          <p:spPr bwMode="auto">
            <a:xfrm>
              <a:off x="4274705" y="3159000"/>
              <a:ext cx="232414" cy="38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28" name="Rectangle 213"/>
            <p:cNvSpPr>
              <a:spLocks noChangeArrowheads="1"/>
            </p:cNvSpPr>
            <p:nvPr/>
          </p:nvSpPr>
          <p:spPr bwMode="auto">
            <a:xfrm>
              <a:off x="4274705" y="3229667"/>
              <a:ext cx="232414" cy="384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129" name="组合 128"/>
            <p:cNvGrpSpPr/>
            <p:nvPr/>
          </p:nvGrpSpPr>
          <p:grpSpPr>
            <a:xfrm>
              <a:off x="3472030" y="4446321"/>
              <a:ext cx="202577" cy="200222"/>
              <a:chOff x="3105107" y="4741942"/>
              <a:chExt cx="202577" cy="200222"/>
            </a:xfrm>
            <a:grpFill/>
          </p:grpSpPr>
          <p:sp>
            <p:nvSpPr>
              <p:cNvPr id="204" name="Freeform 218"/>
              <p:cNvSpPr>
                <a:spLocks noEditPoints="1"/>
              </p:cNvSpPr>
              <p:nvPr/>
            </p:nvSpPr>
            <p:spPr bwMode="auto">
              <a:xfrm>
                <a:off x="3105107" y="4741942"/>
                <a:ext cx="202577" cy="200222"/>
              </a:xfrm>
              <a:custGeom>
                <a:avLst/>
                <a:gdLst>
                  <a:gd name="T0" fmla="*/ 86 w 109"/>
                  <a:gd name="T1" fmla="*/ 71 h 108"/>
                  <a:gd name="T2" fmla="*/ 79 w 109"/>
                  <a:gd name="T3" fmla="*/ 17 h 108"/>
                  <a:gd name="T4" fmla="*/ 17 w 109"/>
                  <a:gd name="T5" fmla="*/ 17 h 108"/>
                  <a:gd name="T6" fmla="*/ 17 w 109"/>
                  <a:gd name="T7" fmla="*/ 79 h 108"/>
                  <a:gd name="T8" fmla="*/ 72 w 109"/>
                  <a:gd name="T9" fmla="*/ 85 h 108"/>
                  <a:gd name="T10" fmla="*/ 95 w 109"/>
                  <a:gd name="T11" fmla="*/ 108 h 108"/>
                  <a:gd name="T12" fmla="*/ 109 w 109"/>
                  <a:gd name="T13" fmla="*/ 94 h 108"/>
                  <a:gd name="T14" fmla="*/ 86 w 109"/>
                  <a:gd name="T15" fmla="*/ 71 h 108"/>
                  <a:gd name="T16" fmla="*/ 70 w 109"/>
                  <a:gd name="T17" fmla="*/ 69 h 108"/>
                  <a:gd name="T18" fmla="*/ 27 w 109"/>
                  <a:gd name="T19" fmla="*/ 69 h 108"/>
                  <a:gd name="T20" fmla="*/ 27 w 109"/>
                  <a:gd name="T21" fmla="*/ 27 h 108"/>
                  <a:gd name="T22" fmla="*/ 70 w 109"/>
                  <a:gd name="T23" fmla="*/ 27 h 108"/>
                  <a:gd name="T24" fmla="*/ 70 w 109"/>
                  <a:gd name="T25" fmla="*/ 6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108">
                    <a:moveTo>
                      <a:pt x="86" y="71"/>
                    </a:moveTo>
                    <a:cubicBezTo>
                      <a:pt x="96" y="54"/>
                      <a:pt x="94" y="32"/>
                      <a:pt x="79" y="17"/>
                    </a:cubicBezTo>
                    <a:cubicBezTo>
                      <a:pt x="62" y="0"/>
                      <a:pt x="35" y="0"/>
                      <a:pt x="17" y="17"/>
                    </a:cubicBezTo>
                    <a:cubicBezTo>
                      <a:pt x="0" y="34"/>
                      <a:pt x="0" y="62"/>
                      <a:pt x="17" y="79"/>
                    </a:cubicBezTo>
                    <a:cubicBezTo>
                      <a:pt x="32" y="94"/>
                      <a:pt x="55" y="96"/>
                      <a:pt x="72" y="85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109" y="94"/>
                      <a:pt x="109" y="94"/>
                      <a:pt x="109" y="94"/>
                    </a:cubicBezTo>
                    <a:lnTo>
                      <a:pt x="86" y="71"/>
                    </a:lnTo>
                    <a:close/>
                    <a:moveTo>
                      <a:pt x="70" y="69"/>
                    </a:moveTo>
                    <a:cubicBezTo>
                      <a:pt x="58" y="81"/>
                      <a:pt x="39" y="81"/>
                      <a:pt x="27" y="69"/>
                    </a:cubicBezTo>
                    <a:cubicBezTo>
                      <a:pt x="15" y="58"/>
                      <a:pt x="15" y="38"/>
                      <a:pt x="27" y="27"/>
                    </a:cubicBezTo>
                    <a:cubicBezTo>
                      <a:pt x="39" y="15"/>
                      <a:pt x="58" y="15"/>
                      <a:pt x="70" y="27"/>
                    </a:cubicBezTo>
                    <a:cubicBezTo>
                      <a:pt x="82" y="38"/>
                      <a:pt x="82" y="58"/>
                      <a:pt x="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5" name="Freeform 219"/>
              <p:cNvSpPr>
                <a:spLocks/>
              </p:cNvSpPr>
              <p:nvPr/>
            </p:nvSpPr>
            <p:spPr bwMode="auto">
              <a:xfrm>
                <a:off x="3159284" y="4793764"/>
                <a:ext cx="73807" cy="76163"/>
              </a:xfrm>
              <a:custGeom>
                <a:avLst/>
                <a:gdLst>
                  <a:gd name="T0" fmla="*/ 56 w 94"/>
                  <a:gd name="T1" fmla="*/ 0 h 97"/>
                  <a:gd name="T2" fmla="*/ 38 w 94"/>
                  <a:gd name="T3" fmla="*/ 0 h 97"/>
                  <a:gd name="T4" fmla="*/ 38 w 94"/>
                  <a:gd name="T5" fmla="*/ 40 h 97"/>
                  <a:gd name="T6" fmla="*/ 0 w 94"/>
                  <a:gd name="T7" fmla="*/ 40 h 97"/>
                  <a:gd name="T8" fmla="*/ 0 w 94"/>
                  <a:gd name="T9" fmla="*/ 59 h 97"/>
                  <a:gd name="T10" fmla="*/ 38 w 94"/>
                  <a:gd name="T11" fmla="*/ 59 h 97"/>
                  <a:gd name="T12" fmla="*/ 38 w 94"/>
                  <a:gd name="T13" fmla="*/ 97 h 97"/>
                  <a:gd name="T14" fmla="*/ 56 w 94"/>
                  <a:gd name="T15" fmla="*/ 97 h 97"/>
                  <a:gd name="T16" fmla="*/ 56 w 94"/>
                  <a:gd name="T17" fmla="*/ 59 h 97"/>
                  <a:gd name="T18" fmla="*/ 94 w 94"/>
                  <a:gd name="T19" fmla="*/ 59 h 97"/>
                  <a:gd name="T20" fmla="*/ 94 w 94"/>
                  <a:gd name="T21" fmla="*/ 40 h 97"/>
                  <a:gd name="T22" fmla="*/ 56 w 94"/>
                  <a:gd name="T23" fmla="*/ 40 h 97"/>
                  <a:gd name="T24" fmla="*/ 56 w 94"/>
                  <a:gd name="T2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97">
                    <a:moveTo>
                      <a:pt x="56" y="0"/>
                    </a:moveTo>
                    <a:lnTo>
                      <a:pt x="38" y="0"/>
                    </a:lnTo>
                    <a:lnTo>
                      <a:pt x="38" y="40"/>
                    </a:lnTo>
                    <a:lnTo>
                      <a:pt x="0" y="40"/>
                    </a:lnTo>
                    <a:lnTo>
                      <a:pt x="0" y="59"/>
                    </a:lnTo>
                    <a:lnTo>
                      <a:pt x="38" y="59"/>
                    </a:lnTo>
                    <a:lnTo>
                      <a:pt x="38" y="97"/>
                    </a:lnTo>
                    <a:lnTo>
                      <a:pt x="56" y="97"/>
                    </a:lnTo>
                    <a:lnTo>
                      <a:pt x="56" y="59"/>
                    </a:lnTo>
                    <a:lnTo>
                      <a:pt x="94" y="59"/>
                    </a:lnTo>
                    <a:lnTo>
                      <a:pt x="94" y="40"/>
                    </a:lnTo>
                    <a:lnTo>
                      <a:pt x="56" y="4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4538288" y="2497485"/>
              <a:ext cx="383386" cy="345873"/>
              <a:chOff x="9109984" y="2595562"/>
              <a:chExt cx="811213" cy="731837"/>
            </a:xfrm>
            <a:grpFill/>
          </p:grpSpPr>
          <p:sp>
            <p:nvSpPr>
              <p:cNvPr id="201" name="Freeform 221"/>
              <p:cNvSpPr>
                <a:spLocks/>
              </p:cNvSpPr>
              <p:nvPr/>
            </p:nvSpPr>
            <p:spPr bwMode="auto">
              <a:xfrm>
                <a:off x="9109984" y="2895599"/>
                <a:ext cx="811213" cy="431800"/>
              </a:xfrm>
              <a:custGeom>
                <a:avLst/>
                <a:gdLst>
                  <a:gd name="T0" fmla="*/ 179 w 216"/>
                  <a:gd name="T1" fmla="*/ 47 h 115"/>
                  <a:gd name="T2" fmla="*/ 180 w 216"/>
                  <a:gd name="T3" fmla="*/ 42 h 115"/>
                  <a:gd name="T4" fmla="*/ 155 w 216"/>
                  <a:gd name="T5" fmla="*/ 0 h 115"/>
                  <a:gd name="T6" fmla="*/ 135 w 216"/>
                  <a:gd name="T7" fmla="*/ 0 h 115"/>
                  <a:gd name="T8" fmla="*/ 135 w 216"/>
                  <a:gd name="T9" fmla="*/ 29 h 115"/>
                  <a:gd name="T10" fmla="*/ 135 w 216"/>
                  <a:gd name="T11" fmla="*/ 41 h 115"/>
                  <a:gd name="T12" fmla="*/ 135 w 216"/>
                  <a:gd name="T13" fmla="*/ 64 h 115"/>
                  <a:gd name="T14" fmla="*/ 74 w 216"/>
                  <a:gd name="T15" fmla="*/ 64 h 115"/>
                  <a:gd name="T16" fmla="*/ 74 w 216"/>
                  <a:gd name="T17" fmla="*/ 41 h 115"/>
                  <a:gd name="T18" fmla="*/ 74 w 216"/>
                  <a:gd name="T19" fmla="*/ 29 h 115"/>
                  <a:gd name="T20" fmla="*/ 74 w 216"/>
                  <a:gd name="T21" fmla="*/ 0 h 115"/>
                  <a:gd name="T22" fmla="*/ 57 w 216"/>
                  <a:gd name="T23" fmla="*/ 0 h 115"/>
                  <a:gd name="T24" fmla="*/ 36 w 216"/>
                  <a:gd name="T25" fmla="*/ 28 h 115"/>
                  <a:gd name="T26" fmla="*/ 36 w 216"/>
                  <a:gd name="T27" fmla="*/ 31 h 115"/>
                  <a:gd name="T28" fmla="*/ 0 w 216"/>
                  <a:gd name="T29" fmla="*/ 70 h 115"/>
                  <a:gd name="T30" fmla="*/ 27 w 216"/>
                  <a:gd name="T31" fmla="*/ 110 h 115"/>
                  <a:gd name="T32" fmla="*/ 39 w 216"/>
                  <a:gd name="T33" fmla="*/ 115 h 115"/>
                  <a:gd name="T34" fmla="*/ 187 w 216"/>
                  <a:gd name="T35" fmla="*/ 115 h 115"/>
                  <a:gd name="T36" fmla="*/ 188 w 216"/>
                  <a:gd name="T37" fmla="*/ 115 h 115"/>
                  <a:gd name="T38" fmla="*/ 216 w 216"/>
                  <a:gd name="T39" fmla="*/ 81 h 115"/>
                  <a:gd name="T40" fmla="*/ 179 w 216"/>
                  <a:gd name="T41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6" h="115">
                    <a:moveTo>
                      <a:pt x="179" y="47"/>
                    </a:moveTo>
                    <a:cubicBezTo>
                      <a:pt x="180" y="45"/>
                      <a:pt x="180" y="43"/>
                      <a:pt x="180" y="42"/>
                    </a:cubicBezTo>
                    <a:cubicBezTo>
                      <a:pt x="180" y="25"/>
                      <a:pt x="170" y="9"/>
                      <a:pt x="155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5" y="41"/>
                      <a:pt x="135" y="41"/>
                      <a:pt x="135" y="41"/>
                    </a:cubicBezTo>
                    <a:cubicBezTo>
                      <a:pt x="135" y="64"/>
                      <a:pt x="135" y="64"/>
                      <a:pt x="135" y="64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4" y="29"/>
                      <a:pt x="74" y="29"/>
                      <a:pt x="74" y="29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5" y="5"/>
                      <a:pt x="36" y="15"/>
                      <a:pt x="36" y="28"/>
                    </a:cubicBezTo>
                    <a:cubicBezTo>
                      <a:pt x="36" y="29"/>
                      <a:pt x="36" y="30"/>
                      <a:pt x="36" y="31"/>
                    </a:cubicBezTo>
                    <a:cubicBezTo>
                      <a:pt x="16" y="35"/>
                      <a:pt x="0" y="51"/>
                      <a:pt x="0" y="70"/>
                    </a:cubicBezTo>
                    <a:cubicBezTo>
                      <a:pt x="0" y="85"/>
                      <a:pt x="13" y="103"/>
                      <a:pt x="27" y="110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187" y="115"/>
                      <a:pt x="187" y="115"/>
                      <a:pt x="187" y="115"/>
                    </a:cubicBezTo>
                    <a:cubicBezTo>
                      <a:pt x="188" y="115"/>
                      <a:pt x="188" y="115"/>
                      <a:pt x="188" y="115"/>
                    </a:cubicBezTo>
                    <a:cubicBezTo>
                      <a:pt x="204" y="111"/>
                      <a:pt x="216" y="97"/>
                      <a:pt x="216" y="81"/>
                    </a:cubicBezTo>
                    <a:cubicBezTo>
                      <a:pt x="216" y="62"/>
                      <a:pt x="200" y="47"/>
                      <a:pt x="179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2" name="Rectangle 222"/>
              <p:cNvSpPr>
                <a:spLocks noChangeArrowheads="1"/>
              </p:cNvSpPr>
              <p:nvPr/>
            </p:nvSpPr>
            <p:spPr bwMode="auto">
              <a:xfrm>
                <a:off x="9429072" y="3046412"/>
                <a:ext cx="146050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3" name="Freeform 223"/>
              <p:cNvSpPr>
                <a:spLocks/>
              </p:cNvSpPr>
              <p:nvPr/>
            </p:nvSpPr>
            <p:spPr bwMode="auto">
              <a:xfrm>
                <a:off x="9300484" y="2595562"/>
                <a:ext cx="403225" cy="412750"/>
              </a:xfrm>
              <a:custGeom>
                <a:avLst/>
                <a:gdLst>
                  <a:gd name="T0" fmla="*/ 81 w 254"/>
                  <a:gd name="T1" fmla="*/ 260 h 260"/>
                  <a:gd name="T2" fmla="*/ 173 w 254"/>
                  <a:gd name="T3" fmla="*/ 260 h 260"/>
                  <a:gd name="T4" fmla="*/ 173 w 254"/>
                  <a:gd name="T5" fmla="*/ 163 h 260"/>
                  <a:gd name="T6" fmla="*/ 254 w 254"/>
                  <a:gd name="T7" fmla="*/ 163 h 260"/>
                  <a:gd name="T8" fmla="*/ 126 w 254"/>
                  <a:gd name="T9" fmla="*/ 0 h 260"/>
                  <a:gd name="T10" fmla="*/ 0 w 254"/>
                  <a:gd name="T11" fmla="*/ 163 h 260"/>
                  <a:gd name="T12" fmla="*/ 81 w 254"/>
                  <a:gd name="T13" fmla="*/ 163 h 260"/>
                  <a:gd name="T14" fmla="*/ 81 w 254"/>
                  <a:gd name="T15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260">
                    <a:moveTo>
                      <a:pt x="81" y="260"/>
                    </a:moveTo>
                    <a:lnTo>
                      <a:pt x="173" y="260"/>
                    </a:lnTo>
                    <a:lnTo>
                      <a:pt x="173" y="163"/>
                    </a:lnTo>
                    <a:lnTo>
                      <a:pt x="254" y="163"/>
                    </a:lnTo>
                    <a:lnTo>
                      <a:pt x="126" y="0"/>
                    </a:lnTo>
                    <a:lnTo>
                      <a:pt x="0" y="163"/>
                    </a:lnTo>
                    <a:lnTo>
                      <a:pt x="81" y="163"/>
                    </a:lnTo>
                    <a:lnTo>
                      <a:pt x="81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131" name="Freeform 224"/>
            <p:cNvSpPr>
              <a:spLocks noEditPoints="1"/>
            </p:cNvSpPr>
            <p:nvPr/>
          </p:nvSpPr>
          <p:spPr bwMode="auto">
            <a:xfrm>
              <a:off x="3570935" y="4039391"/>
              <a:ext cx="202039" cy="130066"/>
            </a:xfrm>
            <a:custGeom>
              <a:avLst/>
              <a:gdLst>
                <a:gd name="T0" fmla="*/ 0 w 393"/>
                <a:gd name="T1" fmla="*/ 3 h 253"/>
                <a:gd name="T2" fmla="*/ 0 w 393"/>
                <a:gd name="T3" fmla="*/ 253 h 253"/>
                <a:gd name="T4" fmla="*/ 393 w 393"/>
                <a:gd name="T5" fmla="*/ 251 h 253"/>
                <a:gd name="T6" fmla="*/ 393 w 393"/>
                <a:gd name="T7" fmla="*/ 0 h 253"/>
                <a:gd name="T8" fmla="*/ 0 w 393"/>
                <a:gd name="T9" fmla="*/ 3 h 253"/>
                <a:gd name="T10" fmla="*/ 367 w 393"/>
                <a:gd name="T11" fmla="*/ 225 h 253"/>
                <a:gd name="T12" fmla="*/ 268 w 393"/>
                <a:gd name="T13" fmla="*/ 128 h 253"/>
                <a:gd name="T14" fmla="*/ 367 w 393"/>
                <a:gd name="T15" fmla="*/ 31 h 253"/>
                <a:gd name="T16" fmla="*/ 367 w 393"/>
                <a:gd name="T17" fmla="*/ 225 h 253"/>
                <a:gd name="T18" fmla="*/ 26 w 393"/>
                <a:gd name="T19" fmla="*/ 31 h 253"/>
                <a:gd name="T20" fmla="*/ 126 w 393"/>
                <a:gd name="T21" fmla="*/ 128 h 253"/>
                <a:gd name="T22" fmla="*/ 29 w 393"/>
                <a:gd name="T23" fmla="*/ 225 h 253"/>
                <a:gd name="T24" fmla="*/ 26 w 393"/>
                <a:gd name="T25" fmla="*/ 31 h 253"/>
                <a:gd name="T26" fmla="*/ 66 w 393"/>
                <a:gd name="T27" fmla="*/ 230 h 253"/>
                <a:gd name="T28" fmla="*/ 147 w 393"/>
                <a:gd name="T29" fmla="*/ 149 h 253"/>
                <a:gd name="T30" fmla="*/ 197 w 393"/>
                <a:gd name="T31" fmla="*/ 199 h 253"/>
                <a:gd name="T32" fmla="*/ 246 w 393"/>
                <a:gd name="T33" fmla="*/ 149 h 253"/>
                <a:gd name="T34" fmla="*/ 327 w 393"/>
                <a:gd name="T35" fmla="*/ 227 h 253"/>
                <a:gd name="T36" fmla="*/ 66 w 393"/>
                <a:gd name="T37" fmla="*/ 230 h 253"/>
                <a:gd name="T38" fmla="*/ 225 w 393"/>
                <a:gd name="T39" fmla="*/ 128 h 253"/>
                <a:gd name="T40" fmla="*/ 197 w 393"/>
                <a:gd name="T41" fmla="*/ 156 h 253"/>
                <a:gd name="T42" fmla="*/ 168 w 393"/>
                <a:gd name="T43" fmla="*/ 128 h 253"/>
                <a:gd name="T44" fmla="*/ 147 w 393"/>
                <a:gd name="T45" fmla="*/ 107 h 253"/>
                <a:gd name="T46" fmla="*/ 66 w 393"/>
                <a:gd name="T47" fmla="*/ 26 h 253"/>
                <a:gd name="T48" fmla="*/ 327 w 393"/>
                <a:gd name="T49" fmla="*/ 26 h 253"/>
                <a:gd name="T50" fmla="*/ 246 w 393"/>
                <a:gd name="T51" fmla="*/ 107 h 253"/>
                <a:gd name="T52" fmla="*/ 225 w 393"/>
                <a:gd name="T53" fmla="*/ 12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3" h="253">
                  <a:moveTo>
                    <a:pt x="0" y="3"/>
                  </a:moveTo>
                  <a:lnTo>
                    <a:pt x="0" y="253"/>
                  </a:lnTo>
                  <a:lnTo>
                    <a:pt x="393" y="251"/>
                  </a:lnTo>
                  <a:lnTo>
                    <a:pt x="393" y="0"/>
                  </a:lnTo>
                  <a:lnTo>
                    <a:pt x="0" y="3"/>
                  </a:lnTo>
                  <a:close/>
                  <a:moveTo>
                    <a:pt x="367" y="225"/>
                  </a:moveTo>
                  <a:lnTo>
                    <a:pt x="268" y="128"/>
                  </a:lnTo>
                  <a:lnTo>
                    <a:pt x="367" y="31"/>
                  </a:lnTo>
                  <a:lnTo>
                    <a:pt x="367" y="225"/>
                  </a:lnTo>
                  <a:close/>
                  <a:moveTo>
                    <a:pt x="26" y="31"/>
                  </a:moveTo>
                  <a:lnTo>
                    <a:pt x="126" y="128"/>
                  </a:lnTo>
                  <a:lnTo>
                    <a:pt x="29" y="225"/>
                  </a:lnTo>
                  <a:lnTo>
                    <a:pt x="26" y="31"/>
                  </a:lnTo>
                  <a:close/>
                  <a:moveTo>
                    <a:pt x="66" y="230"/>
                  </a:moveTo>
                  <a:lnTo>
                    <a:pt x="147" y="149"/>
                  </a:lnTo>
                  <a:lnTo>
                    <a:pt x="197" y="199"/>
                  </a:lnTo>
                  <a:lnTo>
                    <a:pt x="246" y="149"/>
                  </a:lnTo>
                  <a:lnTo>
                    <a:pt x="327" y="227"/>
                  </a:lnTo>
                  <a:lnTo>
                    <a:pt x="66" y="230"/>
                  </a:lnTo>
                  <a:close/>
                  <a:moveTo>
                    <a:pt x="225" y="128"/>
                  </a:moveTo>
                  <a:lnTo>
                    <a:pt x="197" y="156"/>
                  </a:lnTo>
                  <a:lnTo>
                    <a:pt x="168" y="128"/>
                  </a:lnTo>
                  <a:lnTo>
                    <a:pt x="147" y="107"/>
                  </a:lnTo>
                  <a:lnTo>
                    <a:pt x="66" y="26"/>
                  </a:lnTo>
                  <a:lnTo>
                    <a:pt x="327" y="26"/>
                  </a:lnTo>
                  <a:lnTo>
                    <a:pt x="246" y="107"/>
                  </a:lnTo>
                  <a:lnTo>
                    <a:pt x="225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2" name="Freeform 225"/>
            <p:cNvSpPr>
              <a:spLocks noEditPoints="1"/>
            </p:cNvSpPr>
            <p:nvPr/>
          </p:nvSpPr>
          <p:spPr bwMode="auto">
            <a:xfrm>
              <a:off x="3390371" y="4173253"/>
              <a:ext cx="157822" cy="287377"/>
            </a:xfrm>
            <a:custGeom>
              <a:avLst/>
              <a:gdLst>
                <a:gd name="T0" fmla="*/ 73 w 85"/>
                <a:gd name="T1" fmla="*/ 0 h 155"/>
                <a:gd name="T2" fmla="*/ 12 w 85"/>
                <a:gd name="T3" fmla="*/ 0 h 155"/>
                <a:gd name="T4" fmla="*/ 0 w 85"/>
                <a:gd name="T5" fmla="*/ 12 h 155"/>
                <a:gd name="T6" fmla="*/ 0 w 85"/>
                <a:gd name="T7" fmla="*/ 143 h 155"/>
                <a:gd name="T8" fmla="*/ 12 w 85"/>
                <a:gd name="T9" fmla="*/ 155 h 155"/>
                <a:gd name="T10" fmla="*/ 73 w 85"/>
                <a:gd name="T11" fmla="*/ 155 h 155"/>
                <a:gd name="T12" fmla="*/ 85 w 85"/>
                <a:gd name="T13" fmla="*/ 143 h 155"/>
                <a:gd name="T14" fmla="*/ 85 w 85"/>
                <a:gd name="T15" fmla="*/ 12 h 155"/>
                <a:gd name="T16" fmla="*/ 73 w 85"/>
                <a:gd name="T17" fmla="*/ 0 h 155"/>
                <a:gd name="T18" fmla="*/ 33 w 85"/>
                <a:gd name="T19" fmla="*/ 5 h 155"/>
                <a:gd name="T20" fmla="*/ 52 w 85"/>
                <a:gd name="T21" fmla="*/ 5 h 155"/>
                <a:gd name="T22" fmla="*/ 53 w 85"/>
                <a:gd name="T23" fmla="*/ 6 h 155"/>
                <a:gd name="T24" fmla="*/ 52 w 85"/>
                <a:gd name="T25" fmla="*/ 7 h 155"/>
                <a:gd name="T26" fmla="*/ 33 w 85"/>
                <a:gd name="T27" fmla="*/ 7 h 155"/>
                <a:gd name="T28" fmla="*/ 32 w 85"/>
                <a:gd name="T29" fmla="*/ 6 h 155"/>
                <a:gd name="T30" fmla="*/ 33 w 85"/>
                <a:gd name="T31" fmla="*/ 5 h 155"/>
                <a:gd name="T32" fmla="*/ 42 w 85"/>
                <a:gd name="T33" fmla="*/ 150 h 155"/>
                <a:gd name="T34" fmla="*/ 37 w 85"/>
                <a:gd name="T35" fmla="*/ 145 h 155"/>
                <a:gd name="T36" fmla="*/ 42 w 85"/>
                <a:gd name="T37" fmla="*/ 140 h 155"/>
                <a:gd name="T38" fmla="*/ 47 w 85"/>
                <a:gd name="T39" fmla="*/ 145 h 155"/>
                <a:gd name="T40" fmla="*/ 42 w 85"/>
                <a:gd name="T41" fmla="*/ 150 h 155"/>
                <a:gd name="T42" fmla="*/ 75 w 85"/>
                <a:gd name="T43" fmla="*/ 134 h 155"/>
                <a:gd name="T44" fmla="*/ 73 w 85"/>
                <a:gd name="T45" fmla="*/ 136 h 155"/>
                <a:gd name="T46" fmla="*/ 11 w 85"/>
                <a:gd name="T47" fmla="*/ 136 h 155"/>
                <a:gd name="T48" fmla="*/ 9 w 85"/>
                <a:gd name="T49" fmla="*/ 134 h 155"/>
                <a:gd name="T50" fmla="*/ 9 w 85"/>
                <a:gd name="T51" fmla="*/ 14 h 155"/>
                <a:gd name="T52" fmla="*/ 11 w 85"/>
                <a:gd name="T53" fmla="*/ 12 h 155"/>
                <a:gd name="T54" fmla="*/ 73 w 85"/>
                <a:gd name="T55" fmla="*/ 12 h 155"/>
                <a:gd name="T56" fmla="*/ 75 w 85"/>
                <a:gd name="T57" fmla="*/ 14 h 155"/>
                <a:gd name="T58" fmla="*/ 75 w 85"/>
                <a:gd name="T59" fmla="*/ 1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155">
                  <a:moveTo>
                    <a:pt x="7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50"/>
                    <a:pt x="5" y="155"/>
                    <a:pt x="12" y="155"/>
                  </a:cubicBezTo>
                  <a:cubicBezTo>
                    <a:pt x="73" y="155"/>
                    <a:pt x="73" y="155"/>
                    <a:pt x="73" y="155"/>
                  </a:cubicBezTo>
                  <a:cubicBezTo>
                    <a:pt x="79" y="155"/>
                    <a:pt x="85" y="150"/>
                    <a:pt x="85" y="14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6"/>
                    <a:pt x="79" y="0"/>
                    <a:pt x="73" y="0"/>
                  </a:cubicBezTo>
                  <a:close/>
                  <a:moveTo>
                    <a:pt x="33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3" y="5"/>
                    <a:pt x="53" y="6"/>
                  </a:cubicBezTo>
                  <a:cubicBezTo>
                    <a:pt x="53" y="6"/>
                    <a:pt x="52" y="7"/>
                    <a:pt x="5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2" y="7"/>
                    <a:pt x="32" y="6"/>
                    <a:pt x="32" y="6"/>
                  </a:cubicBezTo>
                  <a:cubicBezTo>
                    <a:pt x="32" y="5"/>
                    <a:pt x="32" y="5"/>
                    <a:pt x="33" y="5"/>
                  </a:cubicBezTo>
                  <a:close/>
                  <a:moveTo>
                    <a:pt x="42" y="150"/>
                  </a:moveTo>
                  <a:cubicBezTo>
                    <a:pt x="39" y="150"/>
                    <a:pt x="37" y="148"/>
                    <a:pt x="37" y="145"/>
                  </a:cubicBezTo>
                  <a:cubicBezTo>
                    <a:pt x="37" y="142"/>
                    <a:pt x="39" y="140"/>
                    <a:pt x="42" y="140"/>
                  </a:cubicBezTo>
                  <a:cubicBezTo>
                    <a:pt x="45" y="140"/>
                    <a:pt x="47" y="142"/>
                    <a:pt x="47" y="145"/>
                  </a:cubicBezTo>
                  <a:cubicBezTo>
                    <a:pt x="47" y="148"/>
                    <a:pt x="45" y="150"/>
                    <a:pt x="42" y="150"/>
                  </a:cubicBezTo>
                  <a:close/>
                  <a:moveTo>
                    <a:pt x="75" y="134"/>
                  </a:moveTo>
                  <a:cubicBezTo>
                    <a:pt x="75" y="135"/>
                    <a:pt x="74" y="136"/>
                    <a:pt x="73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0" y="136"/>
                    <a:pt x="9" y="135"/>
                    <a:pt x="9" y="13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4" y="12"/>
                    <a:pt x="75" y="13"/>
                    <a:pt x="75" y="14"/>
                  </a:cubicBezTo>
                  <a:lnTo>
                    <a:pt x="75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3" name="Freeform 226"/>
            <p:cNvSpPr>
              <a:spLocks noEditPoints="1"/>
            </p:cNvSpPr>
            <p:nvPr/>
          </p:nvSpPr>
          <p:spPr bwMode="auto">
            <a:xfrm>
              <a:off x="3507582" y="3480140"/>
              <a:ext cx="153896" cy="96578"/>
            </a:xfrm>
            <a:custGeom>
              <a:avLst/>
              <a:gdLst>
                <a:gd name="T0" fmla="*/ 0 w 196"/>
                <a:gd name="T1" fmla="*/ 0 h 123"/>
                <a:gd name="T2" fmla="*/ 0 w 196"/>
                <a:gd name="T3" fmla="*/ 123 h 123"/>
                <a:gd name="T4" fmla="*/ 196 w 196"/>
                <a:gd name="T5" fmla="*/ 123 h 123"/>
                <a:gd name="T6" fmla="*/ 196 w 196"/>
                <a:gd name="T7" fmla="*/ 0 h 123"/>
                <a:gd name="T8" fmla="*/ 0 w 196"/>
                <a:gd name="T9" fmla="*/ 0 h 123"/>
                <a:gd name="T10" fmla="*/ 187 w 196"/>
                <a:gd name="T11" fmla="*/ 111 h 123"/>
                <a:gd name="T12" fmla="*/ 9 w 196"/>
                <a:gd name="T13" fmla="*/ 111 h 123"/>
                <a:gd name="T14" fmla="*/ 9 w 196"/>
                <a:gd name="T15" fmla="*/ 7 h 123"/>
                <a:gd name="T16" fmla="*/ 187 w 196"/>
                <a:gd name="T17" fmla="*/ 7 h 123"/>
                <a:gd name="T18" fmla="*/ 187 w 196"/>
                <a:gd name="T19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23">
                  <a:moveTo>
                    <a:pt x="0" y="0"/>
                  </a:moveTo>
                  <a:lnTo>
                    <a:pt x="0" y="123"/>
                  </a:lnTo>
                  <a:lnTo>
                    <a:pt x="196" y="123"/>
                  </a:lnTo>
                  <a:lnTo>
                    <a:pt x="196" y="0"/>
                  </a:lnTo>
                  <a:lnTo>
                    <a:pt x="0" y="0"/>
                  </a:lnTo>
                  <a:close/>
                  <a:moveTo>
                    <a:pt x="187" y="111"/>
                  </a:moveTo>
                  <a:lnTo>
                    <a:pt x="9" y="111"/>
                  </a:lnTo>
                  <a:lnTo>
                    <a:pt x="9" y="7"/>
                  </a:lnTo>
                  <a:lnTo>
                    <a:pt x="187" y="7"/>
                  </a:lnTo>
                  <a:lnTo>
                    <a:pt x="187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4" name="Freeform 227"/>
            <p:cNvSpPr>
              <a:spLocks noEditPoints="1"/>
            </p:cNvSpPr>
            <p:nvPr/>
          </p:nvSpPr>
          <p:spPr bwMode="auto">
            <a:xfrm>
              <a:off x="3487167" y="3575147"/>
              <a:ext cx="193155" cy="38474"/>
            </a:xfrm>
            <a:custGeom>
              <a:avLst/>
              <a:gdLst>
                <a:gd name="T0" fmla="*/ 222 w 246"/>
                <a:gd name="T1" fmla="*/ 0 h 49"/>
                <a:gd name="T2" fmla="*/ 26 w 246"/>
                <a:gd name="T3" fmla="*/ 0 h 49"/>
                <a:gd name="T4" fmla="*/ 0 w 246"/>
                <a:gd name="T5" fmla="*/ 49 h 49"/>
                <a:gd name="T6" fmla="*/ 246 w 246"/>
                <a:gd name="T7" fmla="*/ 49 h 49"/>
                <a:gd name="T8" fmla="*/ 222 w 246"/>
                <a:gd name="T9" fmla="*/ 0 h 49"/>
                <a:gd name="T10" fmla="*/ 83 w 246"/>
                <a:gd name="T11" fmla="*/ 44 h 49"/>
                <a:gd name="T12" fmla="*/ 88 w 246"/>
                <a:gd name="T13" fmla="*/ 35 h 49"/>
                <a:gd name="T14" fmla="*/ 154 w 246"/>
                <a:gd name="T15" fmla="*/ 35 h 49"/>
                <a:gd name="T16" fmla="*/ 158 w 246"/>
                <a:gd name="T17" fmla="*/ 44 h 49"/>
                <a:gd name="T18" fmla="*/ 83 w 246"/>
                <a:gd name="T19" fmla="*/ 44 h 49"/>
                <a:gd name="T20" fmla="*/ 28 w 246"/>
                <a:gd name="T21" fmla="*/ 33 h 49"/>
                <a:gd name="T22" fmla="*/ 40 w 246"/>
                <a:gd name="T23" fmla="*/ 7 h 49"/>
                <a:gd name="T24" fmla="*/ 208 w 246"/>
                <a:gd name="T25" fmla="*/ 7 h 49"/>
                <a:gd name="T26" fmla="*/ 220 w 246"/>
                <a:gd name="T27" fmla="*/ 33 h 49"/>
                <a:gd name="T28" fmla="*/ 28 w 246"/>
                <a:gd name="T29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6" h="49">
                  <a:moveTo>
                    <a:pt x="222" y="0"/>
                  </a:moveTo>
                  <a:lnTo>
                    <a:pt x="26" y="0"/>
                  </a:lnTo>
                  <a:lnTo>
                    <a:pt x="0" y="49"/>
                  </a:lnTo>
                  <a:lnTo>
                    <a:pt x="246" y="49"/>
                  </a:lnTo>
                  <a:lnTo>
                    <a:pt x="222" y="0"/>
                  </a:lnTo>
                  <a:close/>
                  <a:moveTo>
                    <a:pt x="83" y="44"/>
                  </a:moveTo>
                  <a:lnTo>
                    <a:pt x="88" y="35"/>
                  </a:lnTo>
                  <a:lnTo>
                    <a:pt x="154" y="35"/>
                  </a:lnTo>
                  <a:lnTo>
                    <a:pt x="158" y="44"/>
                  </a:lnTo>
                  <a:lnTo>
                    <a:pt x="83" y="44"/>
                  </a:lnTo>
                  <a:close/>
                  <a:moveTo>
                    <a:pt x="28" y="33"/>
                  </a:moveTo>
                  <a:lnTo>
                    <a:pt x="40" y="7"/>
                  </a:lnTo>
                  <a:lnTo>
                    <a:pt x="208" y="7"/>
                  </a:lnTo>
                  <a:lnTo>
                    <a:pt x="220" y="3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135" name="组合 134"/>
            <p:cNvGrpSpPr/>
            <p:nvPr/>
          </p:nvGrpSpPr>
          <p:grpSpPr>
            <a:xfrm>
              <a:off x="3988361" y="2239159"/>
              <a:ext cx="365895" cy="367466"/>
              <a:chOff x="101784" y="2743653"/>
              <a:chExt cx="365895" cy="367466"/>
            </a:xfrm>
            <a:grpFill/>
          </p:grpSpPr>
          <p:sp>
            <p:nvSpPr>
              <p:cNvPr id="198" name="Freeform 228"/>
              <p:cNvSpPr>
                <a:spLocks/>
              </p:cNvSpPr>
              <p:nvPr/>
            </p:nvSpPr>
            <p:spPr bwMode="auto">
              <a:xfrm>
                <a:off x="101784" y="3014541"/>
                <a:ext cx="89511" cy="89511"/>
              </a:xfrm>
              <a:custGeom>
                <a:avLst/>
                <a:gdLst>
                  <a:gd name="T0" fmla="*/ 48 w 48"/>
                  <a:gd name="T1" fmla="*/ 24 h 48"/>
                  <a:gd name="T2" fmla="*/ 24 w 48"/>
                  <a:gd name="T3" fmla="*/ 48 h 48"/>
                  <a:gd name="T4" fmla="*/ 0 w 48"/>
                  <a:gd name="T5" fmla="*/ 24 h 48"/>
                  <a:gd name="T6" fmla="*/ 24 w 48"/>
                  <a:gd name="T7" fmla="*/ 0 h 48"/>
                  <a:gd name="T8" fmla="*/ 48 w 48"/>
                  <a:gd name="T9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24"/>
                    </a:moveTo>
                    <a:cubicBezTo>
                      <a:pt x="48" y="37"/>
                      <a:pt x="38" y="48"/>
                      <a:pt x="24" y="48"/>
                    </a:cubicBez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8" y="0"/>
                      <a:pt x="48" y="11"/>
                      <a:pt x="4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9" name="Freeform 229"/>
              <p:cNvSpPr>
                <a:spLocks/>
              </p:cNvSpPr>
              <p:nvPr/>
            </p:nvSpPr>
            <p:spPr bwMode="auto">
              <a:xfrm>
                <a:off x="123769" y="2743653"/>
                <a:ext cx="343910" cy="367465"/>
              </a:xfrm>
              <a:custGeom>
                <a:avLst/>
                <a:gdLst>
                  <a:gd name="T0" fmla="*/ 18 w 185"/>
                  <a:gd name="T1" fmla="*/ 0 h 198"/>
                  <a:gd name="T2" fmla="*/ 0 w 185"/>
                  <a:gd name="T3" fmla="*/ 1 h 198"/>
                  <a:gd name="T4" fmla="*/ 0 w 185"/>
                  <a:gd name="T5" fmla="*/ 37 h 198"/>
                  <a:gd name="T6" fmla="*/ 18 w 185"/>
                  <a:gd name="T7" fmla="*/ 36 h 198"/>
                  <a:gd name="T8" fmla="*/ 149 w 185"/>
                  <a:gd name="T9" fmla="*/ 166 h 198"/>
                  <a:gd name="T10" fmla="*/ 145 w 185"/>
                  <a:gd name="T11" fmla="*/ 198 h 198"/>
                  <a:gd name="T12" fmla="*/ 182 w 185"/>
                  <a:gd name="T13" fmla="*/ 198 h 198"/>
                  <a:gd name="T14" fmla="*/ 185 w 185"/>
                  <a:gd name="T15" fmla="*/ 166 h 198"/>
                  <a:gd name="T16" fmla="*/ 18 w 185"/>
                  <a:gd name="T1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198">
                    <a:moveTo>
                      <a:pt x="18" y="0"/>
                    </a:moveTo>
                    <a:cubicBezTo>
                      <a:pt x="12" y="0"/>
                      <a:pt x="6" y="0"/>
                      <a:pt x="0" y="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6" y="36"/>
                      <a:pt x="12" y="36"/>
                      <a:pt x="18" y="36"/>
                    </a:cubicBezTo>
                    <a:cubicBezTo>
                      <a:pt x="90" y="36"/>
                      <a:pt x="149" y="94"/>
                      <a:pt x="149" y="166"/>
                    </a:cubicBezTo>
                    <a:cubicBezTo>
                      <a:pt x="149" y="177"/>
                      <a:pt x="147" y="188"/>
                      <a:pt x="145" y="198"/>
                    </a:cubicBezTo>
                    <a:cubicBezTo>
                      <a:pt x="182" y="198"/>
                      <a:pt x="182" y="198"/>
                      <a:pt x="182" y="198"/>
                    </a:cubicBezTo>
                    <a:cubicBezTo>
                      <a:pt x="184" y="187"/>
                      <a:pt x="185" y="177"/>
                      <a:pt x="185" y="166"/>
                    </a:cubicBezTo>
                    <a:cubicBezTo>
                      <a:pt x="185" y="74"/>
                      <a:pt x="110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200" name="Freeform 230"/>
              <p:cNvSpPr>
                <a:spLocks/>
              </p:cNvSpPr>
              <p:nvPr/>
            </p:nvSpPr>
            <p:spPr bwMode="auto">
              <a:xfrm>
                <a:off x="123769" y="2893623"/>
                <a:ext cx="182162" cy="217496"/>
              </a:xfrm>
              <a:custGeom>
                <a:avLst/>
                <a:gdLst>
                  <a:gd name="T0" fmla="*/ 13 w 98"/>
                  <a:gd name="T1" fmla="*/ 0 h 117"/>
                  <a:gd name="T2" fmla="*/ 0 w 98"/>
                  <a:gd name="T3" fmla="*/ 0 h 117"/>
                  <a:gd name="T4" fmla="*/ 1 w 98"/>
                  <a:gd name="T5" fmla="*/ 28 h 117"/>
                  <a:gd name="T6" fmla="*/ 13 w 98"/>
                  <a:gd name="T7" fmla="*/ 27 h 117"/>
                  <a:gd name="T8" fmla="*/ 71 w 98"/>
                  <a:gd name="T9" fmla="*/ 85 h 117"/>
                  <a:gd name="T10" fmla="*/ 61 w 98"/>
                  <a:gd name="T11" fmla="*/ 117 h 117"/>
                  <a:gd name="T12" fmla="*/ 92 w 98"/>
                  <a:gd name="T13" fmla="*/ 117 h 117"/>
                  <a:gd name="T14" fmla="*/ 98 w 98"/>
                  <a:gd name="T15" fmla="*/ 85 h 117"/>
                  <a:gd name="T16" fmla="*/ 13 w 98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17">
                    <a:moveTo>
                      <a:pt x="13" y="0"/>
                    </a:moveTo>
                    <a:cubicBezTo>
                      <a:pt x="9" y="0"/>
                      <a:pt x="4" y="0"/>
                      <a:pt x="0" y="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4" y="27"/>
                      <a:pt x="9" y="27"/>
                      <a:pt x="13" y="27"/>
                    </a:cubicBezTo>
                    <a:cubicBezTo>
                      <a:pt x="45" y="27"/>
                      <a:pt x="71" y="53"/>
                      <a:pt x="71" y="85"/>
                    </a:cubicBezTo>
                    <a:cubicBezTo>
                      <a:pt x="71" y="97"/>
                      <a:pt x="67" y="108"/>
                      <a:pt x="61" y="117"/>
                    </a:cubicBezTo>
                    <a:cubicBezTo>
                      <a:pt x="92" y="117"/>
                      <a:pt x="92" y="117"/>
                      <a:pt x="92" y="117"/>
                    </a:cubicBezTo>
                    <a:cubicBezTo>
                      <a:pt x="96" y="107"/>
                      <a:pt x="98" y="96"/>
                      <a:pt x="98" y="85"/>
                    </a:cubicBezTo>
                    <a:cubicBezTo>
                      <a:pt x="98" y="38"/>
                      <a:pt x="60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grpSp>
          <p:nvGrpSpPr>
            <p:cNvPr id="136" name="组合 135"/>
            <p:cNvGrpSpPr/>
            <p:nvPr/>
          </p:nvGrpSpPr>
          <p:grpSpPr>
            <a:xfrm>
              <a:off x="4368439" y="2220544"/>
              <a:ext cx="160785" cy="207643"/>
              <a:chOff x="448835" y="3137030"/>
              <a:chExt cx="274813" cy="354902"/>
            </a:xfrm>
            <a:grpFill/>
          </p:grpSpPr>
          <p:sp>
            <p:nvSpPr>
              <p:cNvPr id="194" name="Freeform 231"/>
              <p:cNvSpPr>
                <a:spLocks/>
              </p:cNvSpPr>
              <p:nvPr/>
            </p:nvSpPr>
            <p:spPr bwMode="auto">
              <a:xfrm>
                <a:off x="543842" y="3306629"/>
                <a:ext cx="77733" cy="185303"/>
              </a:xfrm>
              <a:custGeom>
                <a:avLst/>
                <a:gdLst>
                  <a:gd name="T0" fmla="*/ 50 w 99"/>
                  <a:gd name="T1" fmla="*/ 236 h 236"/>
                  <a:gd name="T2" fmla="*/ 47 w 99"/>
                  <a:gd name="T3" fmla="*/ 231 h 236"/>
                  <a:gd name="T4" fmla="*/ 45 w 99"/>
                  <a:gd name="T5" fmla="*/ 227 h 236"/>
                  <a:gd name="T6" fmla="*/ 24 w 99"/>
                  <a:gd name="T7" fmla="*/ 182 h 236"/>
                  <a:gd name="T8" fmla="*/ 2 w 99"/>
                  <a:gd name="T9" fmla="*/ 139 h 236"/>
                  <a:gd name="T10" fmla="*/ 0 w 99"/>
                  <a:gd name="T11" fmla="*/ 137 h 236"/>
                  <a:gd name="T12" fmla="*/ 0 w 99"/>
                  <a:gd name="T13" fmla="*/ 134 h 236"/>
                  <a:gd name="T14" fmla="*/ 0 w 99"/>
                  <a:gd name="T15" fmla="*/ 134 h 236"/>
                  <a:gd name="T16" fmla="*/ 2 w 99"/>
                  <a:gd name="T17" fmla="*/ 132 h 236"/>
                  <a:gd name="T18" fmla="*/ 45 w 99"/>
                  <a:gd name="T19" fmla="*/ 16 h 236"/>
                  <a:gd name="T20" fmla="*/ 47 w 99"/>
                  <a:gd name="T21" fmla="*/ 4 h 236"/>
                  <a:gd name="T22" fmla="*/ 50 w 99"/>
                  <a:gd name="T23" fmla="*/ 0 h 236"/>
                  <a:gd name="T24" fmla="*/ 52 w 99"/>
                  <a:gd name="T25" fmla="*/ 4 h 236"/>
                  <a:gd name="T26" fmla="*/ 54 w 99"/>
                  <a:gd name="T27" fmla="*/ 16 h 236"/>
                  <a:gd name="T28" fmla="*/ 97 w 99"/>
                  <a:gd name="T29" fmla="*/ 132 h 236"/>
                  <a:gd name="T30" fmla="*/ 99 w 99"/>
                  <a:gd name="T31" fmla="*/ 134 h 236"/>
                  <a:gd name="T32" fmla="*/ 99 w 99"/>
                  <a:gd name="T33" fmla="*/ 134 h 236"/>
                  <a:gd name="T34" fmla="*/ 99 w 99"/>
                  <a:gd name="T35" fmla="*/ 137 h 236"/>
                  <a:gd name="T36" fmla="*/ 97 w 99"/>
                  <a:gd name="T37" fmla="*/ 139 h 236"/>
                  <a:gd name="T38" fmla="*/ 76 w 99"/>
                  <a:gd name="T39" fmla="*/ 182 h 236"/>
                  <a:gd name="T40" fmla="*/ 54 w 99"/>
                  <a:gd name="T41" fmla="*/ 227 h 236"/>
                  <a:gd name="T42" fmla="*/ 52 w 99"/>
                  <a:gd name="T43" fmla="*/ 231 h 236"/>
                  <a:gd name="T44" fmla="*/ 50 w 99"/>
                  <a:gd name="T45" fmla="*/ 236 h 236"/>
                  <a:gd name="T46" fmla="*/ 50 w 99"/>
                  <a:gd name="T4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9" h="236">
                    <a:moveTo>
                      <a:pt x="50" y="236"/>
                    </a:moveTo>
                    <a:lnTo>
                      <a:pt x="47" y="231"/>
                    </a:lnTo>
                    <a:lnTo>
                      <a:pt x="45" y="227"/>
                    </a:lnTo>
                    <a:lnTo>
                      <a:pt x="24" y="182"/>
                    </a:lnTo>
                    <a:lnTo>
                      <a:pt x="2" y="139"/>
                    </a:lnTo>
                    <a:lnTo>
                      <a:pt x="0" y="137"/>
                    </a:lnTo>
                    <a:lnTo>
                      <a:pt x="0" y="134"/>
                    </a:lnTo>
                    <a:lnTo>
                      <a:pt x="0" y="134"/>
                    </a:lnTo>
                    <a:lnTo>
                      <a:pt x="2" y="132"/>
                    </a:lnTo>
                    <a:lnTo>
                      <a:pt x="45" y="16"/>
                    </a:lnTo>
                    <a:lnTo>
                      <a:pt x="47" y="4"/>
                    </a:lnTo>
                    <a:lnTo>
                      <a:pt x="50" y="0"/>
                    </a:lnTo>
                    <a:lnTo>
                      <a:pt x="52" y="4"/>
                    </a:lnTo>
                    <a:lnTo>
                      <a:pt x="54" y="16"/>
                    </a:lnTo>
                    <a:lnTo>
                      <a:pt x="97" y="132"/>
                    </a:lnTo>
                    <a:lnTo>
                      <a:pt x="99" y="134"/>
                    </a:lnTo>
                    <a:lnTo>
                      <a:pt x="99" y="134"/>
                    </a:lnTo>
                    <a:lnTo>
                      <a:pt x="99" y="137"/>
                    </a:lnTo>
                    <a:lnTo>
                      <a:pt x="97" y="139"/>
                    </a:lnTo>
                    <a:lnTo>
                      <a:pt x="76" y="182"/>
                    </a:lnTo>
                    <a:lnTo>
                      <a:pt x="54" y="227"/>
                    </a:lnTo>
                    <a:lnTo>
                      <a:pt x="52" y="231"/>
                    </a:lnTo>
                    <a:lnTo>
                      <a:pt x="50" y="236"/>
                    </a:lnTo>
                    <a:lnTo>
                      <a:pt x="50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5" name="Oval 232"/>
              <p:cNvSpPr>
                <a:spLocks noChangeArrowheads="1"/>
              </p:cNvSpPr>
              <p:nvPr/>
            </p:nvSpPr>
            <p:spPr bwMode="auto">
              <a:xfrm>
                <a:off x="501442" y="3137030"/>
                <a:ext cx="160963" cy="16017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6" name="Freeform 233"/>
              <p:cNvSpPr>
                <a:spLocks/>
              </p:cNvSpPr>
              <p:nvPr/>
            </p:nvSpPr>
            <p:spPr bwMode="auto">
              <a:xfrm>
                <a:off x="603515" y="3312125"/>
                <a:ext cx="120133" cy="178237"/>
              </a:xfrm>
              <a:custGeom>
                <a:avLst/>
                <a:gdLst>
                  <a:gd name="T0" fmla="*/ 50 w 65"/>
                  <a:gd name="T1" fmla="*/ 96 h 96"/>
                  <a:gd name="T2" fmla="*/ 2 w 65"/>
                  <a:gd name="T3" fmla="*/ 96 h 96"/>
                  <a:gd name="T4" fmla="*/ 0 w 65"/>
                  <a:gd name="T5" fmla="*/ 96 h 96"/>
                  <a:gd name="T6" fmla="*/ 1 w 65"/>
                  <a:gd name="T7" fmla="*/ 94 h 96"/>
                  <a:gd name="T8" fmla="*/ 14 w 65"/>
                  <a:gd name="T9" fmla="*/ 60 h 96"/>
                  <a:gd name="T10" fmla="*/ 37 w 65"/>
                  <a:gd name="T11" fmla="*/ 0 h 96"/>
                  <a:gd name="T12" fmla="*/ 37 w 65"/>
                  <a:gd name="T13" fmla="*/ 0 h 96"/>
                  <a:gd name="T14" fmla="*/ 38 w 65"/>
                  <a:gd name="T15" fmla="*/ 0 h 96"/>
                  <a:gd name="T16" fmla="*/ 50 w 65"/>
                  <a:gd name="T17" fmla="*/ 0 h 96"/>
                  <a:gd name="T18" fmla="*/ 65 w 65"/>
                  <a:gd name="T19" fmla="*/ 14 h 96"/>
                  <a:gd name="T20" fmla="*/ 65 w 65"/>
                  <a:gd name="T21" fmla="*/ 81 h 96"/>
                  <a:gd name="T22" fmla="*/ 50 w 65"/>
                  <a:gd name="T2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96">
                    <a:moveTo>
                      <a:pt x="50" y="96"/>
                    </a:moveTo>
                    <a:cubicBezTo>
                      <a:pt x="2" y="96"/>
                      <a:pt x="2" y="96"/>
                      <a:pt x="2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8" y="0"/>
                      <a:pt x="65" y="6"/>
                      <a:pt x="65" y="14"/>
                    </a:cubicBez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89"/>
                      <a:pt x="58" y="96"/>
                      <a:pt x="5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7" name="Freeform 234"/>
              <p:cNvSpPr>
                <a:spLocks/>
              </p:cNvSpPr>
              <p:nvPr/>
            </p:nvSpPr>
            <p:spPr bwMode="auto">
              <a:xfrm>
                <a:off x="448835" y="3312125"/>
                <a:ext cx="115422" cy="178237"/>
              </a:xfrm>
              <a:custGeom>
                <a:avLst/>
                <a:gdLst>
                  <a:gd name="T0" fmla="*/ 62 w 62"/>
                  <a:gd name="T1" fmla="*/ 96 h 96"/>
                  <a:gd name="T2" fmla="*/ 61 w 62"/>
                  <a:gd name="T3" fmla="*/ 96 h 96"/>
                  <a:gd name="T4" fmla="*/ 14 w 62"/>
                  <a:gd name="T5" fmla="*/ 96 h 96"/>
                  <a:gd name="T6" fmla="*/ 0 w 62"/>
                  <a:gd name="T7" fmla="*/ 81 h 96"/>
                  <a:gd name="T8" fmla="*/ 0 w 62"/>
                  <a:gd name="T9" fmla="*/ 14 h 96"/>
                  <a:gd name="T10" fmla="*/ 14 w 62"/>
                  <a:gd name="T11" fmla="*/ 0 h 96"/>
                  <a:gd name="T12" fmla="*/ 25 w 62"/>
                  <a:gd name="T13" fmla="*/ 0 h 96"/>
                  <a:gd name="T14" fmla="*/ 25 w 62"/>
                  <a:gd name="T15" fmla="*/ 0 h 96"/>
                  <a:gd name="T16" fmla="*/ 26 w 62"/>
                  <a:gd name="T17" fmla="*/ 0 h 96"/>
                  <a:gd name="T18" fmla="*/ 49 w 62"/>
                  <a:gd name="T19" fmla="*/ 60 h 96"/>
                  <a:gd name="T20" fmla="*/ 62 w 62"/>
                  <a:gd name="T21" fmla="*/ 94 h 96"/>
                  <a:gd name="T22" fmla="*/ 62 w 62"/>
                  <a:gd name="T2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96">
                    <a:moveTo>
                      <a:pt x="62" y="96"/>
                    </a:moveTo>
                    <a:cubicBezTo>
                      <a:pt x="61" y="96"/>
                      <a:pt x="61" y="96"/>
                      <a:pt x="61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7" y="96"/>
                      <a:pt x="0" y="89"/>
                      <a:pt x="0" y="8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6"/>
                      <a:pt x="62" y="96"/>
                      <a:pt x="62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137" name="Freeform 237"/>
            <p:cNvSpPr>
              <a:spLocks/>
            </p:cNvSpPr>
            <p:nvPr/>
          </p:nvSpPr>
          <p:spPr bwMode="auto">
            <a:xfrm>
              <a:off x="3402939" y="1858353"/>
              <a:ext cx="488383" cy="277955"/>
            </a:xfrm>
            <a:custGeom>
              <a:avLst/>
              <a:gdLst>
                <a:gd name="T0" fmla="*/ 263 w 263"/>
                <a:gd name="T1" fmla="*/ 108 h 150"/>
                <a:gd name="T2" fmla="*/ 219 w 263"/>
                <a:gd name="T3" fmla="*/ 66 h 150"/>
                <a:gd name="T4" fmla="*/ 219 w 263"/>
                <a:gd name="T5" fmla="*/ 61 h 150"/>
                <a:gd name="T6" fmla="*/ 151 w 263"/>
                <a:gd name="T7" fmla="*/ 0 h 150"/>
                <a:gd name="T8" fmla="*/ 107 w 263"/>
                <a:gd name="T9" fmla="*/ 14 h 150"/>
                <a:gd name="T10" fmla="*/ 83 w 263"/>
                <a:gd name="T11" fmla="*/ 8 h 150"/>
                <a:gd name="T12" fmla="*/ 43 w 263"/>
                <a:gd name="T13" fmla="*/ 44 h 150"/>
                <a:gd name="T14" fmla="*/ 43 w 263"/>
                <a:gd name="T15" fmla="*/ 48 h 150"/>
                <a:gd name="T16" fmla="*/ 0 w 263"/>
                <a:gd name="T17" fmla="*/ 95 h 150"/>
                <a:gd name="T18" fmla="*/ 33 w 263"/>
                <a:gd name="T19" fmla="*/ 144 h 150"/>
                <a:gd name="T20" fmla="*/ 47 w 263"/>
                <a:gd name="T21" fmla="*/ 150 h 150"/>
                <a:gd name="T22" fmla="*/ 227 w 263"/>
                <a:gd name="T23" fmla="*/ 150 h 150"/>
                <a:gd name="T24" fmla="*/ 229 w 263"/>
                <a:gd name="T25" fmla="*/ 150 h 150"/>
                <a:gd name="T26" fmla="*/ 263 w 263"/>
                <a:gd name="T27" fmla="*/ 10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150">
                  <a:moveTo>
                    <a:pt x="263" y="108"/>
                  </a:moveTo>
                  <a:cubicBezTo>
                    <a:pt x="263" y="86"/>
                    <a:pt x="243" y="68"/>
                    <a:pt x="219" y="66"/>
                  </a:cubicBezTo>
                  <a:cubicBezTo>
                    <a:pt x="219" y="65"/>
                    <a:pt x="219" y="63"/>
                    <a:pt x="219" y="61"/>
                  </a:cubicBezTo>
                  <a:cubicBezTo>
                    <a:pt x="219" y="27"/>
                    <a:pt x="188" y="0"/>
                    <a:pt x="151" y="0"/>
                  </a:cubicBezTo>
                  <a:cubicBezTo>
                    <a:pt x="134" y="0"/>
                    <a:pt x="118" y="5"/>
                    <a:pt x="107" y="14"/>
                  </a:cubicBezTo>
                  <a:cubicBezTo>
                    <a:pt x="100" y="10"/>
                    <a:pt x="92" y="8"/>
                    <a:pt x="83" y="8"/>
                  </a:cubicBezTo>
                  <a:cubicBezTo>
                    <a:pt x="61" y="8"/>
                    <a:pt x="43" y="24"/>
                    <a:pt x="43" y="44"/>
                  </a:cubicBezTo>
                  <a:cubicBezTo>
                    <a:pt x="43" y="45"/>
                    <a:pt x="43" y="46"/>
                    <a:pt x="43" y="48"/>
                  </a:cubicBezTo>
                  <a:cubicBezTo>
                    <a:pt x="18" y="52"/>
                    <a:pt x="0" y="71"/>
                    <a:pt x="0" y="95"/>
                  </a:cubicBezTo>
                  <a:cubicBezTo>
                    <a:pt x="0" y="113"/>
                    <a:pt x="16" y="135"/>
                    <a:pt x="33" y="144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227" y="150"/>
                    <a:pt x="227" y="150"/>
                    <a:pt x="227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49" y="145"/>
                    <a:pt x="263" y="128"/>
                    <a:pt x="263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8" name="Freeform 238"/>
            <p:cNvSpPr>
              <a:spLocks noEditPoints="1"/>
            </p:cNvSpPr>
            <p:nvPr/>
          </p:nvSpPr>
          <p:spPr bwMode="auto">
            <a:xfrm>
              <a:off x="3793389" y="3959719"/>
              <a:ext cx="180416" cy="217496"/>
            </a:xfrm>
            <a:custGeom>
              <a:avLst/>
              <a:gdLst>
                <a:gd name="T0" fmla="*/ 33 w 138"/>
                <a:gd name="T1" fmla="*/ 17 h 166"/>
                <a:gd name="T2" fmla="*/ 33 w 138"/>
                <a:gd name="T3" fmla="*/ 0 h 166"/>
                <a:gd name="T4" fmla="*/ 24 w 138"/>
                <a:gd name="T5" fmla="*/ 93 h 166"/>
                <a:gd name="T6" fmla="*/ 38 w 138"/>
                <a:gd name="T7" fmla="*/ 88 h 166"/>
                <a:gd name="T8" fmla="*/ 46 w 138"/>
                <a:gd name="T9" fmla="*/ 74 h 166"/>
                <a:gd name="T10" fmla="*/ 57 w 138"/>
                <a:gd name="T11" fmla="*/ 70 h 166"/>
                <a:gd name="T12" fmla="*/ 53 w 138"/>
                <a:gd name="T13" fmla="*/ 37 h 166"/>
                <a:gd name="T14" fmla="*/ 56 w 138"/>
                <a:gd name="T15" fmla="*/ 24 h 166"/>
                <a:gd name="T16" fmla="*/ 46 w 138"/>
                <a:gd name="T17" fmla="*/ 74 h 166"/>
                <a:gd name="T18" fmla="*/ 82 w 138"/>
                <a:gd name="T19" fmla="*/ 70 h 166"/>
                <a:gd name="T20" fmla="*/ 93 w 138"/>
                <a:gd name="T21" fmla="*/ 74 h 166"/>
                <a:gd name="T22" fmla="*/ 83 w 138"/>
                <a:gd name="T23" fmla="*/ 24 h 166"/>
                <a:gd name="T24" fmla="*/ 85 w 138"/>
                <a:gd name="T25" fmla="*/ 37 h 166"/>
                <a:gd name="T26" fmla="*/ 115 w 138"/>
                <a:gd name="T27" fmla="*/ 8 h 166"/>
                <a:gd name="T28" fmla="*/ 96 w 138"/>
                <a:gd name="T29" fmla="*/ 10 h 166"/>
                <a:gd name="T30" fmla="*/ 106 w 138"/>
                <a:gd name="T31" fmla="*/ 84 h 166"/>
                <a:gd name="T32" fmla="*/ 110 w 138"/>
                <a:gd name="T33" fmla="*/ 98 h 166"/>
                <a:gd name="T34" fmla="*/ 115 w 138"/>
                <a:gd name="T35" fmla="*/ 8 h 166"/>
                <a:gd name="T36" fmla="*/ 93 w 138"/>
                <a:gd name="T37" fmla="*/ 107 h 166"/>
                <a:gd name="T38" fmla="*/ 76 w 138"/>
                <a:gd name="T39" fmla="*/ 56 h 166"/>
                <a:gd name="T40" fmla="*/ 69 w 138"/>
                <a:gd name="T41" fmla="*/ 42 h 166"/>
                <a:gd name="T42" fmla="*/ 63 w 138"/>
                <a:gd name="T43" fmla="*/ 57 h 166"/>
                <a:gd name="T44" fmla="*/ 32 w 138"/>
                <a:gd name="T45" fmla="*/ 166 h 166"/>
                <a:gd name="T46" fmla="*/ 38 w 138"/>
                <a:gd name="T47" fmla="*/ 163 h 166"/>
                <a:gd name="T48" fmla="*/ 41 w 138"/>
                <a:gd name="T49" fmla="*/ 159 h 166"/>
                <a:gd name="T50" fmla="*/ 97 w 138"/>
                <a:gd name="T51" fmla="*/ 148 h 166"/>
                <a:gd name="T52" fmla="*/ 106 w 138"/>
                <a:gd name="T53" fmla="*/ 166 h 166"/>
                <a:gd name="T54" fmla="*/ 110 w 138"/>
                <a:gd name="T55" fmla="*/ 160 h 166"/>
                <a:gd name="T56" fmla="*/ 70 w 138"/>
                <a:gd name="T57" fmla="*/ 64 h 166"/>
                <a:gd name="T58" fmla="*/ 64 w 138"/>
                <a:gd name="T59" fmla="*/ 88 h 166"/>
                <a:gd name="T60" fmla="*/ 70 w 138"/>
                <a:gd name="T61" fmla="*/ 64 h 166"/>
                <a:gd name="T62" fmla="*/ 76 w 138"/>
                <a:gd name="T63" fmla="*/ 106 h 166"/>
                <a:gd name="T64" fmla="*/ 60 w 138"/>
                <a:gd name="T65" fmla="*/ 96 h 166"/>
                <a:gd name="T66" fmla="*/ 48 w 138"/>
                <a:gd name="T67" fmla="*/ 130 h 166"/>
                <a:gd name="T68" fmla="*/ 42 w 138"/>
                <a:gd name="T69" fmla="*/ 150 h 166"/>
                <a:gd name="T70" fmla="*/ 85 w 138"/>
                <a:gd name="T71" fmla="*/ 111 h 166"/>
                <a:gd name="T72" fmla="*/ 60 w 138"/>
                <a:gd name="T73" fmla="*/ 12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66">
                  <a:moveTo>
                    <a:pt x="33" y="84"/>
                  </a:moveTo>
                  <a:cubicBezTo>
                    <a:pt x="15" y="65"/>
                    <a:pt x="15" y="35"/>
                    <a:pt x="33" y="17"/>
                  </a:cubicBezTo>
                  <a:cubicBezTo>
                    <a:pt x="36" y="14"/>
                    <a:pt x="39" y="12"/>
                    <a:pt x="4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2"/>
                    <a:pt x="27" y="5"/>
                    <a:pt x="24" y="8"/>
                  </a:cubicBezTo>
                  <a:cubicBezTo>
                    <a:pt x="0" y="31"/>
                    <a:pt x="0" y="70"/>
                    <a:pt x="24" y="93"/>
                  </a:cubicBezTo>
                  <a:cubicBezTo>
                    <a:pt x="25" y="95"/>
                    <a:pt x="27" y="96"/>
                    <a:pt x="29" y="9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6" y="87"/>
                    <a:pt x="35" y="86"/>
                    <a:pt x="33" y="84"/>
                  </a:cubicBezTo>
                  <a:close/>
                  <a:moveTo>
                    <a:pt x="46" y="74"/>
                  </a:moveTo>
                  <a:cubicBezTo>
                    <a:pt x="47" y="75"/>
                    <a:pt x="48" y="76"/>
                    <a:pt x="50" y="77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9"/>
                    <a:pt x="54" y="68"/>
                    <a:pt x="53" y="67"/>
                  </a:cubicBezTo>
                  <a:cubicBezTo>
                    <a:pt x="45" y="59"/>
                    <a:pt x="45" y="45"/>
                    <a:pt x="53" y="37"/>
                  </a:cubicBezTo>
                  <a:cubicBezTo>
                    <a:pt x="56" y="34"/>
                    <a:pt x="60" y="32"/>
                    <a:pt x="64" y="32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3" y="25"/>
                    <a:pt x="49" y="27"/>
                    <a:pt x="46" y="30"/>
                  </a:cubicBezTo>
                  <a:cubicBezTo>
                    <a:pt x="34" y="42"/>
                    <a:pt x="34" y="62"/>
                    <a:pt x="46" y="74"/>
                  </a:cubicBezTo>
                  <a:close/>
                  <a:moveTo>
                    <a:pt x="86" y="67"/>
                  </a:moveTo>
                  <a:cubicBezTo>
                    <a:pt x="84" y="68"/>
                    <a:pt x="83" y="69"/>
                    <a:pt x="82" y="70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105" y="62"/>
                    <a:pt x="105" y="42"/>
                    <a:pt x="92" y="30"/>
                  </a:cubicBezTo>
                  <a:cubicBezTo>
                    <a:pt x="90" y="27"/>
                    <a:pt x="86" y="25"/>
                    <a:pt x="83" y="24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9" y="32"/>
                    <a:pt x="82" y="34"/>
                    <a:pt x="85" y="37"/>
                  </a:cubicBezTo>
                  <a:cubicBezTo>
                    <a:pt x="94" y="45"/>
                    <a:pt x="94" y="59"/>
                    <a:pt x="86" y="67"/>
                  </a:cubicBezTo>
                  <a:close/>
                  <a:moveTo>
                    <a:pt x="115" y="8"/>
                  </a:moveTo>
                  <a:cubicBezTo>
                    <a:pt x="112" y="5"/>
                    <a:pt x="109" y="2"/>
                    <a:pt x="106" y="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9" y="12"/>
                    <a:pt x="102" y="14"/>
                    <a:pt x="105" y="17"/>
                  </a:cubicBezTo>
                  <a:cubicBezTo>
                    <a:pt x="124" y="35"/>
                    <a:pt x="124" y="65"/>
                    <a:pt x="106" y="84"/>
                  </a:cubicBezTo>
                  <a:cubicBezTo>
                    <a:pt x="104" y="86"/>
                    <a:pt x="102" y="87"/>
                    <a:pt x="101" y="8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2" y="96"/>
                    <a:pt x="113" y="95"/>
                    <a:pt x="115" y="93"/>
                  </a:cubicBezTo>
                  <a:cubicBezTo>
                    <a:pt x="138" y="70"/>
                    <a:pt x="138" y="31"/>
                    <a:pt x="115" y="8"/>
                  </a:cubicBezTo>
                  <a:close/>
                  <a:moveTo>
                    <a:pt x="93" y="107"/>
                  </a:moveTo>
                  <a:cubicBezTo>
                    <a:pt x="93" y="107"/>
                    <a:pt x="93" y="107"/>
                    <a:pt x="93" y="107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9" y="53"/>
                    <a:pt x="79" y="48"/>
                    <a:pt x="76" y="45"/>
                  </a:cubicBezTo>
                  <a:cubicBezTo>
                    <a:pt x="74" y="43"/>
                    <a:pt x="72" y="42"/>
                    <a:pt x="69" y="42"/>
                  </a:cubicBezTo>
                  <a:cubicBezTo>
                    <a:pt x="67" y="42"/>
                    <a:pt x="65" y="43"/>
                    <a:pt x="63" y="45"/>
                  </a:cubicBezTo>
                  <a:cubicBezTo>
                    <a:pt x="60" y="48"/>
                    <a:pt x="60" y="54"/>
                    <a:pt x="63" y="57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29" y="163"/>
                    <a:pt x="30" y="165"/>
                    <a:pt x="32" y="166"/>
                  </a:cubicBezTo>
                  <a:cubicBezTo>
                    <a:pt x="33" y="166"/>
                    <a:pt x="33" y="166"/>
                    <a:pt x="34" y="166"/>
                  </a:cubicBezTo>
                  <a:cubicBezTo>
                    <a:pt x="35" y="166"/>
                    <a:pt x="37" y="165"/>
                    <a:pt x="38" y="163"/>
                  </a:cubicBezTo>
                  <a:cubicBezTo>
                    <a:pt x="39" y="159"/>
                    <a:pt x="39" y="159"/>
                    <a:pt x="39" y="159"/>
                  </a:cubicBezTo>
                  <a:cubicBezTo>
                    <a:pt x="40" y="159"/>
                    <a:pt x="40" y="159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3" y="165"/>
                    <a:pt x="104" y="166"/>
                    <a:pt x="106" y="166"/>
                  </a:cubicBezTo>
                  <a:cubicBezTo>
                    <a:pt x="107" y="166"/>
                    <a:pt x="107" y="166"/>
                    <a:pt x="108" y="166"/>
                  </a:cubicBezTo>
                  <a:cubicBezTo>
                    <a:pt x="110" y="165"/>
                    <a:pt x="111" y="163"/>
                    <a:pt x="110" y="160"/>
                  </a:cubicBezTo>
                  <a:lnTo>
                    <a:pt x="93" y="107"/>
                  </a:lnTo>
                  <a:close/>
                  <a:moveTo>
                    <a:pt x="70" y="64"/>
                  </a:moveTo>
                  <a:cubicBezTo>
                    <a:pt x="81" y="99"/>
                    <a:pt x="81" y="99"/>
                    <a:pt x="81" y="99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3" y="88"/>
                    <a:pt x="63" y="88"/>
                    <a:pt x="62" y="88"/>
                  </a:cubicBezTo>
                  <a:lnTo>
                    <a:pt x="70" y="64"/>
                  </a:lnTo>
                  <a:close/>
                  <a:moveTo>
                    <a:pt x="60" y="96"/>
                  </a:moveTo>
                  <a:cubicBezTo>
                    <a:pt x="76" y="106"/>
                    <a:pt x="76" y="106"/>
                    <a:pt x="76" y="106"/>
                  </a:cubicBezTo>
                  <a:cubicBezTo>
                    <a:pt x="51" y="121"/>
                    <a:pt x="51" y="121"/>
                    <a:pt x="51" y="121"/>
                  </a:cubicBezTo>
                  <a:lnTo>
                    <a:pt x="60" y="96"/>
                  </a:lnTo>
                  <a:close/>
                  <a:moveTo>
                    <a:pt x="42" y="150"/>
                  </a:moveTo>
                  <a:cubicBezTo>
                    <a:pt x="48" y="130"/>
                    <a:pt x="48" y="130"/>
                    <a:pt x="48" y="130"/>
                  </a:cubicBezTo>
                  <a:cubicBezTo>
                    <a:pt x="76" y="143"/>
                    <a:pt x="76" y="143"/>
                    <a:pt x="76" y="143"/>
                  </a:cubicBezTo>
                  <a:lnTo>
                    <a:pt x="42" y="150"/>
                  </a:lnTo>
                  <a:close/>
                  <a:moveTo>
                    <a:pt x="60" y="126"/>
                  </a:moveTo>
                  <a:cubicBezTo>
                    <a:pt x="85" y="111"/>
                    <a:pt x="85" y="111"/>
                    <a:pt x="85" y="111"/>
                  </a:cubicBezTo>
                  <a:cubicBezTo>
                    <a:pt x="96" y="143"/>
                    <a:pt x="96" y="143"/>
                    <a:pt x="96" y="143"/>
                  </a:cubicBezTo>
                  <a:lnTo>
                    <a:pt x="60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9" name="Freeform 240"/>
            <p:cNvSpPr>
              <a:spLocks/>
            </p:cNvSpPr>
            <p:nvPr/>
          </p:nvSpPr>
          <p:spPr bwMode="auto">
            <a:xfrm>
              <a:off x="3968484" y="3637961"/>
              <a:ext cx="280310" cy="261466"/>
            </a:xfrm>
            <a:custGeom>
              <a:avLst/>
              <a:gdLst>
                <a:gd name="T0" fmla="*/ 141 w 151"/>
                <a:gd name="T1" fmla="*/ 108 h 141"/>
                <a:gd name="T2" fmla="*/ 97 w 151"/>
                <a:gd name="T3" fmla="*/ 71 h 141"/>
                <a:gd name="T4" fmla="*/ 111 w 151"/>
                <a:gd name="T5" fmla="*/ 58 h 141"/>
                <a:gd name="T6" fmla="*/ 126 w 151"/>
                <a:gd name="T7" fmla="*/ 60 h 141"/>
                <a:gd name="T8" fmla="*/ 147 w 151"/>
                <a:gd name="T9" fmla="*/ 43 h 141"/>
                <a:gd name="T10" fmla="*/ 146 w 151"/>
                <a:gd name="T11" fmla="*/ 24 h 141"/>
                <a:gd name="T12" fmla="*/ 133 w 151"/>
                <a:gd name="T13" fmla="*/ 27 h 141"/>
                <a:gd name="T14" fmla="*/ 131 w 151"/>
                <a:gd name="T15" fmla="*/ 39 h 141"/>
                <a:gd name="T16" fmla="*/ 119 w 151"/>
                <a:gd name="T17" fmla="*/ 46 h 141"/>
                <a:gd name="T18" fmla="*/ 110 w 151"/>
                <a:gd name="T19" fmla="*/ 42 h 141"/>
                <a:gd name="T20" fmla="*/ 105 w 151"/>
                <a:gd name="T21" fmla="*/ 36 h 141"/>
                <a:gd name="T22" fmla="*/ 103 w 151"/>
                <a:gd name="T23" fmla="*/ 28 h 141"/>
                <a:gd name="T24" fmla="*/ 110 w 151"/>
                <a:gd name="T25" fmla="*/ 17 h 141"/>
                <a:gd name="T26" fmla="*/ 122 w 151"/>
                <a:gd name="T27" fmla="*/ 15 h 141"/>
                <a:gd name="T28" fmla="*/ 122 w 151"/>
                <a:gd name="T29" fmla="*/ 13 h 141"/>
                <a:gd name="T30" fmla="*/ 119 w 151"/>
                <a:gd name="T31" fmla="*/ 0 h 141"/>
                <a:gd name="T32" fmla="*/ 99 w 151"/>
                <a:gd name="T33" fmla="*/ 5 h 141"/>
                <a:gd name="T34" fmla="*/ 87 w 151"/>
                <a:gd name="T35" fmla="*/ 30 h 141"/>
                <a:gd name="T36" fmla="*/ 91 w 151"/>
                <a:gd name="T37" fmla="*/ 45 h 141"/>
                <a:gd name="T38" fmla="*/ 70 w 151"/>
                <a:gd name="T39" fmla="*/ 50 h 141"/>
                <a:gd name="T40" fmla="*/ 40 w 151"/>
                <a:gd name="T41" fmla="*/ 24 h 141"/>
                <a:gd name="T42" fmla="*/ 36 w 151"/>
                <a:gd name="T43" fmla="*/ 17 h 141"/>
                <a:gd name="T44" fmla="*/ 61 w 151"/>
                <a:gd name="T45" fmla="*/ 12 h 141"/>
                <a:gd name="T46" fmla="*/ 20 w 151"/>
                <a:gd name="T47" fmla="*/ 16 h 141"/>
                <a:gd name="T48" fmla="*/ 13 w 151"/>
                <a:gd name="T49" fmla="*/ 25 h 141"/>
                <a:gd name="T50" fmla="*/ 4 w 151"/>
                <a:gd name="T51" fmla="*/ 34 h 141"/>
                <a:gd name="T52" fmla="*/ 1 w 151"/>
                <a:gd name="T53" fmla="*/ 40 h 141"/>
                <a:gd name="T54" fmla="*/ 5 w 151"/>
                <a:gd name="T55" fmla="*/ 44 h 141"/>
                <a:gd name="T56" fmla="*/ 11 w 151"/>
                <a:gd name="T57" fmla="*/ 46 h 141"/>
                <a:gd name="T58" fmla="*/ 19 w 151"/>
                <a:gd name="T59" fmla="*/ 33 h 141"/>
                <a:gd name="T60" fmla="*/ 31 w 151"/>
                <a:gd name="T61" fmla="*/ 35 h 141"/>
                <a:gd name="T62" fmla="*/ 43 w 151"/>
                <a:gd name="T63" fmla="*/ 43 h 141"/>
                <a:gd name="T64" fmla="*/ 71 w 151"/>
                <a:gd name="T65" fmla="*/ 68 h 141"/>
                <a:gd name="T66" fmla="*/ 55 w 151"/>
                <a:gd name="T67" fmla="*/ 83 h 141"/>
                <a:gd name="T68" fmla="*/ 40 w 151"/>
                <a:gd name="T69" fmla="*/ 81 h 141"/>
                <a:gd name="T70" fmla="*/ 18 w 151"/>
                <a:gd name="T71" fmla="*/ 98 h 141"/>
                <a:gd name="T72" fmla="*/ 19 w 151"/>
                <a:gd name="T73" fmla="*/ 117 h 141"/>
                <a:gd name="T74" fmla="*/ 33 w 151"/>
                <a:gd name="T75" fmla="*/ 115 h 141"/>
                <a:gd name="T76" fmla="*/ 35 w 151"/>
                <a:gd name="T77" fmla="*/ 102 h 141"/>
                <a:gd name="T78" fmla="*/ 47 w 151"/>
                <a:gd name="T79" fmla="*/ 96 h 141"/>
                <a:gd name="T80" fmla="*/ 59 w 151"/>
                <a:gd name="T81" fmla="*/ 101 h 141"/>
                <a:gd name="T82" fmla="*/ 63 w 151"/>
                <a:gd name="T83" fmla="*/ 114 h 141"/>
                <a:gd name="T84" fmla="*/ 55 w 151"/>
                <a:gd name="T85" fmla="*/ 125 h 141"/>
                <a:gd name="T86" fmla="*/ 43 w 151"/>
                <a:gd name="T87" fmla="*/ 127 h 141"/>
                <a:gd name="T88" fmla="*/ 43 w 151"/>
                <a:gd name="T89" fmla="*/ 129 h 141"/>
                <a:gd name="T90" fmla="*/ 46 w 151"/>
                <a:gd name="T91" fmla="*/ 141 h 141"/>
                <a:gd name="T92" fmla="*/ 67 w 151"/>
                <a:gd name="T93" fmla="*/ 136 h 141"/>
                <a:gd name="T94" fmla="*/ 78 w 151"/>
                <a:gd name="T95" fmla="*/ 111 h 141"/>
                <a:gd name="T96" fmla="*/ 74 w 151"/>
                <a:gd name="T97" fmla="*/ 97 h 141"/>
                <a:gd name="T98" fmla="*/ 98 w 151"/>
                <a:gd name="T99" fmla="*/ 92 h 141"/>
                <a:gd name="T100" fmla="*/ 137 w 151"/>
                <a:gd name="T101" fmla="*/ 128 h 141"/>
                <a:gd name="T102" fmla="*/ 145 w 151"/>
                <a:gd name="T103" fmla="*/ 123 h 141"/>
                <a:gd name="T104" fmla="*/ 150 w 151"/>
                <a:gd name="T105" fmla="*/ 11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1" h="141">
                  <a:moveTo>
                    <a:pt x="149" y="114"/>
                  </a:moveTo>
                  <a:cubicBezTo>
                    <a:pt x="149" y="114"/>
                    <a:pt x="145" y="111"/>
                    <a:pt x="141" y="108"/>
                  </a:cubicBezTo>
                  <a:cubicBezTo>
                    <a:pt x="130" y="101"/>
                    <a:pt x="115" y="87"/>
                    <a:pt x="108" y="81"/>
                  </a:cubicBezTo>
                  <a:cubicBezTo>
                    <a:pt x="104" y="78"/>
                    <a:pt x="101" y="74"/>
                    <a:pt x="97" y="71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58"/>
                    <a:pt x="110" y="58"/>
                    <a:pt x="111" y="58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3" y="61"/>
                    <a:pt x="125" y="61"/>
                    <a:pt x="126" y="60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6"/>
                    <a:pt x="147" y="44"/>
                    <a:pt x="147" y="4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5"/>
                    <a:pt x="147" y="24"/>
                    <a:pt x="146" y="24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4" y="25"/>
                    <a:pt x="133" y="26"/>
                    <a:pt x="133" y="27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1" y="39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1" y="46"/>
                    <a:pt x="120" y="46"/>
                    <a:pt x="119" y="46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2" y="44"/>
                    <a:pt x="111" y="43"/>
                    <a:pt x="110" y="42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6" y="39"/>
                    <a:pt x="105" y="37"/>
                    <a:pt x="105" y="36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30"/>
                    <a:pt x="102" y="29"/>
                    <a:pt x="103" y="28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8" y="18"/>
                    <a:pt x="109" y="17"/>
                    <a:pt x="110" y="17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4"/>
                    <a:pt x="122" y="13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21" y="1"/>
                    <a:pt x="121" y="0"/>
                    <a:pt x="119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1" y="3"/>
                    <a:pt x="99" y="4"/>
                    <a:pt x="99" y="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9"/>
                    <a:pt x="87" y="30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42"/>
                    <a:pt x="92" y="44"/>
                    <a:pt x="91" y="45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4" y="53"/>
                    <a:pt x="70" y="50"/>
                    <a:pt x="70" y="50"/>
                  </a:cubicBezTo>
                  <a:cubicBezTo>
                    <a:pt x="63" y="45"/>
                    <a:pt x="62" y="44"/>
                    <a:pt x="50" y="34"/>
                  </a:cubicBezTo>
                  <a:cubicBezTo>
                    <a:pt x="45" y="28"/>
                    <a:pt x="40" y="24"/>
                    <a:pt x="40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38" y="19"/>
                    <a:pt x="36" y="17"/>
                  </a:cubicBezTo>
                  <a:cubicBezTo>
                    <a:pt x="36" y="14"/>
                    <a:pt x="40" y="13"/>
                    <a:pt x="43" y="12"/>
                  </a:cubicBezTo>
                  <a:cubicBezTo>
                    <a:pt x="47" y="12"/>
                    <a:pt x="61" y="12"/>
                    <a:pt x="61" y="12"/>
                  </a:cubicBezTo>
                  <a:cubicBezTo>
                    <a:pt x="62" y="11"/>
                    <a:pt x="60" y="11"/>
                    <a:pt x="60" y="11"/>
                  </a:cubicBezTo>
                  <a:cubicBezTo>
                    <a:pt x="60" y="11"/>
                    <a:pt x="37" y="0"/>
                    <a:pt x="20" y="16"/>
                  </a:cubicBezTo>
                  <a:cubicBezTo>
                    <a:pt x="19" y="17"/>
                    <a:pt x="16" y="20"/>
                    <a:pt x="14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7"/>
                    <a:pt x="12" y="27"/>
                  </a:cubicBezTo>
                  <a:cubicBezTo>
                    <a:pt x="11" y="28"/>
                    <a:pt x="8" y="34"/>
                    <a:pt x="4" y="34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3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7" y="45"/>
                    <a:pt x="8" y="46"/>
                  </a:cubicBezTo>
                  <a:cubicBezTo>
                    <a:pt x="9" y="47"/>
                    <a:pt x="11" y="46"/>
                    <a:pt x="11" y="46"/>
                  </a:cubicBezTo>
                  <a:cubicBezTo>
                    <a:pt x="11" y="46"/>
                    <a:pt x="11" y="46"/>
                    <a:pt x="14" y="42"/>
                  </a:cubicBezTo>
                  <a:cubicBezTo>
                    <a:pt x="13" y="38"/>
                    <a:pt x="18" y="34"/>
                    <a:pt x="19" y="33"/>
                  </a:cubicBezTo>
                  <a:cubicBezTo>
                    <a:pt x="23" y="29"/>
                    <a:pt x="28" y="33"/>
                    <a:pt x="28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6" y="39"/>
                    <a:pt x="43" y="43"/>
                  </a:cubicBezTo>
                  <a:cubicBezTo>
                    <a:pt x="55" y="53"/>
                    <a:pt x="56" y="53"/>
                    <a:pt x="62" y="60"/>
                  </a:cubicBezTo>
                  <a:cubicBezTo>
                    <a:pt x="62" y="60"/>
                    <a:pt x="65" y="63"/>
                    <a:pt x="71" y="68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83"/>
                    <a:pt x="56" y="84"/>
                    <a:pt x="55" y="8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0"/>
                    <a:pt x="40" y="80"/>
                    <a:pt x="40" y="8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9" y="96"/>
                    <a:pt x="18" y="97"/>
                    <a:pt x="18" y="98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7" y="117"/>
                    <a:pt x="18" y="118"/>
                    <a:pt x="19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2" y="117"/>
                    <a:pt x="33" y="116"/>
                    <a:pt x="33" y="115"/>
                  </a:cubicBezTo>
                  <a:cubicBezTo>
                    <a:pt x="33" y="105"/>
                    <a:pt x="33" y="105"/>
                    <a:pt x="33" y="105"/>
                  </a:cubicBezTo>
                  <a:cubicBezTo>
                    <a:pt x="33" y="104"/>
                    <a:pt x="34" y="103"/>
                    <a:pt x="35" y="102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4" y="96"/>
                    <a:pt x="46" y="95"/>
                    <a:pt x="47" y="96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7" y="99"/>
                    <a:pt x="59" y="100"/>
                    <a:pt x="59" y="10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1"/>
                    <a:pt x="63" y="113"/>
                    <a:pt x="63" y="114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58" y="123"/>
                    <a:pt x="56" y="124"/>
                    <a:pt x="55" y="125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4" y="127"/>
                    <a:pt x="43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7"/>
                    <a:pt x="43" y="128"/>
                    <a:pt x="43" y="129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1"/>
                    <a:pt x="45" y="141"/>
                    <a:pt x="46" y="141"/>
                  </a:cubicBezTo>
                  <a:cubicBezTo>
                    <a:pt x="64" y="138"/>
                    <a:pt x="64" y="138"/>
                    <a:pt x="64" y="138"/>
                  </a:cubicBezTo>
                  <a:cubicBezTo>
                    <a:pt x="65" y="138"/>
                    <a:pt x="66" y="137"/>
                    <a:pt x="67" y="136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4"/>
                    <a:pt x="79" y="112"/>
                    <a:pt x="78" y="111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3" y="99"/>
                    <a:pt x="73" y="98"/>
                    <a:pt x="74" y="97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90" y="86"/>
                    <a:pt x="94" y="89"/>
                    <a:pt x="98" y="92"/>
                  </a:cubicBezTo>
                  <a:cubicBezTo>
                    <a:pt x="105" y="98"/>
                    <a:pt x="122" y="111"/>
                    <a:pt x="130" y="120"/>
                  </a:cubicBezTo>
                  <a:cubicBezTo>
                    <a:pt x="134" y="125"/>
                    <a:pt x="137" y="128"/>
                    <a:pt x="137" y="128"/>
                  </a:cubicBezTo>
                  <a:cubicBezTo>
                    <a:pt x="137" y="128"/>
                    <a:pt x="140" y="129"/>
                    <a:pt x="141" y="128"/>
                  </a:cubicBezTo>
                  <a:cubicBezTo>
                    <a:pt x="141" y="128"/>
                    <a:pt x="143" y="125"/>
                    <a:pt x="145" y="123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7" y="120"/>
                    <a:pt x="149" y="118"/>
                    <a:pt x="150" y="117"/>
                  </a:cubicBezTo>
                  <a:cubicBezTo>
                    <a:pt x="151" y="116"/>
                    <a:pt x="149" y="114"/>
                    <a:pt x="149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0" name="Freeform 241"/>
            <p:cNvSpPr>
              <a:spLocks/>
            </p:cNvSpPr>
            <p:nvPr/>
          </p:nvSpPr>
          <p:spPr bwMode="auto">
            <a:xfrm>
              <a:off x="3275073" y="4058980"/>
              <a:ext cx="148400" cy="170385"/>
            </a:xfrm>
            <a:custGeom>
              <a:avLst/>
              <a:gdLst>
                <a:gd name="T0" fmla="*/ 0 w 189"/>
                <a:gd name="T1" fmla="*/ 109 h 217"/>
                <a:gd name="T2" fmla="*/ 0 w 189"/>
                <a:gd name="T3" fmla="*/ 0 h 217"/>
                <a:gd name="T4" fmla="*/ 95 w 189"/>
                <a:gd name="T5" fmla="*/ 54 h 217"/>
                <a:gd name="T6" fmla="*/ 189 w 189"/>
                <a:gd name="T7" fmla="*/ 109 h 217"/>
                <a:gd name="T8" fmla="*/ 95 w 189"/>
                <a:gd name="T9" fmla="*/ 163 h 217"/>
                <a:gd name="T10" fmla="*/ 0 w 189"/>
                <a:gd name="T11" fmla="*/ 217 h 217"/>
                <a:gd name="T12" fmla="*/ 0 w 189"/>
                <a:gd name="T13" fmla="*/ 10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17">
                  <a:moveTo>
                    <a:pt x="0" y="109"/>
                  </a:moveTo>
                  <a:lnTo>
                    <a:pt x="0" y="0"/>
                  </a:lnTo>
                  <a:lnTo>
                    <a:pt x="95" y="54"/>
                  </a:lnTo>
                  <a:lnTo>
                    <a:pt x="189" y="109"/>
                  </a:lnTo>
                  <a:lnTo>
                    <a:pt x="95" y="163"/>
                  </a:lnTo>
                  <a:lnTo>
                    <a:pt x="0" y="217"/>
                  </a:lnTo>
                  <a:lnTo>
                    <a:pt x="0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1" name="Freeform 253"/>
            <p:cNvSpPr>
              <a:spLocks/>
            </p:cNvSpPr>
            <p:nvPr/>
          </p:nvSpPr>
          <p:spPr bwMode="auto">
            <a:xfrm>
              <a:off x="3050606" y="3506051"/>
              <a:ext cx="146829" cy="161748"/>
            </a:xfrm>
            <a:custGeom>
              <a:avLst/>
              <a:gdLst>
                <a:gd name="T0" fmla="*/ 28 w 79"/>
                <a:gd name="T1" fmla="*/ 25 h 87"/>
                <a:gd name="T2" fmla="*/ 26 w 79"/>
                <a:gd name="T3" fmla="*/ 38 h 87"/>
                <a:gd name="T4" fmla="*/ 50 w 79"/>
                <a:gd name="T5" fmla="*/ 67 h 87"/>
                <a:gd name="T6" fmla="*/ 57 w 79"/>
                <a:gd name="T7" fmla="*/ 65 h 87"/>
                <a:gd name="T8" fmla="*/ 79 w 79"/>
                <a:gd name="T9" fmla="*/ 78 h 87"/>
                <a:gd name="T10" fmla="*/ 60 w 79"/>
                <a:gd name="T11" fmla="*/ 86 h 87"/>
                <a:gd name="T12" fmla="*/ 16 w 79"/>
                <a:gd name="T13" fmla="*/ 49 h 87"/>
                <a:gd name="T14" fmla="*/ 24 w 79"/>
                <a:gd name="T15" fmla="*/ 0 h 87"/>
                <a:gd name="T16" fmla="*/ 28 w 79"/>
                <a:gd name="T17" fmla="*/ 2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7">
                  <a:moveTo>
                    <a:pt x="28" y="25"/>
                  </a:moveTo>
                  <a:cubicBezTo>
                    <a:pt x="28" y="25"/>
                    <a:pt x="21" y="29"/>
                    <a:pt x="26" y="38"/>
                  </a:cubicBezTo>
                  <a:cubicBezTo>
                    <a:pt x="31" y="46"/>
                    <a:pt x="46" y="66"/>
                    <a:pt x="50" y="67"/>
                  </a:cubicBezTo>
                  <a:cubicBezTo>
                    <a:pt x="53" y="68"/>
                    <a:pt x="57" y="65"/>
                    <a:pt x="57" y="65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78"/>
                    <a:pt x="70" y="86"/>
                    <a:pt x="60" y="86"/>
                  </a:cubicBezTo>
                  <a:cubicBezTo>
                    <a:pt x="49" y="87"/>
                    <a:pt x="32" y="77"/>
                    <a:pt x="16" y="49"/>
                  </a:cubicBezTo>
                  <a:cubicBezTo>
                    <a:pt x="0" y="22"/>
                    <a:pt x="7" y="3"/>
                    <a:pt x="24" y="0"/>
                  </a:cubicBezTo>
                  <a:lnTo>
                    <a:pt x="28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2" name="Freeform 254"/>
            <p:cNvSpPr>
              <a:spLocks/>
            </p:cNvSpPr>
            <p:nvPr/>
          </p:nvSpPr>
          <p:spPr bwMode="auto">
            <a:xfrm>
              <a:off x="3102428" y="3504480"/>
              <a:ext cx="17274" cy="47896"/>
            </a:xfrm>
            <a:custGeom>
              <a:avLst/>
              <a:gdLst>
                <a:gd name="T0" fmla="*/ 0 w 9"/>
                <a:gd name="T1" fmla="*/ 0 h 26"/>
                <a:gd name="T2" fmla="*/ 3 w 9"/>
                <a:gd name="T3" fmla="*/ 25 h 26"/>
                <a:gd name="T4" fmla="*/ 9 w 9"/>
                <a:gd name="T5" fmla="*/ 21 h 26"/>
                <a:gd name="T6" fmla="*/ 7 w 9"/>
                <a:gd name="T7" fmla="*/ 3 h 26"/>
                <a:gd name="T8" fmla="*/ 0 w 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6">
                  <a:moveTo>
                    <a:pt x="0" y="0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8" y="26"/>
                    <a:pt x="9" y="2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3" name="Freeform 255"/>
            <p:cNvSpPr>
              <a:spLocks/>
            </p:cNvSpPr>
            <p:nvPr/>
          </p:nvSpPr>
          <p:spPr bwMode="auto">
            <a:xfrm>
              <a:off x="3158176" y="3613621"/>
              <a:ext cx="44756" cy="33763"/>
            </a:xfrm>
            <a:custGeom>
              <a:avLst/>
              <a:gdLst>
                <a:gd name="T0" fmla="*/ 0 w 24"/>
                <a:gd name="T1" fmla="*/ 5 h 18"/>
                <a:gd name="T2" fmla="*/ 23 w 24"/>
                <a:gd name="T3" fmla="*/ 18 h 18"/>
                <a:gd name="T4" fmla="*/ 24 w 24"/>
                <a:gd name="T5" fmla="*/ 11 h 18"/>
                <a:gd name="T6" fmla="*/ 6 w 24"/>
                <a:gd name="T7" fmla="*/ 1 h 18"/>
                <a:gd name="T8" fmla="*/ 0 w 24"/>
                <a:gd name="T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0" y="5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4"/>
                    <a:pt x="24" y="11"/>
                  </a:cubicBezTo>
                  <a:cubicBezTo>
                    <a:pt x="24" y="9"/>
                    <a:pt x="11" y="0"/>
                    <a:pt x="6" y="1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4" name="Freeform 256"/>
            <p:cNvSpPr>
              <a:spLocks/>
            </p:cNvSpPr>
            <p:nvPr/>
          </p:nvSpPr>
          <p:spPr bwMode="auto">
            <a:xfrm>
              <a:off x="3790196" y="2200937"/>
              <a:ext cx="154681" cy="197081"/>
            </a:xfrm>
            <a:custGeom>
              <a:avLst/>
              <a:gdLst>
                <a:gd name="T0" fmla="*/ 29 w 83"/>
                <a:gd name="T1" fmla="*/ 106 h 106"/>
                <a:gd name="T2" fmla="*/ 19 w 83"/>
                <a:gd name="T3" fmla="*/ 104 h 106"/>
                <a:gd name="T4" fmla="*/ 4 w 83"/>
                <a:gd name="T5" fmla="*/ 93 h 106"/>
                <a:gd name="T6" fmla="*/ 3 w 83"/>
                <a:gd name="T7" fmla="*/ 79 h 106"/>
                <a:gd name="T8" fmla="*/ 24 w 83"/>
                <a:gd name="T9" fmla="*/ 23 h 106"/>
                <a:gd name="T10" fmla="*/ 59 w 83"/>
                <a:gd name="T11" fmla="*/ 8 h 106"/>
                <a:gd name="T12" fmla="*/ 79 w 83"/>
                <a:gd name="T13" fmla="*/ 45 h 106"/>
                <a:gd name="T14" fmla="*/ 65 w 83"/>
                <a:gd name="T15" fmla="*/ 80 h 106"/>
                <a:gd name="T16" fmla="*/ 59 w 83"/>
                <a:gd name="T17" fmla="*/ 77 h 106"/>
                <a:gd name="T18" fmla="*/ 72 w 83"/>
                <a:gd name="T19" fmla="*/ 42 h 106"/>
                <a:gd name="T20" fmla="*/ 57 w 83"/>
                <a:gd name="T21" fmla="*/ 14 h 106"/>
                <a:gd name="T22" fmla="*/ 30 w 83"/>
                <a:gd name="T23" fmla="*/ 26 h 106"/>
                <a:gd name="T24" fmla="*/ 9 w 83"/>
                <a:gd name="T25" fmla="*/ 81 h 106"/>
                <a:gd name="T26" fmla="*/ 9 w 83"/>
                <a:gd name="T27" fmla="*/ 81 h 106"/>
                <a:gd name="T28" fmla="*/ 10 w 83"/>
                <a:gd name="T29" fmla="*/ 90 h 106"/>
                <a:gd name="T30" fmla="*/ 21 w 83"/>
                <a:gd name="T31" fmla="*/ 98 h 106"/>
                <a:gd name="T32" fmla="*/ 42 w 83"/>
                <a:gd name="T33" fmla="*/ 92 h 106"/>
                <a:gd name="T34" fmla="*/ 61 w 83"/>
                <a:gd name="T35" fmla="*/ 44 h 106"/>
                <a:gd name="T36" fmla="*/ 55 w 83"/>
                <a:gd name="T37" fmla="*/ 28 h 106"/>
                <a:gd name="T38" fmla="*/ 40 w 83"/>
                <a:gd name="T39" fmla="*/ 35 h 106"/>
                <a:gd name="T40" fmla="*/ 24 w 83"/>
                <a:gd name="T41" fmla="*/ 75 h 106"/>
                <a:gd name="T42" fmla="*/ 20 w 83"/>
                <a:gd name="T43" fmla="*/ 77 h 106"/>
                <a:gd name="T44" fmla="*/ 18 w 83"/>
                <a:gd name="T45" fmla="*/ 73 h 106"/>
                <a:gd name="T46" fmla="*/ 34 w 83"/>
                <a:gd name="T47" fmla="*/ 32 h 106"/>
                <a:gd name="T48" fmla="*/ 58 w 83"/>
                <a:gd name="T49" fmla="*/ 22 h 106"/>
                <a:gd name="T50" fmla="*/ 67 w 83"/>
                <a:gd name="T51" fmla="*/ 47 h 106"/>
                <a:gd name="T52" fmla="*/ 48 w 83"/>
                <a:gd name="T53" fmla="*/ 94 h 106"/>
                <a:gd name="T54" fmla="*/ 29 w 83"/>
                <a:gd name="T5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06">
                  <a:moveTo>
                    <a:pt x="29" y="106"/>
                  </a:moveTo>
                  <a:cubicBezTo>
                    <a:pt x="26" y="106"/>
                    <a:pt x="23" y="106"/>
                    <a:pt x="19" y="104"/>
                  </a:cubicBezTo>
                  <a:cubicBezTo>
                    <a:pt x="12" y="102"/>
                    <a:pt x="6" y="98"/>
                    <a:pt x="4" y="93"/>
                  </a:cubicBezTo>
                  <a:cubicBezTo>
                    <a:pt x="0" y="86"/>
                    <a:pt x="2" y="79"/>
                    <a:pt x="3" y="79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14"/>
                    <a:pt x="40" y="0"/>
                    <a:pt x="59" y="8"/>
                  </a:cubicBezTo>
                  <a:cubicBezTo>
                    <a:pt x="81" y="17"/>
                    <a:pt x="83" y="33"/>
                    <a:pt x="79" y="45"/>
                  </a:cubicBezTo>
                  <a:cubicBezTo>
                    <a:pt x="76" y="53"/>
                    <a:pt x="65" y="80"/>
                    <a:pt x="65" y="80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69" y="50"/>
                    <a:pt x="72" y="42"/>
                  </a:cubicBezTo>
                  <a:cubicBezTo>
                    <a:pt x="74" y="39"/>
                    <a:pt x="79" y="23"/>
                    <a:pt x="57" y="14"/>
                  </a:cubicBezTo>
                  <a:cubicBezTo>
                    <a:pt x="39" y="7"/>
                    <a:pt x="31" y="25"/>
                    <a:pt x="30" y="26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8" y="85"/>
                    <a:pt x="10" y="90"/>
                  </a:cubicBezTo>
                  <a:cubicBezTo>
                    <a:pt x="12" y="93"/>
                    <a:pt x="16" y="96"/>
                    <a:pt x="21" y="98"/>
                  </a:cubicBezTo>
                  <a:cubicBezTo>
                    <a:pt x="37" y="103"/>
                    <a:pt x="42" y="92"/>
                    <a:pt x="42" y="92"/>
                  </a:cubicBezTo>
                  <a:cubicBezTo>
                    <a:pt x="43" y="90"/>
                    <a:pt x="58" y="51"/>
                    <a:pt x="61" y="44"/>
                  </a:cubicBezTo>
                  <a:cubicBezTo>
                    <a:pt x="64" y="38"/>
                    <a:pt x="64" y="33"/>
                    <a:pt x="55" y="28"/>
                  </a:cubicBezTo>
                  <a:cubicBezTo>
                    <a:pt x="46" y="24"/>
                    <a:pt x="40" y="35"/>
                    <a:pt x="40" y="3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3" y="77"/>
                    <a:pt x="21" y="78"/>
                    <a:pt x="20" y="77"/>
                  </a:cubicBezTo>
                  <a:cubicBezTo>
                    <a:pt x="18" y="77"/>
                    <a:pt x="17" y="75"/>
                    <a:pt x="18" y="7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7" y="26"/>
                    <a:pt x="46" y="16"/>
                    <a:pt x="58" y="22"/>
                  </a:cubicBezTo>
                  <a:cubicBezTo>
                    <a:pt x="69" y="28"/>
                    <a:pt x="73" y="36"/>
                    <a:pt x="67" y="47"/>
                  </a:cubicBezTo>
                  <a:cubicBezTo>
                    <a:pt x="64" y="54"/>
                    <a:pt x="49" y="94"/>
                    <a:pt x="48" y="94"/>
                  </a:cubicBezTo>
                  <a:cubicBezTo>
                    <a:pt x="48" y="95"/>
                    <a:pt x="44" y="106"/>
                    <a:pt x="2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5" name="Freeform 258"/>
            <p:cNvSpPr>
              <a:spLocks/>
            </p:cNvSpPr>
            <p:nvPr/>
          </p:nvSpPr>
          <p:spPr bwMode="auto">
            <a:xfrm>
              <a:off x="3884470" y="3790287"/>
              <a:ext cx="80089" cy="53392"/>
            </a:xfrm>
            <a:custGeom>
              <a:avLst/>
              <a:gdLst>
                <a:gd name="T0" fmla="*/ 0 w 102"/>
                <a:gd name="T1" fmla="*/ 54 h 68"/>
                <a:gd name="T2" fmla="*/ 50 w 102"/>
                <a:gd name="T3" fmla="*/ 54 h 68"/>
                <a:gd name="T4" fmla="*/ 78 w 102"/>
                <a:gd name="T5" fmla="*/ 68 h 68"/>
                <a:gd name="T6" fmla="*/ 78 w 102"/>
                <a:gd name="T7" fmla="*/ 54 h 68"/>
                <a:gd name="T8" fmla="*/ 102 w 102"/>
                <a:gd name="T9" fmla="*/ 54 h 68"/>
                <a:gd name="T10" fmla="*/ 102 w 102"/>
                <a:gd name="T11" fmla="*/ 0 h 68"/>
                <a:gd name="T12" fmla="*/ 0 w 102"/>
                <a:gd name="T13" fmla="*/ 0 h 68"/>
                <a:gd name="T14" fmla="*/ 0 w 102"/>
                <a:gd name="T15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68">
                  <a:moveTo>
                    <a:pt x="0" y="54"/>
                  </a:moveTo>
                  <a:lnTo>
                    <a:pt x="50" y="54"/>
                  </a:lnTo>
                  <a:lnTo>
                    <a:pt x="78" y="68"/>
                  </a:lnTo>
                  <a:lnTo>
                    <a:pt x="78" y="54"/>
                  </a:lnTo>
                  <a:lnTo>
                    <a:pt x="102" y="5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6" name="Freeform 259"/>
            <p:cNvSpPr>
              <a:spLocks/>
            </p:cNvSpPr>
            <p:nvPr/>
          </p:nvSpPr>
          <p:spPr bwMode="auto">
            <a:xfrm>
              <a:off x="3832647" y="3814628"/>
              <a:ext cx="100503" cy="66741"/>
            </a:xfrm>
            <a:custGeom>
              <a:avLst/>
              <a:gdLst>
                <a:gd name="T0" fmla="*/ 57 w 128"/>
                <a:gd name="T1" fmla="*/ 30 h 85"/>
                <a:gd name="T2" fmla="*/ 57 w 128"/>
                <a:gd name="T3" fmla="*/ 0 h 85"/>
                <a:gd name="T4" fmla="*/ 0 w 128"/>
                <a:gd name="T5" fmla="*/ 0 h 85"/>
                <a:gd name="T6" fmla="*/ 0 w 128"/>
                <a:gd name="T7" fmla="*/ 66 h 85"/>
                <a:gd name="T8" fmla="*/ 28 w 128"/>
                <a:gd name="T9" fmla="*/ 66 h 85"/>
                <a:gd name="T10" fmla="*/ 31 w 128"/>
                <a:gd name="T11" fmla="*/ 85 h 85"/>
                <a:gd name="T12" fmla="*/ 66 w 128"/>
                <a:gd name="T13" fmla="*/ 66 h 85"/>
                <a:gd name="T14" fmla="*/ 128 w 128"/>
                <a:gd name="T15" fmla="*/ 66 h 85"/>
                <a:gd name="T16" fmla="*/ 128 w 128"/>
                <a:gd name="T17" fmla="*/ 40 h 85"/>
                <a:gd name="T18" fmla="*/ 114 w 128"/>
                <a:gd name="T19" fmla="*/ 30 h 85"/>
                <a:gd name="T20" fmla="*/ 57 w 128"/>
                <a:gd name="T2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85">
                  <a:moveTo>
                    <a:pt x="57" y="30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28" y="66"/>
                  </a:lnTo>
                  <a:lnTo>
                    <a:pt x="31" y="85"/>
                  </a:lnTo>
                  <a:lnTo>
                    <a:pt x="66" y="66"/>
                  </a:lnTo>
                  <a:lnTo>
                    <a:pt x="128" y="66"/>
                  </a:lnTo>
                  <a:lnTo>
                    <a:pt x="128" y="40"/>
                  </a:lnTo>
                  <a:lnTo>
                    <a:pt x="114" y="30"/>
                  </a:lnTo>
                  <a:lnTo>
                    <a:pt x="5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2967376" y="2335343"/>
              <a:ext cx="179808" cy="126415"/>
              <a:chOff x="761337" y="3590080"/>
              <a:chExt cx="179808" cy="126415"/>
            </a:xfrm>
            <a:grpFill/>
          </p:grpSpPr>
          <p:sp>
            <p:nvSpPr>
              <p:cNvPr id="192" name="Freeform 260"/>
              <p:cNvSpPr>
                <a:spLocks/>
              </p:cNvSpPr>
              <p:nvPr/>
            </p:nvSpPr>
            <p:spPr bwMode="auto">
              <a:xfrm>
                <a:off x="832004" y="3590080"/>
                <a:ext cx="109141" cy="76163"/>
              </a:xfrm>
              <a:custGeom>
                <a:avLst/>
                <a:gdLst>
                  <a:gd name="T0" fmla="*/ 0 w 139"/>
                  <a:gd name="T1" fmla="*/ 74 h 97"/>
                  <a:gd name="T2" fmla="*/ 66 w 139"/>
                  <a:gd name="T3" fmla="*/ 74 h 97"/>
                  <a:gd name="T4" fmla="*/ 106 w 139"/>
                  <a:gd name="T5" fmla="*/ 97 h 97"/>
                  <a:gd name="T6" fmla="*/ 106 w 139"/>
                  <a:gd name="T7" fmla="*/ 74 h 97"/>
                  <a:gd name="T8" fmla="*/ 139 w 139"/>
                  <a:gd name="T9" fmla="*/ 74 h 97"/>
                  <a:gd name="T10" fmla="*/ 139 w 139"/>
                  <a:gd name="T11" fmla="*/ 0 h 97"/>
                  <a:gd name="T12" fmla="*/ 0 w 139"/>
                  <a:gd name="T13" fmla="*/ 0 h 97"/>
                  <a:gd name="T14" fmla="*/ 0 w 139"/>
                  <a:gd name="T15" fmla="*/ 7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9" h="97">
                    <a:moveTo>
                      <a:pt x="0" y="74"/>
                    </a:moveTo>
                    <a:lnTo>
                      <a:pt x="66" y="74"/>
                    </a:lnTo>
                    <a:lnTo>
                      <a:pt x="106" y="97"/>
                    </a:lnTo>
                    <a:lnTo>
                      <a:pt x="106" y="74"/>
                    </a:lnTo>
                    <a:lnTo>
                      <a:pt x="139" y="74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3" name="Freeform 261"/>
              <p:cNvSpPr>
                <a:spLocks/>
              </p:cNvSpPr>
              <p:nvPr/>
            </p:nvSpPr>
            <p:spPr bwMode="auto">
              <a:xfrm>
                <a:off x="761337" y="3623843"/>
                <a:ext cx="135051" cy="92652"/>
              </a:xfrm>
              <a:custGeom>
                <a:avLst/>
                <a:gdLst>
                  <a:gd name="T0" fmla="*/ 78 w 172"/>
                  <a:gd name="T1" fmla="*/ 42 h 118"/>
                  <a:gd name="T2" fmla="*/ 78 w 172"/>
                  <a:gd name="T3" fmla="*/ 0 h 118"/>
                  <a:gd name="T4" fmla="*/ 0 w 172"/>
                  <a:gd name="T5" fmla="*/ 0 h 118"/>
                  <a:gd name="T6" fmla="*/ 0 w 172"/>
                  <a:gd name="T7" fmla="*/ 92 h 118"/>
                  <a:gd name="T8" fmla="*/ 40 w 172"/>
                  <a:gd name="T9" fmla="*/ 92 h 118"/>
                  <a:gd name="T10" fmla="*/ 40 w 172"/>
                  <a:gd name="T11" fmla="*/ 118 h 118"/>
                  <a:gd name="T12" fmla="*/ 87 w 172"/>
                  <a:gd name="T13" fmla="*/ 92 h 118"/>
                  <a:gd name="T14" fmla="*/ 172 w 172"/>
                  <a:gd name="T15" fmla="*/ 92 h 118"/>
                  <a:gd name="T16" fmla="*/ 172 w 172"/>
                  <a:gd name="T17" fmla="*/ 54 h 118"/>
                  <a:gd name="T18" fmla="*/ 154 w 172"/>
                  <a:gd name="T19" fmla="*/ 42 h 118"/>
                  <a:gd name="T20" fmla="*/ 78 w 172"/>
                  <a:gd name="T21" fmla="*/ 4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118">
                    <a:moveTo>
                      <a:pt x="78" y="42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92"/>
                    </a:lnTo>
                    <a:lnTo>
                      <a:pt x="40" y="92"/>
                    </a:lnTo>
                    <a:lnTo>
                      <a:pt x="40" y="118"/>
                    </a:lnTo>
                    <a:lnTo>
                      <a:pt x="87" y="92"/>
                    </a:lnTo>
                    <a:lnTo>
                      <a:pt x="172" y="92"/>
                    </a:lnTo>
                    <a:lnTo>
                      <a:pt x="172" y="54"/>
                    </a:lnTo>
                    <a:lnTo>
                      <a:pt x="154" y="42"/>
                    </a:lnTo>
                    <a:lnTo>
                      <a:pt x="78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grpSp>
          <p:nvGrpSpPr>
            <p:cNvPr id="148" name="组合 147"/>
            <p:cNvGrpSpPr/>
            <p:nvPr/>
          </p:nvGrpSpPr>
          <p:grpSpPr>
            <a:xfrm>
              <a:off x="3553080" y="4185031"/>
              <a:ext cx="137407" cy="135837"/>
              <a:chOff x="2787893" y="4551928"/>
              <a:chExt cx="137407" cy="135837"/>
            </a:xfrm>
            <a:grpFill/>
          </p:grpSpPr>
          <p:sp>
            <p:nvSpPr>
              <p:cNvPr id="190" name="Freeform 264"/>
              <p:cNvSpPr>
                <a:spLocks/>
              </p:cNvSpPr>
              <p:nvPr/>
            </p:nvSpPr>
            <p:spPr bwMode="auto">
              <a:xfrm>
                <a:off x="2816945" y="4574698"/>
                <a:ext cx="78518" cy="87155"/>
              </a:xfrm>
              <a:custGeom>
                <a:avLst/>
                <a:gdLst>
                  <a:gd name="T0" fmla="*/ 42 w 42"/>
                  <a:gd name="T1" fmla="*/ 26 h 47"/>
                  <a:gd name="T2" fmla="*/ 40 w 42"/>
                  <a:gd name="T3" fmla="*/ 16 h 47"/>
                  <a:gd name="T4" fmla="*/ 40 w 42"/>
                  <a:gd name="T5" fmla="*/ 15 h 47"/>
                  <a:gd name="T6" fmla="*/ 39 w 42"/>
                  <a:gd name="T7" fmla="*/ 14 h 47"/>
                  <a:gd name="T8" fmla="*/ 39 w 42"/>
                  <a:gd name="T9" fmla="*/ 15 h 47"/>
                  <a:gd name="T10" fmla="*/ 38 w 42"/>
                  <a:gd name="T11" fmla="*/ 15 h 47"/>
                  <a:gd name="T12" fmla="*/ 33 w 42"/>
                  <a:gd name="T13" fmla="*/ 18 h 47"/>
                  <a:gd name="T14" fmla="*/ 33 w 42"/>
                  <a:gd name="T15" fmla="*/ 18 h 47"/>
                  <a:gd name="T16" fmla="*/ 32 w 42"/>
                  <a:gd name="T17" fmla="*/ 18 h 47"/>
                  <a:gd name="T18" fmla="*/ 32 w 42"/>
                  <a:gd name="T19" fmla="*/ 19 h 47"/>
                  <a:gd name="T20" fmla="*/ 32 w 42"/>
                  <a:gd name="T21" fmla="*/ 20 h 47"/>
                  <a:gd name="T22" fmla="*/ 34 w 42"/>
                  <a:gd name="T23" fmla="*/ 26 h 47"/>
                  <a:gd name="T24" fmla="*/ 21 w 42"/>
                  <a:gd name="T25" fmla="*/ 38 h 47"/>
                  <a:gd name="T26" fmla="*/ 9 w 42"/>
                  <a:gd name="T27" fmla="*/ 25 h 47"/>
                  <a:gd name="T28" fmla="*/ 19 w 42"/>
                  <a:gd name="T29" fmla="*/ 13 h 47"/>
                  <a:gd name="T30" fmla="*/ 18 w 42"/>
                  <a:gd name="T31" fmla="*/ 12 h 47"/>
                  <a:gd name="T32" fmla="*/ 18 w 42"/>
                  <a:gd name="T33" fmla="*/ 16 h 47"/>
                  <a:gd name="T34" fmla="*/ 18 w 42"/>
                  <a:gd name="T35" fmla="*/ 17 h 47"/>
                  <a:gd name="T36" fmla="*/ 19 w 42"/>
                  <a:gd name="T37" fmla="*/ 16 h 47"/>
                  <a:gd name="T38" fmla="*/ 20 w 42"/>
                  <a:gd name="T39" fmla="*/ 16 h 47"/>
                  <a:gd name="T40" fmla="*/ 31 w 42"/>
                  <a:gd name="T41" fmla="*/ 10 h 47"/>
                  <a:gd name="T42" fmla="*/ 32 w 42"/>
                  <a:gd name="T43" fmla="*/ 9 h 47"/>
                  <a:gd name="T44" fmla="*/ 33 w 42"/>
                  <a:gd name="T45" fmla="*/ 9 h 47"/>
                  <a:gd name="T46" fmla="*/ 32 w 42"/>
                  <a:gd name="T47" fmla="*/ 8 h 47"/>
                  <a:gd name="T48" fmla="*/ 31 w 42"/>
                  <a:gd name="T49" fmla="*/ 7 h 47"/>
                  <a:gd name="T50" fmla="*/ 20 w 42"/>
                  <a:gd name="T51" fmla="*/ 1 h 47"/>
                  <a:gd name="T52" fmla="*/ 19 w 42"/>
                  <a:gd name="T53" fmla="*/ 0 h 47"/>
                  <a:gd name="T54" fmla="*/ 18 w 42"/>
                  <a:gd name="T55" fmla="*/ 0 h 47"/>
                  <a:gd name="T56" fmla="*/ 18 w 42"/>
                  <a:gd name="T57" fmla="*/ 1 h 47"/>
                  <a:gd name="T58" fmla="*/ 18 w 42"/>
                  <a:gd name="T59" fmla="*/ 5 h 47"/>
                  <a:gd name="T60" fmla="*/ 19 w 42"/>
                  <a:gd name="T61" fmla="*/ 4 h 47"/>
                  <a:gd name="T62" fmla="*/ 0 w 42"/>
                  <a:gd name="T63" fmla="*/ 25 h 47"/>
                  <a:gd name="T64" fmla="*/ 21 w 42"/>
                  <a:gd name="T65" fmla="*/ 47 h 47"/>
                  <a:gd name="T66" fmla="*/ 42 w 42"/>
                  <a:gd name="T67" fmla="*/ 2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" h="47">
                    <a:moveTo>
                      <a:pt x="42" y="26"/>
                    </a:moveTo>
                    <a:cubicBezTo>
                      <a:pt x="42" y="22"/>
                      <a:pt x="42" y="19"/>
                      <a:pt x="40" y="16"/>
                    </a:cubicBezTo>
                    <a:cubicBezTo>
                      <a:pt x="40" y="16"/>
                      <a:pt x="40" y="15"/>
                      <a:pt x="40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3" y="21"/>
                      <a:pt x="34" y="24"/>
                      <a:pt x="34" y="26"/>
                    </a:cubicBezTo>
                    <a:cubicBezTo>
                      <a:pt x="34" y="33"/>
                      <a:pt x="28" y="38"/>
                      <a:pt x="21" y="38"/>
                    </a:cubicBezTo>
                    <a:cubicBezTo>
                      <a:pt x="14" y="38"/>
                      <a:pt x="8" y="32"/>
                      <a:pt x="9" y="25"/>
                    </a:cubicBezTo>
                    <a:cubicBezTo>
                      <a:pt x="9" y="19"/>
                      <a:pt x="13" y="14"/>
                      <a:pt x="19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0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8" y="5"/>
                      <a:pt x="0" y="14"/>
                      <a:pt x="0" y="25"/>
                    </a:cubicBezTo>
                    <a:cubicBezTo>
                      <a:pt x="0" y="37"/>
                      <a:pt x="9" y="46"/>
                      <a:pt x="21" y="47"/>
                    </a:cubicBezTo>
                    <a:cubicBezTo>
                      <a:pt x="32" y="47"/>
                      <a:pt x="42" y="38"/>
                      <a:pt x="4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91" name="Freeform 265"/>
              <p:cNvSpPr>
                <a:spLocks noEditPoints="1"/>
              </p:cNvSpPr>
              <p:nvPr/>
            </p:nvSpPr>
            <p:spPr bwMode="auto">
              <a:xfrm>
                <a:off x="2787893" y="4551928"/>
                <a:ext cx="137407" cy="135837"/>
              </a:xfrm>
              <a:custGeom>
                <a:avLst/>
                <a:gdLst>
                  <a:gd name="T0" fmla="*/ 37 w 74"/>
                  <a:gd name="T1" fmla="*/ 73 h 73"/>
                  <a:gd name="T2" fmla="*/ 0 w 74"/>
                  <a:gd name="T3" fmla="*/ 36 h 73"/>
                  <a:gd name="T4" fmla="*/ 37 w 74"/>
                  <a:gd name="T5" fmla="*/ 0 h 73"/>
                  <a:gd name="T6" fmla="*/ 74 w 74"/>
                  <a:gd name="T7" fmla="*/ 36 h 73"/>
                  <a:gd name="T8" fmla="*/ 37 w 74"/>
                  <a:gd name="T9" fmla="*/ 73 h 73"/>
                  <a:gd name="T10" fmla="*/ 37 w 74"/>
                  <a:gd name="T11" fmla="*/ 5 h 73"/>
                  <a:gd name="T12" fmla="*/ 5 w 74"/>
                  <a:gd name="T13" fmla="*/ 36 h 73"/>
                  <a:gd name="T14" fmla="*/ 37 w 74"/>
                  <a:gd name="T15" fmla="*/ 68 h 73"/>
                  <a:gd name="T16" fmla="*/ 68 w 74"/>
                  <a:gd name="T17" fmla="*/ 36 h 73"/>
                  <a:gd name="T18" fmla="*/ 37 w 74"/>
                  <a:gd name="T19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3">
                    <a:moveTo>
                      <a:pt x="37" y="73"/>
                    </a:moveTo>
                    <a:cubicBezTo>
                      <a:pt x="17" y="73"/>
                      <a:pt x="0" y="56"/>
                      <a:pt x="0" y="36"/>
                    </a:cubicBezTo>
                    <a:cubicBezTo>
                      <a:pt x="0" y="16"/>
                      <a:pt x="17" y="0"/>
                      <a:pt x="37" y="0"/>
                    </a:cubicBezTo>
                    <a:cubicBezTo>
                      <a:pt x="57" y="0"/>
                      <a:pt x="74" y="16"/>
                      <a:pt x="74" y="36"/>
                    </a:cubicBezTo>
                    <a:cubicBezTo>
                      <a:pt x="74" y="56"/>
                      <a:pt x="57" y="73"/>
                      <a:pt x="37" y="73"/>
                    </a:cubicBezTo>
                    <a:close/>
                    <a:moveTo>
                      <a:pt x="37" y="5"/>
                    </a:moveTo>
                    <a:cubicBezTo>
                      <a:pt x="20" y="5"/>
                      <a:pt x="5" y="19"/>
                      <a:pt x="5" y="36"/>
                    </a:cubicBezTo>
                    <a:cubicBezTo>
                      <a:pt x="5" y="54"/>
                      <a:pt x="20" y="68"/>
                      <a:pt x="37" y="68"/>
                    </a:cubicBezTo>
                    <a:cubicBezTo>
                      <a:pt x="54" y="68"/>
                      <a:pt x="68" y="54"/>
                      <a:pt x="68" y="36"/>
                    </a:cubicBezTo>
                    <a:cubicBezTo>
                      <a:pt x="68" y="19"/>
                      <a:pt x="54" y="5"/>
                      <a:pt x="3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149" name="Freeform 270"/>
            <p:cNvSpPr>
              <a:spLocks/>
            </p:cNvSpPr>
            <p:nvPr/>
          </p:nvSpPr>
          <p:spPr bwMode="auto">
            <a:xfrm>
              <a:off x="2491556" y="3066349"/>
              <a:ext cx="126415" cy="155466"/>
            </a:xfrm>
            <a:custGeom>
              <a:avLst/>
              <a:gdLst>
                <a:gd name="T0" fmla="*/ 61 w 68"/>
                <a:gd name="T1" fmla="*/ 0 h 84"/>
                <a:gd name="T2" fmla="*/ 6 w 68"/>
                <a:gd name="T3" fmla="*/ 0 h 84"/>
                <a:gd name="T4" fmla="*/ 0 w 68"/>
                <a:gd name="T5" fmla="*/ 7 h 84"/>
                <a:gd name="T6" fmla="*/ 0 w 68"/>
                <a:gd name="T7" fmla="*/ 11 h 84"/>
                <a:gd name="T8" fmla="*/ 10 w 68"/>
                <a:gd name="T9" fmla="*/ 11 h 84"/>
                <a:gd name="T10" fmla="*/ 19 w 68"/>
                <a:gd name="T11" fmla="*/ 20 h 84"/>
                <a:gd name="T12" fmla="*/ 10 w 68"/>
                <a:gd name="T13" fmla="*/ 30 h 84"/>
                <a:gd name="T14" fmla="*/ 0 w 68"/>
                <a:gd name="T15" fmla="*/ 30 h 84"/>
                <a:gd name="T16" fmla="*/ 0 w 68"/>
                <a:gd name="T17" fmla="*/ 33 h 84"/>
                <a:gd name="T18" fmla="*/ 10 w 68"/>
                <a:gd name="T19" fmla="*/ 33 h 84"/>
                <a:gd name="T20" fmla="*/ 19 w 68"/>
                <a:gd name="T21" fmla="*/ 42 h 84"/>
                <a:gd name="T22" fmla="*/ 10 w 68"/>
                <a:gd name="T23" fmla="*/ 52 h 84"/>
                <a:gd name="T24" fmla="*/ 0 w 68"/>
                <a:gd name="T25" fmla="*/ 52 h 84"/>
                <a:gd name="T26" fmla="*/ 0 w 68"/>
                <a:gd name="T27" fmla="*/ 55 h 84"/>
                <a:gd name="T28" fmla="*/ 10 w 68"/>
                <a:gd name="T29" fmla="*/ 55 h 84"/>
                <a:gd name="T30" fmla="*/ 19 w 68"/>
                <a:gd name="T31" fmla="*/ 65 h 84"/>
                <a:gd name="T32" fmla="*/ 10 w 68"/>
                <a:gd name="T33" fmla="*/ 74 h 84"/>
                <a:gd name="T34" fmla="*/ 0 w 68"/>
                <a:gd name="T35" fmla="*/ 74 h 84"/>
                <a:gd name="T36" fmla="*/ 0 w 68"/>
                <a:gd name="T37" fmla="*/ 77 h 84"/>
                <a:gd name="T38" fmla="*/ 6 w 68"/>
                <a:gd name="T39" fmla="*/ 84 h 84"/>
                <a:gd name="T40" fmla="*/ 61 w 68"/>
                <a:gd name="T41" fmla="*/ 84 h 84"/>
                <a:gd name="T42" fmla="*/ 68 w 68"/>
                <a:gd name="T43" fmla="*/ 77 h 84"/>
                <a:gd name="T44" fmla="*/ 68 w 68"/>
                <a:gd name="T45" fmla="*/ 7 h 84"/>
                <a:gd name="T46" fmla="*/ 61 w 68"/>
                <a:gd name="T4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84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11"/>
                    <a:pt x="19" y="15"/>
                    <a:pt x="19" y="20"/>
                  </a:cubicBezTo>
                  <a:cubicBezTo>
                    <a:pt x="19" y="26"/>
                    <a:pt x="15" y="30"/>
                    <a:pt x="1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5" y="33"/>
                    <a:pt x="19" y="37"/>
                    <a:pt x="19" y="42"/>
                  </a:cubicBezTo>
                  <a:cubicBezTo>
                    <a:pt x="19" y="48"/>
                    <a:pt x="15" y="52"/>
                    <a:pt x="1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5" y="55"/>
                    <a:pt x="19" y="59"/>
                    <a:pt x="19" y="65"/>
                  </a:cubicBezTo>
                  <a:cubicBezTo>
                    <a:pt x="19" y="70"/>
                    <a:pt x="15" y="74"/>
                    <a:pt x="1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1"/>
                    <a:pt x="3" y="84"/>
                    <a:pt x="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5" y="84"/>
                    <a:pt x="68" y="81"/>
                    <a:pt x="68" y="7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3"/>
                    <a:pt x="65" y="0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0" name="Freeform 271"/>
            <p:cNvSpPr>
              <a:spLocks/>
            </p:cNvSpPr>
            <p:nvPr/>
          </p:nvSpPr>
          <p:spPr bwMode="auto">
            <a:xfrm>
              <a:off x="2472712" y="3093830"/>
              <a:ext cx="47111" cy="18844"/>
            </a:xfrm>
            <a:custGeom>
              <a:avLst/>
              <a:gdLst>
                <a:gd name="T0" fmla="*/ 25 w 25"/>
                <a:gd name="T1" fmla="*/ 5 h 10"/>
                <a:gd name="T2" fmla="*/ 20 w 25"/>
                <a:gd name="T3" fmla="*/ 10 h 10"/>
                <a:gd name="T4" fmla="*/ 5 w 25"/>
                <a:gd name="T5" fmla="*/ 10 h 10"/>
                <a:gd name="T6" fmla="*/ 0 w 25"/>
                <a:gd name="T7" fmla="*/ 5 h 10"/>
                <a:gd name="T8" fmla="*/ 0 w 25"/>
                <a:gd name="T9" fmla="*/ 5 h 10"/>
                <a:gd name="T10" fmla="*/ 5 w 25"/>
                <a:gd name="T11" fmla="*/ 0 h 10"/>
                <a:gd name="T12" fmla="*/ 20 w 25"/>
                <a:gd name="T13" fmla="*/ 0 h 10"/>
                <a:gd name="T14" fmla="*/ 25 w 25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5" y="5"/>
                  </a:moveTo>
                  <a:cubicBezTo>
                    <a:pt x="25" y="8"/>
                    <a:pt x="23" y="10"/>
                    <a:pt x="2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1" name="Freeform 272"/>
            <p:cNvSpPr>
              <a:spLocks/>
            </p:cNvSpPr>
            <p:nvPr/>
          </p:nvSpPr>
          <p:spPr bwMode="auto">
            <a:xfrm>
              <a:off x="2472712" y="3134660"/>
              <a:ext cx="47111" cy="18844"/>
            </a:xfrm>
            <a:custGeom>
              <a:avLst/>
              <a:gdLst>
                <a:gd name="T0" fmla="*/ 25 w 25"/>
                <a:gd name="T1" fmla="*/ 5 h 10"/>
                <a:gd name="T2" fmla="*/ 20 w 25"/>
                <a:gd name="T3" fmla="*/ 10 h 10"/>
                <a:gd name="T4" fmla="*/ 5 w 25"/>
                <a:gd name="T5" fmla="*/ 10 h 10"/>
                <a:gd name="T6" fmla="*/ 0 w 25"/>
                <a:gd name="T7" fmla="*/ 5 h 10"/>
                <a:gd name="T8" fmla="*/ 0 w 25"/>
                <a:gd name="T9" fmla="*/ 5 h 10"/>
                <a:gd name="T10" fmla="*/ 5 w 25"/>
                <a:gd name="T11" fmla="*/ 0 h 10"/>
                <a:gd name="T12" fmla="*/ 20 w 25"/>
                <a:gd name="T13" fmla="*/ 0 h 10"/>
                <a:gd name="T14" fmla="*/ 25 w 25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">
                  <a:moveTo>
                    <a:pt x="25" y="5"/>
                  </a:moveTo>
                  <a:cubicBezTo>
                    <a:pt x="25" y="8"/>
                    <a:pt x="23" y="10"/>
                    <a:pt x="2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2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2" name="Freeform 273"/>
            <p:cNvSpPr>
              <a:spLocks/>
            </p:cNvSpPr>
            <p:nvPr/>
          </p:nvSpPr>
          <p:spPr bwMode="auto">
            <a:xfrm>
              <a:off x="2472712" y="3175489"/>
              <a:ext cx="47111" cy="20415"/>
            </a:xfrm>
            <a:custGeom>
              <a:avLst/>
              <a:gdLst>
                <a:gd name="T0" fmla="*/ 25 w 25"/>
                <a:gd name="T1" fmla="*/ 5 h 11"/>
                <a:gd name="T2" fmla="*/ 20 w 25"/>
                <a:gd name="T3" fmla="*/ 11 h 11"/>
                <a:gd name="T4" fmla="*/ 5 w 25"/>
                <a:gd name="T5" fmla="*/ 11 h 11"/>
                <a:gd name="T6" fmla="*/ 0 w 25"/>
                <a:gd name="T7" fmla="*/ 5 h 11"/>
                <a:gd name="T8" fmla="*/ 0 w 25"/>
                <a:gd name="T9" fmla="*/ 5 h 11"/>
                <a:gd name="T10" fmla="*/ 5 w 25"/>
                <a:gd name="T11" fmla="*/ 0 h 11"/>
                <a:gd name="T12" fmla="*/ 20 w 25"/>
                <a:gd name="T13" fmla="*/ 0 h 11"/>
                <a:gd name="T14" fmla="*/ 25 w 25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25" y="5"/>
                  </a:moveTo>
                  <a:cubicBezTo>
                    <a:pt x="25" y="8"/>
                    <a:pt x="23" y="11"/>
                    <a:pt x="2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5" y="3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3" name="Freeform 274"/>
            <p:cNvSpPr>
              <a:spLocks noEditPoints="1"/>
            </p:cNvSpPr>
            <p:nvPr/>
          </p:nvSpPr>
          <p:spPr bwMode="auto">
            <a:xfrm>
              <a:off x="4252720" y="3506051"/>
              <a:ext cx="140548" cy="131911"/>
            </a:xfrm>
            <a:custGeom>
              <a:avLst/>
              <a:gdLst>
                <a:gd name="T0" fmla="*/ 75 w 76"/>
                <a:gd name="T1" fmla="*/ 6 h 71"/>
                <a:gd name="T2" fmla="*/ 75 w 76"/>
                <a:gd name="T3" fmla="*/ 6 h 71"/>
                <a:gd name="T4" fmla="*/ 23 w 76"/>
                <a:gd name="T5" fmla="*/ 0 h 71"/>
                <a:gd name="T6" fmla="*/ 23 w 76"/>
                <a:gd name="T7" fmla="*/ 0 h 71"/>
                <a:gd name="T8" fmla="*/ 23 w 76"/>
                <a:gd name="T9" fmla="*/ 0 h 71"/>
                <a:gd name="T10" fmla="*/ 17 w 76"/>
                <a:gd name="T11" fmla="*/ 53 h 71"/>
                <a:gd name="T12" fmla="*/ 8 w 76"/>
                <a:gd name="T13" fmla="*/ 53 h 71"/>
                <a:gd name="T14" fmla="*/ 1 w 76"/>
                <a:gd name="T15" fmla="*/ 62 h 71"/>
                <a:gd name="T16" fmla="*/ 12 w 76"/>
                <a:gd name="T17" fmla="*/ 64 h 71"/>
                <a:gd name="T18" fmla="*/ 18 w 76"/>
                <a:gd name="T19" fmla="*/ 58 h 71"/>
                <a:gd name="T20" fmla="*/ 19 w 76"/>
                <a:gd name="T21" fmla="*/ 58 h 71"/>
                <a:gd name="T22" fmla="*/ 23 w 76"/>
                <a:gd name="T23" fmla="*/ 20 h 71"/>
                <a:gd name="T24" fmla="*/ 71 w 76"/>
                <a:gd name="T25" fmla="*/ 26 h 71"/>
                <a:gd name="T26" fmla="*/ 68 w 76"/>
                <a:gd name="T27" fmla="*/ 59 h 71"/>
                <a:gd name="T28" fmla="*/ 58 w 76"/>
                <a:gd name="T29" fmla="*/ 58 h 71"/>
                <a:gd name="T30" fmla="*/ 52 w 76"/>
                <a:gd name="T31" fmla="*/ 67 h 71"/>
                <a:gd name="T32" fmla="*/ 63 w 76"/>
                <a:gd name="T33" fmla="*/ 69 h 71"/>
                <a:gd name="T34" fmla="*/ 69 w 76"/>
                <a:gd name="T35" fmla="*/ 63 h 71"/>
                <a:gd name="T36" fmla="*/ 69 w 76"/>
                <a:gd name="T37" fmla="*/ 63 h 71"/>
                <a:gd name="T38" fmla="*/ 76 w 76"/>
                <a:gd name="T39" fmla="*/ 6 h 71"/>
                <a:gd name="T40" fmla="*/ 75 w 76"/>
                <a:gd name="T41" fmla="*/ 6 h 71"/>
                <a:gd name="T42" fmla="*/ 72 w 76"/>
                <a:gd name="T43" fmla="*/ 17 h 71"/>
                <a:gd name="T44" fmla="*/ 24 w 76"/>
                <a:gd name="T45" fmla="*/ 12 h 71"/>
                <a:gd name="T46" fmla="*/ 24 w 76"/>
                <a:gd name="T47" fmla="*/ 9 h 71"/>
                <a:gd name="T48" fmla="*/ 73 w 76"/>
                <a:gd name="T49" fmla="*/ 14 h 71"/>
                <a:gd name="T50" fmla="*/ 72 w 76"/>
                <a:gd name="T5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71">
                  <a:moveTo>
                    <a:pt x="75" y="6"/>
                  </a:moveTo>
                  <a:cubicBezTo>
                    <a:pt x="75" y="6"/>
                    <a:pt x="75" y="6"/>
                    <a:pt x="75" y="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5" y="52"/>
                    <a:pt x="11" y="51"/>
                    <a:pt x="8" y="53"/>
                  </a:cubicBezTo>
                  <a:cubicBezTo>
                    <a:pt x="3" y="55"/>
                    <a:pt x="0" y="59"/>
                    <a:pt x="1" y="62"/>
                  </a:cubicBezTo>
                  <a:cubicBezTo>
                    <a:pt x="2" y="65"/>
                    <a:pt x="7" y="66"/>
                    <a:pt x="12" y="64"/>
                  </a:cubicBezTo>
                  <a:cubicBezTo>
                    <a:pt x="15" y="63"/>
                    <a:pt x="18" y="60"/>
                    <a:pt x="18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7"/>
                    <a:pt x="62" y="57"/>
                    <a:pt x="58" y="58"/>
                  </a:cubicBezTo>
                  <a:cubicBezTo>
                    <a:pt x="54" y="60"/>
                    <a:pt x="51" y="64"/>
                    <a:pt x="52" y="67"/>
                  </a:cubicBezTo>
                  <a:cubicBezTo>
                    <a:pt x="53" y="70"/>
                    <a:pt x="58" y="71"/>
                    <a:pt x="63" y="69"/>
                  </a:cubicBezTo>
                  <a:cubicBezTo>
                    <a:pt x="66" y="68"/>
                    <a:pt x="69" y="66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6" y="6"/>
                    <a:pt x="76" y="6"/>
                    <a:pt x="76" y="6"/>
                  </a:cubicBezTo>
                  <a:lnTo>
                    <a:pt x="75" y="6"/>
                  </a:lnTo>
                  <a:close/>
                  <a:moveTo>
                    <a:pt x="72" y="17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73" y="14"/>
                    <a:pt x="73" y="14"/>
                    <a:pt x="73" y="14"/>
                  </a:cubicBezTo>
                  <a:lnTo>
                    <a:pt x="72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4" name="Freeform 275"/>
            <p:cNvSpPr>
              <a:spLocks noEditPoints="1"/>
            </p:cNvSpPr>
            <p:nvPr/>
          </p:nvSpPr>
          <p:spPr bwMode="auto">
            <a:xfrm>
              <a:off x="3580997" y="2249367"/>
              <a:ext cx="184518" cy="240266"/>
            </a:xfrm>
            <a:custGeom>
              <a:avLst/>
              <a:gdLst>
                <a:gd name="T0" fmla="*/ 90 w 99"/>
                <a:gd name="T1" fmla="*/ 0 h 129"/>
                <a:gd name="T2" fmla="*/ 9 w 99"/>
                <a:gd name="T3" fmla="*/ 0 h 129"/>
                <a:gd name="T4" fmla="*/ 0 w 99"/>
                <a:gd name="T5" fmla="*/ 9 h 129"/>
                <a:gd name="T6" fmla="*/ 0 w 99"/>
                <a:gd name="T7" fmla="*/ 120 h 129"/>
                <a:gd name="T8" fmla="*/ 9 w 99"/>
                <a:gd name="T9" fmla="*/ 129 h 129"/>
                <a:gd name="T10" fmla="*/ 90 w 99"/>
                <a:gd name="T11" fmla="*/ 129 h 129"/>
                <a:gd name="T12" fmla="*/ 99 w 99"/>
                <a:gd name="T13" fmla="*/ 120 h 129"/>
                <a:gd name="T14" fmla="*/ 99 w 99"/>
                <a:gd name="T15" fmla="*/ 9 h 129"/>
                <a:gd name="T16" fmla="*/ 90 w 99"/>
                <a:gd name="T17" fmla="*/ 0 h 129"/>
                <a:gd name="T18" fmla="*/ 48 w 99"/>
                <a:gd name="T19" fmla="*/ 125 h 129"/>
                <a:gd name="T20" fmla="*/ 45 w 99"/>
                <a:gd name="T21" fmla="*/ 122 h 129"/>
                <a:gd name="T22" fmla="*/ 48 w 99"/>
                <a:gd name="T23" fmla="*/ 118 h 129"/>
                <a:gd name="T24" fmla="*/ 51 w 99"/>
                <a:gd name="T25" fmla="*/ 122 h 129"/>
                <a:gd name="T26" fmla="*/ 48 w 99"/>
                <a:gd name="T27" fmla="*/ 125 h 129"/>
                <a:gd name="T28" fmla="*/ 87 w 99"/>
                <a:gd name="T29" fmla="*/ 113 h 129"/>
                <a:gd name="T30" fmla="*/ 85 w 99"/>
                <a:gd name="T31" fmla="*/ 115 h 129"/>
                <a:gd name="T32" fmla="*/ 14 w 99"/>
                <a:gd name="T33" fmla="*/ 115 h 129"/>
                <a:gd name="T34" fmla="*/ 12 w 99"/>
                <a:gd name="T35" fmla="*/ 113 h 129"/>
                <a:gd name="T36" fmla="*/ 12 w 99"/>
                <a:gd name="T37" fmla="*/ 15 h 129"/>
                <a:gd name="T38" fmla="*/ 14 w 99"/>
                <a:gd name="T39" fmla="*/ 13 h 129"/>
                <a:gd name="T40" fmla="*/ 85 w 99"/>
                <a:gd name="T41" fmla="*/ 13 h 129"/>
                <a:gd name="T42" fmla="*/ 87 w 99"/>
                <a:gd name="T43" fmla="*/ 15 h 129"/>
                <a:gd name="T44" fmla="*/ 87 w 99"/>
                <a:gd name="T45" fmla="*/ 1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9" h="129">
                  <a:moveTo>
                    <a:pt x="9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5" y="129"/>
                    <a:pt x="99" y="125"/>
                    <a:pt x="99" y="12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4"/>
                    <a:pt x="95" y="0"/>
                    <a:pt x="90" y="0"/>
                  </a:cubicBezTo>
                  <a:close/>
                  <a:moveTo>
                    <a:pt x="48" y="125"/>
                  </a:moveTo>
                  <a:cubicBezTo>
                    <a:pt x="46" y="125"/>
                    <a:pt x="45" y="123"/>
                    <a:pt x="45" y="122"/>
                  </a:cubicBezTo>
                  <a:cubicBezTo>
                    <a:pt x="45" y="120"/>
                    <a:pt x="46" y="118"/>
                    <a:pt x="48" y="118"/>
                  </a:cubicBezTo>
                  <a:cubicBezTo>
                    <a:pt x="50" y="118"/>
                    <a:pt x="51" y="120"/>
                    <a:pt x="51" y="122"/>
                  </a:cubicBezTo>
                  <a:cubicBezTo>
                    <a:pt x="51" y="123"/>
                    <a:pt x="50" y="125"/>
                    <a:pt x="48" y="125"/>
                  </a:cubicBezTo>
                  <a:close/>
                  <a:moveTo>
                    <a:pt x="87" y="113"/>
                  </a:moveTo>
                  <a:cubicBezTo>
                    <a:pt x="87" y="114"/>
                    <a:pt x="86" y="115"/>
                    <a:pt x="85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3" y="115"/>
                    <a:pt x="12" y="114"/>
                    <a:pt x="12" y="113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6" y="13"/>
                    <a:pt x="87" y="14"/>
                    <a:pt x="87" y="15"/>
                  </a:cubicBezTo>
                  <a:lnTo>
                    <a:pt x="87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5" name="Freeform 277"/>
            <p:cNvSpPr>
              <a:spLocks noEditPoints="1"/>
            </p:cNvSpPr>
            <p:nvPr/>
          </p:nvSpPr>
          <p:spPr bwMode="auto">
            <a:xfrm>
              <a:off x="3586844" y="4346711"/>
              <a:ext cx="85110" cy="87979"/>
            </a:xfrm>
            <a:custGeom>
              <a:avLst/>
              <a:gdLst>
                <a:gd name="T0" fmla="*/ 38 w 38"/>
                <a:gd name="T1" fmla="*/ 19 h 39"/>
                <a:gd name="T2" fmla="*/ 0 w 38"/>
                <a:gd name="T3" fmla="*/ 19 h 39"/>
                <a:gd name="T4" fmla="*/ 3 w 38"/>
                <a:gd name="T5" fmla="*/ 30 h 39"/>
                <a:gd name="T6" fmla="*/ 19 w 38"/>
                <a:gd name="T7" fmla="*/ 39 h 39"/>
                <a:gd name="T8" fmla="*/ 35 w 38"/>
                <a:gd name="T9" fmla="*/ 30 h 39"/>
                <a:gd name="T10" fmla="*/ 33 w 38"/>
                <a:gd name="T11" fmla="*/ 19 h 39"/>
                <a:gd name="T12" fmla="*/ 35 w 38"/>
                <a:gd name="T13" fmla="*/ 11 h 39"/>
                <a:gd name="T14" fmla="*/ 32 w 38"/>
                <a:gd name="T15" fmla="*/ 19 h 39"/>
                <a:gd name="T16" fmla="*/ 25 w 38"/>
                <a:gd name="T17" fmla="*/ 11 h 39"/>
                <a:gd name="T18" fmla="*/ 32 w 38"/>
                <a:gd name="T19" fmla="*/ 19 h 39"/>
                <a:gd name="T20" fmla="*/ 14 w 38"/>
                <a:gd name="T21" fmla="*/ 11 h 39"/>
                <a:gd name="T22" fmla="*/ 25 w 38"/>
                <a:gd name="T23" fmla="*/ 19 h 39"/>
                <a:gd name="T24" fmla="*/ 25 w 38"/>
                <a:gd name="T25" fmla="*/ 21 h 39"/>
                <a:gd name="T26" fmla="*/ 15 w 38"/>
                <a:gd name="T27" fmla="*/ 29 h 39"/>
                <a:gd name="T28" fmla="*/ 25 w 38"/>
                <a:gd name="T29" fmla="*/ 21 h 39"/>
                <a:gd name="T30" fmla="*/ 22 w 38"/>
                <a:gd name="T31" fmla="*/ 2 h 39"/>
                <a:gd name="T32" fmla="*/ 25 w 38"/>
                <a:gd name="T33" fmla="*/ 10 h 39"/>
                <a:gd name="T34" fmla="*/ 15 w 38"/>
                <a:gd name="T35" fmla="*/ 10 h 39"/>
                <a:gd name="T36" fmla="*/ 24 w 38"/>
                <a:gd name="T37" fmla="*/ 10 h 39"/>
                <a:gd name="T38" fmla="*/ 13 w 38"/>
                <a:gd name="T39" fmla="*/ 10 h 39"/>
                <a:gd name="T40" fmla="*/ 16 w 38"/>
                <a:gd name="T41" fmla="*/ 2 h 39"/>
                <a:gd name="T42" fmla="*/ 12 w 38"/>
                <a:gd name="T43" fmla="*/ 19 h 39"/>
                <a:gd name="T44" fmla="*/ 8 w 38"/>
                <a:gd name="T45" fmla="*/ 11 h 39"/>
                <a:gd name="T46" fmla="*/ 5 w 38"/>
                <a:gd name="T47" fmla="*/ 19 h 39"/>
                <a:gd name="T48" fmla="*/ 3 w 38"/>
                <a:gd name="T49" fmla="*/ 11 h 39"/>
                <a:gd name="T50" fmla="*/ 5 w 38"/>
                <a:gd name="T51" fmla="*/ 19 h 39"/>
                <a:gd name="T52" fmla="*/ 7 w 38"/>
                <a:gd name="T53" fmla="*/ 29 h 39"/>
                <a:gd name="T54" fmla="*/ 1 w 38"/>
                <a:gd name="T55" fmla="*/ 21 h 39"/>
                <a:gd name="T56" fmla="*/ 7 w 38"/>
                <a:gd name="T57" fmla="*/ 21 h 39"/>
                <a:gd name="T58" fmla="*/ 13 w 38"/>
                <a:gd name="T59" fmla="*/ 29 h 39"/>
                <a:gd name="T60" fmla="*/ 7 w 38"/>
                <a:gd name="T61" fmla="*/ 21 h 39"/>
                <a:gd name="T62" fmla="*/ 16 w 38"/>
                <a:gd name="T63" fmla="*/ 37 h 39"/>
                <a:gd name="T64" fmla="*/ 14 w 38"/>
                <a:gd name="T65" fmla="*/ 30 h 39"/>
                <a:gd name="T66" fmla="*/ 23 w 38"/>
                <a:gd name="T67" fmla="*/ 30 h 39"/>
                <a:gd name="T68" fmla="*/ 15 w 38"/>
                <a:gd name="T69" fmla="*/ 30 h 39"/>
                <a:gd name="T70" fmla="*/ 25 w 38"/>
                <a:gd name="T71" fmla="*/ 30 h 39"/>
                <a:gd name="T72" fmla="*/ 22 w 38"/>
                <a:gd name="T73" fmla="*/ 37 h 39"/>
                <a:gd name="T74" fmla="*/ 26 w 38"/>
                <a:gd name="T75" fmla="*/ 21 h 39"/>
                <a:gd name="T76" fmla="*/ 30 w 38"/>
                <a:gd name="T77" fmla="*/ 29 h 39"/>
                <a:gd name="T78" fmla="*/ 33 w 38"/>
                <a:gd name="T79" fmla="*/ 21 h 39"/>
                <a:gd name="T80" fmla="*/ 34 w 38"/>
                <a:gd name="T81" fmla="*/ 29 h 39"/>
                <a:gd name="T82" fmla="*/ 33 w 38"/>
                <a:gd name="T83" fmla="*/ 21 h 39"/>
                <a:gd name="T84" fmla="*/ 31 w 38"/>
                <a:gd name="T85" fmla="*/ 10 h 39"/>
                <a:gd name="T86" fmla="*/ 34 w 38"/>
                <a:gd name="T87" fmla="*/ 10 h 39"/>
                <a:gd name="T88" fmla="*/ 7 w 38"/>
                <a:gd name="T89" fmla="*/ 10 h 39"/>
                <a:gd name="T90" fmla="*/ 11 w 38"/>
                <a:gd name="T91" fmla="*/ 3 h 39"/>
                <a:gd name="T92" fmla="*/ 8 w 38"/>
                <a:gd name="T93" fmla="*/ 30 h 39"/>
                <a:gd name="T94" fmla="*/ 5 w 38"/>
                <a:gd name="T95" fmla="*/ 30 h 39"/>
                <a:gd name="T96" fmla="*/ 31 w 38"/>
                <a:gd name="T97" fmla="*/ 30 h 39"/>
                <a:gd name="T98" fmla="*/ 27 w 38"/>
                <a:gd name="T9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39">
                  <a:moveTo>
                    <a:pt x="35" y="30"/>
                  </a:moveTo>
                  <a:cubicBezTo>
                    <a:pt x="37" y="27"/>
                    <a:pt x="38" y="23"/>
                    <a:pt x="38" y="19"/>
                  </a:cubicBezTo>
                  <a:cubicBezTo>
                    <a:pt x="38" y="9"/>
                    <a:pt x="3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3"/>
                    <a:pt x="1" y="27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7" y="35"/>
                    <a:pt x="13" y="39"/>
                    <a:pt x="19" y="39"/>
                  </a:cubicBezTo>
                  <a:cubicBezTo>
                    <a:pt x="26" y="39"/>
                    <a:pt x="32" y="35"/>
                    <a:pt x="35" y="30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37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6"/>
                    <a:pt x="33" y="14"/>
                    <a:pt x="32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3"/>
                    <a:pt x="37" y="16"/>
                    <a:pt x="37" y="19"/>
                  </a:cubicBezTo>
                  <a:close/>
                  <a:moveTo>
                    <a:pt x="32" y="19"/>
                  </a:moveTo>
                  <a:cubicBezTo>
                    <a:pt x="26" y="19"/>
                    <a:pt x="26" y="19"/>
                    <a:pt x="26" y="19"/>
                  </a:cubicBezTo>
                  <a:cubicBezTo>
                    <a:pt x="26" y="16"/>
                    <a:pt x="26" y="14"/>
                    <a:pt x="2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1" y="14"/>
                    <a:pt x="32" y="16"/>
                    <a:pt x="32" y="19"/>
                  </a:cubicBezTo>
                  <a:close/>
                  <a:moveTo>
                    <a:pt x="14" y="19"/>
                  </a:moveTo>
                  <a:cubicBezTo>
                    <a:pt x="14" y="16"/>
                    <a:pt x="14" y="14"/>
                    <a:pt x="1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5" y="16"/>
                    <a:pt x="25" y="19"/>
                  </a:cubicBezTo>
                  <a:lnTo>
                    <a:pt x="14" y="19"/>
                  </a:lnTo>
                  <a:close/>
                  <a:moveTo>
                    <a:pt x="25" y="21"/>
                  </a:moveTo>
                  <a:cubicBezTo>
                    <a:pt x="24" y="24"/>
                    <a:pt x="24" y="27"/>
                    <a:pt x="2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4" y="21"/>
                  </a:cubicBezTo>
                  <a:lnTo>
                    <a:pt x="25" y="21"/>
                  </a:lnTo>
                  <a:close/>
                  <a:moveTo>
                    <a:pt x="25" y="10"/>
                  </a:moveTo>
                  <a:cubicBezTo>
                    <a:pt x="24" y="7"/>
                    <a:pt x="23" y="4"/>
                    <a:pt x="22" y="2"/>
                  </a:cubicBezTo>
                  <a:cubicBezTo>
                    <a:pt x="25" y="3"/>
                    <a:pt x="28" y="6"/>
                    <a:pt x="30" y="10"/>
                  </a:cubicBezTo>
                  <a:lnTo>
                    <a:pt x="25" y="10"/>
                  </a:lnTo>
                  <a:close/>
                  <a:moveTo>
                    <a:pt x="24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6" y="5"/>
                    <a:pt x="17" y="2"/>
                    <a:pt x="19" y="2"/>
                  </a:cubicBezTo>
                  <a:cubicBezTo>
                    <a:pt x="21" y="2"/>
                    <a:pt x="23" y="5"/>
                    <a:pt x="24" y="10"/>
                  </a:cubicBezTo>
                  <a:close/>
                  <a:moveTo>
                    <a:pt x="16" y="2"/>
                  </a:moveTo>
                  <a:cubicBezTo>
                    <a:pt x="15" y="4"/>
                    <a:pt x="14" y="7"/>
                    <a:pt x="13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6"/>
                    <a:pt x="13" y="3"/>
                    <a:pt x="16" y="2"/>
                  </a:cubicBezTo>
                  <a:close/>
                  <a:moveTo>
                    <a:pt x="13" y="11"/>
                  </a:moveTo>
                  <a:cubicBezTo>
                    <a:pt x="13" y="14"/>
                    <a:pt x="12" y="17"/>
                    <a:pt x="12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6"/>
                    <a:pt x="7" y="14"/>
                    <a:pt x="8" y="11"/>
                  </a:cubicBezTo>
                  <a:lnTo>
                    <a:pt x="13" y="11"/>
                  </a:lnTo>
                  <a:close/>
                  <a:moveTo>
                    <a:pt x="5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6"/>
                    <a:pt x="2" y="14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4"/>
                    <a:pt x="5" y="16"/>
                    <a:pt x="5" y="19"/>
                  </a:cubicBezTo>
                  <a:close/>
                  <a:moveTo>
                    <a:pt x="5" y="21"/>
                  </a:moveTo>
                  <a:cubicBezTo>
                    <a:pt x="5" y="24"/>
                    <a:pt x="6" y="27"/>
                    <a:pt x="7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7"/>
                    <a:pt x="2" y="24"/>
                    <a:pt x="1" y="21"/>
                  </a:cubicBezTo>
                  <a:lnTo>
                    <a:pt x="5" y="21"/>
                  </a:lnTo>
                  <a:close/>
                  <a:moveTo>
                    <a:pt x="7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2" y="24"/>
                    <a:pt x="13" y="26"/>
                    <a:pt x="13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27"/>
                    <a:pt x="7" y="24"/>
                    <a:pt x="7" y="21"/>
                  </a:cubicBezTo>
                  <a:close/>
                  <a:moveTo>
                    <a:pt x="14" y="30"/>
                  </a:moveTo>
                  <a:cubicBezTo>
                    <a:pt x="14" y="33"/>
                    <a:pt x="15" y="35"/>
                    <a:pt x="16" y="37"/>
                  </a:cubicBezTo>
                  <a:cubicBezTo>
                    <a:pt x="13" y="36"/>
                    <a:pt x="11" y="33"/>
                    <a:pt x="9" y="30"/>
                  </a:cubicBezTo>
                  <a:lnTo>
                    <a:pt x="14" y="30"/>
                  </a:lnTo>
                  <a:close/>
                  <a:moveTo>
                    <a:pt x="15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2" y="35"/>
                    <a:pt x="21" y="37"/>
                    <a:pt x="19" y="37"/>
                  </a:cubicBezTo>
                  <a:cubicBezTo>
                    <a:pt x="18" y="37"/>
                    <a:pt x="16" y="35"/>
                    <a:pt x="15" y="30"/>
                  </a:cubicBezTo>
                  <a:close/>
                  <a:moveTo>
                    <a:pt x="22" y="37"/>
                  </a:moveTo>
                  <a:cubicBezTo>
                    <a:pt x="23" y="35"/>
                    <a:pt x="24" y="33"/>
                    <a:pt x="25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33"/>
                    <a:pt x="25" y="36"/>
                    <a:pt x="22" y="37"/>
                  </a:cubicBezTo>
                  <a:close/>
                  <a:moveTo>
                    <a:pt x="25" y="29"/>
                  </a:moveTo>
                  <a:cubicBezTo>
                    <a:pt x="26" y="26"/>
                    <a:pt x="26" y="24"/>
                    <a:pt x="26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4"/>
                    <a:pt x="31" y="26"/>
                    <a:pt x="30" y="29"/>
                  </a:cubicBezTo>
                  <a:lnTo>
                    <a:pt x="25" y="29"/>
                  </a:lnTo>
                  <a:close/>
                  <a:moveTo>
                    <a:pt x="33" y="21"/>
                  </a:moveTo>
                  <a:cubicBezTo>
                    <a:pt x="37" y="21"/>
                    <a:pt x="37" y="21"/>
                    <a:pt x="37" y="21"/>
                  </a:cubicBezTo>
                  <a:cubicBezTo>
                    <a:pt x="37" y="24"/>
                    <a:pt x="36" y="26"/>
                    <a:pt x="34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6"/>
                    <a:pt x="33" y="24"/>
                    <a:pt x="33" y="21"/>
                  </a:cubicBezTo>
                  <a:close/>
                  <a:moveTo>
                    <a:pt x="34" y="10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0" y="7"/>
                    <a:pt x="29" y="5"/>
                    <a:pt x="27" y="3"/>
                  </a:cubicBezTo>
                  <a:cubicBezTo>
                    <a:pt x="30" y="5"/>
                    <a:pt x="32" y="7"/>
                    <a:pt x="34" y="10"/>
                  </a:cubicBezTo>
                  <a:close/>
                  <a:moveTo>
                    <a:pt x="11" y="3"/>
                  </a:moveTo>
                  <a:cubicBezTo>
                    <a:pt x="10" y="5"/>
                    <a:pt x="8" y="7"/>
                    <a:pt x="7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7"/>
                    <a:pt x="8" y="5"/>
                    <a:pt x="11" y="3"/>
                  </a:cubicBezTo>
                  <a:close/>
                  <a:moveTo>
                    <a:pt x="5" y="3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9" y="34"/>
                    <a:pt x="7" y="33"/>
                    <a:pt x="5" y="30"/>
                  </a:cubicBezTo>
                  <a:close/>
                  <a:moveTo>
                    <a:pt x="27" y="35"/>
                  </a:moveTo>
                  <a:cubicBezTo>
                    <a:pt x="29" y="34"/>
                    <a:pt x="30" y="32"/>
                    <a:pt x="31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2"/>
                    <a:pt x="29" y="34"/>
                    <a:pt x="2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156" name="组合 155"/>
            <p:cNvGrpSpPr/>
            <p:nvPr/>
          </p:nvGrpSpPr>
          <p:grpSpPr>
            <a:xfrm>
              <a:off x="3702307" y="4183825"/>
              <a:ext cx="91082" cy="91081"/>
              <a:chOff x="2672471" y="4520521"/>
              <a:chExt cx="91082" cy="91081"/>
            </a:xfrm>
            <a:grpFill/>
          </p:grpSpPr>
          <p:sp>
            <p:nvSpPr>
              <p:cNvPr id="187" name="Oval 278"/>
              <p:cNvSpPr>
                <a:spLocks noChangeArrowheads="1"/>
              </p:cNvSpPr>
              <p:nvPr/>
            </p:nvSpPr>
            <p:spPr bwMode="auto">
              <a:xfrm>
                <a:off x="2672471" y="4587261"/>
                <a:ext cx="21985" cy="227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8" name="Freeform 279"/>
              <p:cNvSpPr>
                <a:spLocks/>
              </p:cNvSpPr>
              <p:nvPr/>
            </p:nvSpPr>
            <p:spPr bwMode="auto">
              <a:xfrm>
                <a:off x="2677968" y="4520521"/>
                <a:ext cx="85585" cy="91081"/>
              </a:xfrm>
              <a:custGeom>
                <a:avLst/>
                <a:gdLst>
                  <a:gd name="T0" fmla="*/ 5 w 46"/>
                  <a:gd name="T1" fmla="*/ 0 h 49"/>
                  <a:gd name="T2" fmla="*/ 0 w 46"/>
                  <a:gd name="T3" fmla="*/ 0 h 49"/>
                  <a:gd name="T4" fmla="*/ 0 w 46"/>
                  <a:gd name="T5" fmla="*/ 9 h 49"/>
                  <a:gd name="T6" fmla="*/ 5 w 46"/>
                  <a:gd name="T7" fmla="*/ 9 h 49"/>
                  <a:gd name="T8" fmla="*/ 37 w 46"/>
                  <a:gd name="T9" fmla="*/ 41 h 49"/>
                  <a:gd name="T10" fmla="*/ 36 w 46"/>
                  <a:gd name="T11" fmla="*/ 49 h 49"/>
                  <a:gd name="T12" fmla="*/ 45 w 46"/>
                  <a:gd name="T13" fmla="*/ 49 h 49"/>
                  <a:gd name="T14" fmla="*/ 46 w 46"/>
                  <a:gd name="T15" fmla="*/ 41 h 49"/>
                  <a:gd name="T16" fmla="*/ 5 w 46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9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9"/>
                      <a:pt x="3" y="9"/>
                      <a:pt x="5" y="9"/>
                    </a:cubicBezTo>
                    <a:cubicBezTo>
                      <a:pt x="23" y="9"/>
                      <a:pt x="37" y="23"/>
                      <a:pt x="37" y="41"/>
                    </a:cubicBezTo>
                    <a:cubicBezTo>
                      <a:pt x="37" y="44"/>
                      <a:pt x="37" y="46"/>
                      <a:pt x="36" y="49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6"/>
                      <a:pt x="46" y="44"/>
                      <a:pt x="46" y="41"/>
                    </a:cubicBezTo>
                    <a:cubicBezTo>
                      <a:pt x="46" y="18"/>
                      <a:pt x="2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9" name="Freeform 280"/>
              <p:cNvSpPr>
                <a:spLocks/>
              </p:cNvSpPr>
              <p:nvPr/>
            </p:nvSpPr>
            <p:spPr bwMode="auto">
              <a:xfrm>
                <a:off x="2677968" y="4558210"/>
                <a:ext cx="44756" cy="53392"/>
              </a:xfrm>
              <a:custGeom>
                <a:avLst/>
                <a:gdLst>
                  <a:gd name="T0" fmla="*/ 3 w 24"/>
                  <a:gd name="T1" fmla="*/ 0 h 29"/>
                  <a:gd name="T2" fmla="*/ 0 w 24"/>
                  <a:gd name="T3" fmla="*/ 0 h 29"/>
                  <a:gd name="T4" fmla="*/ 0 w 24"/>
                  <a:gd name="T5" fmla="*/ 7 h 29"/>
                  <a:gd name="T6" fmla="*/ 3 w 24"/>
                  <a:gd name="T7" fmla="*/ 7 h 29"/>
                  <a:gd name="T8" fmla="*/ 18 w 24"/>
                  <a:gd name="T9" fmla="*/ 21 h 29"/>
                  <a:gd name="T10" fmla="*/ 15 w 24"/>
                  <a:gd name="T11" fmla="*/ 29 h 29"/>
                  <a:gd name="T12" fmla="*/ 23 w 24"/>
                  <a:gd name="T13" fmla="*/ 29 h 29"/>
                  <a:gd name="T14" fmla="*/ 24 w 24"/>
                  <a:gd name="T15" fmla="*/ 21 h 29"/>
                  <a:gd name="T16" fmla="*/ 3 w 2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9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11" y="7"/>
                      <a:pt x="18" y="13"/>
                      <a:pt x="18" y="21"/>
                    </a:cubicBezTo>
                    <a:cubicBezTo>
                      <a:pt x="18" y="24"/>
                      <a:pt x="17" y="27"/>
                      <a:pt x="15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6"/>
                      <a:pt x="24" y="24"/>
                      <a:pt x="24" y="21"/>
                    </a:cubicBezTo>
                    <a:cubicBezTo>
                      <a:pt x="24" y="9"/>
                      <a:pt x="15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157" name="Freeform 284"/>
            <p:cNvSpPr>
              <a:spLocks/>
            </p:cNvSpPr>
            <p:nvPr/>
          </p:nvSpPr>
          <p:spPr bwMode="auto">
            <a:xfrm>
              <a:off x="3424353" y="3747102"/>
              <a:ext cx="110711" cy="126415"/>
            </a:xfrm>
            <a:custGeom>
              <a:avLst/>
              <a:gdLst>
                <a:gd name="T0" fmla="*/ 60 w 60"/>
                <a:gd name="T1" fmla="*/ 30 h 68"/>
                <a:gd name="T2" fmla="*/ 30 w 60"/>
                <a:gd name="T3" fmla="*/ 0 h 68"/>
                <a:gd name="T4" fmla="*/ 0 w 60"/>
                <a:gd name="T5" fmla="*/ 29 h 68"/>
                <a:gd name="T6" fmla="*/ 0 w 60"/>
                <a:gd name="T7" fmla="*/ 30 h 68"/>
                <a:gd name="T8" fmla="*/ 23 w 60"/>
                <a:gd name="T9" fmla="*/ 60 h 68"/>
                <a:gd name="T10" fmla="*/ 30 w 60"/>
                <a:gd name="T11" fmla="*/ 61 h 68"/>
                <a:gd name="T12" fmla="*/ 38 w 60"/>
                <a:gd name="T13" fmla="*/ 59 h 68"/>
                <a:gd name="T14" fmla="*/ 53 w 60"/>
                <a:gd name="T15" fmla="*/ 68 h 68"/>
                <a:gd name="T16" fmla="*/ 47 w 60"/>
                <a:gd name="T17" fmla="*/ 56 h 68"/>
                <a:gd name="T18" fmla="*/ 60 w 60"/>
                <a:gd name="T1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8">
                  <a:moveTo>
                    <a:pt x="60" y="30"/>
                  </a:moveTo>
                  <a:cubicBezTo>
                    <a:pt x="60" y="14"/>
                    <a:pt x="47" y="0"/>
                    <a:pt x="30" y="0"/>
                  </a:cubicBezTo>
                  <a:cubicBezTo>
                    <a:pt x="14" y="0"/>
                    <a:pt x="1" y="13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45"/>
                    <a:pt x="10" y="57"/>
                    <a:pt x="23" y="60"/>
                  </a:cubicBezTo>
                  <a:cubicBezTo>
                    <a:pt x="25" y="60"/>
                    <a:pt x="28" y="61"/>
                    <a:pt x="30" y="61"/>
                  </a:cubicBezTo>
                  <a:cubicBezTo>
                    <a:pt x="33" y="61"/>
                    <a:pt x="36" y="60"/>
                    <a:pt x="38" y="5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55" y="50"/>
                    <a:pt x="60" y="41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8" name="Freeform 286"/>
            <p:cNvSpPr>
              <a:spLocks noEditPoints="1"/>
            </p:cNvSpPr>
            <p:nvPr/>
          </p:nvSpPr>
          <p:spPr bwMode="auto">
            <a:xfrm>
              <a:off x="2937650" y="2057370"/>
              <a:ext cx="184518" cy="222992"/>
            </a:xfrm>
            <a:custGeom>
              <a:avLst/>
              <a:gdLst>
                <a:gd name="T0" fmla="*/ 23 w 99"/>
                <a:gd name="T1" fmla="*/ 12 h 120"/>
                <a:gd name="T2" fmla="*/ 23 w 99"/>
                <a:gd name="T3" fmla="*/ 0 h 120"/>
                <a:gd name="T4" fmla="*/ 17 w 99"/>
                <a:gd name="T5" fmla="*/ 67 h 120"/>
                <a:gd name="T6" fmla="*/ 27 w 99"/>
                <a:gd name="T7" fmla="*/ 64 h 120"/>
                <a:gd name="T8" fmla="*/ 33 w 99"/>
                <a:gd name="T9" fmla="*/ 53 h 120"/>
                <a:gd name="T10" fmla="*/ 40 w 99"/>
                <a:gd name="T11" fmla="*/ 50 h 120"/>
                <a:gd name="T12" fmla="*/ 38 w 99"/>
                <a:gd name="T13" fmla="*/ 27 h 120"/>
                <a:gd name="T14" fmla="*/ 40 w 99"/>
                <a:gd name="T15" fmla="*/ 17 h 120"/>
                <a:gd name="T16" fmla="*/ 33 w 99"/>
                <a:gd name="T17" fmla="*/ 53 h 120"/>
                <a:gd name="T18" fmla="*/ 59 w 99"/>
                <a:gd name="T19" fmla="*/ 50 h 120"/>
                <a:gd name="T20" fmla="*/ 66 w 99"/>
                <a:gd name="T21" fmla="*/ 53 h 120"/>
                <a:gd name="T22" fmla="*/ 59 w 99"/>
                <a:gd name="T23" fmla="*/ 17 h 120"/>
                <a:gd name="T24" fmla="*/ 61 w 99"/>
                <a:gd name="T25" fmla="*/ 27 h 120"/>
                <a:gd name="T26" fmla="*/ 82 w 99"/>
                <a:gd name="T27" fmla="*/ 5 h 120"/>
                <a:gd name="T28" fmla="*/ 69 w 99"/>
                <a:gd name="T29" fmla="*/ 7 h 120"/>
                <a:gd name="T30" fmla="*/ 76 w 99"/>
                <a:gd name="T31" fmla="*/ 61 h 120"/>
                <a:gd name="T32" fmla="*/ 79 w 99"/>
                <a:gd name="T33" fmla="*/ 71 h 120"/>
                <a:gd name="T34" fmla="*/ 82 w 99"/>
                <a:gd name="T35" fmla="*/ 5 h 120"/>
                <a:gd name="T36" fmla="*/ 67 w 99"/>
                <a:gd name="T37" fmla="*/ 77 h 120"/>
                <a:gd name="T38" fmla="*/ 55 w 99"/>
                <a:gd name="T39" fmla="*/ 41 h 120"/>
                <a:gd name="T40" fmla="*/ 49 w 99"/>
                <a:gd name="T41" fmla="*/ 31 h 120"/>
                <a:gd name="T42" fmla="*/ 45 w 99"/>
                <a:gd name="T43" fmla="*/ 41 h 120"/>
                <a:gd name="T44" fmla="*/ 23 w 99"/>
                <a:gd name="T45" fmla="*/ 120 h 120"/>
                <a:gd name="T46" fmla="*/ 27 w 99"/>
                <a:gd name="T47" fmla="*/ 118 h 120"/>
                <a:gd name="T48" fmla="*/ 29 w 99"/>
                <a:gd name="T49" fmla="*/ 115 h 120"/>
                <a:gd name="T50" fmla="*/ 70 w 99"/>
                <a:gd name="T51" fmla="*/ 107 h 120"/>
                <a:gd name="T52" fmla="*/ 76 w 99"/>
                <a:gd name="T53" fmla="*/ 120 h 120"/>
                <a:gd name="T54" fmla="*/ 79 w 99"/>
                <a:gd name="T55" fmla="*/ 116 h 120"/>
                <a:gd name="T56" fmla="*/ 50 w 99"/>
                <a:gd name="T57" fmla="*/ 46 h 120"/>
                <a:gd name="T58" fmla="*/ 45 w 99"/>
                <a:gd name="T59" fmla="*/ 64 h 120"/>
                <a:gd name="T60" fmla="*/ 50 w 99"/>
                <a:gd name="T61" fmla="*/ 46 h 120"/>
                <a:gd name="T62" fmla="*/ 55 w 99"/>
                <a:gd name="T63" fmla="*/ 77 h 120"/>
                <a:gd name="T64" fmla="*/ 42 w 99"/>
                <a:gd name="T65" fmla="*/ 69 h 120"/>
                <a:gd name="T66" fmla="*/ 34 w 99"/>
                <a:gd name="T67" fmla="*/ 94 h 120"/>
                <a:gd name="T68" fmla="*/ 30 w 99"/>
                <a:gd name="T69" fmla="*/ 108 h 120"/>
                <a:gd name="T70" fmla="*/ 61 w 99"/>
                <a:gd name="T71" fmla="*/ 80 h 120"/>
                <a:gd name="T72" fmla="*/ 42 w 99"/>
                <a:gd name="T73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20">
                  <a:moveTo>
                    <a:pt x="23" y="61"/>
                  </a:moveTo>
                  <a:cubicBezTo>
                    <a:pt x="10" y="47"/>
                    <a:pt x="10" y="25"/>
                    <a:pt x="23" y="12"/>
                  </a:cubicBezTo>
                  <a:cubicBezTo>
                    <a:pt x="26" y="10"/>
                    <a:pt x="28" y="8"/>
                    <a:pt x="30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9" y="3"/>
                    <a:pt x="17" y="5"/>
                  </a:cubicBezTo>
                  <a:cubicBezTo>
                    <a:pt x="0" y="22"/>
                    <a:pt x="0" y="50"/>
                    <a:pt x="17" y="67"/>
                  </a:cubicBezTo>
                  <a:cubicBezTo>
                    <a:pt x="18" y="68"/>
                    <a:pt x="19" y="70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3"/>
                    <a:pt x="24" y="62"/>
                    <a:pt x="23" y="61"/>
                  </a:cubicBezTo>
                  <a:close/>
                  <a:moveTo>
                    <a:pt x="33" y="53"/>
                  </a:moveTo>
                  <a:cubicBezTo>
                    <a:pt x="33" y="54"/>
                    <a:pt x="34" y="55"/>
                    <a:pt x="35" y="56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50"/>
                    <a:pt x="39" y="49"/>
                    <a:pt x="38" y="48"/>
                  </a:cubicBezTo>
                  <a:cubicBezTo>
                    <a:pt x="32" y="42"/>
                    <a:pt x="32" y="33"/>
                    <a:pt x="38" y="27"/>
                  </a:cubicBezTo>
                  <a:cubicBezTo>
                    <a:pt x="40" y="25"/>
                    <a:pt x="43" y="23"/>
                    <a:pt x="46" y="23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7" y="18"/>
                    <a:pt x="35" y="20"/>
                    <a:pt x="33" y="22"/>
                  </a:cubicBezTo>
                  <a:cubicBezTo>
                    <a:pt x="24" y="30"/>
                    <a:pt x="24" y="45"/>
                    <a:pt x="33" y="53"/>
                  </a:cubicBezTo>
                  <a:close/>
                  <a:moveTo>
                    <a:pt x="61" y="48"/>
                  </a:moveTo>
                  <a:cubicBezTo>
                    <a:pt x="60" y="49"/>
                    <a:pt x="60" y="50"/>
                    <a:pt x="59" y="50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5" y="55"/>
                    <a:pt x="66" y="54"/>
                    <a:pt x="66" y="53"/>
                  </a:cubicBezTo>
                  <a:cubicBezTo>
                    <a:pt x="75" y="45"/>
                    <a:pt x="75" y="30"/>
                    <a:pt x="66" y="22"/>
                  </a:cubicBezTo>
                  <a:cubicBezTo>
                    <a:pt x="64" y="20"/>
                    <a:pt x="62" y="18"/>
                    <a:pt x="59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6" y="23"/>
                    <a:pt x="59" y="25"/>
                    <a:pt x="61" y="27"/>
                  </a:cubicBezTo>
                  <a:cubicBezTo>
                    <a:pt x="67" y="33"/>
                    <a:pt x="67" y="42"/>
                    <a:pt x="61" y="48"/>
                  </a:cubicBezTo>
                  <a:close/>
                  <a:moveTo>
                    <a:pt x="82" y="5"/>
                  </a:moveTo>
                  <a:cubicBezTo>
                    <a:pt x="80" y="3"/>
                    <a:pt x="78" y="2"/>
                    <a:pt x="76" y="0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8"/>
                    <a:pt x="73" y="10"/>
                    <a:pt x="75" y="12"/>
                  </a:cubicBezTo>
                  <a:cubicBezTo>
                    <a:pt x="89" y="25"/>
                    <a:pt x="89" y="47"/>
                    <a:pt x="76" y="61"/>
                  </a:cubicBezTo>
                  <a:cubicBezTo>
                    <a:pt x="75" y="62"/>
                    <a:pt x="73" y="63"/>
                    <a:pt x="72" y="64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80" y="70"/>
                    <a:pt x="81" y="68"/>
                    <a:pt x="82" y="67"/>
                  </a:cubicBezTo>
                  <a:cubicBezTo>
                    <a:pt x="99" y="50"/>
                    <a:pt x="99" y="22"/>
                    <a:pt x="82" y="5"/>
                  </a:cubicBezTo>
                  <a:close/>
                  <a:moveTo>
                    <a:pt x="66" y="77"/>
                  </a:moveTo>
                  <a:cubicBezTo>
                    <a:pt x="67" y="77"/>
                    <a:pt x="67" y="77"/>
                    <a:pt x="67" y="77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6" y="38"/>
                    <a:pt x="56" y="35"/>
                    <a:pt x="54" y="32"/>
                  </a:cubicBezTo>
                  <a:cubicBezTo>
                    <a:pt x="53" y="31"/>
                    <a:pt x="51" y="31"/>
                    <a:pt x="49" y="31"/>
                  </a:cubicBezTo>
                  <a:cubicBezTo>
                    <a:pt x="48" y="31"/>
                    <a:pt x="46" y="31"/>
                    <a:pt x="45" y="32"/>
                  </a:cubicBezTo>
                  <a:cubicBezTo>
                    <a:pt x="43" y="35"/>
                    <a:pt x="43" y="39"/>
                    <a:pt x="45" y="41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0" y="118"/>
                    <a:pt x="21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5" y="120"/>
                    <a:pt x="26" y="119"/>
                    <a:pt x="27" y="118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5"/>
                    <a:pt x="28" y="115"/>
                    <a:pt x="29" y="11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5" y="120"/>
                    <a:pt x="76" y="120"/>
                  </a:cubicBezTo>
                  <a:cubicBezTo>
                    <a:pt x="76" y="120"/>
                    <a:pt x="77" y="120"/>
                    <a:pt x="77" y="120"/>
                  </a:cubicBezTo>
                  <a:cubicBezTo>
                    <a:pt x="79" y="119"/>
                    <a:pt x="80" y="118"/>
                    <a:pt x="79" y="116"/>
                  </a:cubicBezTo>
                  <a:lnTo>
                    <a:pt x="66" y="77"/>
                  </a:lnTo>
                  <a:close/>
                  <a:moveTo>
                    <a:pt x="50" y="46"/>
                  </a:moveTo>
                  <a:cubicBezTo>
                    <a:pt x="58" y="72"/>
                    <a:pt x="58" y="72"/>
                    <a:pt x="58" y="72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5" y="63"/>
                    <a:pt x="45" y="63"/>
                    <a:pt x="44" y="63"/>
                  </a:cubicBezTo>
                  <a:lnTo>
                    <a:pt x="50" y="46"/>
                  </a:lnTo>
                  <a:close/>
                  <a:moveTo>
                    <a:pt x="42" y="69"/>
                  </a:moveTo>
                  <a:cubicBezTo>
                    <a:pt x="55" y="77"/>
                    <a:pt x="55" y="77"/>
                    <a:pt x="55" y="77"/>
                  </a:cubicBezTo>
                  <a:cubicBezTo>
                    <a:pt x="37" y="87"/>
                    <a:pt x="37" y="87"/>
                    <a:pt x="37" y="87"/>
                  </a:cubicBezTo>
                  <a:lnTo>
                    <a:pt x="42" y="69"/>
                  </a:lnTo>
                  <a:close/>
                  <a:moveTo>
                    <a:pt x="30" y="108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30" y="108"/>
                  </a:lnTo>
                  <a:close/>
                  <a:moveTo>
                    <a:pt x="42" y="91"/>
                  </a:moveTo>
                  <a:cubicBezTo>
                    <a:pt x="61" y="80"/>
                    <a:pt x="61" y="80"/>
                    <a:pt x="61" y="80"/>
                  </a:cubicBezTo>
                  <a:cubicBezTo>
                    <a:pt x="68" y="103"/>
                    <a:pt x="68" y="103"/>
                    <a:pt x="68" y="103"/>
                  </a:cubicBezTo>
                  <a:lnTo>
                    <a:pt x="42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grpSp>
          <p:nvGrpSpPr>
            <p:cNvPr id="159" name="组合 158"/>
            <p:cNvGrpSpPr/>
            <p:nvPr/>
          </p:nvGrpSpPr>
          <p:grpSpPr>
            <a:xfrm>
              <a:off x="3204501" y="2198337"/>
              <a:ext cx="338414" cy="270888"/>
              <a:chOff x="46036" y="3187281"/>
              <a:chExt cx="338414" cy="270888"/>
            </a:xfrm>
            <a:grpFill/>
          </p:grpSpPr>
          <p:sp>
            <p:nvSpPr>
              <p:cNvPr id="166" name="Freeform 287"/>
              <p:cNvSpPr>
                <a:spLocks/>
              </p:cNvSpPr>
              <p:nvPr/>
            </p:nvSpPr>
            <p:spPr bwMode="auto">
              <a:xfrm>
                <a:off x="94717" y="3187281"/>
                <a:ext cx="27482" cy="74593"/>
              </a:xfrm>
              <a:custGeom>
                <a:avLst/>
                <a:gdLst>
                  <a:gd name="T0" fmla="*/ 8 w 15"/>
                  <a:gd name="T1" fmla="*/ 40 h 40"/>
                  <a:gd name="T2" fmla="*/ 15 w 15"/>
                  <a:gd name="T3" fmla="*/ 33 h 40"/>
                  <a:gd name="T4" fmla="*/ 15 w 15"/>
                  <a:gd name="T5" fmla="*/ 8 h 40"/>
                  <a:gd name="T6" fmla="*/ 8 w 15"/>
                  <a:gd name="T7" fmla="*/ 0 h 40"/>
                  <a:gd name="T8" fmla="*/ 0 w 15"/>
                  <a:gd name="T9" fmla="*/ 8 h 40"/>
                  <a:gd name="T10" fmla="*/ 0 w 15"/>
                  <a:gd name="T11" fmla="*/ 33 h 40"/>
                  <a:gd name="T12" fmla="*/ 8 w 15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8" y="40"/>
                    </a:moveTo>
                    <a:cubicBezTo>
                      <a:pt x="12" y="40"/>
                      <a:pt x="15" y="37"/>
                      <a:pt x="15" y="3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3" y="4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67" name="Freeform 288"/>
              <p:cNvSpPr>
                <a:spLocks/>
              </p:cNvSpPr>
              <p:nvPr/>
            </p:nvSpPr>
            <p:spPr bwMode="auto">
              <a:xfrm>
                <a:off x="144184" y="3187281"/>
                <a:ext cx="28267" cy="74593"/>
              </a:xfrm>
              <a:custGeom>
                <a:avLst/>
                <a:gdLst>
                  <a:gd name="T0" fmla="*/ 8 w 15"/>
                  <a:gd name="T1" fmla="*/ 40 h 40"/>
                  <a:gd name="T2" fmla="*/ 15 w 15"/>
                  <a:gd name="T3" fmla="*/ 33 h 40"/>
                  <a:gd name="T4" fmla="*/ 15 w 15"/>
                  <a:gd name="T5" fmla="*/ 8 h 40"/>
                  <a:gd name="T6" fmla="*/ 8 w 15"/>
                  <a:gd name="T7" fmla="*/ 0 h 40"/>
                  <a:gd name="T8" fmla="*/ 0 w 15"/>
                  <a:gd name="T9" fmla="*/ 8 h 40"/>
                  <a:gd name="T10" fmla="*/ 0 w 15"/>
                  <a:gd name="T11" fmla="*/ 33 h 40"/>
                  <a:gd name="T12" fmla="*/ 8 w 15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8" y="40"/>
                    </a:moveTo>
                    <a:cubicBezTo>
                      <a:pt x="12" y="40"/>
                      <a:pt x="15" y="37"/>
                      <a:pt x="15" y="3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4" y="4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68" name="Freeform 289"/>
              <p:cNvSpPr>
                <a:spLocks/>
              </p:cNvSpPr>
              <p:nvPr/>
            </p:nvSpPr>
            <p:spPr bwMode="auto">
              <a:xfrm>
                <a:off x="194436" y="3187281"/>
                <a:ext cx="28267" cy="74593"/>
              </a:xfrm>
              <a:custGeom>
                <a:avLst/>
                <a:gdLst>
                  <a:gd name="T0" fmla="*/ 8 w 15"/>
                  <a:gd name="T1" fmla="*/ 40 h 40"/>
                  <a:gd name="T2" fmla="*/ 15 w 15"/>
                  <a:gd name="T3" fmla="*/ 33 h 40"/>
                  <a:gd name="T4" fmla="*/ 15 w 15"/>
                  <a:gd name="T5" fmla="*/ 8 h 40"/>
                  <a:gd name="T6" fmla="*/ 8 w 15"/>
                  <a:gd name="T7" fmla="*/ 0 h 40"/>
                  <a:gd name="T8" fmla="*/ 0 w 15"/>
                  <a:gd name="T9" fmla="*/ 8 h 40"/>
                  <a:gd name="T10" fmla="*/ 0 w 15"/>
                  <a:gd name="T11" fmla="*/ 33 h 40"/>
                  <a:gd name="T12" fmla="*/ 8 w 15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40">
                    <a:moveTo>
                      <a:pt x="8" y="40"/>
                    </a:moveTo>
                    <a:cubicBezTo>
                      <a:pt x="12" y="40"/>
                      <a:pt x="15" y="37"/>
                      <a:pt x="15" y="33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4" y="4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69" name="Freeform 290"/>
              <p:cNvSpPr>
                <a:spLocks/>
              </p:cNvSpPr>
              <p:nvPr/>
            </p:nvSpPr>
            <p:spPr bwMode="auto">
              <a:xfrm>
                <a:off x="244687" y="3187281"/>
                <a:ext cx="29837" cy="74593"/>
              </a:xfrm>
              <a:custGeom>
                <a:avLst/>
                <a:gdLst>
                  <a:gd name="T0" fmla="*/ 8 w 16"/>
                  <a:gd name="T1" fmla="*/ 40 h 40"/>
                  <a:gd name="T2" fmla="*/ 16 w 16"/>
                  <a:gd name="T3" fmla="*/ 33 h 40"/>
                  <a:gd name="T4" fmla="*/ 16 w 16"/>
                  <a:gd name="T5" fmla="*/ 8 h 40"/>
                  <a:gd name="T6" fmla="*/ 8 w 16"/>
                  <a:gd name="T7" fmla="*/ 0 h 40"/>
                  <a:gd name="T8" fmla="*/ 0 w 16"/>
                  <a:gd name="T9" fmla="*/ 8 h 40"/>
                  <a:gd name="T10" fmla="*/ 0 w 16"/>
                  <a:gd name="T11" fmla="*/ 33 h 40"/>
                  <a:gd name="T12" fmla="*/ 8 w 16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0">
                    <a:moveTo>
                      <a:pt x="8" y="40"/>
                    </a:moveTo>
                    <a:cubicBezTo>
                      <a:pt x="12" y="40"/>
                      <a:pt x="16" y="37"/>
                      <a:pt x="16" y="3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4" y="4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0" name="Freeform 291"/>
              <p:cNvSpPr>
                <a:spLocks/>
              </p:cNvSpPr>
              <p:nvPr/>
            </p:nvSpPr>
            <p:spPr bwMode="auto">
              <a:xfrm>
                <a:off x="294939" y="3187281"/>
                <a:ext cx="29837" cy="74593"/>
              </a:xfrm>
              <a:custGeom>
                <a:avLst/>
                <a:gdLst>
                  <a:gd name="T0" fmla="*/ 8 w 16"/>
                  <a:gd name="T1" fmla="*/ 40 h 40"/>
                  <a:gd name="T2" fmla="*/ 16 w 16"/>
                  <a:gd name="T3" fmla="*/ 33 h 40"/>
                  <a:gd name="T4" fmla="*/ 16 w 16"/>
                  <a:gd name="T5" fmla="*/ 8 h 40"/>
                  <a:gd name="T6" fmla="*/ 8 w 16"/>
                  <a:gd name="T7" fmla="*/ 0 h 40"/>
                  <a:gd name="T8" fmla="*/ 0 w 16"/>
                  <a:gd name="T9" fmla="*/ 8 h 40"/>
                  <a:gd name="T10" fmla="*/ 0 w 16"/>
                  <a:gd name="T11" fmla="*/ 33 h 40"/>
                  <a:gd name="T12" fmla="*/ 8 w 16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0">
                    <a:moveTo>
                      <a:pt x="8" y="40"/>
                    </a:moveTo>
                    <a:cubicBezTo>
                      <a:pt x="12" y="40"/>
                      <a:pt x="16" y="37"/>
                      <a:pt x="16" y="33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7"/>
                      <a:pt x="4" y="40"/>
                      <a:pt x="8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1" name="Freeform 292"/>
              <p:cNvSpPr>
                <a:spLocks noEditPoints="1"/>
              </p:cNvSpPr>
              <p:nvPr/>
            </p:nvSpPr>
            <p:spPr bwMode="auto">
              <a:xfrm>
                <a:off x="46036" y="3211622"/>
                <a:ext cx="338414" cy="246547"/>
              </a:xfrm>
              <a:custGeom>
                <a:avLst/>
                <a:gdLst>
                  <a:gd name="T0" fmla="*/ 155 w 182"/>
                  <a:gd name="T1" fmla="*/ 0 h 133"/>
                  <a:gd name="T2" fmla="*/ 151 w 182"/>
                  <a:gd name="T3" fmla="*/ 0 h 133"/>
                  <a:gd name="T4" fmla="*/ 151 w 182"/>
                  <a:gd name="T5" fmla="*/ 20 h 133"/>
                  <a:gd name="T6" fmla="*/ 142 w 182"/>
                  <a:gd name="T7" fmla="*/ 29 h 133"/>
                  <a:gd name="T8" fmla="*/ 133 w 182"/>
                  <a:gd name="T9" fmla="*/ 20 h 133"/>
                  <a:gd name="T10" fmla="*/ 133 w 182"/>
                  <a:gd name="T11" fmla="*/ 0 h 133"/>
                  <a:gd name="T12" fmla="*/ 124 w 182"/>
                  <a:gd name="T13" fmla="*/ 0 h 133"/>
                  <a:gd name="T14" fmla="*/ 124 w 182"/>
                  <a:gd name="T15" fmla="*/ 20 h 133"/>
                  <a:gd name="T16" fmla="*/ 115 w 182"/>
                  <a:gd name="T17" fmla="*/ 29 h 133"/>
                  <a:gd name="T18" fmla="*/ 106 w 182"/>
                  <a:gd name="T19" fmla="*/ 20 h 133"/>
                  <a:gd name="T20" fmla="*/ 106 w 182"/>
                  <a:gd name="T21" fmla="*/ 0 h 133"/>
                  <a:gd name="T22" fmla="*/ 97 w 182"/>
                  <a:gd name="T23" fmla="*/ 0 h 133"/>
                  <a:gd name="T24" fmla="*/ 97 w 182"/>
                  <a:gd name="T25" fmla="*/ 20 h 133"/>
                  <a:gd name="T26" fmla="*/ 88 w 182"/>
                  <a:gd name="T27" fmla="*/ 29 h 133"/>
                  <a:gd name="T28" fmla="*/ 79 w 182"/>
                  <a:gd name="T29" fmla="*/ 20 h 133"/>
                  <a:gd name="T30" fmla="*/ 79 w 182"/>
                  <a:gd name="T31" fmla="*/ 0 h 133"/>
                  <a:gd name="T32" fmla="*/ 70 w 182"/>
                  <a:gd name="T33" fmla="*/ 0 h 133"/>
                  <a:gd name="T34" fmla="*/ 70 w 182"/>
                  <a:gd name="T35" fmla="*/ 20 h 133"/>
                  <a:gd name="T36" fmla="*/ 61 w 182"/>
                  <a:gd name="T37" fmla="*/ 29 h 133"/>
                  <a:gd name="T38" fmla="*/ 52 w 182"/>
                  <a:gd name="T39" fmla="*/ 20 h 133"/>
                  <a:gd name="T40" fmla="*/ 52 w 182"/>
                  <a:gd name="T41" fmla="*/ 0 h 133"/>
                  <a:gd name="T42" fmla="*/ 43 w 182"/>
                  <a:gd name="T43" fmla="*/ 0 h 133"/>
                  <a:gd name="T44" fmla="*/ 43 w 182"/>
                  <a:gd name="T45" fmla="*/ 20 h 133"/>
                  <a:gd name="T46" fmla="*/ 34 w 182"/>
                  <a:gd name="T47" fmla="*/ 29 h 133"/>
                  <a:gd name="T48" fmla="*/ 25 w 182"/>
                  <a:gd name="T49" fmla="*/ 20 h 133"/>
                  <a:gd name="T50" fmla="*/ 25 w 182"/>
                  <a:gd name="T51" fmla="*/ 0 h 133"/>
                  <a:gd name="T52" fmla="*/ 0 w 182"/>
                  <a:gd name="T53" fmla="*/ 27 h 133"/>
                  <a:gd name="T54" fmla="*/ 0 w 182"/>
                  <a:gd name="T55" fmla="*/ 106 h 133"/>
                  <a:gd name="T56" fmla="*/ 27 w 182"/>
                  <a:gd name="T57" fmla="*/ 133 h 133"/>
                  <a:gd name="T58" fmla="*/ 155 w 182"/>
                  <a:gd name="T59" fmla="*/ 133 h 133"/>
                  <a:gd name="T60" fmla="*/ 182 w 182"/>
                  <a:gd name="T61" fmla="*/ 106 h 133"/>
                  <a:gd name="T62" fmla="*/ 182 w 182"/>
                  <a:gd name="T63" fmla="*/ 27 h 133"/>
                  <a:gd name="T64" fmla="*/ 155 w 182"/>
                  <a:gd name="T65" fmla="*/ 0 h 133"/>
                  <a:gd name="T66" fmla="*/ 162 w 182"/>
                  <a:gd name="T67" fmla="*/ 117 h 133"/>
                  <a:gd name="T68" fmla="*/ 21 w 182"/>
                  <a:gd name="T69" fmla="*/ 117 h 133"/>
                  <a:gd name="T70" fmla="*/ 21 w 182"/>
                  <a:gd name="T71" fmla="*/ 35 h 133"/>
                  <a:gd name="T72" fmla="*/ 162 w 182"/>
                  <a:gd name="T73" fmla="*/ 35 h 133"/>
                  <a:gd name="T74" fmla="*/ 162 w 182"/>
                  <a:gd name="T75" fmla="*/ 11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133">
                    <a:moveTo>
                      <a:pt x="15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1" y="25"/>
                      <a:pt x="147" y="29"/>
                      <a:pt x="142" y="29"/>
                    </a:cubicBezTo>
                    <a:cubicBezTo>
                      <a:pt x="137" y="29"/>
                      <a:pt x="133" y="25"/>
                      <a:pt x="133" y="2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4" y="25"/>
                      <a:pt x="120" y="29"/>
                      <a:pt x="115" y="29"/>
                    </a:cubicBezTo>
                    <a:cubicBezTo>
                      <a:pt x="110" y="29"/>
                      <a:pt x="106" y="25"/>
                      <a:pt x="106" y="2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5"/>
                      <a:pt x="93" y="29"/>
                      <a:pt x="88" y="29"/>
                    </a:cubicBezTo>
                    <a:cubicBezTo>
                      <a:pt x="83" y="29"/>
                      <a:pt x="79" y="25"/>
                      <a:pt x="79" y="2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25"/>
                      <a:pt x="66" y="29"/>
                      <a:pt x="61" y="29"/>
                    </a:cubicBezTo>
                    <a:cubicBezTo>
                      <a:pt x="56" y="29"/>
                      <a:pt x="52" y="25"/>
                      <a:pt x="52" y="2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5"/>
                      <a:pt x="39" y="29"/>
                      <a:pt x="34" y="29"/>
                    </a:cubicBezTo>
                    <a:cubicBezTo>
                      <a:pt x="29" y="29"/>
                      <a:pt x="25" y="25"/>
                      <a:pt x="25" y="2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1"/>
                      <a:pt x="0" y="13"/>
                      <a:pt x="0" y="27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21"/>
                      <a:pt x="12" y="133"/>
                      <a:pt x="27" y="133"/>
                    </a:cubicBezTo>
                    <a:cubicBezTo>
                      <a:pt x="155" y="133"/>
                      <a:pt x="155" y="133"/>
                      <a:pt x="155" y="133"/>
                    </a:cubicBezTo>
                    <a:cubicBezTo>
                      <a:pt x="170" y="133"/>
                      <a:pt x="182" y="121"/>
                      <a:pt x="182" y="106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2" y="12"/>
                      <a:pt x="170" y="0"/>
                      <a:pt x="155" y="0"/>
                    </a:cubicBezTo>
                    <a:close/>
                    <a:moveTo>
                      <a:pt x="162" y="117"/>
                    </a:move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162" y="35"/>
                      <a:pt x="162" y="35"/>
                      <a:pt x="162" y="35"/>
                    </a:cubicBezTo>
                    <a:lnTo>
                      <a:pt x="162" y="1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2" name="Rectangle 293"/>
              <p:cNvSpPr>
                <a:spLocks noChangeArrowheads="1"/>
              </p:cNvSpPr>
              <p:nvPr/>
            </p:nvSpPr>
            <p:spPr bwMode="auto">
              <a:xfrm>
                <a:off x="96288" y="3283858"/>
                <a:ext cx="36904" cy="39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3" name="Rectangle 294"/>
              <p:cNvSpPr>
                <a:spLocks noChangeArrowheads="1"/>
              </p:cNvSpPr>
              <p:nvPr/>
            </p:nvSpPr>
            <p:spPr bwMode="auto">
              <a:xfrm>
                <a:off x="146539" y="3283858"/>
                <a:ext cx="38474" cy="39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4" name="Rectangle 295"/>
              <p:cNvSpPr>
                <a:spLocks noChangeArrowheads="1"/>
              </p:cNvSpPr>
              <p:nvPr/>
            </p:nvSpPr>
            <p:spPr bwMode="auto">
              <a:xfrm>
                <a:off x="198361" y="3283858"/>
                <a:ext cx="36904" cy="39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5" name="Rectangle 296"/>
              <p:cNvSpPr>
                <a:spLocks noChangeArrowheads="1"/>
              </p:cNvSpPr>
              <p:nvPr/>
            </p:nvSpPr>
            <p:spPr bwMode="auto">
              <a:xfrm>
                <a:off x="250183" y="3283858"/>
                <a:ext cx="37689" cy="39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6" name="Rectangle 297"/>
              <p:cNvSpPr>
                <a:spLocks noChangeArrowheads="1"/>
              </p:cNvSpPr>
              <p:nvPr/>
            </p:nvSpPr>
            <p:spPr bwMode="auto">
              <a:xfrm>
                <a:off x="300435" y="3283858"/>
                <a:ext cx="39259" cy="3925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7" name="Rectangle 298"/>
              <p:cNvSpPr>
                <a:spLocks noChangeArrowheads="1"/>
              </p:cNvSpPr>
              <p:nvPr/>
            </p:nvSpPr>
            <p:spPr bwMode="auto">
              <a:xfrm>
                <a:off x="96288" y="3334110"/>
                <a:ext cx="3690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8" name="Rectangle 299"/>
              <p:cNvSpPr>
                <a:spLocks noChangeArrowheads="1"/>
              </p:cNvSpPr>
              <p:nvPr/>
            </p:nvSpPr>
            <p:spPr bwMode="auto">
              <a:xfrm>
                <a:off x="146539" y="3334110"/>
                <a:ext cx="3847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79" name="Rectangle 300"/>
              <p:cNvSpPr>
                <a:spLocks noChangeArrowheads="1"/>
              </p:cNvSpPr>
              <p:nvPr/>
            </p:nvSpPr>
            <p:spPr bwMode="auto">
              <a:xfrm>
                <a:off x="198361" y="3334110"/>
                <a:ext cx="3690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0" name="Rectangle 301"/>
              <p:cNvSpPr>
                <a:spLocks noChangeArrowheads="1"/>
              </p:cNvSpPr>
              <p:nvPr/>
            </p:nvSpPr>
            <p:spPr bwMode="auto">
              <a:xfrm>
                <a:off x="250183" y="3334110"/>
                <a:ext cx="37689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1" name="Rectangle 302"/>
              <p:cNvSpPr>
                <a:spLocks noChangeArrowheads="1"/>
              </p:cNvSpPr>
              <p:nvPr/>
            </p:nvSpPr>
            <p:spPr bwMode="auto">
              <a:xfrm>
                <a:off x="300435" y="3334110"/>
                <a:ext cx="39259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2" name="Rectangle 303"/>
              <p:cNvSpPr>
                <a:spLocks noChangeArrowheads="1"/>
              </p:cNvSpPr>
              <p:nvPr/>
            </p:nvSpPr>
            <p:spPr bwMode="auto">
              <a:xfrm>
                <a:off x="96288" y="3384362"/>
                <a:ext cx="3690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3" name="Rectangle 304"/>
              <p:cNvSpPr>
                <a:spLocks noChangeArrowheads="1"/>
              </p:cNvSpPr>
              <p:nvPr/>
            </p:nvSpPr>
            <p:spPr bwMode="auto">
              <a:xfrm>
                <a:off x="146539" y="3384362"/>
                <a:ext cx="3847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4" name="Rectangle 305"/>
              <p:cNvSpPr>
                <a:spLocks noChangeArrowheads="1"/>
              </p:cNvSpPr>
              <p:nvPr/>
            </p:nvSpPr>
            <p:spPr bwMode="auto">
              <a:xfrm>
                <a:off x="198361" y="3384362"/>
                <a:ext cx="36904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5" name="Rectangle 306"/>
              <p:cNvSpPr>
                <a:spLocks noChangeArrowheads="1"/>
              </p:cNvSpPr>
              <p:nvPr/>
            </p:nvSpPr>
            <p:spPr bwMode="auto">
              <a:xfrm>
                <a:off x="250183" y="3384362"/>
                <a:ext cx="37689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186" name="Rectangle 307"/>
              <p:cNvSpPr>
                <a:spLocks noChangeArrowheads="1"/>
              </p:cNvSpPr>
              <p:nvPr/>
            </p:nvSpPr>
            <p:spPr bwMode="auto">
              <a:xfrm>
                <a:off x="300435" y="3384362"/>
                <a:ext cx="39259" cy="36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  <p:sp>
          <p:nvSpPr>
            <p:cNvPr id="160" name="Freeform 308"/>
            <p:cNvSpPr>
              <a:spLocks/>
            </p:cNvSpPr>
            <p:nvPr/>
          </p:nvSpPr>
          <p:spPr bwMode="auto">
            <a:xfrm>
              <a:off x="4059565" y="3327815"/>
              <a:ext cx="116992" cy="232414"/>
            </a:xfrm>
            <a:custGeom>
              <a:avLst/>
              <a:gdLst>
                <a:gd name="T0" fmla="*/ 24 w 63"/>
                <a:gd name="T1" fmla="*/ 125 h 125"/>
                <a:gd name="T2" fmla="*/ 24 w 63"/>
                <a:gd name="T3" fmla="*/ 110 h 125"/>
                <a:gd name="T4" fmla="*/ 0 w 63"/>
                <a:gd name="T5" fmla="*/ 103 h 125"/>
                <a:gd name="T6" fmla="*/ 4 w 63"/>
                <a:gd name="T7" fmla="*/ 89 h 125"/>
                <a:gd name="T8" fmla="*/ 28 w 63"/>
                <a:gd name="T9" fmla="*/ 96 h 125"/>
                <a:gd name="T10" fmla="*/ 44 w 63"/>
                <a:gd name="T11" fmla="*/ 84 h 125"/>
                <a:gd name="T12" fmla="*/ 28 w 63"/>
                <a:gd name="T13" fmla="*/ 68 h 125"/>
                <a:gd name="T14" fmla="*/ 1 w 63"/>
                <a:gd name="T15" fmla="*/ 41 h 125"/>
                <a:gd name="T16" fmla="*/ 26 w 63"/>
                <a:gd name="T17" fmla="*/ 15 h 125"/>
                <a:gd name="T18" fmla="*/ 26 w 63"/>
                <a:gd name="T19" fmla="*/ 0 h 125"/>
                <a:gd name="T20" fmla="*/ 39 w 63"/>
                <a:gd name="T21" fmla="*/ 0 h 125"/>
                <a:gd name="T22" fmla="*/ 39 w 63"/>
                <a:gd name="T23" fmla="*/ 15 h 125"/>
                <a:gd name="T24" fmla="*/ 60 w 63"/>
                <a:gd name="T25" fmla="*/ 20 h 125"/>
                <a:gd name="T26" fmla="*/ 55 w 63"/>
                <a:gd name="T27" fmla="*/ 34 h 125"/>
                <a:gd name="T28" fmla="*/ 35 w 63"/>
                <a:gd name="T29" fmla="*/ 28 h 125"/>
                <a:gd name="T30" fmla="*/ 20 w 63"/>
                <a:gd name="T31" fmla="*/ 39 h 125"/>
                <a:gd name="T32" fmla="*/ 38 w 63"/>
                <a:gd name="T33" fmla="*/ 54 h 125"/>
                <a:gd name="T34" fmla="*/ 63 w 63"/>
                <a:gd name="T35" fmla="*/ 82 h 125"/>
                <a:gd name="T36" fmla="*/ 37 w 63"/>
                <a:gd name="T37" fmla="*/ 109 h 125"/>
                <a:gd name="T38" fmla="*/ 37 w 63"/>
                <a:gd name="T39" fmla="*/ 125 h 125"/>
                <a:gd name="T40" fmla="*/ 24 w 63"/>
                <a:gd name="T41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125">
                  <a:moveTo>
                    <a:pt x="24" y="125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15" y="110"/>
                    <a:pt x="5" y="107"/>
                    <a:pt x="0" y="10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0" y="93"/>
                    <a:pt x="18" y="96"/>
                    <a:pt x="28" y="96"/>
                  </a:cubicBezTo>
                  <a:cubicBezTo>
                    <a:pt x="37" y="96"/>
                    <a:pt x="44" y="91"/>
                    <a:pt x="44" y="84"/>
                  </a:cubicBezTo>
                  <a:cubicBezTo>
                    <a:pt x="44" y="77"/>
                    <a:pt x="39" y="73"/>
                    <a:pt x="28" y="68"/>
                  </a:cubicBezTo>
                  <a:cubicBezTo>
                    <a:pt x="12" y="63"/>
                    <a:pt x="1" y="55"/>
                    <a:pt x="1" y="41"/>
                  </a:cubicBezTo>
                  <a:cubicBezTo>
                    <a:pt x="2" y="28"/>
                    <a:pt x="11" y="18"/>
                    <a:pt x="26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8" y="15"/>
                    <a:pt x="55" y="17"/>
                    <a:pt x="60" y="20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2" y="32"/>
                    <a:pt x="45" y="29"/>
                    <a:pt x="35" y="28"/>
                  </a:cubicBezTo>
                  <a:cubicBezTo>
                    <a:pt x="24" y="28"/>
                    <a:pt x="20" y="34"/>
                    <a:pt x="20" y="39"/>
                  </a:cubicBezTo>
                  <a:cubicBezTo>
                    <a:pt x="20" y="45"/>
                    <a:pt x="26" y="49"/>
                    <a:pt x="38" y="54"/>
                  </a:cubicBezTo>
                  <a:cubicBezTo>
                    <a:pt x="55" y="61"/>
                    <a:pt x="63" y="69"/>
                    <a:pt x="63" y="82"/>
                  </a:cubicBezTo>
                  <a:cubicBezTo>
                    <a:pt x="63" y="95"/>
                    <a:pt x="54" y="107"/>
                    <a:pt x="37" y="109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24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1" name="Freeform 311"/>
            <p:cNvSpPr>
              <a:spLocks/>
            </p:cNvSpPr>
            <p:nvPr/>
          </p:nvSpPr>
          <p:spPr bwMode="auto">
            <a:xfrm>
              <a:off x="4409978" y="2491002"/>
              <a:ext cx="175096" cy="176666"/>
            </a:xfrm>
            <a:custGeom>
              <a:avLst/>
              <a:gdLst>
                <a:gd name="T0" fmla="*/ 189 w 223"/>
                <a:gd name="T1" fmla="*/ 0 h 225"/>
                <a:gd name="T2" fmla="*/ 90 w 223"/>
                <a:gd name="T3" fmla="*/ 170 h 225"/>
                <a:gd name="T4" fmla="*/ 19 w 223"/>
                <a:gd name="T5" fmla="*/ 130 h 225"/>
                <a:gd name="T6" fmla="*/ 0 w 223"/>
                <a:gd name="T7" fmla="*/ 166 h 225"/>
                <a:gd name="T8" fmla="*/ 69 w 223"/>
                <a:gd name="T9" fmla="*/ 206 h 225"/>
                <a:gd name="T10" fmla="*/ 104 w 223"/>
                <a:gd name="T11" fmla="*/ 225 h 225"/>
                <a:gd name="T12" fmla="*/ 223 w 223"/>
                <a:gd name="T13" fmla="*/ 19 h 225"/>
                <a:gd name="T14" fmla="*/ 189 w 223"/>
                <a:gd name="T1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25">
                  <a:moveTo>
                    <a:pt x="189" y="0"/>
                  </a:moveTo>
                  <a:lnTo>
                    <a:pt x="90" y="170"/>
                  </a:lnTo>
                  <a:lnTo>
                    <a:pt x="19" y="130"/>
                  </a:lnTo>
                  <a:lnTo>
                    <a:pt x="0" y="166"/>
                  </a:lnTo>
                  <a:lnTo>
                    <a:pt x="69" y="206"/>
                  </a:lnTo>
                  <a:lnTo>
                    <a:pt x="104" y="225"/>
                  </a:lnTo>
                  <a:lnTo>
                    <a:pt x="223" y="19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2" name="Freeform 313"/>
            <p:cNvSpPr>
              <a:spLocks/>
            </p:cNvSpPr>
            <p:nvPr/>
          </p:nvSpPr>
          <p:spPr bwMode="auto">
            <a:xfrm>
              <a:off x="4299046" y="2764839"/>
              <a:ext cx="226133" cy="106000"/>
            </a:xfrm>
            <a:custGeom>
              <a:avLst/>
              <a:gdLst>
                <a:gd name="T0" fmla="*/ 61 w 122"/>
                <a:gd name="T1" fmla="*/ 0 h 57"/>
                <a:gd name="T2" fmla="*/ 59 w 122"/>
                <a:gd name="T3" fmla="*/ 2 h 57"/>
                <a:gd name="T4" fmla="*/ 1 w 122"/>
                <a:gd name="T5" fmla="*/ 50 h 57"/>
                <a:gd name="T6" fmla="*/ 1 w 122"/>
                <a:gd name="T7" fmla="*/ 53 h 57"/>
                <a:gd name="T8" fmla="*/ 5 w 122"/>
                <a:gd name="T9" fmla="*/ 56 h 57"/>
                <a:gd name="T10" fmla="*/ 8 w 122"/>
                <a:gd name="T11" fmla="*/ 56 h 57"/>
                <a:gd name="T12" fmla="*/ 60 w 122"/>
                <a:gd name="T13" fmla="*/ 14 h 57"/>
                <a:gd name="T14" fmla="*/ 63 w 122"/>
                <a:gd name="T15" fmla="*/ 14 h 57"/>
                <a:gd name="T16" fmla="*/ 115 w 122"/>
                <a:gd name="T17" fmla="*/ 56 h 57"/>
                <a:gd name="T18" fmla="*/ 118 w 122"/>
                <a:gd name="T19" fmla="*/ 56 h 57"/>
                <a:gd name="T20" fmla="*/ 121 w 122"/>
                <a:gd name="T21" fmla="*/ 53 h 57"/>
                <a:gd name="T22" fmla="*/ 121 w 122"/>
                <a:gd name="T23" fmla="*/ 49 h 57"/>
                <a:gd name="T24" fmla="*/ 63 w 122"/>
                <a:gd name="T25" fmla="*/ 2 h 57"/>
                <a:gd name="T26" fmla="*/ 61 w 122"/>
                <a:gd name="T27" fmla="*/ 0 h 57"/>
                <a:gd name="T28" fmla="*/ 61 w 122"/>
                <a:gd name="T2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57">
                  <a:moveTo>
                    <a:pt x="61" y="0"/>
                  </a:moveTo>
                  <a:cubicBezTo>
                    <a:pt x="61" y="0"/>
                    <a:pt x="60" y="1"/>
                    <a:pt x="59" y="2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7" y="57"/>
                    <a:pt x="8" y="56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3"/>
                    <a:pt x="62" y="13"/>
                    <a:pt x="63" y="14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6" y="57"/>
                    <a:pt x="117" y="57"/>
                    <a:pt x="118" y="56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2"/>
                    <a:pt x="122" y="50"/>
                    <a:pt x="121" y="49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1" y="0"/>
                    <a:pt x="61" y="0"/>
                  </a:cubicBezTo>
                  <a:cubicBezTo>
                    <a:pt x="61" y="1"/>
                    <a:pt x="61" y="1"/>
                    <a:pt x="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3" name="Freeform 314"/>
            <p:cNvSpPr>
              <a:spLocks/>
            </p:cNvSpPr>
            <p:nvPr/>
          </p:nvSpPr>
          <p:spPr bwMode="auto">
            <a:xfrm>
              <a:off x="4332023" y="2802527"/>
              <a:ext cx="161748" cy="164888"/>
            </a:xfrm>
            <a:custGeom>
              <a:avLst/>
              <a:gdLst>
                <a:gd name="T0" fmla="*/ 43 w 87"/>
                <a:gd name="T1" fmla="*/ 0 h 89"/>
                <a:gd name="T2" fmla="*/ 0 w 87"/>
                <a:gd name="T3" fmla="*/ 36 h 89"/>
                <a:gd name="T4" fmla="*/ 0 w 87"/>
                <a:gd name="T5" fmla="*/ 87 h 89"/>
                <a:gd name="T6" fmla="*/ 3 w 87"/>
                <a:gd name="T7" fmla="*/ 89 h 89"/>
                <a:gd name="T8" fmla="*/ 30 w 87"/>
                <a:gd name="T9" fmla="*/ 89 h 89"/>
                <a:gd name="T10" fmla="*/ 30 w 87"/>
                <a:gd name="T11" fmla="*/ 89 h 89"/>
                <a:gd name="T12" fmla="*/ 57 w 87"/>
                <a:gd name="T13" fmla="*/ 89 h 89"/>
                <a:gd name="T14" fmla="*/ 57 w 87"/>
                <a:gd name="T15" fmla="*/ 89 h 89"/>
                <a:gd name="T16" fmla="*/ 84 w 87"/>
                <a:gd name="T17" fmla="*/ 89 h 89"/>
                <a:gd name="T18" fmla="*/ 87 w 87"/>
                <a:gd name="T19" fmla="*/ 87 h 89"/>
                <a:gd name="T20" fmla="*/ 87 w 87"/>
                <a:gd name="T21" fmla="*/ 36 h 89"/>
                <a:gd name="T22" fmla="*/ 43 w 87"/>
                <a:gd name="T2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89">
                  <a:moveTo>
                    <a:pt x="43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1" y="89"/>
                    <a:pt x="3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6" y="89"/>
                    <a:pt x="87" y="88"/>
                    <a:pt x="87" y="87"/>
                  </a:cubicBezTo>
                  <a:cubicBezTo>
                    <a:pt x="87" y="36"/>
                    <a:pt x="87" y="36"/>
                    <a:pt x="87" y="36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4" name="Freeform 315"/>
            <p:cNvSpPr>
              <a:spLocks noEditPoints="1"/>
            </p:cNvSpPr>
            <p:nvPr/>
          </p:nvSpPr>
          <p:spPr bwMode="auto">
            <a:xfrm>
              <a:off x="4603697" y="3073416"/>
              <a:ext cx="196296" cy="197081"/>
            </a:xfrm>
            <a:custGeom>
              <a:avLst/>
              <a:gdLst>
                <a:gd name="T0" fmla="*/ 53 w 106"/>
                <a:gd name="T1" fmla="*/ 0 h 106"/>
                <a:gd name="T2" fmla="*/ 0 w 106"/>
                <a:gd name="T3" fmla="*/ 53 h 106"/>
                <a:gd name="T4" fmla="*/ 53 w 106"/>
                <a:gd name="T5" fmla="*/ 106 h 106"/>
                <a:gd name="T6" fmla="*/ 106 w 106"/>
                <a:gd name="T7" fmla="*/ 53 h 106"/>
                <a:gd name="T8" fmla="*/ 53 w 106"/>
                <a:gd name="T9" fmla="*/ 0 h 106"/>
                <a:gd name="T10" fmla="*/ 53 w 106"/>
                <a:gd name="T11" fmla="*/ 96 h 106"/>
                <a:gd name="T12" fmla="*/ 9 w 106"/>
                <a:gd name="T13" fmla="*/ 53 h 106"/>
                <a:gd name="T14" fmla="*/ 53 w 106"/>
                <a:gd name="T15" fmla="*/ 10 h 106"/>
                <a:gd name="T16" fmla="*/ 96 w 106"/>
                <a:gd name="T17" fmla="*/ 53 h 106"/>
                <a:gd name="T18" fmla="*/ 53 w 106"/>
                <a:gd name="T19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cubicBezTo>
                    <a:pt x="23" y="0"/>
                    <a:pt x="0" y="23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6" y="23"/>
                    <a:pt x="82" y="0"/>
                    <a:pt x="53" y="0"/>
                  </a:cubicBezTo>
                  <a:close/>
                  <a:moveTo>
                    <a:pt x="53" y="96"/>
                  </a:moveTo>
                  <a:cubicBezTo>
                    <a:pt x="29" y="96"/>
                    <a:pt x="9" y="77"/>
                    <a:pt x="9" y="53"/>
                  </a:cubicBezTo>
                  <a:cubicBezTo>
                    <a:pt x="9" y="29"/>
                    <a:pt x="29" y="10"/>
                    <a:pt x="53" y="10"/>
                  </a:cubicBezTo>
                  <a:cubicBezTo>
                    <a:pt x="76" y="10"/>
                    <a:pt x="96" y="29"/>
                    <a:pt x="96" y="53"/>
                  </a:cubicBezTo>
                  <a:cubicBezTo>
                    <a:pt x="96" y="77"/>
                    <a:pt x="76" y="96"/>
                    <a:pt x="53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65" name="Freeform 316"/>
            <p:cNvSpPr>
              <a:spLocks/>
            </p:cNvSpPr>
            <p:nvPr/>
          </p:nvSpPr>
          <p:spPr bwMode="auto">
            <a:xfrm>
              <a:off x="4692422" y="3097756"/>
              <a:ext cx="78518" cy="81659"/>
            </a:xfrm>
            <a:custGeom>
              <a:avLst/>
              <a:gdLst>
                <a:gd name="T0" fmla="*/ 22 w 100"/>
                <a:gd name="T1" fmla="*/ 85 h 104"/>
                <a:gd name="T2" fmla="*/ 22 w 100"/>
                <a:gd name="T3" fmla="*/ 0 h 104"/>
                <a:gd name="T4" fmla="*/ 0 w 100"/>
                <a:gd name="T5" fmla="*/ 0 h 104"/>
                <a:gd name="T6" fmla="*/ 0 w 100"/>
                <a:gd name="T7" fmla="*/ 104 h 104"/>
                <a:gd name="T8" fmla="*/ 14 w 100"/>
                <a:gd name="T9" fmla="*/ 104 h 104"/>
                <a:gd name="T10" fmla="*/ 22 w 100"/>
                <a:gd name="T11" fmla="*/ 104 h 104"/>
                <a:gd name="T12" fmla="*/ 100 w 100"/>
                <a:gd name="T13" fmla="*/ 104 h 104"/>
                <a:gd name="T14" fmla="*/ 100 w 100"/>
                <a:gd name="T15" fmla="*/ 85 h 104"/>
                <a:gd name="T16" fmla="*/ 22 w 100"/>
                <a:gd name="T17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04">
                  <a:moveTo>
                    <a:pt x="22" y="85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2" y="104"/>
                  </a:lnTo>
                  <a:lnTo>
                    <a:pt x="100" y="104"/>
                  </a:lnTo>
                  <a:lnTo>
                    <a:pt x="100" y="85"/>
                  </a:lnTo>
                  <a:lnTo>
                    <a:pt x="2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210" name="文本框 209"/>
          <p:cNvSpPr txBox="1"/>
          <p:nvPr/>
        </p:nvSpPr>
        <p:spPr>
          <a:xfrm>
            <a:off x="5422690" y="2024122"/>
            <a:ext cx="3794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0DEFFA"/>
                </a:solidFill>
              </a:rPr>
              <a:t>CLICK HERE ADD </a:t>
            </a:r>
            <a:r>
              <a:rPr lang="en-US" altLang="zh-CN" sz="2400" b="1" dirty="0" smtClean="0">
                <a:solidFill>
                  <a:srgbClr val="0DEFFA"/>
                </a:solidFill>
              </a:rPr>
              <a:t>YOUR TEXT</a:t>
            </a:r>
            <a:endParaRPr lang="zh-CN" altLang="en-US" sz="2400" b="1" dirty="0">
              <a:solidFill>
                <a:srgbClr val="0DEFFA"/>
              </a:solidFill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5422690" y="2578297"/>
            <a:ext cx="539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smtClean="0">
                <a:solidFill>
                  <a:schemeClr val="bg1"/>
                </a:solidFill>
              </a:rPr>
              <a:t>TEXT CLICK </a:t>
            </a:r>
            <a:r>
              <a:rPr lang="en-US" altLang="zh-CN">
                <a:solidFill>
                  <a:schemeClr val="bg1"/>
                </a:solidFill>
              </a:rPr>
              <a:t>HERE TO ADD YOUR TEXT  CLICK HERE TO ADD YOUR TEXT  CLICK HERE TO ADD YOUR TEXT  CLICK HERE TO ADD YOUR TEXT  CLICK HERE TO ADD YOUR TEXT  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5422690" y="3892083"/>
            <a:ext cx="5394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smtClean="0">
                <a:solidFill>
                  <a:schemeClr val="bg1"/>
                </a:solidFill>
              </a:rPr>
              <a:t>TEXT CLICK </a:t>
            </a:r>
            <a:r>
              <a:rPr lang="en-US" altLang="zh-CN">
                <a:solidFill>
                  <a:schemeClr val="bg1"/>
                </a:solidFill>
              </a:rPr>
              <a:t>HERE TO ADD YOUR TEXT  CLICK HERE TO ADD YOUR TEXT  CLICK HERE TO ADD </a:t>
            </a:r>
            <a:r>
              <a:rPr lang="en-US" altLang="zh-CN" smtClean="0">
                <a:solidFill>
                  <a:schemeClr val="bg1"/>
                </a:solidFill>
              </a:rPr>
              <a:t>YOUR</a:t>
            </a:r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F:\无版权图片\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" t="17273" r="6740" b="14017"/>
          <a:stretch>
            <a:fillRect/>
          </a:stretch>
        </p:blipFill>
        <p:spPr bwMode="auto">
          <a:xfrm>
            <a:off x="1178015" y="2378302"/>
            <a:ext cx="3153059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F:\无版权图片\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1745" r="1360" b="7860"/>
          <a:stretch>
            <a:fillRect/>
          </a:stretch>
        </p:blipFill>
        <p:spPr bwMode="auto">
          <a:xfrm>
            <a:off x="4545381" y="2378302"/>
            <a:ext cx="3155340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 descr="F:\无版权图片\5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4394" r="2933" b="12978"/>
          <a:stretch>
            <a:fillRect/>
          </a:stretch>
        </p:blipFill>
        <p:spPr bwMode="auto">
          <a:xfrm>
            <a:off x="7915029" y="2378302"/>
            <a:ext cx="3153060" cy="16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椭圆 45"/>
          <p:cNvSpPr>
            <a:spLocks noChangeArrowheads="1"/>
          </p:cNvSpPr>
          <p:nvPr/>
        </p:nvSpPr>
        <p:spPr bwMode="auto">
          <a:xfrm>
            <a:off x="2185717" y="2615408"/>
            <a:ext cx="1137654" cy="1137654"/>
          </a:xfrm>
          <a:prstGeom prst="ellipse">
            <a:avLst/>
          </a:prstGeom>
          <a:solidFill>
            <a:srgbClr val="0DEFFA">
              <a:alpha val="80000"/>
            </a:srgb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6" name="组合 46"/>
          <p:cNvGrpSpPr>
            <a:grpSpLocks/>
          </p:cNvGrpSpPr>
          <p:nvPr/>
        </p:nvGrpSpPr>
        <p:grpSpPr bwMode="auto">
          <a:xfrm>
            <a:off x="2493499" y="2875314"/>
            <a:ext cx="524370" cy="615565"/>
            <a:chOff x="0" y="0"/>
            <a:chExt cx="365125" cy="428626"/>
          </a:xfrm>
          <a:solidFill>
            <a:schemeClr val="bg1"/>
          </a:solidFill>
        </p:grpSpPr>
        <p:sp>
          <p:nvSpPr>
            <p:cNvPr id="47" name="Freeform 21"/>
            <p:cNvSpPr>
              <a:spLocks noEditPoints="1" noChangeArrowheads="1"/>
            </p:cNvSpPr>
            <p:nvPr/>
          </p:nvSpPr>
          <p:spPr bwMode="auto">
            <a:xfrm>
              <a:off x="4763" y="0"/>
              <a:ext cx="355600" cy="306388"/>
            </a:xfrm>
            <a:custGeom>
              <a:avLst/>
              <a:gdLst>
                <a:gd name="T0" fmla="*/ 2147483646 w 674"/>
                <a:gd name="T1" fmla="*/ 0 h 579"/>
                <a:gd name="T2" fmla="*/ 2147483646 w 674"/>
                <a:gd name="T3" fmla="*/ 2147483646 h 579"/>
                <a:gd name="T4" fmla="*/ 2147483646 w 674"/>
                <a:gd name="T5" fmla="*/ 2147483646 h 579"/>
                <a:gd name="T6" fmla="*/ 0 w 674"/>
                <a:gd name="T7" fmla="*/ 2147483646 h 579"/>
                <a:gd name="T8" fmla="*/ 0 w 674"/>
                <a:gd name="T9" fmla="*/ 2147483646 h 579"/>
                <a:gd name="T10" fmla="*/ 2147483646 w 674"/>
                <a:gd name="T11" fmla="*/ 2147483646 h 579"/>
                <a:gd name="T12" fmla="*/ 2147483646 w 674"/>
                <a:gd name="T13" fmla="*/ 2147483646 h 579"/>
                <a:gd name="T14" fmla="*/ 2147483646 w 674"/>
                <a:gd name="T15" fmla="*/ 2147483646 h 579"/>
                <a:gd name="T16" fmla="*/ 2147483646 w 674"/>
                <a:gd name="T17" fmla="*/ 2147483646 h 579"/>
                <a:gd name="T18" fmla="*/ 2147483646 w 674"/>
                <a:gd name="T19" fmla="*/ 2147483646 h 579"/>
                <a:gd name="T20" fmla="*/ 2147483646 w 674"/>
                <a:gd name="T21" fmla="*/ 2147483646 h 579"/>
                <a:gd name="T22" fmla="*/ 2147483646 w 674"/>
                <a:gd name="T23" fmla="*/ 2147483646 h 579"/>
                <a:gd name="T24" fmla="*/ 2147483646 w 674"/>
                <a:gd name="T25" fmla="*/ 2147483646 h 579"/>
                <a:gd name="T26" fmla="*/ 2147483646 w 674"/>
                <a:gd name="T27" fmla="*/ 2147483646 h 579"/>
                <a:gd name="T28" fmla="*/ 2147483646 w 674"/>
                <a:gd name="T29" fmla="*/ 2147483646 h 579"/>
                <a:gd name="T30" fmla="*/ 2147483646 w 674"/>
                <a:gd name="T31" fmla="*/ 2147483646 h 579"/>
                <a:gd name="T32" fmla="*/ 2147483646 w 674"/>
                <a:gd name="T33" fmla="*/ 2147483646 h 579"/>
                <a:gd name="T34" fmla="*/ 2147483646 w 674"/>
                <a:gd name="T35" fmla="*/ 2147483646 h 579"/>
                <a:gd name="T36" fmla="*/ 2147483646 w 674"/>
                <a:gd name="T37" fmla="*/ 2147483646 h 579"/>
                <a:gd name="T38" fmla="*/ 2147483646 w 674"/>
                <a:gd name="T39" fmla="*/ 2147483646 h 579"/>
                <a:gd name="T40" fmla="*/ 2147483646 w 674"/>
                <a:gd name="T41" fmla="*/ 2147483646 h 579"/>
                <a:gd name="T42" fmla="*/ 2147483646 w 674"/>
                <a:gd name="T43" fmla="*/ 2147483646 h 579"/>
                <a:gd name="T44" fmla="*/ 2147483646 w 674"/>
                <a:gd name="T45" fmla="*/ 2147483646 h 579"/>
                <a:gd name="T46" fmla="*/ 2147483646 w 674"/>
                <a:gd name="T47" fmla="*/ 2147483646 h 579"/>
                <a:gd name="T48" fmla="*/ 2147483646 w 674"/>
                <a:gd name="T49" fmla="*/ 2147483646 h 579"/>
                <a:gd name="T50" fmla="*/ 2147483646 w 674"/>
                <a:gd name="T51" fmla="*/ 2147483646 h 579"/>
                <a:gd name="T52" fmla="*/ 2147483646 w 674"/>
                <a:gd name="T53" fmla="*/ 2147483646 h 579"/>
                <a:gd name="T54" fmla="*/ 2147483646 w 674"/>
                <a:gd name="T55" fmla="*/ 2147483646 h 579"/>
                <a:gd name="T56" fmla="*/ 2147483646 w 674"/>
                <a:gd name="T57" fmla="*/ 2147483646 h 579"/>
                <a:gd name="T58" fmla="*/ 2147483646 w 674"/>
                <a:gd name="T59" fmla="*/ 2147483646 h 579"/>
                <a:gd name="T60" fmla="*/ 2147483646 w 674"/>
                <a:gd name="T61" fmla="*/ 2147483646 h 579"/>
                <a:gd name="T62" fmla="*/ 2147483646 w 674"/>
                <a:gd name="T63" fmla="*/ 2147483646 h 579"/>
                <a:gd name="T64" fmla="*/ 2147483646 w 674"/>
                <a:gd name="T65" fmla="*/ 2147483646 h 579"/>
                <a:gd name="T66" fmla="*/ 2147483646 w 674"/>
                <a:gd name="T67" fmla="*/ 2147483646 h 579"/>
                <a:gd name="T68" fmla="*/ 2147483646 w 674"/>
                <a:gd name="T69" fmla="*/ 2147483646 h 579"/>
                <a:gd name="T70" fmla="*/ 2147483646 w 674"/>
                <a:gd name="T71" fmla="*/ 2147483646 h 579"/>
                <a:gd name="T72" fmla="*/ 2147483646 w 674"/>
                <a:gd name="T73" fmla="*/ 2147483646 h 579"/>
                <a:gd name="T74" fmla="*/ 2147483646 w 674"/>
                <a:gd name="T75" fmla="*/ 2147483646 h 579"/>
                <a:gd name="T76" fmla="*/ 2147483646 w 674"/>
                <a:gd name="T77" fmla="*/ 2147483646 h 579"/>
                <a:gd name="T78" fmla="*/ 2147483646 w 674"/>
                <a:gd name="T79" fmla="*/ 2147483646 h 579"/>
                <a:gd name="T80" fmla="*/ 2147483646 w 674"/>
                <a:gd name="T81" fmla="*/ 2147483646 h 579"/>
                <a:gd name="T82" fmla="*/ 2147483646 w 674"/>
                <a:gd name="T83" fmla="*/ 2147483646 h 579"/>
                <a:gd name="T84" fmla="*/ 2147483646 w 674"/>
                <a:gd name="T85" fmla="*/ 2147483646 h 579"/>
                <a:gd name="T86" fmla="*/ 2147483646 w 674"/>
                <a:gd name="T87" fmla="*/ 2147483646 h 579"/>
                <a:gd name="T88" fmla="*/ 2147483646 w 674"/>
                <a:gd name="T89" fmla="*/ 2147483646 h 579"/>
                <a:gd name="T90" fmla="*/ 2147483646 w 674"/>
                <a:gd name="T91" fmla="*/ 2147483646 h 579"/>
                <a:gd name="T92" fmla="*/ 2147483646 w 674"/>
                <a:gd name="T93" fmla="*/ 2147483646 h 579"/>
                <a:gd name="T94" fmla="*/ 2147483646 w 674"/>
                <a:gd name="T95" fmla="*/ 2147483646 h 579"/>
                <a:gd name="T96" fmla="*/ 2147483646 w 674"/>
                <a:gd name="T97" fmla="*/ 2147483646 h 579"/>
                <a:gd name="T98" fmla="*/ 2147483646 w 674"/>
                <a:gd name="T99" fmla="*/ 2147483646 h 579"/>
                <a:gd name="T100" fmla="*/ 2147483646 w 674"/>
                <a:gd name="T101" fmla="*/ 2147483646 h 579"/>
                <a:gd name="T102" fmla="*/ 2147483646 w 674"/>
                <a:gd name="T103" fmla="*/ 2147483646 h 579"/>
                <a:gd name="T104" fmla="*/ 2147483646 w 674"/>
                <a:gd name="T105" fmla="*/ 2147483646 h 579"/>
                <a:gd name="T106" fmla="*/ 2147483646 w 674"/>
                <a:gd name="T107" fmla="*/ 2147483646 h 579"/>
                <a:gd name="T108" fmla="*/ 2147483646 w 674"/>
                <a:gd name="T109" fmla="*/ 2147483646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74"/>
                <a:gd name="T166" fmla="*/ 0 h 579"/>
                <a:gd name="T167" fmla="*/ 674 w 674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74" h="579">
                  <a:moveTo>
                    <a:pt x="589" y="0"/>
                  </a:moveTo>
                  <a:lnTo>
                    <a:pt x="84" y="0"/>
                  </a:lnTo>
                  <a:lnTo>
                    <a:pt x="76" y="1"/>
                  </a:lnTo>
                  <a:lnTo>
                    <a:pt x="67" y="3"/>
                  </a:lnTo>
                  <a:lnTo>
                    <a:pt x="52" y="7"/>
                  </a:lnTo>
                  <a:lnTo>
                    <a:pt x="36" y="15"/>
                  </a:lnTo>
                  <a:lnTo>
                    <a:pt x="24" y="25"/>
                  </a:lnTo>
                  <a:lnTo>
                    <a:pt x="14" y="38"/>
                  </a:lnTo>
                  <a:lnTo>
                    <a:pt x="7" y="52"/>
                  </a:lnTo>
                  <a:lnTo>
                    <a:pt x="1" y="69"/>
                  </a:lnTo>
                  <a:lnTo>
                    <a:pt x="0" y="77"/>
                  </a:lnTo>
                  <a:lnTo>
                    <a:pt x="0" y="85"/>
                  </a:lnTo>
                  <a:lnTo>
                    <a:pt x="0" y="493"/>
                  </a:lnTo>
                  <a:lnTo>
                    <a:pt x="0" y="502"/>
                  </a:lnTo>
                  <a:lnTo>
                    <a:pt x="1" y="510"/>
                  </a:lnTo>
                  <a:lnTo>
                    <a:pt x="7" y="527"/>
                  </a:lnTo>
                  <a:lnTo>
                    <a:pt x="14" y="541"/>
                  </a:lnTo>
                  <a:lnTo>
                    <a:pt x="24" y="553"/>
                  </a:lnTo>
                  <a:lnTo>
                    <a:pt x="36" y="563"/>
                  </a:lnTo>
                  <a:lnTo>
                    <a:pt x="52" y="572"/>
                  </a:lnTo>
                  <a:lnTo>
                    <a:pt x="67" y="576"/>
                  </a:lnTo>
                  <a:lnTo>
                    <a:pt x="76" y="577"/>
                  </a:lnTo>
                  <a:lnTo>
                    <a:pt x="84" y="579"/>
                  </a:lnTo>
                  <a:lnTo>
                    <a:pt x="589" y="579"/>
                  </a:lnTo>
                  <a:lnTo>
                    <a:pt x="598" y="577"/>
                  </a:lnTo>
                  <a:lnTo>
                    <a:pt x="607" y="576"/>
                  </a:lnTo>
                  <a:lnTo>
                    <a:pt x="622" y="572"/>
                  </a:lnTo>
                  <a:lnTo>
                    <a:pt x="636" y="563"/>
                  </a:lnTo>
                  <a:lnTo>
                    <a:pt x="649" y="553"/>
                  </a:lnTo>
                  <a:lnTo>
                    <a:pt x="659" y="541"/>
                  </a:lnTo>
                  <a:lnTo>
                    <a:pt x="667" y="527"/>
                  </a:lnTo>
                  <a:lnTo>
                    <a:pt x="671" y="510"/>
                  </a:lnTo>
                  <a:lnTo>
                    <a:pt x="673" y="502"/>
                  </a:lnTo>
                  <a:lnTo>
                    <a:pt x="674" y="493"/>
                  </a:lnTo>
                  <a:lnTo>
                    <a:pt x="674" y="85"/>
                  </a:lnTo>
                  <a:lnTo>
                    <a:pt x="673" y="77"/>
                  </a:lnTo>
                  <a:lnTo>
                    <a:pt x="671" y="69"/>
                  </a:lnTo>
                  <a:lnTo>
                    <a:pt x="667" y="52"/>
                  </a:lnTo>
                  <a:lnTo>
                    <a:pt x="659" y="38"/>
                  </a:lnTo>
                  <a:lnTo>
                    <a:pt x="649" y="25"/>
                  </a:lnTo>
                  <a:lnTo>
                    <a:pt x="636" y="15"/>
                  </a:lnTo>
                  <a:lnTo>
                    <a:pt x="622" y="7"/>
                  </a:lnTo>
                  <a:lnTo>
                    <a:pt x="607" y="3"/>
                  </a:lnTo>
                  <a:lnTo>
                    <a:pt x="598" y="1"/>
                  </a:lnTo>
                  <a:lnTo>
                    <a:pt x="589" y="0"/>
                  </a:lnTo>
                  <a:close/>
                  <a:moveTo>
                    <a:pt x="137" y="492"/>
                  </a:moveTo>
                  <a:lnTo>
                    <a:pt x="137" y="492"/>
                  </a:lnTo>
                  <a:lnTo>
                    <a:pt x="126" y="490"/>
                  </a:lnTo>
                  <a:lnTo>
                    <a:pt x="115" y="488"/>
                  </a:lnTo>
                  <a:lnTo>
                    <a:pt x="107" y="482"/>
                  </a:lnTo>
                  <a:lnTo>
                    <a:pt x="98" y="475"/>
                  </a:lnTo>
                  <a:lnTo>
                    <a:pt x="91" y="468"/>
                  </a:lnTo>
                  <a:lnTo>
                    <a:pt x="86" y="458"/>
                  </a:lnTo>
                  <a:lnTo>
                    <a:pt x="83" y="447"/>
                  </a:lnTo>
                  <a:lnTo>
                    <a:pt x="81" y="437"/>
                  </a:lnTo>
                  <a:lnTo>
                    <a:pt x="83" y="426"/>
                  </a:lnTo>
                  <a:lnTo>
                    <a:pt x="86" y="415"/>
                  </a:lnTo>
                  <a:lnTo>
                    <a:pt x="91" y="406"/>
                  </a:lnTo>
                  <a:lnTo>
                    <a:pt x="98" y="398"/>
                  </a:lnTo>
                  <a:lnTo>
                    <a:pt x="107" y="391"/>
                  </a:lnTo>
                  <a:lnTo>
                    <a:pt x="115" y="385"/>
                  </a:lnTo>
                  <a:lnTo>
                    <a:pt x="126" y="383"/>
                  </a:lnTo>
                  <a:lnTo>
                    <a:pt x="137" y="381"/>
                  </a:lnTo>
                  <a:lnTo>
                    <a:pt x="149" y="383"/>
                  </a:lnTo>
                  <a:lnTo>
                    <a:pt x="158" y="385"/>
                  </a:lnTo>
                  <a:lnTo>
                    <a:pt x="168" y="391"/>
                  </a:lnTo>
                  <a:lnTo>
                    <a:pt x="177" y="398"/>
                  </a:lnTo>
                  <a:lnTo>
                    <a:pt x="182" y="406"/>
                  </a:lnTo>
                  <a:lnTo>
                    <a:pt x="188" y="415"/>
                  </a:lnTo>
                  <a:lnTo>
                    <a:pt x="191" y="426"/>
                  </a:lnTo>
                  <a:lnTo>
                    <a:pt x="192" y="437"/>
                  </a:lnTo>
                  <a:lnTo>
                    <a:pt x="191" y="447"/>
                  </a:lnTo>
                  <a:lnTo>
                    <a:pt x="188" y="458"/>
                  </a:lnTo>
                  <a:lnTo>
                    <a:pt x="182" y="468"/>
                  </a:lnTo>
                  <a:lnTo>
                    <a:pt x="177" y="475"/>
                  </a:lnTo>
                  <a:lnTo>
                    <a:pt x="168" y="482"/>
                  </a:lnTo>
                  <a:lnTo>
                    <a:pt x="158" y="488"/>
                  </a:lnTo>
                  <a:lnTo>
                    <a:pt x="149" y="490"/>
                  </a:lnTo>
                  <a:lnTo>
                    <a:pt x="137" y="492"/>
                  </a:lnTo>
                  <a:close/>
                  <a:moveTo>
                    <a:pt x="558" y="492"/>
                  </a:moveTo>
                  <a:lnTo>
                    <a:pt x="558" y="492"/>
                  </a:lnTo>
                  <a:lnTo>
                    <a:pt x="547" y="490"/>
                  </a:lnTo>
                  <a:lnTo>
                    <a:pt x="535" y="488"/>
                  </a:lnTo>
                  <a:lnTo>
                    <a:pt x="527" y="482"/>
                  </a:lnTo>
                  <a:lnTo>
                    <a:pt x="518" y="475"/>
                  </a:lnTo>
                  <a:lnTo>
                    <a:pt x="511" y="468"/>
                  </a:lnTo>
                  <a:lnTo>
                    <a:pt x="506" y="458"/>
                  </a:lnTo>
                  <a:lnTo>
                    <a:pt x="503" y="447"/>
                  </a:lnTo>
                  <a:lnTo>
                    <a:pt x="502" y="437"/>
                  </a:lnTo>
                  <a:lnTo>
                    <a:pt x="503" y="426"/>
                  </a:lnTo>
                  <a:lnTo>
                    <a:pt x="506" y="415"/>
                  </a:lnTo>
                  <a:lnTo>
                    <a:pt x="511" y="406"/>
                  </a:lnTo>
                  <a:lnTo>
                    <a:pt x="518" y="398"/>
                  </a:lnTo>
                  <a:lnTo>
                    <a:pt x="527" y="391"/>
                  </a:lnTo>
                  <a:lnTo>
                    <a:pt x="535" y="385"/>
                  </a:lnTo>
                  <a:lnTo>
                    <a:pt x="547" y="383"/>
                  </a:lnTo>
                  <a:lnTo>
                    <a:pt x="558" y="381"/>
                  </a:lnTo>
                  <a:lnTo>
                    <a:pt x="569" y="383"/>
                  </a:lnTo>
                  <a:lnTo>
                    <a:pt x="579" y="385"/>
                  </a:lnTo>
                  <a:lnTo>
                    <a:pt x="589" y="391"/>
                  </a:lnTo>
                  <a:lnTo>
                    <a:pt x="597" y="398"/>
                  </a:lnTo>
                  <a:lnTo>
                    <a:pt x="603" y="406"/>
                  </a:lnTo>
                  <a:lnTo>
                    <a:pt x="608" y="415"/>
                  </a:lnTo>
                  <a:lnTo>
                    <a:pt x="611" y="426"/>
                  </a:lnTo>
                  <a:lnTo>
                    <a:pt x="612" y="437"/>
                  </a:lnTo>
                  <a:lnTo>
                    <a:pt x="611" y="447"/>
                  </a:lnTo>
                  <a:lnTo>
                    <a:pt x="608" y="458"/>
                  </a:lnTo>
                  <a:lnTo>
                    <a:pt x="603" y="468"/>
                  </a:lnTo>
                  <a:lnTo>
                    <a:pt x="597" y="475"/>
                  </a:lnTo>
                  <a:lnTo>
                    <a:pt x="589" y="482"/>
                  </a:lnTo>
                  <a:lnTo>
                    <a:pt x="579" y="488"/>
                  </a:lnTo>
                  <a:lnTo>
                    <a:pt x="569" y="490"/>
                  </a:lnTo>
                  <a:lnTo>
                    <a:pt x="558" y="492"/>
                  </a:lnTo>
                  <a:close/>
                  <a:moveTo>
                    <a:pt x="619" y="273"/>
                  </a:moveTo>
                  <a:lnTo>
                    <a:pt x="619" y="273"/>
                  </a:lnTo>
                  <a:lnTo>
                    <a:pt x="618" y="284"/>
                  </a:lnTo>
                  <a:lnTo>
                    <a:pt x="615" y="294"/>
                  </a:lnTo>
                  <a:lnTo>
                    <a:pt x="611" y="303"/>
                  </a:lnTo>
                  <a:lnTo>
                    <a:pt x="604" y="310"/>
                  </a:lnTo>
                  <a:lnTo>
                    <a:pt x="597" y="315"/>
                  </a:lnTo>
                  <a:lnTo>
                    <a:pt x="589" y="321"/>
                  </a:lnTo>
                  <a:lnTo>
                    <a:pt x="579" y="324"/>
                  </a:lnTo>
                  <a:lnTo>
                    <a:pt x="569" y="325"/>
                  </a:lnTo>
                  <a:lnTo>
                    <a:pt x="105" y="325"/>
                  </a:lnTo>
                  <a:lnTo>
                    <a:pt x="95" y="324"/>
                  </a:lnTo>
                  <a:lnTo>
                    <a:pt x="86" y="321"/>
                  </a:lnTo>
                  <a:lnTo>
                    <a:pt x="77" y="315"/>
                  </a:lnTo>
                  <a:lnTo>
                    <a:pt x="69" y="310"/>
                  </a:lnTo>
                  <a:lnTo>
                    <a:pt x="63" y="303"/>
                  </a:lnTo>
                  <a:lnTo>
                    <a:pt x="59" y="294"/>
                  </a:lnTo>
                  <a:lnTo>
                    <a:pt x="56" y="284"/>
                  </a:lnTo>
                  <a:lnTo>
                    <a:pt x="55" y="273"/>
                  </a:lnTo>
                  <a:lnTo>
                    <a:pt x="55" y="111"/>
                  </a:lnTo>
                  <a:lnTo>
                    <a:pt x="56" y="101"/>
                  </a:lnTo>
                  <a:lnTo>
                    <a:pt x="59" y="91"/>
                  </a:lnTo>
                  <a:lnTo>
                    <a:pt x="63" y="83"/>
                  </a:lnTo>
                  <a:lnTo>
                    <a:pt x="69" y="76"/>
                  </a:lnTo>
                  <a:lnTo>
                    <a:pt x="77" y="69"/>
                  </a:lnTo>
                  <a:lnTo>
                    <a:pt x="86" y="64"/>
                  </a:lnTo>
                  <a:lnTo>
                    <a:pt x="95" y="62"/>
                  </a:lnTo>
                  <a:lnTo>
                    <a:pt x="105" y="60"/>
                  </a:lnTo>
                  <a:lnTo>
                    <a:pt x="569" y="60"/>
                  </a:lnTo>
                  <a:lnTo>
                    <a:pt x="579" y="62"/>
                  </a:lnTo>
                  <a:lnTo>
                    <a:pt x="589" y="64"/>
                  </a:lnTo>
                  <a:lnTo>
                    <a:pt x="597" y="69"/>
                  </a:lnTo>
                  <a:lnTo>
                    <a:pt x="604" y="76"/>
                  </a:lnTo>
                  <a:lnTo>
                    <a:pt x="611" y="83"/>
                  </a:lnTo>
                  <a:lnTo>
                    <a:pt x="615" y="91"/>
                  </a:lnTo>
                  <a:lnTo>
                    <a:pt x="618" y="101"/>
                  </a:lnTo>
                  <a:lnTo>
                    <a:pt x="619" y="111"/>
                  </a:lnTo>
                  <a:lnTo>
                    <a:pt x="619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2"/>
            <p:cNvSpPr>
              <a:spLocks noEditPoints="1" noChangeArrowheads="1"/>
            </p:cNvSpPr>
            <p:nvPr/>
          </p:nvSpPr>
          <p:spPr bwMode="auto">
            <a:xfrm>
              <a:off x="74613" y="333375"/>
              <a:ext cx="215900" cy="82550"/>
            </a:xfrm>
            <a:custGeom>
              <a:avLst/>
              <a:gdLst>
                <a:gd name="T0" fmla="*/ 2147483646 w 407"/>
                <a:gd name="T1" fmla="*/ 2147483646 h 156"/>
                <a:gd name="T2" fmla="*/ 2147483646 w 407"/>
                <a:gd name="T3" fmla="*/ 2147483646 h 156"/>
                <a:gd name="T4" fmla="*/ 2147483646 w 407"/>
                <a:gd name="T5" fmla="*/ 2147483646 h 156"/>
                <a:gd name="T6" fmla="*/ 2147483646 w 407"/>
                <a:gd name="T7" fmla="*/ 2147483646 h 156"/>
                <a:gd name="T8" fmla="*/ 2147483646 w 407"/>
                <a:gd name="T9" fmla="*/ 2147483646 h 156"/>
                <a:gd name="T10" fmla="*/ 2147483646 w 407"/>
                <a:gd name="T11" fmla="*/ 0 h 156"/>
                <a:gd name="T12" fmla="*/ 2147483646 w 407"/>
                <a:gd name="T13" fmla="*/ 0 h 156"/>
                <a:gd name="T14" fmla="*/ 2147483646 w 407"/>
                <a:gd name="T15" fmla="*/ 2147483646 h 156"/>
                <a:gd name="T16" fmla="*/ 2147483646 w 407"/>
                <a:gd name="T17" fmla="*/ 2147483646 h 156"/>
                <a:gd name="T18" fmla="*/ 2147483646 w 407"/>
                <a:gd name="T19" fmla="*/ 0 h 156"/>
                <a:gd name="T20" fmla="*/ 2147483646 w 407"/>
                <a:gd name="T21" fmla="*/ 0 h 156"/>
                <a:gd name="T22" fmla="*/ 2147483646 w 407"/>
                <a:gd name="T23" fmla="*/ 0 h 156"/>
                <a:gd name="T24" fmla="*/ 2147483646 w 407"/>
                <a:gd name="T25" fmla="*/ 2147483646 h 156"/>
                <a:gd name="T26" fmla="*/ 2147483646 w 407"/>
                <a:gd name="T27" fmla="*/ 0 h 156"/>
                <a:gd name="T28" fmla="*/ 2147483646 w 407"/>
                <a:gd name="T29" fmla="*/ 2147483646 h 156"/>
                <a:gd name="T30" fmla="*/ 2147483646 w 407"/>
                <a:gd name="T31" fmla="*/ 2147483646 h 156"/>
                <a:gd name="T32" fmla="*/ 0 w 407"/>
                <a:gd name="T33" fmla="*/ 2147483646 h 156"/>
                <a:gd name="T34" fmla="*/ 2147483646 w 407"/>
                <a:gd name="T35" fmla="*/ 2147483646 h 156"/>
                <a:gd name="T36" fmla="*/ 2147483646 w 407"/>
                <a:gd name="T37" fmla="*/ 2147483646 h 1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7"/>
                <a:gd name="T58" fmla="*/ 0 h 156"/>
                <a:gd name="T59" fmla="*/ 407 w 407"/>
                <a:gd name="T60" fmla="*/ 156 h 1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7" h="156">
                  <a:moveTo>
                    <a:pt x="349" y="62"/>
                  </a:moveTo>
                  <a:lnTo>
                    <a:pt x="59" y="62"/>
                  </a:lnTo>
                  <a:lnTo>
                    <a:pt x="38" y="95"/>
                  </a:lnTo>
                  <a:lnTo>
                    <a:pt x="369" y="95"/>
                  </a:lnTo>
                  <a:lnTo>
                    <a:pt x="349" y="62"/>
                  </a:lnTo>
                  <a:close/>
                  <a:moveTo>
                    <a:pt x="310" y="0"/>
                  </a:moveTo>
                  <a:lnTo>
                    <a:pt x="97" y="0"/>
                  </a:lnTo>
                  <a:lnTo>
                    <a:pt x="76" y="34"/>
                  </a:lnTo>
                  <a:lnTo>
                    <a:pt x="331" y="34"/>
                  </a:lnTo>
                  <a:lnTo>
                    <a:pt x="310" y="0"/>
                  </a:lnTo>
                  <a:close/>
                  <a:moveTo>
                    <a:pt x="384" y="0"/>
                  </a:moveTo>
                  <a:lnTo>
                    <a:pt x="383" y="0"/>
                  </a:lnTo>
                  <a:lnTo>
                    <a:pt x="384" y="3"/>
                  </a:lnTo>
                  <a:lnTo>
                    <a:pt x="384" y="0"/>
                  </a:lnTo>
                  <a:close/>
                  <a:moveTo>
                    <a:pt x="387" y="122"/>
                  </a:moveTo>
                  <a:lnTo>
                    <a:pt x="21" y="122"/>
                  </a:lnTo>
                  <a:lnTo>
                    <a:pt x="0" y="156"/>
                  </a:lnTo>
                  <a:lnTo>
                    <a:pt x="407" y="156"/>
                  </a:lnTo>
                  <a:lnTo>
                    <a:pt x="38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3"/>
            <p:cNvSpPr>
              <a:spLocks noEditPoints="1" noChangeArrowheads="1"/>
            </p:cNvSpPr>
            <p:nvPr/>
          </p:nvSpPr>
          <p:spPr bwMode="auto">
            <a:xfrm>
              <a:off x="0" y="325438"/>
              <a:ext cx="365125" cy="103188"/>
            </a:xfrm>
            <a:custGeom>
              <a:avLst/>
              <a:gdLst>
                <a:gd name="T0" fmla="*/ 2147483646 w 690"/>
                <a:gd name="T1" fmla="*/ 0 h 197"/>
                <a:gd name="T2" fmla="*/ 2147483646 w 690"/>
                <a:gd name="T3" fmla="*/ 0 h 197"/>
                <a:gd name="T4" fmla="*/ 2147483646 w 690"/>
                <a:gd name="T5" fmla="*/ 2147483646 h 197"/>
                <a:gd name="T6" fmla="*/ 2147483646 w 690"/>
                <a:gd name="T7" fmla="*/ 2147483646 h 197"/>
                <a:gd name="T8" fmla="*/ 2147483646 w 690"/>
                <a:gd name="T9" fmla="*/ 0 h 197"/>
                <a:gd name="T10" fmla="*/ 0 w 690"/>
                <a:gd name="T11" fmla="*/ 2147483646 h 197"/>
                <a:gd name="T12" fmla="*/ 2147483646 w 690"/>
                <a:gd name="T13" fmla="*/ 2147483646 h 197"/>
                <a:gd name="T14" fmla="*/ 2147483646 w 690"/>
                <a:gd name="T15" fmla="*/ 0 h 197"/>
                <a:gd name="T16" fmla="*/ 2147483646 w 690"/>
                <a:gd name="T17" fmla="*/ 0 h 197"/>
                <a:gd name="T18" fmla="*/ 0 w 690"/>
                <a:gd name="T19" fmla="*/ 2147483646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0"/>
                <a:gd name="T31" fmla="*/ 0 h 197"/>
                <a:gd name="T32" fmla="*/ 690 w 690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0" h="197">
                  <a:moveTo>
                    <a:pt x="567" y="0"/>
                  </a:moveTo>
                  <a:lnTo>
                    <a:pt x="480" y="0"/>
                  </a:lnTo>
                  <a:lnTo>
                    <a:pt x="602" y="197"/>
                  </a:lnTo>
                  <a:lnTo>
                    <a:pt x="690" y="197"/>
                  </a:lnTo>
                  <a:lnTo>
                    <a:pt x="567" y="0"/>
                  </a:lnTo>
                  <a:close/>
                  <a:moveTo>
                    <a:pt x="0" y="197"/>
                  </a:moveTo>
                  <a:lnTo>
                    <a:pt x="88" y="197"/>
                  </a:lnTo>
                  <a:lnTo>
                    <a:pt x="210" y="0"/>
                  </a:lnTo>
                  <a:lnTo>
                    <a:pt x="122" y="0"/>
                  </a:lnTo>
                  <a:lnTo>
                    <a:pt x="0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" name="椭圆 50"/>
          <p:cNvSpPr>
            <a:spLocks noChangeArrowheads="1"/>
          </p:cNvSpPr>
          <p:nvPr/>
        </p:nvSpPr>
        <p:spPr bwMode="auto">
          <a:xfrm>
            <a:off x="5566763" y="2615408"/>
            <a:ext cx="1137656" cy="1137654"/>
          </a:xfrm>
          <a:prstGeom prst="ellipse">
            <a:avLst/>
          </a:prstGeom>
          <a:solidFill>
            <a:srgbClr val="0DEFFA">
              <a:alpha val="80000"/>
            </a:srgb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6" name="组合 51"/>
          <p:cNvGrpSpPr>
            <a:grpSpLocks/>
          </p:cNvGrpSpPr>
          <p:nvPr/>
        </p:nvGrpSpPr>
        <p:grpSpPr bwMode="auto">
          <a:xfrm>
            <a:off x="5742314" y="2941429"/>
            <a:ext cx="811634" cy="446854"/>
            <a:chOff x="0" y="0"/>
            <a:chExt cx="565150" cy="311151"/>
          </a:xfrm>
          <a:solidFill>
            <a:schemeClr val="bg1"/>
          </a:solidFill>
        </p:grpSpPr>
        <p:sp>
          <p:nvSpPr>
            <p:cNvPr id="77" name="Freeform 28"/>
            <p:cNvSpPr>
              <a:spLocks noEditPoints="1" noChangeArrowheads="1"/>
            </p:cNvSpPr>
            <p:nvPr/>
          </p:nvSpPr>
          <p:spPr bwMode="auto">
            <a:xfrm>
              <a:off x="0" y="0"/>
              <a:ext cx="565150" cy="282575"/>
            </a:xfrm>
            <a:custGeom>
              <a:avLst/>
              <a:gdLst>
                <a:gd name="T0" fmla="*/ 2147483646 w 1068"/>
                <a:gd name="T1" fmla="*/ 2147483646 h 534"/>
                <a:gd name="T2" fmla="*/ 2147483646 w 1068"/>
                <a:gd name="T3" fmla="*/ 2147483646 h 534"/>
                <a:gd name="T4" fmla="*/ 2147483646 w 1068"/>
                <a:gd name="T5" fmla="*/ 2147483646 h 534"/>
                <a:gd name="T6" fmla="*/ 2147483646 w 1068"/>
                <a:gd name="T7" fmla="*/ 2147483646 h 534"/>
                <a:gd name="T8" fmla="*/ 2147483646 w 1068"/>
                <a:gd name="T9" fmla="*/ 2147483646 h 534"/>
                <a:gd name="T10" fmla="*/ 2147483646 w 1068"/>
                <a:gd name="T11" fmla="*/ 2147483646 h 534"/>
                <a:gd name="T12" fmla="*/ 2147483646 w 1068"/>
                <a:gd name="T13" fmla="*/ 2147483646 h 534"/>
                <a:gd name="T14" fmla="*/ 2147483646 w 1068"/>
                <a:gd name="T15" fmla="*/ 2147483646 h 534"/>
                <a:gd name="T16" fmla="*/ 2147483646 w 1068"/>
                <a:gd name="T17" fmla="*/ 2147483646 h 534"/>
                <a:gd name="T18" fmla="*/ 2147483646 w 1068"/>
                <a:gd name="T19" fmla="*/ 2147483646 h 534"/>
                <a:gd name="T20" fmla="*/ 2147483646 w 1068"/>
                <a:gd name="T21" fmla="*/ 2147483646 h 534"/>
                <a:gd name="T22" fmla="*/ 2147483646 w 1068"/>
                <a:gd name="T23" fmla="*/ 2147483646 h 534"/>
                <a:gd name="T24" fmla="*/ 2147483646 w 1068"/>
                <a:gd name="T25" fmla="*/ 2147483646 h 534"/>
                <a:gd name="T26" fmla="*/ 2147483646 w 1068"/>
                <a:gd name="T27" fmla="*/ 2147483646 h 534"/>
                <a:gd name="T28" fmla="*/ 2147483646 w 1068"/>
                <a:gd name="T29" fmla="*/ 2147483646 h 534"/>
                <a:gd name="T30" fmla="*/ 2147483646 w 1068"/>
                <a:gd name="T31" fmla="*/ 2147483646 h 534"/>
                <a:gd name="T32" fmla="*/ 2147483646 w 1068"/>
                <a:gd name="T33" fmla="*/ 2147483646 h 534"/>
                <a:gd name="T34" fmla="*/ 2147483646 w 1068"/>
                <a:gd name="T35" fmla="*/ 2147483646 h 534"/>
                <a:gd name="T36" fmla="*/ 2147483646 w 1068"/>
                <a:gd name="T37" fmla="*/ 2147483646 h 534"/>
                <a:gd name="T38" fmla="*/ 0 w 1068"/>
                <a:gd name="T39" fmla="*/ 2147483646 h 534"/>
                <a:gd name="T40" fmla="*/ 2147483646 w 1068"/>
                <a:gd name="T41" fmla="*/ 2147483646 h 534"/>
                <a:gd name="T42" fmla="*/ 2147483646 w 1068"/>
                <a:gd name="T43" fmla="*/ 2147483646 h 534"/>
                <a:gd name="T44" fmla="*/ 2147483646 w 1068"/>
                <a:gd name="T45" fmla="*/ 2147483646 h 534"/>
                <a:gd name="T46" fmla="*/ 2147483646 w 1068"/>
                <a:gd name="T47" fmla="*/ 2147483646 h 534"/>
                <a:gd name="T48" fmla="*/ 2147483646 w 1068"/>
                <a:gd name="T49" fmla="*/ 2147483646 h 534"/>
                <a:gd name="T50" fmla="*/ 2147483646 w 1068"/>
                <a:gd name="T51" fmla="*/ 2147483646 h 534"/>
                <a:gd name="T52" fmla="*/ 2147483646 w 1068"/>
                <a:gd name="T53" fmla="*/ 2147483646 h 534"/>
                <a:gd name="T54" fmla="*/ 2147483646 w 1068"/>
                <a:gd name="T55" fmla="*/ 2147483646 h 534"/>
                <a:gd name="T56" fmla="*/ 2147483646 w 1068"/>
                <a:gd name="T57" fmla="*/ 2147483646 h 534"/>
                <a:gd name="T58" fmla="*/ 2147483646 w 1068"/>
                <a:gd name="T59" fmla="*/ 2147483646 h 534"/>
                <a:gd name="T60" fmla="*/ 2147483646 w 1068"/>
                <a:gd name="T61" fmla="*/ 2147483646 h 534"/>
                <a:gd name="T62" fmla="*/ 2147483646 w 1068"/>
                <a:gd name="T63" fmla="*/ 2147483646 h 534"/>
                <a:gd name="T64" fmla="*/ 2147483646 w 1068"/>
                <a:gd name="T65" fmla="*/ 2147483646 h 534"/>
                <a:gd name="T66" fmla="*/ 2147483646 w 1068"/>
                <a:gd name="T67" fmla="*/ 2147483646 h 534"/>
                <a:gd name="T68" fmla="*/ 2147483646 w 1068"/>
                <a:gd name="T69" fmla="*/ 2147483646 h 534"/>
                <a:gd name="T70" fmla="*/ 2147483646 w 1068"/>
                <a:gd name="T71" fmla="*/ 2147483646 h 534"/>
                <a:gd name="T72" fmla="*/ 2147483646 w 1068"/>
                <a:gd name="T73" fmla="*/ 2147483646 h 534"/>
                <a:gd name="T74" fmla="*/ 2147483646 w 1068"/>
                <a:gd name="T75" fmla="*/ 2147483646 h 534"/>
                <a:gd name="T76" fmla="*/ 2147483646 w 1068"/>
                <a:gd name="T77" fmla="*/ 2147483646 h 534"/>
                <a:gd name="T78" fmla="*/ 2147483646 w 1068"/>
                <a:gd name="T79" fmla="*/ 2147483646 h 534"/>
                <a:gd name="T80" fmla="*/ 2147483646 w 1068"/>
                <a:gd name="T81" fmla="*/ 2147483646 h 534"/>
                <a:gd name="T82" fmla="*/ 2147483646 w 1068"/>
                <a:gd name="T83" fmla="*/ 2147483646 h 534"/>
                <a:gd name="T84" fmla="*/ 2147483646 w 1068"/>
                <a:gd name="T85" fmla="*/ 2147483646 h 534"/>
                <a:gd name="T86" fmla="*/ 2147483646 w 1068"/>
                <a:gd name="T87" fmla="*/ 2147483646 h 534"/>
                <a:gd name="T88" fmla="*/ 2147483646 w 1068"/>
                <a:gd name="T89" fmla="*/ 2147483646 h 534"/>
                <a:gd name="T90" fmla="*/ 2147483646 w 1068"/>
                <a:gd name="T91" fmla="*/ 2147483646 h 534"/>
                <a:gd name="T92" fmla="*/ 2147483646 w 1068"/>
                <a:gd name="T93" fmla="*/ 2147483646 h 534"/>
                <a:gd name="T94" fmla="*/ 2147483646 w 1068"/>
                <a:gd name="T95" fmla="*/ 2147483646 h 534"/>
                <a:gd name="T96" fmla="*/ 2147483646 w 1068"/>
                <a:gd name="T97" fmla="*/ 2147483646 h 534"/>
                <a:gd name="T98" fmla="*/ 2147483646 w 1068"/>
                <a:gd name="T99" fmla="*/ 2147483646 h 534"/>
                <a:gd name="T100" fmla="*/ 2147483646 w 1068"/>
                <a:gd name="T101" fmla="*/ 2147483646 h 534"/>
                <a:gd name="T102" fmla="*/ 2147483646 w 1068"/>
                <a:gd name="T103" fmla="*/ 2147483646 h 534"/>
                <a:gd name="T104" fmla="*/ 2147483646 w 1068"/>
                <a:gd name="T105" fmla="*/ 2147483646 h 534"/>
                <a:gd name="T106" fmla="*/ 2147483646 w 1068"/>
                <a:gd name="T107" fmla="*/ 2147483646 h 534"/>
                <a:gd name="T108" fmla="*/ 2147483646 w 1068"/>
                <a:gd name="T109" fmla="*/ 2147483646 h 534"/>
                <a:gd name="T110" fmla="*/ 2147483646 w 1068"/>
                <a:gd name="T111" fmla="*/ 2147483646 h 534"/>
                <a:gd name="T112" fmla="*/ 2147483646 w 1068"/>
                <a:gd name="T113" fmla="*/ 2147483646 h 5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68"/>
                <a:gd name="T172" fmla="*/ 0 h 534"/>
                <a:gd name="T173" fmla="*/ 1068 w 1068"/>
                <a:gd name="T174" fmla="*/ 534 h 5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68" h="534">
                  <a:moveTo>
                    <a:pt x="1068" y="464"/>
                  </a:moveTo>
                  <a:lnTo>
                    <a:pt x="1068" y="464"/>
                  </a:lnTo>
                  <a:lnTo>
                    <a:pt x="1067" y="451"/>
                  </a:lnTo>
                  <a:lnTo>
                    <a:pt x="1064" y="441"/>
                  </a:lnTo>
                  <a:lnTo>
                    <a:pt x="1058" y="434"/>
                  </a:lnTo>
                  <a:lnTo>
                    <a:pt x="1053" y="430"/>
                  </a:lnTo>
                  <a:lnTo>
                    <a:pt x="1047" y="427"/>
                  </a:lnTo>
                  <a:lnTo>
                    <a:pt x="1043" y="426"/>
                  </a:lnTo>
                  <a:lnTo>
                    <a:pt x="1037" y="426"/>
                  </a:lnTo>
                  <a:lnTo>
                    <a:pt x="1036" y="426"/>
                  </a:lnTo>
                  <a:lnTo>
                    <a:pt x="1029" y="394"/>
                  </a:lnTo>
                  <a:lnTo>
                    <a:pt x="1019" y="361"/>
                  </a:lnTo>
                  <a:lnTo>
                    <a:pt x="1012" y="346"/>
                  </a:lnTo>
                  <a:lnTo>
                    <a:pt x="1005" y="332"/>
                  </a:lnTo>
                  <a:lnTo>
                    <a:pt x="998" y="318"/>
                  </a:lnTo>
                  <a:lnTo>
                    <a:pt x="990" y="304"/>
                  </a:lnTo>
                  <a:lnTo>
                    <a:pt x="980" y="290"/>
                  </a:lnTo>
                  <a:lnTo>
                    <a:pt x="970" y="279"/>
                  </a:lnTo>
                  <a:lnTo>
                    <a:pt x="959" y="266"/>
                  </a:lnTo>
                  <a:lnTo>
                    <a:pt x="946" y="256"/>
                  </a:lnTo>
                  <a:lnTo>
                    <a:pt x="934" y="246"/>
                  </a:lnTo>
                  <a:lnTo>
                    <a:pt x="918" y="237"/>
                  </a:lnTo>
                  <a:lnTo>
                    <a:pt x="904" y="228"/>
                  </a:lnTo>
                  <a:lnTo>
                    <a:pt x="887" y="223"/>
                  </a:lnTo>
                  <a:lnTo>
                    <a:pt x="875" y="195"/>
                  </a:lnTo>
                  <a:lnTo>
                    <a:pt x="861" y="168"/>
                  </a:lnTo>
                  <a:lnTo>
                    <a:pt x="844" y="144"/>
                  </a:lnTo>
                  <a:lnTo>
                    <a:pt x="827" y="122"/>
                  </a:lnTo>
                  <a:lnTo>
                    <a:pt x="807" y="102"/>
                  </a:lnTo>
                  <a:lnTo>
                    <a:pt x="788" y="82"/>
                  </a:lnTo>
                  <a:lnTo>
                    <a:pt x="768" y="67"/>
                  </a:lnTo>
                  <a:lnTo>
                    <a:pt x="746" y="52"/>
                  </a:lnTo>
                  <a:lnTo>
                    <a:pt x="723" y="39"/>
                  </a:lnTo>
                  <a:lnTo>
                    <a:pt x="700" y="28"/>
                  </a:lnTo>
                  <a:lnTo>
                    <a:pt x="676" y="19"/>
                  </a:lnTo>
                  <a:lnTo>
                    <a:pt x="651" y="11"/>
                  </a:lnTo>
                  <a:lnTo>
                    <a:pt x="627" y="5"/>
                  </a:lnTo>
                  <a:lnTo>
                    <a:pt x="602" y="3"/>
                  </a:lnTo>
                  <a:lnTo>
                    <a:pt x="575" y="0"/>
                  </a:lnTo>
                  <a:lnTo>
                    <a:pt x="550" y="0"/>
                  </a:lnTo>
                  <a:lnTo>
                    <a:pt x="524" y="1"/>
                  </a:lnTo>
                  <a:lnTo>
                    <a:pt x="498" y="5"/>
                  </a:lnTo>
                  <a:lnTo>
                    <a:pt x="473" y="10"/>
                  </a:lnTo>
                  <a:lnTo>
                    <a:pt x="447" y="17"/>
                  </a:lnTo>
                  <a:lnTo>
                    <a:pt x="424" y="26"/>
                  </a:lnTo>
                  <a:lnTo>
                    <a:pt x="398" y="36"/>
                  </a:lnTo>
                  <a:lnTo>
                    <a:pt x="376" y="49"/>
                  </a:lnTo>
                  <a:lnTo>
                    <a:pt x="352" y="61"/>
                  </a:lnTo>
                  <a:lnTo>
                    <a:pt x="331" y="78"/>
                  </a:lnTo>
                  <a:lnTo>
                    <a:pt x="310" y="95"/>
                  </a:lnTo>
                  <a:lnTo>
                    <a:pt x="289" y="113"/>
                  </a:lnTo>
                  <a:lnTo>
                    <a:pt x="271" y="134"/>
                  </a:lnTo>
                  <a:lnTo>
                    <a:pt x="253" y="157"/>
                  </a:lnTo>
                  <a:lnTo>
                    <a:pt x="236" y="181"/>
                  </a:lnTo>
                  <a:lnTo>
                    <a:pt x="222" y="207"/>
                  </a:lnTo>
                  <a:lnTo>
                    <a:pt x="208" y="234"/>
                  </a:lnTo>
                  <a:lnTo>
                    <a:pt x="192" y="234"/>
                  </a:lnTo>
                  <a:lnTo>
                    <a:pt x="178" y="235"/>
                  </a:lnTo>
                  <a:lnTo>
                    <a:pt x="164" y="238"/>
                  </a:lnTo>
                  <a:lnTo>
                    <a:pt x="152" y="241"/>
                  </a:lnTo>
                  <a:lnTo>
                    <a:pt x="139" y="245"/>
                  </a:lnTo>
                  <a:lnTo>
                    <a:pt x="126" y="251"/>
                  </a:lnTo>
                  <a:lnTo>
                    <a:pt x="115" y="256"/>
                  </a:lnTo>
                  <a:lnTo>
                    <a:pt x="105" y="262"/>
                  </a:lnTo>
                  <a:lnTo>
                    <a:pt x="96" y="269"/>
                  </a:lnTo>
                  <a:lnTo>
                    <a:pt x="86" y="277"/>
                  </a:lnTo>
                  <a:lnTo>
                    <a:pt x="69" y="294"/>
                  </a:lnTo>
                  <a:lnTo>
                    <a:pt x="54" y="312"/>
                  </a:lnTo>
                  <a:lnTo>
                    <a:pt x="41" y="333"/>
                  </a:lnTo>
                  <a:lnTo>
                    <a:pt x="30" y="357"/>
                  </a:lnTo>
                  <a:lnTo>
                    <a:pt x="21" y="381"/>
                  </a:lnTo>
                  <a:lnTo>
                    <a:pt x="14" y="405"/>
                  </a:lnTo>
                  <a:lnTo>
                    <a:pt x="9" y="431"/>
                  </a:lnTo>
                  <a:lnTo>
                    <a:pt x="5" y="457"/>
                  </a:lnTo>
                  <a:lnTo>
                    <a:pt x="2" y="483"/>
                  </a:lnTo>
                  <a:lnTo>
                    <a:pt x="0" y="508"/>
                  </a:lnTo>
                  <a:lnTo>
                    <a:pt x="0" y="534"/>
                  </a:lnTo>
                  <a:lnTo>
                    <a:pt x="141" y="534"/>
                  </a:lnTo>
                  <a:lnTo>
                    <a:pt x="135" y="521"/>
                  </a:lnTo>
                  <a:lnTo>
                    <a:pt x="131" y="507"/>
                  </a:lnTo>
                  <a:lnTo>
                    <a:pt x="128" y="492"/>
                  </a:lnTo>
                  <a:lnTo>
                    <a:pt x="126" y="478"/>
                  </a:lnTo>
                  <a:lnTo>
                    <a:pt x="128" y="464"/>
                  </a:lnTo>
                  <a:lnTo>
                    <a:pt x="129" y="451"/>
                  </a:lnTo>
                  <a:lnTo>
                    <a:pt x="134" y="438"/>
                  </a:lnTo>
                  <a:lnTo>
                    <a:pt x="138" y="426"/>
                  </a:lnTo>
                  <a:lnTo>
                    <a:pt x="143" y="415"/>
                  </a:lnTo>
                  <a:lnTo>
                    <a:pt x="150" y="405"/>
                  </a:lnTo>
                  <a:lnTo>
                    <a:pt x="157" y="394"/>
                  </a:lnTo>
                  <a:lnTo>
                    <a:pt x="167" y="385"/>
                  </a:lnTo>
                  <a:lnTo>
                    <a:pt x="177" y="377"/>
                  </a:lnTo>
                  <a:lnTo>
                    <a:pt x="187" y="368"/>
                  </a:lnTo>
                  <a:lnTo>
                    <a:pt x="198" y="363"/>
                  </a:lnTo>
                  <a:lnTo>
                    <a:pt x="211" y="357"/>
                  </a:lnTo>
                  <a:lnTo>
                    <a:pt x="223" y="353"/>
                  </a:lnTo>
                  <a:lnTo>
                    <a:pt x="236" y="349"/>
                  </a:lnTo>
                  <a:lnTo>
                    <a:pt x="250" y="347"/>
                  </a:lnTo>
                  <a:lnTo>
                    <a:pt x="262" y="347"/>
                  </a:lnTo>
                  <a:lnTo>
                    <a:pt x="276" y="347"/>
                  </a:lnTo>
                  <a:lnTo>
                    <a:pt x="290" y="349"/>
                  </a:lnTo>
                  <a:lnTo>
                    <a:pt x="303" y="353"/>
                  </a:lnTo>
                  <a:lnTo>
                    <a:pt x="316" y="357"/>
                  </a:lnTo>
                  <a:lnTo>
                    <a:pt x="328" y="363"/>
                  </a:lnTo>
                  <a:lnTo>
                    <a:pt x="339" y="368"/>
                  </a:lnTo>
                  <a:lnTo>
                    <a:pt x="349" y="377"/>
                  </a:lnTo>
                  <a:lnTo>
                    <a:pt x="359" y="385"/>
                  </a:lnTo>
                  <a:lnTo>
                    <a:pt x="369" y="394"/>
                  </a:lnTo>
                  <a:lnTo>
                    <a:pt x="376" y="405"/>
                  </a:lnTo>
                  <a:lnTo>
                    <a:pt x="383" y="415"/>
                  </a:lnTo>
                  <a:lnTo>
                    <a:pt x="389" y="426"/>
                  </a:lnTo>
                  <a:lnTo>
                    <a:pt x="393" y="438"/>
                  </a:lnTo>
                  <a:lnTo>
                    <a:pt x="397" y="451"/>
                  </a:lnTo>
                  <a:lnTo>
                    <a:pt x="398" y="464"/>
                  </a:lnTo>
                  <a:lnTo>
                    <a:pt x="400" y="478"/>
                  </a:lnTo>
                  <a:lnTo>
                    <a:pt x="398" y="492"/>
                  </a:lnTo>
                  <a:lnTo>
                    <a:pt x="396" y="507"/>
                  </a:lnTo>
                  <a:lnTo>
                    <a:pt x="391" y="521"/>
                  </a:lnTo>
                  <a:lnTo>
                    <a:pt x="386" y="534"/>
                  </a:lnTo>
                  <a:lnTo>
                    <a:pt x="722" y="534"/>
                  </a:lnTo>
                  <a:lnTo>
                    <a:pt x="716" y="521"/>
                  </a:lnTo>
                  <a:lnTo>
                    <a:pt x="712" y="507"/>
                  </a:lnTo>
                  <a:lnTo>
                    <a:pt x="709" y="492"/>
                  </a:lnTo>
                  <a:lnTo>
                    <a:pt x="708" y="478"/>
                  </a:lnTo>
                  <a:lnTo>
                    <a:pt x="709" y="464"/>
                  </a:lnTo>
                  <a:lnTo>
                    <a:pt x="711" y="451"/>
                  </a:lnTo>
                  <a:lnTo>
                    <a:pt x="715" y="438"/>
                  </a:lnTo>
                  <a:lnTo>
                    <a:pt x="719" y="426"/>
                  </a:lnTo>
                  <a:lnTo>
                    <a:pt x="725" y="415"/>
                  </a:lnTo>
                  <a:lnTo>
                    <a:pt x="732" y="405"/>
                  </a:lnTo>
                  <a:lnTo>
                    <a:pt x="739" y="394"/>
                  </a:lnTo>
                  <a:lnTo>
                    <a:pt x="749" y="385"/>
                  </a:lnTo>
                  <a:lnTo>
                    <a:pt x="758" y="377"/>
                  </a:lnTo>
                  <a:lnTo>
                    <a:pt x="768" y="368"/>
                  </a:lnTo>
                  <a:lnTo>
                    <a:pt x="779" y="363"/>
                  </a:lnTo>
                  <a:lnTo>
                    <a:pt x="792" y="357"/>
                  </a:lnTo>
                  <a:lnTo>
                    <a:pt x="805" y="353"/>
                  </a:lnTo>
                  <a:lnTo>
                    <a:pt x="817" y="349"/>
                  </a:lnTo>
                  <a:lnTo>
                    <a:pt x="831" y="347"/>
                  </a:lnTo>
                  <a:lnTo>
                    <a:pt x="844" y="347"/>
                  </a:lnTo>
                  <a:lnTo>
                    <a:pt x="858" y="347"/>
                  </a:lnTo>
                  <a:lnTo>
                    <a:pt x="871" y="349"/>
                  </a:lnTo>
                  <a:lnTo>
                    <a:pt x="883" y="351"/>
                  </a:lnTo>
                  <a:lnTo>
                    <a:pt x="894" y="356"/>
                  </a:lnTo>
                  <a:lnTo>
                    <a:pt x="907" y="361"/>
                  </a:lnTo>
                  <a:lnTo>
                    <a:pt x="917" y="367"/>
                  </a:lnTo>
                  <a:lnTo>
                    <a:pt x="928" y="374"/>
                  </a:lnTo>
                  <a:lnTo>
                    <a:pt x="936" y="381"/>
                  </a:lnTo>
                  <a:lnTo>
                    <a:pt x="946" y="389"/>
                  </a:lnTo>
                  <a:lnTo>
                    <a:pt x="953" y="399"/>
                  </a:lnTo>
                  <a:lnTo>
                    <a:pt x="960" y="409"/>
                  </a:lnTo>
                  <a:lnTo>
                    <a:pt x="967" y="419"/>
                  </a:lnTo>
                  <a:lnTo>
                    <a:pt x="971" y="430"/>
                  </a:lnTo>
                  <a:lnTo>
                    <a:pt x="976" y="441"/>
                  </a:lnTo>
                  <a:lnTo>
                    <a:pt x="978" y="454"/>
                  </a:lnTo>
                  <a:lnTo>
                    <a:pt x="980" y="465"/>
                  </a:lnTo>
                  <a:lnTo>
                    <a:pt x="981" y="476"/>
                  </a:lnTo>
                  <a:lnTo>
                    <a:pt x="981" y="478"/>
                  </a:lnTo>
                  <a:lnTo>
                    <a:pt x="980" y="492"/>
                  </a:lnTo>
                  <a:lnTo>
                    <a:pt x="977" y="507"/>
                  </a:lnTo>
                  <a:lnTo>
                    <a:pt x="973" y="521"/>
                  </a:lnTo>
                  <a:lnTo>
                    <a:pt x="967" y="534"/>
                  </a:lnTo>
                  <a:lnTo>
                    <a:pt x="1040" y="534"/>
                  </a:lnTo>
                  <a:lnTo>
                    <a:pt x="1041" y="521"/>
                  </a:lnTo>
                  <a:lnTo>
                    <a:pt x="1050" y="518"/>
                  </a:lnTo>
                  <a:lnTo>
                    <a:pt x="1055" y="515"/>
                  </a:lnTo>
                  <a:lnTo>
                    <a:pt x="1061" y="510"/>
                  </a:lnTo>
                  <a:lnTo>
                    <a:pt x="1064" y="503"/>
                  </a:lnTo>
                  <a:lnTo>
                    <a:pt x="1067" y="496"/>
                  </a:lnTo>
                  <a:lnTo>
                    <a:pt x="1068" y="486"/>
                  </a:lnTo>
                  <a:lnTo>
                    <a:pt x="1068" y="464"/>
                  </a:lnTo>
                  <a:close/>
                  <a:moveTo>
                    <a:pt x="530" y="258"/>
                  </a:moveTo>
                  <a:lnTo>
                    <a:pt x="288" y="258"/>
                  </a:lnTo>
                  <a:lnTo>
                    <a:pt x="286" y="255"/>
                  </a:lnTo>
                  <a:lnTo>
                    <a:pt x="288" y="239"/>
                  </a:lnTo>
                  <a:lnTo>
                    <a:pt x="292" y="224"/>
                  </a:lnTo>
                  <a:lnTo>
                    <a:pt x="297" y="209"/>
                  </a:lnTo>
                  <a:lnTo>
                    <a:pt x="306" y="195"/>
                  </a:lnTo>
                  <a:lnTo>
                    <a:pt x="316" y="179"/>
                  </a:lnTo>
                  <a:lnTo>
                    <a:pt x="327" y="165"/>
                  </a:lnTo>
                  <a:lnTo>
                    <a:pt x="341" y="151"/>
                  </a:lnTo>
                  <a:lnTo>
                    <a:pt x="356" y="137"/>
                  </a:lnTo>
                  <a:lnTo>
                    <a:pt x="373" y="124"/>
                  </a:lnTo>
                  <a:lnTo>
                    <a:pt x="391" y="113"/>
                  </a:lnTo>
                  <a:lnTo>
                    <a:pt x="412" y="103"/>
                  </a:lnTo>
                  <a:lnTo>
                    <a:pt x="433" y="94"/>
                  </a:lnTo>
                  <a:lnTo>
                    <a:pt x="456" y="85"/>
                  </a:lnTo>
                  <a:lnTo>
                    <a:pt x="480" y="80"/>
                  </a:lnTo>
                  <a:lnTo>
                    <a:pt x="505" y="75"/>
                  </a:lnTo>
                  <a:lnTo>
                    <a:pt x="530" y="73"/>
                  </a:lnTo>
                  <a:lnTo>
                    <a:pt x="530" y="258"/>
                  </a:lnTo>
                  <a:close/>
                  <a:moveTo>
                    <a:pt x="589" y="258"/>
                  </a:moveTo>
                  <a:lnTo>
                    <a:pt x="589" y="74"/>
                  </a:lnTo>
                  <a:lnTo>
                    <a:pt x="614" y="77"/>
                  </a:lnTo>
                  <a:lnTo>
                    <a:pt x="637" y="82"/>
                  </a:lnTo>
                  <a:lnTo>
                    <a:pt x="659" y="89"/>
                  </a:lnTo>
                  <a:lnTo>
                    <a:pt x="679" y="98"/>
                  </a:lnTo>
                  <a:lnTo>
                    <a:pt x="698" y="108"/>
                  </a:lnTo>
                  <a:lnTo>
                    <a:pt x="718" y="117"/>
                  </a:lnTo>
                  <a:lnTo>
                    <a:pt x="735" y="130"/>
                  </a:lnTo>
                  <a:lnTo>
                    <a:pt x="750" y="143"/>
                  </a:lnTo>
                  <a:lnTo>
                    <a:pt x="764" y="155"/>
                  </a:lnTo>
                  <a:lnTo>
                    <a:pt x="777" y="169"/>
                  </a:lnTo>
                  <a:lnTo>
                    <a:pt x="788" y="183"/>
                  </a:lnTo>
                  <a:lnTo>
                    <a:pt x="796" y="199"/>
                  </a:lnTo>
                  <a:lnTo>
                    <a:pt x="805" y="213"/>
                  </a:lnTo>
                  <a:lnTo>
                    <a:pt x="810" y="228"/>
                  </a:lnTo>
                  <a:lnTo>
                    <a:pt x="814" y="242"/>
                  </a:lnTo>
                  <a:lnTo>
                    <a:pt x="816" y="258"/>
                  </a:lnTo>
                  <a:lnTo>
                    <a:pt x="589" y="2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9"/>
            <p:cNvSpPr>
              <a:spLocks noEditPoints="1" noChangeArrowheads="1"/>
            </p:cNvSpPr>
            <p:nvPr/>
          </p:nvSpPr>
          <p:spPr bwMode="auto">
            <a:xfrm>
              <a:off x="385763" y="195263"/>
              <a:ext cx="122238" cy="115888"/>
            </a:xfrm>
            <a:custGeom>
              <a:avLst/>
              <a:gdLst>
                <a:gd name="T0" fmla="*/ 2147483646 w 231"/>
                <a:gd name="T1" fmla="*/ 0 h 221"/>
                <a:gd name="T2" fmla="*/ 2147483646 w 231"/>
                <a:gd name="T3" fmla="*/ 2147483646 h 221"/>
                <a:gd name="T4" fmla="*/ 2147483646 w 231"/>
                <a:gd name="T5" fmla="*/ 2147483646 h 221"/>
                <a:gd name="T6" fmla="*/ 2147483646 w 231"/>
                <a:gd name="T7" fmla="*/ 2147483646 h 221"/>
                <a:gd name="T8" fmla="*/ 2147483646 w 231"/>
                <a:gd name="T9" fmla="*/ 2147483646 h 221"/>
                <a:gd name="T10" fmla="*/ 2147483646 w 231"/>
                <a:gd name="T11" fmla="*/ 2147483646 h 221"/>
                <a:gd name="T12" fmla="*/ 2147483646 w 231"/>
                <a:gd name="T13" fmla="*/ 2147483646 h 221"/>
                <a:gd name="T14" fmla="*/ 2147483646 w 231"/>
                <a:gd name="T15" fmla="*/ 2147483646 h 221"/>
                <a:gd name="T16" fmla="*/ 0 w 231"/>
                <a:gd name="T17" fmla="*/ 2147483646 h 221"/>
                <a:gd name="T18" fmla="*/ 0 w 231"/>
                <a:gd name="T19" fmla="*/ 2147483646 h 221"/>
                <a:gd name="T20" fmla="*/ 2147483646 w 231"/>
                <a:gd name="T21" fmla="*/ 2147483646 h 221"/>
                <a:gd name="T22" fmla="*/ 2147483646 w 231"/>
                <a:gd name="T23" fmla="*/ 2147483646 h 221"/>
                <a:gd name="T24" fmla="*/ 2147483646 w 231"/>
                <a:gd name="T25" fmla="*/ 2147483646 h 221"/>
                <a:gd name="T26" fmla="*/ 2147483646 w 231"/>
                <a:gd name="T27" fmla="*/ 2147483646 h 221"/>
                <a:gd name="T28" fmla="*/ 2147483646 w 231"/>
                <a:gd name="T29" fmla="*/ 2147483646 h 221"/>
                <a:gd name="T30" fmla="*/ 2147483646 w 231"/>
                <a:gd name="T31" fmla="*/ 2147483646 h 221"/>
                <a:gd name="T32" fmla="*/ 2147483646 w 231"/>
                <a:gd name="T33" fmla="*/ 2147483646 h 221"/>
                <a:gd name="T34" fmla="*/ 2147483646 w 231"/>
                <a:gd name="T35" fmla="*/ 2147483646 h 221"/>
                <a:gd name="T36" fmla="*/ 2147483646 w 231"/>
                <a:gd name="T37" fmla="*/ 2147483646 h 221"/>
                <a:gd name="T38" fmla="*/ 2147483646 w 231"/>
                <a:gd name="T39" fmla="*/ 2147483646 h 221"/>
                <a:gd name="T40" fmla="*/ 2147483646 w 231"/>
                <a:gd name="T41" fmla="*/ 2147483646 h 221"/>
                <a:gd name="T42" fmla="*/ 2147483646 w 231"/>
                <a:gd name="T43" fmla="*/ 2147483646 h 221"/>
                <a:gd name="T44" fmla="*/ 2147483646 w 231"/>
                <a:gd name="T45" fmla="*/ 2147483646 h 221"/>
                <a:gd name="T46" fmla="*/ 2147483646 w 231"/>
                <a:gd name="T47" fmla="*/ 2147483646 h 221"/>
                <a:gd name="T48" fmla="*/ 2147483646 w 231"/>
                <a:gd name="T49" fmla="*/ 2147483646 h 221"/>
                <a:gd name="T50" fmla="*/ 2147483646 w 231"/>
                <a:gd name="T51" fmla="*/ 2147483646 h 221"/>
                <a:gd name="T52" fmla="*/ 2147483646 w 231"/>
                <a:gd name="T53" fmla="*/ 2147483646 h 221"/>
                <a:gd name="T54" fmla="*/ 2147483646 w 231"/>
                <a:gd name="T55" fmla="*/ 2147483646 h 221"/>
                <a:gd name="T56" fmla="*/ 2147483646 w 231"/>
                <a:gd name="T57" fmla="*/ 2147483646 h 221"/>
                <a:gd name="T58" fmla="*/ 2147483646 w 231"/>
                <a:gd name="T59" fmla="*/ 2147483646 h 221"/>
                <a:gd name="T60" fmla="*/ 2147483646 w 231"/>
                <a:gd name="T61" fmla="*/ 2147483646 h 221"/>
                <a:gd name="T62" fmla="*/ 2147483646 w 231"/>
                <a:gd name="T63" fmla="*/ 2147483646 h 221"/>
                <a:gd name="T64" fmla="*/ 2147483646 w 231"/>
                <a:gd name="T65" fmla="*/ 2147483646 h 221"/>
                <a:gd name="T66" fmla="*/ 2147483646 w 231"/>
                <a:gd name="T67" fmla="*/ 0 h 221"/>
                <a:gd name="T68" fmla="*/ 2147483646 w 231"/>
                <a:gd name="T69" fmla="*/ 0 h 221"/>
                <a:gd name="T70" fmla="*/ 2147483646 w 231"/>
                <a:gd name="T71" fmla="*/ 2147483646 h 221"/>
                <a:gd name="T72" fmla="*/ 2147483646 w 231"/>
                <a:gd name="T73" fmla="*/ 2147483646 h 221"/>
                <a:gd name="T74" fmla="*/ 2147483646 w 231"/>
                <a:gd name="T75" fmla="*/ 2147483646 h 221"/>
                <a:gd name="T76" fmla="*/ 2147483646 w 231"/>
                <a:gd name="T77" fmla="*/ 2147483646 h 221"/>
                <a:gd name="T78" fmla="*/ 2147483646 w 231"/>
                <a:gd name="T79" fmla="*/ 2147483646 h 221"/>
                <a:gd name="T80" fmla="*/ 2147483646 w 231"/>
                <a:gd name="T81" fmla="*/ 2147483646 h 221"/>
                <a:gd name="T82" fmla="*/ 2147483646 w 231"/>
                <a:gd name="T83" fmla="*/ 2147483646 h 221"/>
                <a:gd name="T84" fmla="*/ 2147483646 w 231"/>
                <a:gd name="T85" fmla="*/ 2147483646 h 221"/>
                <a:gd name="T86" fmla="*/ 2147483646 w 231"/>
                <a:gd name="T87" fmla="*/ 2147483646 h 221"/>
                <a:gd name="T88" fmla="*/ 2147483646 w 231"/>
                <a:gd name="T89" fmla="*/ 2147483646 h 221"/>
                <a:gd name="T90" fmla="*/ 2147483646 w 231"/>
                <a:gd name="T91" fmla="*/ 2147483646 h 221"/>
                <a:gd name="T92" fmla="*/ 2147483646 w 231"/>
                <a:gd name="T93" fmla="*/ 2147483646 h 221"/>
                <a:gd name="T94" fmla="*/ 2147483646 w 231"/>
                <a:gd name="T95" fmla="*/ 2147483646 h 221"/>
                <a:gd name="T96" fmla="*/ 2147483646 w 231"/>
                <a:gd name="T97" fmla="*/ 2147483646 h 221"/>
                <a:gd name="T98" fmla="*/ 2147483646 w 231"/>
                <a:gd name="T99" fmla="*/ 2147483646 h 221"/>
                <a:gd name="T100" fmla="*/ 2147483646 w 231"/>
                <a:gd name="T101" fmla="*/ 2147483646 h 221"/>
                <a:gd name="T102" fmla="*/ 2147483646 w 231"/>
                <a:gd name="T103" fmla="*/ 2147483646 h 221"/>
                <a:gd name="T104" fmla="*/ 2147483646 w 231"/>
                <a:gd name="T105" fmla="*/ 2147483646 h 221"/>
                <a:gd name="T106" fmla="*/ 2147483646 w 231"/>
                <a:gd name="T107" fmla="*/ 2147483646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221"/>
                <a:gd name="T164" fmla="*/ 231 w 231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221">
                  <a:moveTo>
                    <a:pt x="115" y="0"/>
                  </a:moveTo>
                  <a:lnTo>
                    <a:pt x="115" y="0"/>
                  </a:lnTo>
                  <a:lnTo>
                    <a:pt x="104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4" y="32"/>
                  </a:lnTo>
                  <a:lnTo>
                    <a:pt x="27" y="39"/>
                  </a:lnTo>
                  <a:lnTo>
                    <a:pt x="20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4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4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20" y="172"/>
                  </a:lnTo>
                  <a:lnTo>
                    <a:pt x="27" y="181"/>
                  </a:lnTo>
                  <a:lnTo>
                    <a:pt x="34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4" y="220"/>
                  </a:lnTo>
                  <a:lnTo>
                    <a:pt x="115" y="221"/>
                  </a:lnTo>
                  <a:lnTo>
                    <a:pt x="128" y="220"/>
                  </a:lnTo>
                  <a:lnTo>
                    <a:pt x="139" y="218"/>
                  </a:lnTo>
                  <a:lnTo>
                    <a:pt x="150" y="216"/>
                  </a:lnTo>
                  <a:lnTo>
                    <a:pt x="161" y="211"/>
                  </a:lnTo>
                  <a:lnTo>
                    <a:pt x="171" y="207"/>
                  </a:lnTo>
                  <a:lnTo>
                    <a:pt x="181" y="202"/>
                  </a:lnTo>
                  <a:lnTo>
                    <a:pt x="189" y="195"/>
                  </a:lnTo>
                  <a:lnTo>
                    <a:pt x="198" y="188"/>
                  </a:lnTo>
                  <a:lnTo>
                    <a:pt x="205" y="181"/>
                  </a:lnTo>
                  <a:lnTo>
                    <a:pt x="212" y="172"/>
                  </a:lnTo>
                  <a:lnTo>
                    <a:pt x="217" y="162"/>
                  </a:lnTo>
                  <a:lnTo>
                    <a:pt x="223" y="153"/>
                  </a:lnTo>
                  <a:lnTo>
                    <a:pt x="226" y="143"/>
                  </a:lnTo>
                  <a:lnTo>
                    <a:pt x="228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8" y="88"/>
                  </a:lnTo>
                  <a:lnTo>
                    <a:pt x="226" y="77"/>
                  </a:lnTo>
                  <a:lnTo>
                    <a:pt x="223" y="67"/>
                  </a:lnTo>
                  <a:lnTo>
                    <a:pt x="217" y="57"/>
                  </a:lnTo>
                  <a:lnTo>
                    <a:pt x="212" y="48"/>
                  </a:lnTo>
                  <a:lnTo>
                    <a:pt x="205" y="39"/>
                  </a:lnTo>
                  <a:lnTo>
                    <a:pt x="198" y="32"/>
                  </a:lnTo>
                  <a:lnTo>
                    <a:pt x="189" y="25"/>
                  </a:lnTo>
                  <a:lnTo>
                    <a:pt x="181" y="18"/>
                  </a:lnTo>
                  <a:lnTo>
                    <a:pt x="171" y="13"/>
                  </a:lnTo>
                  <a:lnTo>
                    <a:pt x="161" y="8"/>
                  </a:lnTo>
                  <a:lnTo>
                    <a:pt x="150" y="4"/>
                  </a:lnTo>
                  <a:lnTo>
                    <a:pt x="139" y="1"/>
                  </a:lnTo>
                  <a:lnTo>
                    <a:pt x="128" y="0"/>
                  </a:lnTo>
                  <a:lnTo>
                    <a:pt x="115" y="0"/>
                  </a:lnTo>
                  <a:close/>
                  <a:moveTo>
                    <a:pt x="116" y="153"/>
                  </a:moveTo>
                  <a:lnTo>
                    <a:pt x="116" y="153"/>
                  </a:lnTo>
                  <a:lnTo>
                    <a:pt x="107" y="151"/>
                  </a:lnTo>
                  <a:lnTo>
                    <a:pt x="98" y="148"/>
                  </a:lnTo>
                  <a:lnTo>
                    <a:pt x="91" y="144"/>
                  </a:lnTo>
                  <a:lnTo>
                    <a:pt x="84" y="139"/>
                  </a:lnTo>
                  <a:lnTo>
                    <a:pt x="78" y="132"/>
                  </a:lnTo>
                  <a:lnTo>
                    <a:pt x="74" y="125"/>
                  </a:lnTo>
                  <a:lnTo>
                    <a:pt x="71" y="116"/>
                  </a:lnTo>
                  <a:lnTo>
                    <a:pt x="71" y="108"/>
                  </a:lnTo>
                  <a:lnTo>
                    <a:pt x="71" y="98"/>
                  </a:lnTo>
                  <a:lnTo>
                    <a:pt x="74" y="90"/>
                  </a:lnTo>
                  <a:lnTo>
                    <a:pt x="78" y="83"/>
                  </a:lnTo>
                  <a:lnTo>
                    <a:pt x="84" y="76"/>
                  </a:lnTo>
                  <a:lnTo>
                    <a:pt x="91" y="70"/>
                  </a:lnTo>
                  <a:lnTo>
                    <a:pt x="98" y="66"/>
                  </a:lnTo>
                  <a:lnTo>
                    <a:pt x="107" y="63"/>
                  </a:lnTo>
                  <a:lnTo>
                    <a:pt x="116" y="62"/>
                  </a:lnTo>
                  <a:lnTo>
                    <a:pt x="125" y="63"/>
                  </a:lnTo>
                  <a:lnTo>
                    <a:pt x="133" y="66"/>
                  </a:lnTo>
                  <a:lnTo>
                    <a:pt x="142" y="70"/>
                  </a:lnTo>
                  <a:lnTo>
                    <a:pt x="147" y="76"/>
                  </a:lnTo>
                  <a:lnTo>
                    <a:pt x="153" y="83"/>
                  </a:lnTo>
                  <a:lnTo>
                    <a:pt x="157" y="90"/>
                  </a:lnTo>
                  <a:lnTo>
                    <a:pt x="160" y="98"/>
                  </a:lnTo>
                  <a:lnTo>
                    <a:pt x="161" y="108"/>
                  </a:lnTo>
                  <a:lnTo>
                    <a:pt x="160" y="116"/>
                  </a:lnTo>
                  <a:lnTo>
                    <a:pt x="157" y="125"/>
                  </a:lnTo>
                  <a:lnTo>
                    <a:pt x="153" y="132"/>
                  </a:lnTo>
                  <a:lnTo>
                    <a:pt x="147" y="139"/>
                  </a:lnTo>
                  <a:lnTo>
                    <a:pt x="142" y="144"/>
                  </a:lnTo>
                  <a:lnTo>
                    <a:pt x="133" y="148"/>
                  </a:lnTo>
                  <a:lnTo>
                    <a:pt x="125" y="151"/>
                  </a:lnTo>
                  <a:lnTo>
                    <a:pt x="116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30"/>
            <p:cNvSpPr>
              <a:spLocks noEditPoints="1" noChangeArrowheads="1"/>
            </p:cNvSpPr>
            <p:nvPr/>
          </p:nvSpPr>
          <p:spPr bwMode="auto">
            <a:xfrm>
              <a:off x="77788" y="195263"/>
              <a:ext cx="122238" cy="115888"/>
            </a:xfrm>
            <a:custGeom>
              <a:avLst/>
              <a:gdLst>
                <a:gd name="T0" fmla="*/ 2147483646 w 231"/>
                <a:gd name="T1" fmla="*/ 0 h 221"/>
                <a:gd name="T2" fmla="*/ 2147483646 w 231"/>
                <a:gd name="T3" fmla="*/ 2147483646 h 221"/>
                <a:gd name="T4" fmla="*/ 2147483646 w 231"/>
                <a:gd name="T5" fmla="*/ 2147483646 h 221"/>
                <a:gd name="T6" fmla="*/ 2147483646 w 231"/>
                <a:gd name="T7" fmla="*/ 2147483646 h 221"/>
                <a:gd name="T8" fmla="*/ 2147483646 w 231"/>
                <a:gd name="T9" fmla="*/ 2147483646 h 221"/>
                <a:gd name="T10" fmla="*/ 2147483646 w 231"/>
                <a:gd name="T11" fmla="*/ 2147483646 h 221"/>
                <a:gd name="T12" fmla="*/ 2147483646 w 231"/>
                <a:gd name="T13" fmla="*/ 2147483646 h 221"/>
                <a:gd name="T14" fmla="*/ 2147483646 w 231"/>
                <a:gd name="T15" fmla="*/ 2147483646 h 221"/>
                <a:gd name="T16" fmla="*/ 0 w 231"/>
                <a:gd name="T17" fmla="*/ 2147483646 h 221"/>
                <a:gd name="T18" fmla="*/ 0 w 231"/>
                <a:gd name="T19" fmla="*/ 2147483646 h 221"/>
                <a:gd name="T20" fmla="*/ 2147483646 w 231"/>
                <a:gd name="T21" fmla="*/ 2147483646 h 221"/>
                <a:gd name="T22" fmla="*/ 2147483646 w 231"/>
                <a:gd name="T23" fmla="*/ 2147483646 h 221"/>
                <a:gd name="T24" fmla="*/ 2147483646 w 231"/>
                <a:gd name="T25" fmla="*/ 2147483646 h 221"/>
                <a:gd name="T26" fmla="*/ 2147483646 w 231"/>
                <a:gd name="T27" fmla="*/ 2147483646 h 221"/>
                <a:gd name="T28" fmla="*/ 2147483646 w 231"/>
                <a:gd name="T29" fmla="*/ 2147483646 h 221"/>
                <a:gd name="T30" fmla="*/ 2147483646 w 231"/>
                <a:gd name="T31" fmla="*/ 2147483646 h 221"/>
                <a:gd name="T32" fmla="*/ 2147483646 w 231"/>
                <a:gd name="T33" fmla="*/ 2147483646 h 221"/>
                <a:gd name="T34" fmla="*/ 2147483646 w 231"/>
                <a:gd name="T35" fmla="*/ 2147483646 h 221"/>
                <a:gd name="T36" fmla="*/ 2147483646 w 231"/>
                <a:gd name="T37" fmla="*/ 2147483646 h 221"/>
                <a:gd name="T38" fmla="*/ 2147483646 w 231"/>
                <a:gd name="T39" fmla="*/ 2147483646 h 221"/>
                <a:gd name="T40" fmla="*/ 2147483646 w 231"/>
                <a:gd name="T41" fmla="*/ 2147483646 h 221"/>
                <a:gd name="T42" fmla="*/ 2147483646 w 231"/>
                <a:gd name="T43" fmla="*/ 2147483646 h 221"/>
                <a:gd name="T44" fmla="*/ 2147483646 w 231"/>
                <a:gd name="T45" fmla="*/ 2147483646 h 221"/>
                <a:gd name="T46" fmla="*/ 2147483646 w 231"/>
                <a:gd name="T47" fmla="*/ 2147483646 h 221"/>
                <a:gd name="T48" fmla="*/ 2147483646 w 231"/>
                <a:gd name="T49" fmla="*/ 2147483646 h 221"/>
                <a:gd name="T50" fmla="*/ 2147483646 w 231"/>
                <a:gd name="T51" fmla="*/ 2147483646 h 221"/>
                <a:gd name="T52" fmla="*/ 2147483646 w 231"/>
                <a:gd name="T53" fmla="*/ 2147483646 h 221"/>
                <a:gd name="T54" fmla="*/ 2147483646 w 231"/>
                <a:gd name="T55" fmla="*/ 2147483646 h 221"/>
                <a:gd name="T56" fmla="*/ 2147483646 w 231"/>
                <a:gd name="T57" fmla="*/ 2147483646 h 221"/>
                <a:gd name="T58" fmla="*/ 2147483646 w 231"/>
                <a:gd name="T59" fmla="*/ 2147483646 h 221"/>
                <a:gd name="T60" fmla="*/ 2147483646 w 231"/>
                <a:gd name="T61" fmla="*/ 2147483646 h 221"/>
                <a:gd name="T62" fmla="*/ 2147483646 w 231"/>
                <a:gd name="T63" fmla="*/ 2147483646 h 221"/>
                <a:gd name="T64" fmla="*/ 2147483646 w 231"/>
                <a:gd name="T65" fmla="*/ 2147483646 h 221"/>
                <a:gd name="T66" fmla="*/ 2147483646 w 231"/>
                <a:gd name="T67" fmla="*/ 0 h 221"/>
                <a:gd name="T68" fmla="*/ 2147483646 w 231"/>
                <a:gd name="T69" fmla="*/ 0 h 221"/>
                <a:gd name="T70" fmla="*/ 2147483646 w 231"/>
                <a:gd name="T71" fmla="*/ 2147483646 h 221"/>
                <a:gd name="T72" fmla="*/ 2147483646 w 231"/>
                <a:gd name="T73" fmla="*/ 2147483646 h 221"/>
                <a:gd name="T74" fmla="*/ 2147483646 w 231"/>
                <a:gd name="T75" fmla="*/ 2147483646 h 221"/>
                <a:gd name="T76" fmla="*/ 2147483646 w 231"/>
                <a:gd name="T77" fmla="*/ 2147483646 h 221"/>
                <a:gd name="T78" fmla="*/ 2147483646 w 231"/>
                <a:gd name="T79" fmla="*/ 2147483646 h 221"/>
                <a:gd name="T80" fmla="*/ 2147483646 w 231"/>
                <a:gd name="T81" fmla="*/ 2147483646 h 221"/>
                <a:gd name="T82" fmla="*/ 2147483646 w 231"/>
                <a:gd name="T83" fmla="*/ 2147483646 h 221"/>
                <a:gd name="T84" fmla="*/ 2147483646 w 231"/>
                <a:gd name="T85" fmla="*/ 2147483646 h 221"/>
                <a:gd name="T86" fmla="*/ 2147483646 w 231"/>
                <a:gd name="T87" fmla="*/ 2147483646 h 221"/>
                <a:gd name="T88" fmla="*/ 2147483646 w 231"/>
                <a:gd name="T89" fmla="*/ 2147483646 h 221"/>
                <a:gd name="T90" fmla="*/ 2147483646 w 231"/>
                <a:gd name="T91" fmla="*/ 2147483646 h 221"/>
                <a:gd name="T92" fmla="*/ 2147483646 w 231"/>
                <a:gd name="T93" fmla="*/ 2147483646 h 221"/>
                <a:gd name="T94" fmla="*/ 2147483646 w 231"/>
                <a:gd name="T95" fmla="*/ 2147483646 h 221"/>
                <a:gd name="T96" fmla="*/ 2147483646 w 231"/>
                <a:gd name="T97" fmla="*/ 2147483646 h 221"/>
                <a:gd name="T98" fmla="*/ 2147483646 w 231"/>
                <a:gd name="T99" fmla="*/ 2147483646 h 221"/>
                <a:gd name="T100" fmla="*/ 2147483646 w 231"/>
                <a:gd name="T101" fmla="*/ 2147483646 h 221"/>
                <a:gd name="T102" fmla="*/ 2147483646 w 231"/>
                <a:gd name="T103" fmla="*/ 2147483646 h 221"/>
                <a:gd name="T104" fmla="*/ 2147483646 w 231"/>
                <a:gd name="T105" fmla="*/ 2147483646 h 221"/>
                <a:gd name="T106" fmla="*/ 2147483646 w 231"/>
                <a:gd name="T107" fmla="*/ 2147483646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221"/>
                <a:gd name="T164" fmla="*/ 231 w 231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221">
                  <a:moveTo>
                    <a:pt x="114" y="0"/>
                  </a:moveTo>
                  <a:lnTo>
                    <a:pt x="114" y="0"/>
                  </a:lnTo>
                  <a:lnTo>
                    <a:pt x="103" y="0"/>
                  </a:lnTo>
                  <a:lnTo>
                    <a:pt x="92" y="1"/>
                  </a:lnTo>
                  <a:lnTo>
                    <a:pt x="81" y="4"/>
                  </a:lnTo>
                  <a:lnTo>
                    <a:pt x="70" y="8"/>
                  </a:lnTo>
                  <a:lnTo>
                    <a:pt x="60" y="13"/>
                  </a:lnTo>
                  <a:lnTo>
                    <a:pt x="50" y="18"/>
                  </a:lnTo>
                  <a:lnTo>
                    <a:pt x="42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19" y="48"/>
                  </a:lnTo>
                  <a:lnTo>
                    <a:pt x="14" y="57"/>
                  </a:lnTo>
                  <a:lnTo>
                    <a:pt x="8" y="67"/>
                  </a:lnTo>
                  <a:lnTo>
                    <a:pt x="5" y="77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5" y="143"/>
                  </a:lnTo>
                  <a:lnTo>
                    <a:pt x="8" y="153"/>
                  </a:lnTo>
                  <a:lnTo>
                    <a:pt x="14" y="162"/>
                  </a:lnTo>
                  <a:lnTo>
                    <a:pt x="19" y="172"/>
                  </a:lnTo>
                  <a:lnTo>
                    <a:pt x="26" y="181"/>
                  </a:lnTo>
                  <a:lnTo>
                    <a:pt x="33" y="188"/>
                  </a:lnTo>
                  <a:lnTo>
                    <a:pt x="42" y="195"/>
                  </a:lnTo>
                  <a:lnTo>
                    <a:pt x="50" y="202"/>
                  </a:lnTo>
                  <a:lnTo>
                    <a:pt x="60" y="207"/>
                  </a:lnTo>
                  <a:lnTo>
                    <a:pt x="70" y="211"/>
                  </a:lnTo>
                  <a:lnTo>
                    <a:pt x="81" y="216"/>
                  </a:lnTo>
                  <a:lnTo>
                    <a:pt x="92" y="218"/>
                  </a:lnTo>
                  <a:lnTo>
                    <a:pt x="103" y="220"/>
                  </a:lnTo>
                  <a:lnTo>
                    <a:pt x="114" y="221"/>
                  </a:lnTo>
                  <a:lnTo>
                    <a:pt x="127" y="220"/>
                  </a:lnTo>
                  <a:lnTo>
                    <a:pt x="138" y="218"/>
                  </a:lnTo>
                  <a:lnTo>
                    <a:pt x="149" y="216"/>
                  </a:lnTo>
                  <a:lnTo>
                    <a:pt x="161" y="211"/>
                  </a:lnTo>
                  <a:lnTo>
                    <a:pt x="170" y="207"/>
                  </a:lnTo>
                  <a:lnTo>
                    <a:pt x="180" y="202"/>
                  </a:lnTo>
                  <a:lnTo>
                    <a:pt x="189" y="195"/>
                  </a:lnTo>
                  <a:lnTo>
                    <a:pt x="197" y="188"/>
                  </a:lnTo>
                  <a:lnTo>
                    <a:pt x="204" y="181"/>
                  </a:lnTo>
                  <a:lnTo>
                    <a:pt x="211" y="172"/>
                  </a:lnTo>
                  <a:lnTo>
                    <a:pt x="217" y="162"/>
                  </a:lnTo>
                  <a:lnTo>
                    <a:pt x="222" y="153"/>
                  </a:lnTo>
                  <a:lnTo>
                    <a:pt x="225" y="143"/>
                  </a:lnTo>
                  <a:lnTo>
                    <a:pt x="229" y="132"/>
                  </a:lnTo>
                  <a:lnTo>
                    <a:pt x="231" y="122"/>
                  </a:lnTo>
                  <a:lnTo>
                    <a:pt x="231" y="111"/>
                  </a:lnTo>
                  <a:lnTo>
                    <a:pt x="231" y="98"/>
                  </a:lnTo>
                  <a:lnTo>
                    <a:pt x="229" y="88"/>
                  </a:lnTo>
                  <a:lnTo>
                    <a:pt x="225" y="77"/>
                  </a:lnTo>
                  <a:lnTo>
                    <a:pt x="222" y="67"/>
                  </a:lnTo>
                  <a:lnTo>
                    <a:pt x="217" y="57"/>
                  </a:lnTo>
                  <a:lnTo>
                    <a:pt x="211" y="48"/>
                  </a:lnTo>
                  <a:lnTo>
                    <a:pt x="204" y="39"/>
                  </a:lnTo>
                  <a:lnTo>
                    <a:pt x="197" y="32"/>
                  </a:lnTo>
                  <a:lnTo>
                    <a:pt x="189" y="25"/>
                  </a:lnTo>
                  <a:lnTo>
                    <a:pt x="180" y="18"/>
                  </a:lnTo>
                  <a:lnTo>
                    <a:pt x="170" y="13"/>
                  </a:lnTo>
                  <a:lnTo>
                    <a:pt x="161" y="8"/>
                  </a:lnTo>
                  <a:lnTo>
                    <a:pt x="149" y="4"/>
                  </a:lnTo>
                  <a:lnTo>
                    <a:pt x="138" y="1"/>
                  </a:lnTo>
                  <a:lnTo>
                    <a:pt x="127" y="0"/>
                  </a:lnTo>
                  <a:lnTo>
                    <a:pt x="114" y="0"/>
                  </a:lnTo>
                  <a:close/>
                  <a:moveTo>
                    <a:pt x="110" y="153"/>
                  </a:moveTo>
                  <a:lnTo>
                    <a:pt x="110" y="153"/>
                  </a:lnTo>
                  <a:lnTo>
                    <a:pt x="100" y="151"/>
                  </a:lnTo>
                  <a:lnTo>
                    <a:pt x="92" y="148"/>
                  </a:lnTo>
                  <a:lnTo>
                    <a:pt x="85" y="144"/>
                  </a:lnTo>
                  <a:lnTo>
                    <a:pt x="78" y="139"/>
                  </a:lnTo>
                  <a:lnTo>
                    <a:pt x="72" y="132"/>
                  </a:lnTo>
                  <a:lnTo>
                    <a:pt x="68" y="125"/>
                  </a:lnTo>
                  <a:lnTo>
                    <a:pt x="65" y="116"/>
                  </a:lnTo>
                  <a:lnTo>
                    <a:pt x="65" y="108"/>
                  </a:lnTo>
                  <a:lnTo>
                    <a:pt x="65" y="98"/>
                  </a:lnTo>
                  <a:lnTo>
                    <a:pt x="68" y="90"/>
                  </a:lnTo>
                  <a:lnTo>
                    <a:pt x="72" y="83"/>
                  </a:lnTo>
                  <a:lnTo>
                    <a:pt x="78" y="76"/>
                  </a:lnTo>
                  <a:lnTo>
                    <a:pt x="85" y="70"/>
                  </a:lnTo>
                  <a:lnTo>
                    <a:pt x="92" y="66"/>
                  </a:lnTo>
                  <a:lnTo>
                    <a:pt x="100" y="63"/>
                  </a:lnTo>
                  <a:lnTo>
                    <a:pt x="110" y="62"/>
                  </a:lnTo>
                  <a:lnTo>
                    <a:pt x="119" y="63"/>
                  </a:lnTo>
                  <a:lnTo>
                    <a:pt x="127" y="66"/>
                  </a:lnTo>
                  <a:lnTo>
                    <a:pt x="135" y="70"/>
                  </a:lnTo>
                  <a:lnTo>
                    <a:pt x="142" y="76"/>
                  </a:lnTo>
                  <a:lnTo>
                    <a:pt x="148" y="83"/>
                  </a:lnTo>
                  <a:lnTo>
                    <a:pt x="152" y="90"/>
                  </a:lnTo>
                  <a:lnTo>
                    <a:pt x="154" y="98"/>
                  </a:lnTo>
                  <a:lnTo>
                    <a:pt x="155" y="108"/>
                  </a:lnTo>
                  <a:lnTo>
                    <a:pt x="154" y="116"/>
                  </a:lnTo>
                  <a:lnTo>
                    <a:pt x="152" y="125"/>
                  </a:lnTo>
                  <a:lnTo>
                    <a:pt x="148" y="132"/>
                  </a:lnTo>
                  <a:lnTo>
                    <a:pt x="142" y="139"/>
                  </a:lnTo>
                  <a:lnTo>
                    <a:pt x="135" y="144"/>
                  </a:lnTo>
                  <a:lnTo>
                    <a:pt x="127" y="148"/>
                  </a:lnTo>
                  <a:lnTo>
                    <a:pt x="119" y="151"/>
                  </a:lnTo>
                  <a:lnTo>
                    <a:pt x="110" y="1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0" name="椭圆 55"/>
          <p:cNvSpPr>
            <a:spLocks noChangeArrowheads="1"/>
          </p:cNvSpPr>
          <p:nvPr/>
        </p:nvSpPr>
        <p:spPr bwMode="auto">
          <a:xfrm>
            <a:off x="8922731" y="2615408"/>
            <a:ext cx="1137656" cy="1137654"/>
          </a:xfrm>
          <a:prstGeom prst="ellipse">
            <a:avLst/>
          </a:prstGeom>
          <a:solidFill>
            <a:srgbClr val="0DEFFA">
              <a:alpha val="80000"/>
            </a:srgb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81" name="组合 56"/>
          <p:cNvGrpSpPr>
            <a:grpSpLocks/>
          </p:cNvGrpSpPr>
          <p:nvPr/>
        </p:nvGrpSpPr>
        <p:grpSpPr bwMode="auto">
          <a:xfrm>
            <a:off x="9098282" y="2971068"/>
            <a:ext cx="786554" cy="458253"/>
            <a:chOff x="0" y="0"/>
            <a:chExt cx="547688" cy="319088"/>
          </a:xfrm>
          <a:solidFill>
            <a:schemeClr val="bg1"/>
          </a:solidFill>
        </p:grpSpPr>
        <p:sp>
          <p:nvSpPr>
            <p:cNvPr id="82" name="Freeform 3843"/>
            <p:cNvSpPr>
              <a:spLocks noChangeArrowheads="1"/>
            </p:cNvSpPr>
            <p:nvPr/>
          </p:nvSpPr>
          <p:spPr bwMode="auto">
            <a:xfrm>
              <a:off x="303213" y="33338"/>
              <a:ext cx="104775" cy="150813"/>
            </a:xfrm>
            <a:custGeom>
              <a:avLst/>
              <a:gdLst>
                <a:gd name="T0" fmla="*/ 2147483646 w 28"/>
                <a:gd name="T1" fmla="*/ 2147483646 h 40"/>
                <a:gd name="T2" fmla="*/ 2147483646 w 28"/>
                <a:gd name="T3" fmla="*/ 2147483646 h 40"/>
                <a:gd name="T4" fmla="*/ 2147483646 w 28"/>
                <a:gd name="T5" fmla="*/ 2147483646 h 40"/>
                <a:gd name="T6" fmla="*/ 2147483646 w 28"/>
                <a:gd name="T7" fmla="*/ 2147483646 h 40"/>
                <a:gd name="T8" fmla="*/ 2147483646 w 28"/>
                <a:gd name="T9" fmla="*/ 2147483646 h 40"/>
                <a:gd name="T10" fmla="*/ 2147483646 w 28"/>
                <a:gd name="T11" fmla="*/ 2147483646 h 40"/>
                <a:gd name="T12" fmla="*/ 2147483646 w 28"/>
                <a:gd name="T13" fmla="*/ 2147483646 h 40"/>
                <a:gd name="T14" fmla="*/ 2147483646 w 28"/>
                <a:gd name="T15" fmla="*/ 2147483646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40"/>
                <a:gd name="T26" fmla="*/ 28 w 28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40">
                  <a:moveTo>
                    <a:pt x="4" y="40"/>
                  </a:moveTo>
                  <a:cubicBezTo>
                    <a:pt x="4" y="40"/>
                    <a:pt x="3" y="40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8" y="4"/>
                    <a:pt x="27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3844"/>
            <p:cNvSpPr>
              <a:spLocks noChangeArrowheads="1"/>
            </p:cNvSpPr>
            <p:nvPr/>
          </p:nvSpPr>
          <p:spPr bwMode="auto">
            <a:xfrm>
              <a:off x="333375" y="26988"/>
              <a:ext cx="109538" cy="25400"/>
            </a:xfrm>
            <a:custGeom>
              <a:avLst/>
              <a:gdLst>
                <a:gd name="T0" fmla="*/ 2147483646 w 29"/>
                <a:gd name="T1" fmla="*/ 2147483646 h 7"/>
                <a:gd name="T2" fmla="*/ 2147483646 w 29"/>
                <a:gd name="T3" fmla="*/ 2147483646 h 7"/>
                <a:gd name="T4" fmla="*/ 0 w 29"/>
                <a:gd name="T5" fmla="*/ 2147483646 h 7"/>
                <a:gd name="T6" fmla="*/ 2147483646 w 29"/>
                <a:gd name="T7" fmla="*/ 0 h 7"/>
                <a:gd name="T8" fmla="*/ 2147483646 w 29"/>
                <a:gd name="T9" fmla="*/ 0 h 7"/>
                <a:gd name="T10" fmla="*/ 2147483646 w 29"/>
                <a:gd name="T11" fmla="*/ 2147483646 h 7"/>
                <a:gd name="T12" fmla="*/ 2147483646 w 29"/>
                <a:gd name="T13" fmla="*/ 2147483646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"/>
                <a:gd name="T23" fmla="*/ 29 w 2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5"/>
                    <a:pt x="28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3845"/>
            <p:cNvSpPr>
              <a:spLocks noChangeArrowheads="1"/>
            </p:cNvSpPr>
            <p:nvPr/>
          </p:nvSpPr>
          <p:spPr bwMode="auto">
            <a:xfrm>
              <a:off x="146050" y="0"/>
              <a:ext cx="101600" cy="90488"/>
            </a:xfrm>
            <a:custGeom>
              <a:avLst/>
              <a:gdLst>
                <a:gd name="T0" fmla="*/ 2147483646 w 27"/>
                <a:gd name="T1" fmla="*/ 2147483646 h 24"/>
                <a:gd name="T2" fmla="*/ 2147483646 w 27"/>
                <a:gd name="T3" fmla="*/ 2147483646 h 24"/>
                <a:gd name="T4" fmla="*/ 2147483646 w 27"/>
                <a:gd name="T5" fmla="*/ 2147483646 h 24"/>
                <a:gd name="T6" fmla="*/ 2147483646 w 27"/>
                <a:gd name="T7" fmla="*/ 2147483646 h 24"/>
                <a:gd name="T8" fmla="*/ 2147483646 w 27"/>
                <a:gd name="T9" fmla="*/ 2147483646 h 24"/>
                <a:gd name="T10" fmla="*/ 2147483646 w 27"/>
                <a:gd name="T11" fmla="*/ 2147483646 h 24"/>
                <a:gd name="T12" fmla="*/ 2147483646 w 27"/>
                <a:gd name="T13" fmla="*/ 2147483646 h 24"/>
                <a:gd name="T14" fmla="*/ 2147483646 w 27"/>
                <a:gd name="T15" fmla="*/ 2147483646 h 24"/>
                <a:gd name="T16" fmla="*/ 2147483646 w 27"/>
                <a:gd name="T17" fmla="*/ 2147483646 h 24"/>
                <a:gd name="T18" fmla="*/ 2147483646 w 27"/>
                <a:gd name="T19" fmla="*/ 2147483646 h 24"/>
                <a:gd name="T20" fmla="*/ 2147483646 w 27"/>
                <a:gd name="T21" fmla="*/ 2147483646 h 24"/>
                <a:gd name="T22" fmla="*/ 2147483646 w 27"/>
                <a:gd name="T23" fmla="*/ 2147483646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4"/>
                <a:gd name="T38" fmla="*/ 27 w 27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4">
                  <a:moveTo>
                    <a:pt x="10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2"/>
                    <a:pt x="11" y="23"/>
                  </a:cubicBezTo>
                  <a:cubicBezTo>
                    <a:pt x="11" y="23"/>
                    <a:pt x="10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3846"/>
            <p:cNvSpPr>
              <a:spLocks noEditPoints="1" noChangeArrowheads="1"/>
            </p:cNvSpPr>
            <p:nvPr/>
          </p:nvSpPr>
          <p:spPr bwMode="auto">
            <a:xfrm>
              <a:off x="355600" y="127000"/>
              <a:ext cx="192088" cy="192088"/>
            </a:xfrm>
            <a:custGeom>
              <a:avLst/>
              <a:gdLst>
                <a:gd name="T0" fmla="*/ 2147483646 w 51"/>
                <a:gd name="T1" fmla="*/ 2147483646 h 51"/>
                <a:gd name="T2" fmla="*/ 0 w 51"/>
                <a:gd name="T3" fmla="*/ 2147483646 h 51"/>
                <a:gd name="T4" fmla="*/ 2147483646 w 51"/>
                <a:gd name="T5" fmla="*/ 0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3847"/>
            <p:cNvSpPr>
              <a:spLocks noEditPoints="1" noChangeArrowheads="1"/>
            </p:cNvSpPr>
            <p:nvPr/>
          </p:nvSpPr>
          <p:spPr bwMode="auto">
            <a:xfrm>
              <a:off x="0" y="127000"/>
              <a:ext cx="190500" cy="192088"/>
            </a:xfrm>
            <a:custGeom>
              <a:avLst/>
              <a:gdLst>
                <a:gd name="T0" fmla="*/ 2147483646 w 51"/>
                <a:gd name="T1" fmla="*/ 2147483646 h 51"/>
                <a:gd name="T2" fmla="*/ 0 w 51"/>
                <a:gd name="T3" fmla="*/ 2147483646 h 51"/>
                <a:gd name="T4" fmla="*/ 2147483646 w 51"/>
                <a:gd name="T5" fmla="*/ 0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"/>
                <a:gd name="T31" fmla="*/ 0 h 51"/>
                <a:gd name="T32" fmla="*/ 51 w 51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3848"/>
            <p:cNvSpPr>
              <a:spLocks noChangeArrowheads="1"/>
            </p:cNvSpPr>
            <p:nvPr/>
          </p:nvSpPr>
          <p:spPr bwMode="auto">
            <a:xfrm>
              <a:off x="82550" y="63500"/>
              <a:ext cx="385763" cy="176213"/>
            </a:xfrm>
            <a:custGeom>
              <a:avLst/>
              <a:gdLst>
                <a:gd name="T0" fmla="*/ 2147483646 w 103"/>
                <a:gd name="T1" fmla="*/ 2147483646 h 47"/>
                <a:gd name="T2" fmla="*/ 2147483646 w 103"/>
                <a:gd name="T3" fmla="*/ 2147483646 h 47"/>
                <a:gd name="T4" fmla="*/ 2147483646 w 103"/>
                <a:gd name="T5" fmla="*/ 2147483646 h 47"/>
                <a:gd name="T6" fmla="*/ 2147483646 w 103"/>
                <a:gd name="T7" fmla="*/ 2147483646 h 47"/>
                <a:gd name="T8" fmla="*/ 2147483646 w 103"/>
                <a:gd name="T9" fmla="*/ 0 h 47"/>
                <a:gd name="T10" fmla="*/ 2147483646 w 103"/>
                <a:gd name="T11" fmla="*/ 0 h 47"/>
                <a:gd name="T12" fmla="*/ 2147483646 w 103"/>
                <a:gd name="T13" fmla="*/ 2147483646 h 47"/>
                <a:gd name="T14" fmla="*/ 2147483646 w 103"/>
                <a:gd name="T15" fmla="*/ 2147483646 h 47"/>
                <a:gd name="T16" fmla="*/ 2147483646 w 103"/>
                <a:gd name="T17" fmla="*/ 2147483646 h 47"/>
                <a:gd name="T18" fmla="*/ 2147483646 w 103"/>
                <a:gd name="T19" fmla="*/ 2147483646 h 47"/>
                <a:gd name="T20" fmla="*/ 2147483646 w 103"/>
                <a:gd name="T21" fmla="*/ 2147483646 h 47"/>
                <a:gd name="T22" fmla="*/ 2147483646 w 103"/>
                <a:gd name="T23" fmla="*/ 2147483646 h 47"/>
                <a:gd name="T24" fmla="*/ 2147483646 w 103"/>
                <a:gd name="T25" fmla="*/ 2147483646 h 47"/>
                <a:gd name="T26" fmla="*/ 2147483646 w 103"/>
                <a:gd name="T27" fmla="*/ 2147483646 h 47"/>
                <a:gd name="T28" fmla="*/ 2147483646 w 103"/>
                <a:gd name="T29" fmla="*/ 2147483646 h 47"/>
                <a:gd name="T30" fmla="*/ 2147483646 w 103"/>
                <a:gd name="T31" fmla="*/ 2147483646 h 47"/>
                <a:gd name="T32" fmla="*/ 2147483646 w 103"/>
                <a:gd name="T33" fmla="*/ 2147483646 h 47"/>
                <a:gd name="T34" fmla="*/ 2147483646 w 103"/>
                <a:gd name="T35" fmla="*/ 2147483646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"/>
                <a:gd name="T55" fmla="*/ 0 h 47"/>
                <a:gd name="T56" fmla="*/ 103 w 103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" h="47">
                  <a:moveTo>
                    <a:pt x="4" y="47"/>
                  </a:moveTo>
                  <a:cubicBezTo>
                    <a:pt x="3" y="47"/>
                    <a:pt x="2" y="47"/>
                    <a:pt x="2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3"/>
                    <a:pt x="103" y="44"/>
                    <a:pt x="102" y="45"/>
                  </a:cubicBezTo>
                  <a:cubicBezTo>
                    <a:pt x="102" y="46"/>
                    <a:pt x="101" y="47"/>
                    <a:pt x="100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5" y="47"/>
                    <a:pt x="64" y="45"/>
                    <a:pt x="64" y="44"/>
                  </a:cubicBezTo>
                  <a:cubicBezTo>
                    <a:pt x="64" y="42"/>
                    <a:pt x="65" y="40"/>
                    <a:pt x="67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3849"/>
            <p:cNvSpPr>
              <a:spLocks noChangeArrowheads="1"/>
            </p:cNvSpPr>
            <p:nvPr/>
          </p:nvSpPr>
          <p:spPr bwMode="auto">
            <a:xfrm>
              <a:off x="149225" y="112713"/>
              <a:ext cx="112713" cy="90488"/>
            </a:xfrm>
            <a:custGeom>
              <a:avLst/>
              <a:gdLst>
                <a:gd name="T0" fmla="*/ 2147483646 w 30"/>
                <a:gd name="T1" fmla="*/ 2147483646 h 24"/>
                <a:gd name="T2" fmla="*/ 2147483646 w 30"/>
                <a:gd name="T3" fmla="*/ 2147483646 h 24"/>
                <a:gd name="T4" fmla="*/ 2147483646 w 30"/>
                <a:gd name="T5" fmla="*/ 2147483646 h 24"/>
                <a:gd name="T6" fmla="*/ 2147483646 w 30"/>
                <a:gd name="T7" fmla="*/ 2147483646 h 24"/>
                <a:gd name="T8" fmla="*/ 2147483646 w 30"/>
                <a:gd name="T9" fmla="*/ 2147483646 h 24"/>
                <a:gd name="T10" fmla="*/ 2147483646 w 30"/>
                <a:gd name="T11" fmla="*/ 2147483646 h 24"/>
                <a:gd name="T12" fmla="*/ 2147483646 w 30"/>
                <a:gd name="T13" fmla="*/ 2147483646 h 24"/>
                <a:gd name="T14" fmla="*/ 2147483646 w 30"/>
                <a:gd name="T15" fmla="*/ 2147483646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4"/>
                <a:gd name="T26" fmla="*/ 30 w 3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4">
                  <a:moveTo>
                    <a:pt x="26" y="24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8" y="24"/>
                    <a:pt x="27" y="24"/>
                    <a:pt x="2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3850"/>
            <p:cNvSpPr>
              <a:spLocks noEditPoints="1" noChangeArrowheads="1"/>
            </p:cNvSpPr>
            <p:nvPr/>
          </p:nvSpPr>
          <p:spPr bwMode="auto">
            <a:xfrm>
              <a:off x="236538" y="157163"/>
              <a:ext cx="104775" cy="109538"/>
            </a:xfrm>
            <a:custGeom>
              <a:avLst/>
              <a:gdLst>
                <a:gd name="T0" fmla="*/ 2147483646 w 28"/>
                <a:gd name="T1" fmla="*/ 2147483646 h 29"/>
                <a:gd name="T2" fmla="*/ 0 w 28"/>
                <a:gd name="T3" fmla="*/ 2147483646 h 29"/>
                <a:gd name="T4" fmla="*/ 2147483646 w 28"/>
                <a:gd name="T5" fmla="*/ 0 h 29"/>
                <a:gd name="T6" fmla="*/ 2147483646 w 28"/>
                <a:gd name="T7" fmla="*/ 2147483646 h 29"/>
                <a:gd name="T8" fmla="*/ 2147483646 w 28"/>
                <a:gd name="T9" fmla="*/ 2147483646 h 29"/>
                <a:gd name="T10" fmla="*/ 2147483646 w 28"/>
                <a:gd name="T11" fmla="*/ 2147483646 h 29"/>
                <a:gd name="T12" fmla="*/ 2147483646 w 28"/>
                <a:gd name="T13" fmla="*/ 2147483646 h 29"/>
                <a:gd name="T14" fmla="*/ 2147483646 w 28"/>
                <a:gd name="T15" fmla="*/ 2147483646 h 29"/>
                <a:gd name="T16" fmla="*/ 2147483646 w 28"/>
                <a:gd name="T17" fmla="*/ 2147483646 h 29"/>
                <a:gd name="T18" fmla="*/ 2147483646 w 28"/>
                <a:gd name="T19" fmla="*/ 2147483646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29"/>
                <a:gd name="T32" fmla="*/ 28 w 28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6" y="10"/>
                    <a:pt x="6" y="14"/>
                  </a:cubicBezTo>
                  <a:cubicBezTo>
                    <a:pt x="6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1178015" y="425007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178015" y="465018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4460194" y="422727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460194" y="462738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59163" y="422727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759163" y="4627385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融资方案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61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703513" y="2082106"/>
            <a:ext cx="1939571" cy="2321846"/>
            <a:chOff x="5632452" y="2919413"/>
            <a:chExt cx="1747838" cy="2092325"/>
          </a:xfrm>
        </p:grpSpPr>
        <p:sp>
          <p:nvSpPr>
            <p:cNvPr id="27" name="梯形 26"/>
            <p:cNvSpPr/>
            <p:nvPr/>
          </p:nvSpPr>
          <p:spPr>
            <a:xfrm rot="10800000">
              <a:off x="5994401" y="2933699"/>
              <a:ext cx="1020761" cy="271463"/>
            </a:xfrm>
            <a:prstGeom prst="trapezoid">
              <a:avLst>
                <a:gd name="adj" fmla="val 39912"/>
              </a:avLst>
            </a:prstGeom>
            <a:solidFill>
              <a:srgbClr val="0D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1"/>
            <p:cNvGrpSpPr>
              <a:grpSpLocks noChangeAspect="1"/>
            </p:cNvGrpSpPr>
            <p:nvPr/>
          </p:nvGrpSpPr>
          <p:grpSpPr bwMode="auto">
            <a:xfrm>
              <a:off x="5632452" y="2919413"/>
              <a:ext cx="1747838" cy="2092325"/>
              <a:chOff x="3548" y="1839"/>
              <a:chExt cx="1101" cy="1318"/>
            </a:xfrm>
          </p:grpSpPr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3974" y="1839"/>
                <a:ext cx="675" cy="1098"/>
              </a:xfrm>
              <a:custGeom>
                <a:avLst/>
                <a:gdLst>
                  <a:gd name="T0" fmla="*/ 91 w 144"/>
                  <a:gd name="T1" fmla="*/ 13 h 235"/>
                  <a:gd name="T2" fmla="*/ 90 w 144"/>
                  <a:gd name="T3" fmla="*/ 0 h 235"/>
                  <a:gd name="T4" fmla="*/ 132 w 144"/>
                  <a:gd name="T5" fmla="*/ 44 h 235"/>
                  <a:gd name="T6" fmla="*/ 135 w 144"/>
                  <a:gd name="T7" fmla="*/ 47 h 235"/>
                  <a:gd name="T8" fmla="*/ 139 w 144"/>
                  <a:gd name="T9" fmla="*/ 69 h 235"/>
                  <a:gd name="T10" fmla="*/ 58 w 144"/>
                  <a:gd name="T11" fmla="*/ 235 h 235"/>
                  <a:gd name="T12" fmla="*/ 0 w 144"/>
                  <a:gd name="T13" fmla="*/ 200 h 235"/>
                  <a:gd name="T14" fmla="*/ 91 w 144"/>
                  <a:gd name="T15" fmla="*/ 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35">
                    <a:moveTo>
                      <a:pt x="91" y="13"/>
                    </a:moveTo>
                    <a:cubicBezTo>
                      <a:pt x="93" y="7"/>
                      <a:pt x="92" y="2"/>
                      <a:pt x="90" y="0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5"/>
                      <a:pt x="134" y="46"/>
                      <a:pt x="135" y="47"/>
                    </a:cubicBezTo>
                    <a:cubicBezTo>
                      <a:pt x="138" y="50"/>
                      <a:pt x="144" y="57"/>
                      <a:pt x="139" y="69"/>
                    </a:cubicBezTo>
                    <a:cubicBezTo>
                      <a:pt x="129" y="91"/>
                      <a:pt x="58" y="235"/>
                      <a:pt x="58" y="23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0"/>
                      <a:pt x="69" y="68"/>
                      <a:pt x="91" y="13"/>
                    </a:cubicBezTo>
                    <a:close/>
                  </a:path>
                </a:pathLst>
              </a:custGeom>
              <a:noFill/>
              <a:ln w="9525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3548" y="1848"/>
                <a:ext cx="670" cy="1089"/>
              </a:xfrm>
              <a:custGeom>
                <a:avLst/>
                <a:gdLst>
                  <a:gd name="T0" fmla="*/ 53 w 143"/>
                  <a:gd name="T1" fmla="*/ 12 h 233"/>
                  <a:gd name="T2" fmla="*/ 52 w 143"/>
                  <a:gd name="T3" fmla="*/ 0 h 233"/>
                  <a:gd name="T4" fmla="*/ 11 w 143"/>
                  <a:gd name="T5" fmla="*/ 42 h 233"/>
                  <a:gd name="T6" fmla="*/ 8 w 143"/>
                  <a:gd name="T7" fmla="*/ 45 h 233"/>
                  <a:gd name="T8" fmla="*/ 5 w 143"/>
                  <a:gd name="T9" fmla="*/ 68 h 233"/>
                  <a:gd name="T10" fmla="*/ 86 w 143"/>
                  <a:gd name="T11" fmla="*/ 233 h 233"/>
                  <a:gd name="T12" fmla="*/ 143 w 143"/>
                  <a:gd name="T13" fmla="*/ 199 h 233"/>
                  <a:gd name="T14" fmla="*/ 53 w 143"/>
                  <a:gd name="T15" fmla="*/ 1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233">
                    <a:moveTo>
                      <a:pt x="53" y="12"/>
                    </a:moveTo>
                    <a:cubicBezTo>
                      <a:pt x="50" y="6"/>
                      <a:pt x="51" y="2"/>
                      <a:pt x="52" y="0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9" y="44"/>
                      <a:pt x="8" y="45"/>
                    </a:cubicBezTo>
                    <a:cubicBezTo>
                      <a:pt x="5" y="49"/>
                      <a:pt x="0" y="56"/>
                      <a:pt x="5" y="68"/>
                    </a:cubicBezTo>
                    <a:cubicBezTo>
                      <a:pt x="14" y="89"/>
                      <a:pt x="86" y="233"/>
                      <a:pt x="86" y="233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43" y="199"/>
                      <a:pt x="74" y="66"/>
                      <a:pt x="53" y="12"/>
                    </a:cubicBezTo>
                    <a:close/>
                  </a:path>
                </a:pathLst>
              </a:custGeom>
              <a:noFill/>
              <a:ln w="9525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3792" y="2549"/>
                <a:ext cx="609" cy="608"/>
              </a:xfrm>
              <a:prstGeom prst="ellipse">
                <a:avLst/>
              </a:prstGeom>
              <a:ln w="31750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031199" y="2095824"/>
            <a:ext cx="1939571" cy="2321846"/>
            <a:chOff x="5632452" y="2919413"/>
            <a:chExt cx="1747838" cy="2092325"/>
          </a:xfrm>
        </p:grpSpPr>
        <p:sp>
          <p:nvSpPr>
            <p:cNvPr id="9" name="梯形 8"/>
            <p:cNvSpPr/>
            <p:nvPr/>
          </p:nvSpPr>
          <p:spPr>
            <a:xfrm rot="10800000">
              <a:off x="5994401" y="2933699"/>
              <a:ext cx="1020761" cy="271463"/>
            </a:xfrm>
            <a:prstGeom prst="trapezoid">
              <a:avLst>
                <a:gd name="adj" fmla="val 399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Group 11"/>
            <p:cNvGrpSpPr>
              <a:grpSpLocks noChangeAspect="1"/>
            </p:cNvGrpSpPr>
            <p:nvPr/>
          </p:nvGrpSpPr>
          <p:grpSpPr bwMode="auto">
            <a:xfrm>
              <a:off x="5632452" y="2919413"/>
              <a:ext cx="1747838" cy="2092325"/>
              <a:chOff x="3548" y="1839"/>
              <a:chExt cx="1101" cy="1318"/>
            </a:xfrm>
          </p:grpSpPr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3974" y="1839"/>
                <a:ext cx="675" cy="1098"/>
              </a:xfrm>
              <a:custGeom>
                <a:avLst/>
                <a:gdLst>
                  <a:gd name="T0" fmla="*/ 91 w 144"/>
                  <a:gd name="T1" fmla="*/ 13 h 235"/>
                  <a:gd name="T2" fmla="*/ 90 w 144"/>
                  <a:gd name="T3" fmla="*/ 0 h 235"/>
                  <a:gd name="T4" fmla="*/ 132 w 144"/>
                  <a:gd name="T5" fmla="*/ 44 h 235"/>
                  <a:gd name="T6" fmla="*/ 135 w 144"/>
                  <a:gd name="T7" fmla="*/ 47 h 235"/>
                  <a:gd name="T8" fmla="*/ 139 w 144"/>
                  <a:gd name="T9" fmla="*/ 69 h 235"/>
                  <a:gd name="T10" fmla="*/ 58 w 144"/>
                  <a:gd name="T11" fmla="*/ 235 h 235"/>
                  <a:gd name="T12" fmla="*/ 0 w 144"/>
                  <a:gd name="T13" fmla="*/ 200 h 235"/>
                  <a:gd name="T14" fmla="*/ 91 w 144"/>
                  <a:gd name="T15" fmla="*/ 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35">
                    <a:moveTo>
                      <a:pt x="91" y="13"/>
                    </a:moveTo>
                    <a:cubicBezTo>
                      <a:pt x="93" y="7"/>
                      <a:pt x="92" y="2"/>
                      <a:pt x="90" y="0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5"/>
                      <a:pt x="134" y="46"/>
                      <a:pt x="135" y="47"/>
                    </a:cubicBezTo>
                    <a:cubicBezTo>
                      <a:pt x="138" y="50"/>
                      <a:pt x="144" y="57"/>
                      <a:pt x="139" y="69"/>
                    </a:cubicBezTo>
                    <a:cubicBezTo>
                      <a:pt x="129" y="91"/>
                      <a:pt x="58" y="235"/>
                      <a:pt x="58" y="23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0"/>
                      <a:pt x="69" y="68"/>
                      <a:pt x="91" y="13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3548" y="1848"/>
                <a:ext cx="670" cy="1089"/>
              </a:xfrm>
              <a:custGeom>
                <a:avLst/>
                <a:gdLst>
                  <a:gd name="T0" fmla="*/ 53 w 143"/>
                  <a:gd name="T1" fmla="*/ 12 h 233"/>
                  <a:gd name="T2" fmla="*/ 52 w 143"/>
                  <a:gd name="T3" fmla="*/ 0 h 233"/>
                  <a:gd name="T4" fmla="*/ 11 w 143"/>
                  <a:gd name="T5" fmla="*/ 42 h 233"/>
                  <a:gd name="T6" fmla="*/ 8 w 143"/>
                  <a:gd name="T7" fmla="*/ 45 h 233"/>
                  <a:gd name="T8" fmla="*/ 5 w 143"/>
                  <a:gd name="T9" fmla="*/ 68 h 233"/>
                  <a:gd name="T10" fmla="*/ 86 w 143"/>
                  <a:gd name="T11" fmla="*/ 233 h 233"/>
                  <a:gd name="T12" fmla="*/ 143 w 143"/>
                  <a:gd name="T13" fmla="*/ 199 h 233"/>
                  <a:gd name="T14" fmla="*/ 53 w 143"/>
                  <a:gd name="T15" fmla="*/ 1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233">
                    <a:moveTo>
                      <a:pt x="53" y="12"/>
                    </a:moveTo>
                    <a:cubicBezTo>
                      <a:pt x="50" y="6"/>
                      <a:pt x="51" y="2"/>
                      <a:pt x="52" y="0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9" y="44"/>
                      <a:pt x="8" y="45"/>
                    </a:cubicBezTo>
                    <a:cubicBezTo>
                      <a:pt x="5" y="49"/>
                      <a:pt x="0" y="56"/>
                      <a:pt x="5" y="68"/>
                    </a:cubicBezTo>
                    <a:cubicBezTo>
                      <a:pt x="14" y="89"/>
                      <a:pt x="86" y="233"/>
                      <a:pt x="86" y="233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43" y="199"/>
                      <a:pt x="74" y="66"/>
                      <a:pt x="53" y="12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>
                <a:off x="3792" y="2549"/>
                <a:ext cx="609" cy="608"/>
              </a:xfrm>
              <a:prstGeom prst="ellipse">
                <a:avLst/>
              </a:prstGeom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51263" y="2082106"/>
            <a:ext cx="1939571" cy="2321846"/>
            <a:chOff x="5632452" y="2919413"/>
            <a:chExt cx="1747838" cy="2092325"/>
          </a:xfrm>
        </p:grpSpPr>
        <p:sp>
          <p:nvSpPr>
            <p:cNvPr id="15" name="梯形 14"/>
            <p:cNvSpPr/>
            <p:nvPr/>
          </p:nvSpPr>
          <p:spPr>
            <a:xfrm rot="10800000">
              <a:off x="5994401" y="2933699"/>
              <a:ext cx="1020761" cy="271463"/>
            </a:xfrm>
            <a:prstGeom prst="trapezoid">
              <a:avLst>
                <a:gd name="adj" fmla="val 39912"/>
              </a:avLst>
            </a:prstGeom>
            <a:solidFill>
              <a:srgbClr val="0DE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11"/>
            <p:cNvGrpSpPr>
              <a:grpSpLocks noChangeAspect="1"/>
            </p:cNvGrpSpPr>
            <p:nvPr/>
          </p:nvGrpSpPr>
          <p:grpSpPr bwMode="auto">
            <a:xfrm>
              <a:off x="5632452" y="2919413"/>
              <a:ext cx="1747838" cy="2092325"/>
              <a:chOff x="3548" y="1839"/>
              <a:chExt cx="1101" cy="1318"/>
            </a:xfrm>
          </p:grpSpPr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3974" y="1839"/>
                <a:ext cx="675" cy="1098"/>
              </a:xfrm>
              <a:custGeom>
                <a:avLst/>
                <a:gdLst>
                  <a:gd name="T0" fmla="*/ 91 w 144"/>
                  <a:gd name="T1" fmla="*/ 13 h 235"/>
                  <a:gd name="T2" fmla="*/ 90 w 144"/>
                  <a:gd name="T3" fmla="*/ 0 h 235"/>
                  <a:gd name="T4" fmla="*/ 132 w 144"/>
                  <a:gd name="T5" fmla="*/ 44 h 235"/>
                  <a:gd name="T6" fmla="*/ 135 w 144"/>
                  <a:gd name="T7" fmla="*/ 47 h 235"/>
                  <a:gd name="T8" fmla="*/ 139 w 144"/>
                  <a:gd name="T9" fmla="*/ 69 h 235"/>
                  <a:gd name="T10" fmla="*/ 58 w 144"/>
                  <a:gd name="T11" fmla="*/ 235 h 235"/>
                  <a:gd name="T12" fmla="*/ 0 w 144"/>
                  <a:gd name="T13" fmla="*/ 200 h 235"/>
                  <a:gd name="T14" fmla="*/ 91 w 144"/>
                  <a:gd name="T15" fmla="*/ 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35">
                    <a:moveTo>
                      <a:pt x="91" y="13"/>
                    </a:moveTo>
                    <a:cubicBezTo>
                      <a:pt x="93" y="7"/>
                      <a:pt x="92" y="2"/>
                      <a:pt x="90" y="0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5"/>
                      <a:pt x="134" y="46"/>
                      <a:pt x="135" y="47"/>
                    </a:cubicBezTo>
                    <a:cubicBezTo>
                      <a:pt x="138" y="50"/>
                      <a:pt x="144" y="57"/>
                      <a:pt x="139" y="69"/>
                    </a:cubicBezTo>
                    <a:cubicBezTo>
                      <a:pt x="129" y="91"/>
                      <a:pt x="58" y="235"/>
                      <a:pt x="58" y="23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0"/>
                      <a:pt x="69" y="68"/>
                      <a:pt x="91" y="13"/>
                    </a:cubicBezTo>
                    <a:close/>
                  </a:path>
                </a:pathLst>
              </a:custGeom>
              <a:noFill/>
              <a:ln w="9525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548" y="1848"/>
                <a:ext cx="670" cy="1089"/>
              </a:xfrm>
              <a:custGeom>
                <a:avLst/>
                <a:gdLst>
                  <a:gd name="T0" fmla="*/ 53 w 143"/>
                  <a:gd name="T1" fmla="*/ 12 h 233"/>
                  <a:gd name="T2" fmla="*/ 52 w 143"/>
                  <a:gd name="T3" fmla="*/ 0 h 233"/>
                  <a:gd name="T4" fmla="*/ 11 w 143"/>
                  <a:gd name="T5" fmla="*/ 42 h 233"/>
                  <a:gd name="T6" fmla="*/ 8 w 143"/>
                  <a:gd name="T7" fmla="*/ 45 h 233"/>
                  <a:gd name="T8" fmla="*/ 5 w 143"/>
                  <a:gd name="T9" fmla="*/ 68 h 233"/>
                  <a:gd name="T10" fmla="*/ 86 w 143"/>
                  <a:gd name="T11" fmla="*/ 233 h 233"/>
                  <a:gd name="T12" fmla="*/ 143 w 143"/>
                  <a:gd name="T13" fmla="*/ 199 h 233"/>
                  <a:gd name="T14" fmla="*/ 53 w 143"/>
                  <a:gd name="T15" fmla="*/ 1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233">
                    <a:moveTo>
                      <a:pt x="53" y="12"/>
                    </a:moveTo>
                    <a:cubicBezTo>
                      <a:pt x="50" y="6"/>
                      <a:pt x="51" y="2"/>
                      <a:pt x="52" y="0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9" y="44"/>
                      <a:pt x="8" y="45"/>
                    </a:cubicBezTo>
                    <a:cubicBezTo>
                      <a:pt x="5" y="49"/>
                      <a:pt x="0" y="56"/>
                      <a:pt x="5" y="68"/>
                    </a:cubicBezTo>
                    <a:cubicBezTo>
                      <a:pt x="14" y="89"/>
                      <a:pt x="86" y="233"/>
                      <a:pt x="86" y="233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43" y="199"/>
                      <a:pt x="74" y="66"/>
                      <a:pt x="53" y="12"/>
                    </a:cubicBezTo>
                    <a:close/>
                  </a:path>
                </a:pathLst>
              </a:custGeom>
              <a:noFill/>
              <a:ln w="9525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19" name="Oval 15"/>
              <p:cNvSpPr>
                <a:spLocks noChangeArrowheads="1"/>
              </p:cNvSpPr>
              <p:nvPr/>
            </p:nvSpPr>
            <p:spPr bwMode="auto">
              <a:xfrm>
                <a:off x="3792" y="2549"/>
                <a:ext cx="609" cy="608"/>
              </a:xfrm>
              <a:prstGeom prst="ellipse">
                <a:avLst/>
              </a:prstGeom>
              <a:ln w="31750">
                <a:solidFill>
                  <a:srgbClr val="0DEFF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678949" y="2095824"/>
            <a:ext cx="1939571" cy="2321846"/>
            <a:chOff x="5632452" y="2919413"/>
            <a:chExt cx="1747838" cy="2092325"/>
          </a:xfrm>
        </p:grpSpPr>
        <p:sp>
          <p:nvSpPr>
            <p:cNvPr id="22" name="梯形 21"/>
            <p:cNvSpPr/>
            <p:nvPr/>
          </p:nvSpPr>
          <p:spPr>
            <a:xfrm rot="10800000">
              <a:off x="5994401" y="2933699"/>
              <a:ext cx="1020761" cy="271463"/>
            </a:xfrm>
            <a:prstGeom prst="trapezoid">
              <a:avLst>
                <a:gd name="adj" fmla="val 3991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Group 11"/>
            <p:cNvGrpSpPr>
              <a:grpSpLocks noChangeAspect="1"/>
            </p:cNvGrpSpPr>
            <p:nvPr/>
          </p:nvGrpSpPr>
          <p:grpSpPr bwMode="auto">
            <a:xfrm>
              <a:off x="5632452" y="2919413"/>
              <a:ext cx="1747838" cy="2092325"/>
              <a:chOff x="3548" y="1839"/>
              <a:chExt cx="1101" cy="1318"/>
            </a:xfrm>
          </p:grpSpPr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3974" y="1839"/>
                <a:ext cx="675" cy="1098"/>
              </a:xfrm>
              <a:custGeom>
                <a:avLst/>
                <a:gdLst>
                  <a:gd name="T0" fmla="*/ 91 w 144"/>
                  <a:gd name="T1" fmla="*/ 13 h 235"/>
                  <a:gd name="T2" fmla="*/ 90 w 144"/>
                  <a:gd name="T3" fmla="*/ 0 h 235"/>
                  <a:gd name="T4" fmla="*/ 132 w 144"/>
                  <a:gd name="T5" fmla="*/ 44 h 235"/>
                  <a:gd name="T6" fmla="*/ 135 w 144"/>
                  <a:gd name="T7" fmla="*/ 47 h 235"/>
                  <a:gd name="T8" fmla="*/ 139 w 144"/>
                  <a:gd name="T9" fmla="*/ 69 h 235"/>
                  <a:gd name="T10" fmla="*/ 58 w 144"/>
                  <a:gd name="T11" fmla="*/ 235 h 235"/>
                  <a:gd name="T12" fmla="*/ 0 w 144"/>
                  <a:gd name="T13" fmla="*/ 200 h 235"/>
                  <a:gd name="T14" fmla="*/ 91 w 144"/>
                  <a:gd name="T15" fmla="*/ 13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35">
                    <a:moveTo>
                      <a:pt x="91" y="13"/>
                    </a:moveTo>
                    <a:cubicBezTo>
                      <a:pt x="93" y="7"/>
                      <a:pt x="92" y="2"/>
                      <a:pt x="90" y="0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5"/>
                      <a:pt x="134" y="46"/>
                      <a:pt x="135" y="47"/>
                    </a:cubicBezTo>
                    <a:cubicBezTo>
                      <a:pt x="138" y="50"/>
                      <a:pt x="144" y="57"/>
                      <a:pt x="139" y="69"/>
                    </a:cubicBezTo>
                    <a:cubicBezTo>
                      <a:pt x="129" y="91"/>
                      <a:pt x="58" y="235"/>
                      <a:pt x="58" y="235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0"/>
                      <a:pt x="69" y="68"/>
                      <a:pt x="91" y="13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3548" y="1848"/>
                <a:ext cx="670" cy="1089"/>
              </a:xfrm>
              <a:custGeom>
                <a:avLst/>
                <a:gdLst>
                  <a:gd name="T0" fmla="*/ 53 w 143"/>
                  <a:gd name="T1" fmla="*/ 12 h 233"/>
                  <a:gd name="T2" fmla="*/ 52 w 143"/>
                  <a:gd name="T3" fmla="*/ 0 h 233"/>
                  <a:gd name="T4" fmla="*/ 11 w 143"/>
                  <a:gd name="T5" fmla="*/ 42 h 233"/>
                  <a:gd name="T6" fmla="*/ 8 w 143"/>
                  <a:gd name="T7" fmla="*/ 45 h 233"/>
                  <a:gd name="T8" fmla="*/ 5 w 143"/>
                  <a:gd name="T9" fmla="*/ 68 h 233"/>
                  <a:gd name="T10" fmla="*/ 86 w 143"/>
                  <a:gd name="T11" fmla="*/ 233 h 233"/>
                  <a:gd name="T12" fmla="*/ 143 w 143"/>
                  <a:gd name="T13" fmla="*/ 199 h 233"/>
                  <a:gd name="T14" fmla="*/ 53 w 143"/>
                  <a:gd name="T15" fmla="*/ 1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233">
                    <a:moveTo>
                      <a:pt x="53" y="12"/>
                    </a:moveTo>
                    <a:cubicBezTo>
                      <a:pt x="50" y="6"/>
                      <a:pt x="51" y="2"/>
                      <a:pt x="52" y="0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3"/>
                      <a:pt x="9" y="44"/>
                      <a:pt x="8" y="45"/>
                    </a:cubicBezTo>
                    <a:cubicBezTo>
                      <a:pt x="5" y="49"/>
                      <a:pt x="0" y="56"/>
                      <a:pt x="5" y="68"/>
                    </a:cubicBezTo>
                    <a:cubicBezTo>
                      <a:pt x="14" y="89"/>
                      <a:pt x="86" y="233"/>
                      <a:pt x="86" y="233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43" y="199"/>
                      <a:pt x="74" y="66"/>
                      <a:pt x="53" y="12"/>
                    </a:cubicBez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 useBgFill="1"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792" y="2549"/>
                <a:ext cx="609" cy="608"/>
              </a:xfrm>
              <a:prstGeom prst="ellipse">
                <a:avLst/>
              </a:prstGeom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2364427" y="3576022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DEFFA"/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rgbClr val="0DEFFA"/>
              </a:solidFill>
              <a:latin typeface="Impact" panose="020B080603090205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715419" y="3576023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031526" y="3576023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0DEFFA"/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rgbClr val="0DEFFA"/>
              </a:solidFill>
              <a:latin typeface="Impact" panose="020B080603090205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41435" y="3576022"/>
            <a:ext cx="76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631404" y="476372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31404" y="5163835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31199" y="476372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031199" y="5163834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30994" y="473779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30994" y="5137904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40183" y="473779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40183" y="5137904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41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4461981" y="3852341"/>
            <a:ext cx="1290373" cy="1341872"/>
          </a:xfrm>
          <a:custGeom>
            <a:avLst/>
            <a:gdLst>
              <a:gd name="T0" fmla="*/ 451 w 451"/>
              <a:gd name="T1" fmla="*/ 469 h 469"/>
              <a:gd name="T2" fmla="*/ 228 w 451"/>
              <a:gd name="T3" fmla="*/ 0 h 469"/>
              <a:gd name="T4" fmla="*/ 0 w 451"/>
              <a:gd name="T5" fmla="*/ 469 h 469"/>
              <a:gd name="T6" fmla="*/ 451 w 451"/>
              <a:gd name="T7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1" h="469">
                <a:moveTo>
                  <a:pt x="451" y="469"/>
                </a:moveTo>
                <a:lnTo>
                  <a:pt x="228" y="0"/>
                </a:lnTo>
                <a:lnTo>
                  <a:pt x="0" y="469"/>
                </a:lnTo>
                <a:lnTo>
                  <a:pt x="451" y="4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453463" y="4181371"/>
            <a:ext cx="964203" cy="1012842"/>
          </a:xfrm>
          <a:custGeom>
            <a:avLst/>
            <a:gdLst>
              <a:gd name="T0" fmla="*/ 337 w 337"/>
              <a:gd name="T1" fmla="*/ 354 h 354"/>
              <a:gd name="T2" fmla="*/ 171 w 337"/>
              <a:gd name="T3" fmla="*/ 0 h 354"/>
              <a:gd name="T4" fmla="*/ 0 w 337"/>
              <a:gd name="T5" fmla="*/ 354 h 354"/>
              <a:gd name="T6" fmla="*/ 337 w 337"/>
              <a:gd name="T7" fmla="*/ 35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" h="354">
                <a:moveTo>
                  <a:pt x="337" y="354"/>
                </a:moveTo>
                <a:lnTo>
                  <a:pt x="171" y="0"/>
                </a:lnTo>
                <a:lnTo>
                  <a:pt x="0" y="354"/>
                </a:lnTo>
                <a:lnTo>
                  <a:pt x="337" y="354"/>
                </a:lnTo>
                <a:close/>
              </a:path>
            </a:pathLst>
          </a:custGeom>
          <a:noFill/>
          <a:ln w="9525">
            <a:solidFill>
              <a:srgbClr val="0DEFFA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38459" y="4550458"/>
            <a:ext cx="623728" cy="643755"/>
          </a:xfrm>
          <a:custGeom>
            <a:avLst/>
            <a:gdLst>
              <a:gd name="T0" fmla="*/ 218 w 218"/>
              <a:gd name="T1" fmla="*/ 225 h 225"/>
              <a:gd name="T2" fmla="*/ 109 w 218"/>
              <a:gd name="T3" fmla="*/ 0 h 225"/>
              <a:gd name="T4" fmla="*/ 0 w 218"/>
              <a:gd name="T5" fmla="*/ 225 h 225"/>
              <a:gd name="T6" fmla="*/ 218 w 218"/>
              <a:gd name="T7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" h="225">
                <a:moveTo>
                  <a:pt x="218" y="225"/>
                </a:moveTo>
                <a:lnTo>
                  <a:pt x="109" y="0"/>
                </a:lnTo>
                <a:lnTo>
                  <a:pt x="0" y="225"/>
                </a:lnTo>
                <a:lnTo>
                  <a:pt x="218" y="225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77191" y="3097561"/>
            <a:ext cx="2019962" cy="2105796"/>
          </a:xfrm>
          <a:custGeom>
            <a:avLst/>
            <a:gdLst>
              <a:gd name="T0" fmla="*/ 706 w 706"/>
              <a:gd name="T1" fmla="*/ 736 h 736"/>
              <a:gd name="T2" fmla="*/ 355 w 706"/>
              <a:gd name="T3" fmla="*/ 0 h 736"/>
              <a:gd name="T4" fmla="*/ 0 w 706"/>
              <a:gd name="T5" fmla="*/ 736 h 736"/>
              <a:gd name="T6" fmla="*/ 706 w 706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6" h="736">
                <a:moveTo>
                  <a:pt x="706" y="736"/>
                </a:moveTo>
                <a:lnTo>
                  <a:pt x="355" y="0"/>
                </a:lnTo>
                <a:lnTo>
                  <a:pt x="0" y="736"/>
                </a:lnTo>
                <a:lnTo>
                  <a:pt x="706" y="736"/>
                </a:lnTo>
                <a:close/>
              </a:path>
            </a:pathLst>
          </a:custGeom>
          <a:solidFill>
            <a:srgbClr val="0DEF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231758" y="2839499"/>
            <a:ext cx="5387520" cy="1627986"/>
          </a:xfrm>
          <a:custGeom>
            <a:avLst/>
            <a:gdLst>
              <a:gd name="T0" fmla="*/ 356 w 1883"/>
              <a:gd name="T1" fmla="*/ 569 h 569"/>
              <a:gd name="T2" fmla="*/ 0 w 1883"/>
              <a:gd name="T3" fmla="*/ 569 h 569"/>
              <a:gd name="T4" fmla="*/ 0 w 1883"/>
              <a:gd name="T5" fmla="*/ 560 h 569"/>
              <a:gd name="T6" fmla="*/ 351 w 1883"/>
              <a:gd name="T7" fmla="*/ 560 h 569"/>
              <a:gd name="T8" fmla="*/ 588 w 1883"/>
              <a:gd name="T9" fmla="*/ 426 h 569"/>
              <a:gd name="T10" fmla="*/ 987 w 1883"/>
              <a:gd name="T11" fmla="*/ 0 h 569"/>
              <a:gd name="T12" fmla="*/ 1352 w 1883"/>
              <a:gd name="T13" fmla="*/ 311 h 569"/>
              <a:gd name="T14" fmla="*/ 1883 w 1883"/>
              <a:gd name="T15" fmla="*/ 421 h 569"/>
              <a:gd name="T16" fmla="*/ 1879 w 1883"/>
              <a:gd name="T17" fmla="*/ 426 h 569"/>
              <a:gd name="T18" fmla="*/ 1347 w 1883"/>
              <a:gd name="T19" fmla="*/ 321 h 569"/>
              <a:gd name="T20" fmla="*/ 987 w 1883"/>
              <a:gd name="T21" fmla="*/ 15 h 569"/>
              <a:gd name="T22" fmla="*/ 593 w 1883"/>
              <a:gd name="T23" fmla="*/ 436 h 569"/>
              <a:gd name="T24" fmla="*/ 356 w 1883"/>
              <a:gd name="T25" fmla="*/ 5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83" h="569">
                <a:moveTo>
                  <a:pt x="356" y="569"/>
                </a:moveTo>
                <a:lnTo>
                  <a:pt x="0" y="569"/>
                </a:lnTo>
                <a:lnTo>
                  <a:pt x="0" y="560"/>
                </a:lnTo>
                <a:lnTo>
                  <a:pt x="351" y="560"/>
                </a:lnTo>
                <a:lnTo>
                  <a:pt x="588" y="426"/>
                </a:lnTo>
                <a:lnTo>
                  <a:pt x="987" y="0"/>
                </a:lnTo>
                <a:lnTo>
                  <a:pt x="1352" y="311"/>
                </a:lnTo>
                <a:lnTo>
                  <a:pt x="1883" y="421"/>
                </a:lnTo>
                <a:lnTo>
                  <a:pt x="1879" y="426"/>
                </a:lnTo>
                <a:lnTo>
                  <a:pt x="1347" y="321"/>
                </a:lnTo>
                <a:lnTo>
                  <a:pt x="987" y="15"/>
                </a:lnTo>
                <a:lnTo>
                  <a:pt x="593" y="436"/>
                </a:lnTo>
                <a:lnTo>
                  <a:pt x="356" y="569"/>
                </a:ln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027088" y="2813749"/>
            <a:ext cx="82973" cy="82973"/>
          </a:xfrm>
          <a:prstGeom prst="ellipse">
            <a:avLst/>
          </a:pr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88356" y="4029731"/>
            <a:ext cx="80112" cy="82973"/>
          </a:xfrm>
          <a:prstGeom prst="ellipse">
            <a:avLst/>
          </a:pr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5074264" y="3703562"/>
            <a:ext cx="80112" cy="80112"/>
          </a:xfrm>
          <a:prstGeom prst="ellipse">
            <a:avLst/>
          </a:pr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195961" y="4413123"/>
            <a:ext cx="82973" cy="82973"/>
          </a:xfrm>
          <a:prstGeom prst="ellipse">
            <a:avLst/>
          </a:pr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922737" y="3831739"/>
            <a:ext cx="609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16%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23700" y="3383564"/>
            <a:ext cx="79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29%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3078" y="2343542"/>
            <a:ext cx="79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926916" y="3148072"/>
            <a:ext cx="79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Impact" panose="020B0806030902050204" pitchFamily="34" charset="0"/>
              </a:rPr>
              <a:t>43%</a:t>
            </a:r>
            <a:endParaRPr lang="zh-CN" altLang="en-US" sz="2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70037" y="2983454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70037" y="3530688"/>
            <a:ext cx="3741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dirty="0">
                <a:solidFill>
                  <a:schemeClr val="bg1"/>
                </a:solidFill>
              </a:rPr>
              <a:t>TEXT CLICK HERE TO ADD YOUR TEXT  CLICK HERE TO ADD YOUR TEXT CLICK HERE </a:t>
            </a:r>
            <a:r>
              <a:rPr lang="en-US" altLang="zh-CN" dirty="0" smtClean="0">
                <a:solidFill>
                  <a:schemeClr val="bg1"/>
                </a:solidFill>
              </a:rPr>
              <a:t>TO ADD </a:t>
            </a:r>
            <a:r>
              <a:rPr lang="en-US" altLang="zh-CN" dirty="0">
                <a:solidFill>
                  <a:schemeClr val="bg1"/>
                </a:solidFill>
              </a:rPr>
              <a:t>YOUR TEXT  CLICK HERE TO ADD YOUR TEXT  CLICK HERE TO ADD YOUR TEXT  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320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5660729" y="1410618"/>
            <a:ext cx="1056954" cy="2140059"/>
            <a:chOff x="5553987" y="1268360"/>
            <a:chExt cx="1659914" cy="3360899"/>
          </a:xfrm>
        </p:grpSpPr>
        <p:grpSp>
          <p:nvGrpSpPr>
            <p:cNvPr id="39" name="组合 38"/>
            <p:cNvGrpSpPr/>
            <p:nvPr/>
          </p:nvGrpSpPr>
          <p:grpSpPr>
            <a:xfrm>
              <a:off x="5553987" y="1268360"/>
              <a:ext cx="1659914" cy="3360899"/>
              <a:chOff x="4580392" y="-190953"/>
              <a:chExt cx="3400425" cy="6884988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5780542" y="5008110"/>
                <a:ext cx="244475" cy="941388"/>
              </a:xfrm>
              <a:custGeom>
                <a:avLst/>
                <a:gdLst>
                  <a:gd name="T0" fmla="*/ 32 w 65"/>
                  <a:gd name="T1" fmla="*/ 0 h 251"/>
                  <a:gd name="T2" fmla="*/ 0 w 65"/>
                  <a:gd name="T3" fmla="*/ 33 h 251"/>
                  <a:gd name="T4" fmla="*/ 32 w 65"/>
                  <a:gd name="T5" fmla="*/ 251 h 251"/>
                  <a:gd name="T6" fmla="*/ 65 w 65"/>
                  <a:gd name="T7" fmla="*/ 33 h 251"/>
                  <a:gd name="T8" fmla="*/ 32 w 6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1">
                    <a:moveTo>
                      <a:pt x="32" y="0"/>
                    </a:moveTo>
                    <a:cubicBezTo>
                      <a:pt x="14" y="0"/>
                      <a:pt x="0" y="15"/>
                      <a:pt x="0" y="33"/>
                    </a:cubicBezTo>
                    <a:cubicBezTo>
                      <a:pt x="0" y="51"/>
                      <a:pt x="32" y="251"/>
                      <a:pt x="32" y="251"/>
                    </a:cubicBezTo>
                    <a:cubicBezTo>
                      <a:pt x="32" y="251"/>
                      <a:pt x="65" y="51"/>
                      <a:pt x="65" y="33"/>
                    </a:cubicBezTo>
                    <a:cubicBezTo>
                      <a:pt x="65" y="15"/>
                      <a:pt x="50" y="0"/>
                      <a:pt x="32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6152017" y="5751060"/>
                <a:ext cx="244475" cy="942975"/>
              </a:xfrm>
              <a:custGeom>
                <a:avLst/>
                <a:gdLst>
                  <a:gd name="T0" fmla="*/ 33 w 65"/>
                  <a:gd name="T1" fmla="*/ 0 h 251"/>
                  <a:gd name="T2" fmla="*/ 0 w 65"/>
                  <a:gd name="T3" fmla="*/ 33 h 251"/>
                  <a:gd name="T4" fmla="*/ 33 w 65"/>
                  <a:gd name="T5" fmla="*/ 251 h 251"/>
                  <a:gd name="T6" fmla="*/ 65 w 65"/>
                  <a:gd name="T7" fmla="*/ 33 h 251"/>
                  <a:gd name="T8" fmla="*/ 33 w 6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1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33" y="251"/>
                      <a:pt x="33" y="251"/>
                    </a:cubicBezTo>
                    <a:cubicBezTo>
                      <a:pt x="33" y="251"/>
                      <a:pt x="65" y="51"/>
                      <a:pt x="65" y="33"/>
                    </a:cubicBezTo>
                    <a:cubicBezTo>
                      <a:pt x="65" y="15"/>
                      <a:pt x="51" y="0"/>
                      <a:pt x="33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6544130" y="5131935"/>
                <a:ext cx="244475" cy="938213"/>
              </a:xfrm>
              <a:custGeom>
                <a:avLst/>
                <a:gdLst>
                  <a:gd name="T0" fmla="*/ 33 w 65"/>
                  <a:gd name="T1" fmla="*/ 0 h 250"/>
                  <a:gd name="T2" fmla="*/ 0 w 65"/>
                  <a:gd name="T3" fmla="*/ 32 h 250"/>
                  <a:gd name="T4" fmla="*/ 33 w 65"/>
                  <a:gd name="T5" fmla="*/ 250 h 250"/>
                  <a:gd name="T6" fmla="*/ 65 w 65"/>
                  <a:gd name="T7" fmla="*/ 32 h 250"/>
                  <a:gd name="T8" fmla="*/ 33 w 6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50">
                    <a:moveTo>
                      <a:pt x="33" y="0"/>
                    </a:moveTo>
                    <a:cubicBezTo>
                      <a:pt x="15" y="0"/>
                      <a:pt x="0" y="14"/>
                      <a:pt x="0" y="32"/>
                    </a:cubicBezTo>
                    <a:cubicBezTo>
                      <a:pt x="0" y="50"/>
                      <a:pt x="33" y="250"/>
                      <a:pt x="33" y="250"/>
                    </a:cubicBezTo>
                    <a:cubicBezTo>
                      <a:pt x="33" y="250"/>
                      <a:pt x="65" y="50"/>
                      <a:pt x="65" y="32"/>
                    </a:cubicBezTo>
                    <a:cubicBezTo>
                      <a:pt x="65" y="14"/>
                      <a:pt x="51" y="0"/>
                      <a:pt x="33" y="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4580392" y="3268210"/>
                <a:ext cx="3400425" cy="2314575"/>
              </a:xfrm>
              <a:custGeom>
                <a:avLst/>
                <a:gdLst>
                  <a:gd name="T0" fmla="*/ 452 w 904"/>
                  <a:gd name="T1" fmla="*/ 329 h 616"/>
                  <a:gd name="T2" fmla="*/ 873 w 904"/>
                  <a:gd name="T3" fmla="*/ 616 h 616"/>
                  <a:gd name="T4" fmla="*/ 904 w 904"/>
                  <a:gd name="T5" fmla="*/ 452 h 616"/>
                  <a:gd name="T6" fmla="*/ 452 w 904"/>
                  <a:gd name="T7" fmla="*/ 0 h 616"/>
                  <a:gd name="T8" fmla="*/ 0 w 904"/>
                  <a:gd name="T9" fmla="*/ 452 h 616"/>
                  <a:gd name="T10" fmla="*/ 31 w 904"/>
                  <a:gd name="T11" fmla="*/ 616 h 616"/>
                  <a:gd name="T12" fmla="*/ 452 w 904"/>
                  <a:gd name="T13" fmla="*/ 329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616">
                    <a:moveTo>
                      <a:pt x="452" y="329"/>
                    </a:moveTo>
                    <a:cubicBezTo>
                      <a:pt x="644" y="329"/>
                      <a:pt x="807" y="448"/>
                      <a:pt x="873" y="616"/>
                    </a:cubicBezTo>
                    <a:cubicBezTo>
                      <a:pt x="893" y="566"/>
                      <a:pt x="904" y="510"/>
                      <a:pt x="904" y="452"/>
                    </a:cubicBezTo>
                    <a:cubicBezTo>
                      <a:pt x="904" y="203"/>
                      <a:pt x="702" y="0"/>
                      <a:pt x="452" y="0"/>
                    </a:cubicBezTo>
                    <a:cubicBezTo>
                      <a:pt x="203" y="0"/>
                      <a:pt x="0" y="203"/>
                      <a:pt x="0" y="452"/>
                    </a:cubicBezTo>
                    <a:cubicBezTo>
                      <a:pt x="0" y="510"/>
                      <a:pt x="11" y="566"/>
                      <a:pt x="31" y="616"/>
                    </a:cubicBezTo>
                    <a:cubicBezTo>
                      <a:pt x="97" y="448"/>
                      <a:pt x="260" y="329"/>
                      <a:pt x="452" y="329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5231267" y="-190953"/>
                <a:ext cx="2098675" cy="5006975"/>
              </a:xfrm>
              <a:custGeom>
                <a:avLst/>
                <a:gdLst>
                  <a:gd name="T0" fmla="*/ 279 w 558"/>
                  <a:gd name="T1" fmla="*/ 1309 h 1333"/>
                  <a:gd name="T2" fmla="*/ 438 w 558"/>
                  <a:gd name="T3" fmla="*/ 1333 h 1333"/>
                  <a:gd name="T4" fmla="*/ 558 w 558"/>
                  <a:gd name="T5" fmla="*/ 774 h 1333"/>
                  <a:gd name="T6" fmla="*/ 279 w 558"/>
                  <a:gd name="T7" fmla="*/ 0 h 1333"/>
                  <a:gd name="T8" fmla="*/ 0 w 558"/>
                  <a:gd name="T9" fmla="*/ 774 h 1333"/>
                  <a:gd name="T10" fmla="*/ 120 w 558"/>
                  <a:gd name="T11" fmla="*/ 1333 h 1333"/>
                  <a:gd name="T12" fmla="*/ 279 w 558"/>
                  <a:gd name="T13" fmla="*/ 1309 h 1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333">
                    <a:moveTo>
                      <a:pt x="279" y="1309"/>
                    </a:moveTo>
                    <a:cubicBezTo>
                      <a:pt x="335" y="1309"/>
                      <a:pt x="388" y="1317"/>
                      <a:pt x="438" y="1333"/>
                    </a:cubicBezTo>
                    <a:cubicBezTo>
                      <a:pt x="513" y="1182"/>
                      <a:pt x="558" y="987"/>
                      <a:pt x="558" y="774"/>
                    </a:cubicBezTo>
                    <a:cubicBezTo>
                      <a:pt x="558" y="436"/>
                      <a:pt x="445" y="143"/>
                      <a:pt x="279" y="0"/>
                    </a:cubicBezTo>
                    <a:cubicBezTo>
                      <a:pt x="113" y="143"/>
                      <a:pt x="0" y="436"/>
                      <a:pt x="0" y="774"/>
                    </a:cubicBezTo>
                    <a:cubicBezTo>
                      <a:pt x="0" y="987"/>
                      <a:pt x="45" y="1182"/>
                      <a:pt x="120" y="1333"/>
                    </a:cubicBezTo>
                    <a:cubicBezTo>
                      <a:pt x="170" y="1317"/>
                      <a:pt x="223" y="1309"/>
                      <a:pt x="279" y="1309"/>
                    </a:cubicBezTo>
                    <a:close/>
                  </a:path>
                </a:pathLst>
              </a:cu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 useBgFill="1">
          <p:nvSpPr>
            <p:cNvPr id="40" name="Freeform 12"/>
            <p:cNvSpPr>
              <a:spLocks/>
            </p:cNvSpPr>
            <p:nvPr/>
          </p:nvSpPr>
          <p:spPr bwMode="auto">
            <a:xfrm>
              <a:off x="5871711" y="1268360"/>
              <a:ext cx="1024466" cy="2444149"/>
            </a:xfrm>
            <a:custGeom>
              <a:avLst/>
              <a:gdLst>
                <a:gd name="T0" fmla="*/ 279 w 558"/>
                <a:gd name="T1" fmla="*/ 1309 h 1333"/>
                <a:gd name="T2" fmla="*/ 438 w 558"/>
                <a:gd name="T3" fmla="*/ 1333 h 1333"/>
                <a:gd name="T4" fmla="*/ 558 w 558"/>
                <a:gd name="T5" fmla="*/ 774 h 1333"/>
                <a:gd name="T6" fmla="*/ 279 w 558"/>
                <a:gd name="T7" fmla="*/ 0 h 1333"/>
                <a:gd name="T8" fmla="*/ 0 w 558"/>
                <a:gd name="T9" fmla="*/ 774 h 1333"/>
                <a:gd name="T10" fmla="*/ 120 w 558"/>
                <a:gd name="T11" fmla="*/ 1333 h 1333"/>
                <a:gd name="T12" fmla="*/ 279 w 558"/>
                <a:gd name="T13" fmla="*/ 1309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333">
                  <a:moveTo>
                    <a:pt x="279" y="1309"/>
                  </a:moveTo>
                  <a:cubicBezTo>
                    <a:pt x="335" y="1309"/>
                    <a:pt x="388" y="1317"/>
                    <a:pt x="438" y="1333"/>
                  </a:cubicBezTo>
                  <a:cubicBezTo>
                    <a:pt x="513" y="1182"/>
                    <a:pt x="558" y="987"/>
                    <a:pt x="558" y="774"/>
                  </a:cubicBezTo>
                  <a:cubicBezTo>
                    <a:pt x="558" y="436"/>
                    <a:pt x="445" y="143"/>
                    <a:pt x="279" y="0"/>
                  </a:cubicBezTo>
                  <a:cubicBezTo>
                    <a:pt x="113" y="143"/>
                    <a:pt x="0" y="436"/>
                    <a:pt x="0" y="774"/>
                  </a:cubicBezTo>
                  <a:cubicBezTo>
                    <a:pt x="0" y="987"/>
                    <a:pt x="45" y="1182"/>
                    <a:pt x="120" y="1333"/>
                  </a:cubicBezTo>
                  <a:cubicBezTo>
                    <a:pt x="170" y="1317"/>
                    <a:pt x="223" y="1309"/>
                    <a:pt x="279" y="1309"/>
                  </a:cubicBezTo>
                  <a:close/>
                </a:path>
              </a:pathLst>
            </a:custGeom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任意多边形 43"/>
          <p:cNvSpPr/>
          <p:nvPr/>
        </p:nvSpPr>
        <p:spPr>
          <a:xfrm>
            <a:off x="5396582" y="3798218"/>
            <a:ext cx="762000" cy="2209800"/>
          </a:xfrm>
          <a:custGeom>
            <a:avLst/>
            <a:gdLst>
              <a:gd name="connsiteX0" fmla="*/ 762000 w 762000"/>
              <a:gd name="connsiteY0" fmla="*/ 0 h 2209800"/>
              <a:gd name="connsiteX1" fmla="*/ 711200 w 762000"/>
              <a:gd name="connsiteY1" fmla="*/ 1066800 h 2209800"/>
              <a:gd name="connsiteX2" fmla="*/ 533400 w 762000"/>
              <a:gd name="connsiteY2" fmla="*/ 1841500 h 2209800"/>
              <a:gd name="connsiteX3" fmla="*/ 0 w 762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" h="2209800">
                <a:moveTo>
                  <a:pt x="762000" y="0"/>
                </a:moveTo>
                <a:cubicBezTo>
                  <a:pt x="755650" y="379942"/>
                  <a:pt x="749300" y="759884"/>
                  <a:pt x="711200" y="1066800"/>
                </a:cubicBezTo>
                <a:cubicBezTo>
                  <a:pt x="673100" y="1373716"/>
                  <a:pt x="651933" y="1651000"/>
                  <a:pt x="533400" y="1841500"/>
                </a:cubicBezTo>
                <a:cubicBezTo>
                  <a:pt x="414867" y="2032000"/>
                  <a:pt x="169333" y="2178050"/>
                  <a:pt x="0" y="22098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6272882" y="3810918"/>
            <a:ext cx="876300" cy="2218039"/>
          </a:xfrm>
          <a:custGeom>
            <a:avLst/>
            <a:gdLst>
              <a:gd name="connsiteX0" fmla="*/ 0 w 876300"/>
              <a:gd name="connsiteY0" fmla="*/ 0 h 2218039"/>
              <a:gd name="connsiteX1" fmla="*/ 50800 w 876300"/>
              <a:gd name="connsiteY1" fmla="*/ 1320800 h 2218039"/>
              <a:gd name="connsiteX2" fmla="*/ 228600 w 876300"/>
              <a:gd name="connsiteY2" fmla="*/ 1854200 h 2218039"/>
              <a:gd name="connsiteX3" fmla="*/ 558800 w 876300"/>
              <a:gd name="connsiteY3" fmla="*/ 2171700 h 2218039"/>
              <a:gd name="connsiteX4" fmla="*/ 876300 w 876300"/>
              <a:gd name="connsiteY4" fmla="*/ 2209800 h 221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300" h="2218039">
                <a:moveTo>
                  <a:pt x="0" y="0"/>
                </a:moveTo>
                <a:cubicBezTo>
                  <a:pt x="6350" y="505883"/>
                  <a:pt x="12700" y="1011767"/>
                  <a:pt x="50800" y="1320800"/>
                </a:cubicBezTo>
                <a:cubicBezTo>
                  <a:pt x="88900" y="1629833"/>
                  <a:pt x="143933" y="1712383"/>
                  <a:pt x="228600" y="1854200"/>
                </a:cubicBezTo>
                <a:cubicBezTo>
                  <a:pt x="313267" y="1996017"/>
                  <a:pt x="450850" y="2112433"/>
                  <a:pt x="558800" y="2171700"/>
                </a:cubicBezTo>
                <a:cubicBezTo>
                  <a:pt x="666750" y="2230967"/>
                  <a:pt x="771525" y="2220383"/>
                  <a:pt x="876300" y="22098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椭圆 47"/>
          <p:cNvSpPr/>
          <p:nvPr/>
        </p:nvSpPr>
        <p:spPr>
          <a:xfrm>
            <a:off x="3940320" y="3814536"/>
            <a:ext cx="1051275" cy="1051275"/>
          </a:xfrm>
          <a:prstGeom prst="ellipse">
            <a:avLst/>
          </a:prstGeom>
          <a:ln w="22225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576" y="4116567"/>
            <a:ext cx="526132" cy="447212"/>
          </a:xfrm>
          <a:prstGeom prst="rect">
            <a:avLst/>
          </a:prstGeom>
        </p:spPr>
      </p:pic>
      <p:sp useBgFill="1">
        <p:nvSpPr>
          <p:cNvPr id="50" name="椭圆 49"/>
          <p:cNvSpPr/>
          <p:nvPr/>
        </p:nvSpPr>
        <p:spPr>
          <a:xfrm>
            <a:off x="4726307" y="4983923"/>
            <a:ext cx="1051275" cy="1051275"/>
          </a:xfrm>
          <a:prstGeom prst="ellipse">
            <a:avLst/>
          </a:prstGeom>
          <a:ln w="22225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1" name="椭圆 50"/>
          <p:cNvSpPr/>
          <p:nvPr/>
        </p:nvSpPr>
        <p:spPr>
          <a:xfrm>
            <a:off x="6535834" y="4965493"/>
            <a:ext cx="1051275" cy="1051275"/>
          </a:xfrm>
          <a:prstGeom prst="ellipse">
            <a:avLst/>
          </a:prstGeom>
          <a:ln w="22225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2" name="椭圆 51"/>
          <p:cNvSpPr/>
          <p:nvPr/>
        </p:nvSpPr>
        <p:spPr>
          <a:xfrm>
            <a:off x="7492082" y="3750243"/>
            <a:ext cx="1051275" cy="1051275"/>
          </a:xfrm>
          <a:prstGeom prst="ellipse">
            <a:avLst/>
          </a:prstGeom>
          <a:ln w="22225">
            <a:solidFill>
              <a:srgbClr val="0DE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4393282" y="3709318"/>
            <a:ext cx="1587500" cy="1156493"/>
          </a:xfrm>
          <a:custGeom>
            <a:avLst/>
            <a:gdLst>
              <a:gd name="connsiteX0" fmla="*/ 1587500 w 1587500"/>
              <a:gd name="connsiteY0" fmla="*/ 0 h 1156493"/>
              <a:gd name="connsiteX1" fmla="*/ 1346200 w 1587500"/>
              <a:gd name="connsiteY1" fmla="*/ 698500 h 1156493"/>
              <a:gd name="connsiteX2" fmla="*/ 901700 w 1587500"/>
              <a:gd name="connsiteY2" fmla="*/ 1092200 h 1156493"/>
              <a:gd name="connsiteX3" fmla="*/ 0 w 1587500"/>
              <a:gd name="connsiteY3" fmla="*/ 1155700 h 115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00" h="1156493">
                <a:moveTo>
                  <a:pt x="1587500" y="0"/>
                </a:moveTo>
                <a:cubicBezTo>
                  <a:pt x="1524000" y="258233"/>
                  <a:pt x="1460500" y="516467"/>
                  <a:pt x="1346200" y="698500"/>
                </a:cubicBezTo>
                <a:cubicBezTo>
                  <a:pt x="1231900" y="880533"/>
                  <a:pt x="1126067" y="1016000"/>
                  <a:pt x="901700" y="1092200"/>
                </a:cubicBezTo>
                <a:cubicBezTo>
                  <a:pt x="677333" y="1168400"/>
                  <a:pt x="0" y="1155700"/>
                  <a:pt x="0" y="11557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6463382" y="3734718"/>
            <a:ext cx="1574800" cy="1092200"/>
          </a:xfrm>
          <a:custGeom>
            <a:avLst/>
            <a:gdLst>
              <a:gd name="connsiteX0" fmla="*/ 0 w 1574800"/>
              <a:gd name="connsiteY0" fmla="*/ 0 h 1092200"/>
              <a:gd name="connsiteX1" fmla="*/ 114300 w 1574800"/>
              <a:gd name="connsiteY1" fmla="*/ 495300 h 1092200"/>
              <a:gd name="connsiteX2" fmla="*/ 342900 w 1574800"/>
              <a:gd name="connsiteY2" fmla="*/ 850900 h 1092200"/>
              <a:gd name="connsiteX3" fmla="*/ 889000 w 1574800"/>
              <a:gd name="connsiteY3" fmla="*/ 1028700 h 1092200"/>
              <a:gd name="connsiteX4" fmla="*/ 1574800 w 1574800"/>
              <a:gd name="connsiteY4" fmla="*/ 1092200 h 10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800" h="1092200">
                <a:moveTo>
                  <a:pt x="0" y="0"/>
                </a:moveTo>
                <a:cubicBezTo>
                  <a:pt x="28575" y="176741"/>
                  <a:pt x="57150" y="353483"/>
                  <a:pt x="114300" y="495300"/>
                </a:cubicBezTo>
                <a:cubicBezTo>
                  <a:pt x="171450" y="637117"/>
                  <a:pt x="213783" y="762000"/>
                  <a:pt x="342900" y="850900"/>
                </a:cubicBezTo>
                <a:cubicBezTo>
                  <a:pt x="472017" y="939800"/>
                  <a:pt x="683683" y="988483"/>
                  <a:pt x="889000" y="1028700"/>
                </a:cubicBezTo>
                <a:cubicBezTo>
                  <a:pt x="1094317" y="1068917"/>
                  <a:pt x="1420283" y="1079500"/>
                  <a:pt x="1574800" y="109220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828857" y="5234111"/>
            <a:ext cx="549579" cy="550897"/>
            <a:chOff x="7669439" y="2008222"/>
            <a:chExt cx="661987" cy="663575"/>
          </a:xfrm>
        </p:grpSpPr>
        <p:sp>
          <p:nvSpPr>
            <p:cNvPr id="56" name="Freeform 153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54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55"/>
            <p:cNvSpPr>
              <a:spLocks/>
            </p:cNvSpPr>
            <p:nvPr/>
          </p:nvSpPr>
          <p:spPr bwMode="auto">
            <a:xfrm>
              <a:off x="7923439" y="2251110"/>
              <a:ext cx="115887" cy="177800"/>
            </a:xfrm>
            <a:custGeom>
              <a:avLst/>
              <a:gdLst>
                <a:gd name="T0" fmla="*/ 8 w 9"/>
                <a:gd name="T1" fmla="*/ 1 h 14"/>
                <a:gd name="T2" fmla="*/ 7 w 9"/>
                <a:gd name="T3" fmla="*/ 0 h 14"/>
                <a:gd name="T4" fmla="*/ 6 w 9"/>
                <a:gd name="T5" fmla="*/ 0 h 14"/>
                <a:gd name="T6" fmla="*/ 3 w 9"/>
                <a:gd name="T7" fmla="*/ 1 h 14"/>
                <a:gd name="T8" fmla="*/ 1 w 9"/>
                <a:gd name="T9" fmla="*/ 5 h 14"/>
                <a:gd name="T10" fmla="*/ 0 w 9"/>
                <a:gd name="T11" fmla="*/ 9 h 14"/>
                <a:gd name="T12" fmla="*/ 1 w 9"/>
                <a:gd name="T13" fmla="*/ 13 h 14"/>
                <a:gd name="T14" fmla="*/ 3 w 9"/>
                <a:gd name="T15" fmla="*/ 14 h 14"/>
                <a:gd name="T16" fmla="*/ 6 w 9"/>
                <a:gd name="T17" fmla="*/ 12 h 14"/>
                <a:gd name="T18" fmla="*/ 8 w 9"/>
                <a:gd name="T19" fmla="*/ 9 h 14"/>
                <a:gd name="T20" fmla="*/ 9 w 9"/>
                <a:gd name="T21" fmla="*/ 5 h 14"/>
                <a:gd name="T22" fmla="*/ 9 w 9"/>
                <a:gd name="T23" fmla="*/ 3 h 14"/>
                <a:gd name="T24" fmla="*/ 8 w 9"/>
                <a:gd name="T25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4">
                  <a:moveTo>
                    <a:pt x="8" y="1"/>
                  </a:move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3"/>
                    <a:pt x="2" y="14"/>
                    <a:pt x="3" y="14"/>
                  </a:cubicBezTo>
                  <a:cubicBezTo>
                    <a:pt x="4" y="14"/>
                    <a:pt x="6" y="13"/>
                    <a:pt x="6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56"/>
            <p:cNvSpPr>
              <a:spLocks noEditPoints="1"/>
            </p:cNvSpPr>
            <p:nvPr/>
          </p:nvSpPr>
          <p:spPr bwMode="auto">
            <a:xfrm>
              <a:off x="7669439" y="2008222"/>
              <a:ext cx="661987" cy="66357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42 w 52"/>
                <a:gd name="T11" fmla="*/ 28 h 52"/>
                <a:gd name="T12" fmla="*/ 40 w 52"/>
                <a:gd name="T13" fmla="*/ 32 h 52"/>
                <a:gd name="T14" fmla="*/ 36 w 52"/>
                <a:gd name="T15" fmla="*/ 35 h 52"/>
                <a:gd name="T16" fmla="*/ 31 w 52"/>
                <a:gd name="T17" fmla="*/ 36 h 52"/>
                <a:gd name="T18" fmla="*/ 29 w 52"/>
                <a:gd name="T19" fmla="*/ 36 h 52"/>
                <a:gd name="T20" fmla="*/ 27 w 52"/>
                <a:gd name="T21" fmla="*/ 34 h 52"/>
                <a:gd name="T22" fmla="*/ 24 w 52"/>
                <a:gd name="T23" fmla="*/ 36 h 52"/>
                <a:gd name="T24" fmla="*/ 19 w 52"/>
                <a:gd name="T25" fmla="*/ 36 h 52"/>
                <a:gd name="T26" fmla="*/ 16 w 52"/>
                <a:gd name="T27" fmla="*/ 33 h 52"/>
                <a:gd name="T28" fmla="*/ 15 w 52"/>
                <a:gd name="T29" fmla="*/ 28 h 52"/>
                <a:gd name="T30" fmla="*/ 16 w 52"/>
                <a:gd name="T31" fmla="*/ 22 h 52"/>
                <a:gd name="T32" fmla="*/ 20 w 52"/>
                <a:gd name="T33" fmla="*/ 17 h 52"/>
                <a:gd name="T34" fmla="*/ 25 w 52"/>
                <a:gd name="T35" fmla="*/ 16 h 52"/>
                <a:gd name="T36" fmla="*/ 30 w 52"/>
                <a:gd name="T37" fmla="*/ 18 h 52"/>
                <a:gd name="T38" fmla="*/ 31 w 52"/>
                <a:gd name="T39" fmla="*/ 16 h 52"/>
                <a:gd name="T40" fmla="*/ 36 w 52"/>
                <a:gd name="T41" fmla="*/ 16 h 52"/>
                <a:gd name="T42" fmla="*/ 33 w 52"/>
                <a:gd name="T43" fmla="*/ 30 h 52"/>
                <a:gd name="T44" fmla="*/ 33 w 52"/>
                <a:gd name="T45" fmla="*/ 32 h 52"/>
                <a:gd name="T46" fmla="*/ 33 w 52"/>
                <a:gd name="T47" fmla="*/ 32 h 52"/>
                <a:gd name="T48" fmla="*/ 33 w 52"/>
                <a:gd name="T49" fmla="*/ 32 h 52"/>
                <a:gd name="T50" fmla="*/ 36 w 52"/>
                <a:gd name="T51" fmla="*/ 31 h 52"/>
                <a:gd name="T52" fmla="*/ 39 w 52"/>
                <a:gd name="T53" fmla="*/ 27 h 52"/>
                <a:gd name="T54" fmla="*/ 40 w 52"/>
                <a:gd name="T55" fmla="*/ 22 h 52"/>
                <a:gd name="T56" fmla="*/ 39 w 52"/>
                <a:gd name="T57" fmla="*/ 18 h 52"/>
                <a:gd name="T58" fmla="*/ 37 w 52"/>
                <a:gd name="T59" fmla="*/ 15 h 52"/>
                <a:gd name="T60" fmla="*/ 33 w 52"/>
                <a:gd name="T61" fmla="*/ 12 h 52"/>
                <a:gd name="T62" fmla="*/ 27 w 52"/>
                <a:gd name="T63" fmla="*/ 11 h 52"/>
                <a:gd name="T64" fmla="*/ 21 w 52"/>
                <a:gd name="T65" fmla="*/ 12 h 52"/>
                <a:gd name="T66" fmla="*/ 17 w 52"/>
                <a:gd name="T67" fmla="*/ 15 h 52"/>
                <a:gd name="T68" fmla="*/ 14 w 52"/>
                <a:gd name="T69" fmla="*/ 18 h 52"/>
                <a:gd name="T70" fmla="*/ 12 w 52"/>
                <a:gd name="T71" fmla="*/ 23 h 52"/>
                <a:gd name="T72" fmla="*/ 11 w 52"/>
                <a:gd name="T73" fmla="*/ 27 h 52"/>
                <a:gd name="T74" fmla="*/ 13 w 52"/>
                <a:gd name="T75" fmla="*/ 33 h 52"/>
                <a:gd name="T76" fmla="*/ 16 w 52"/>
                <a:gd name="T77" fmla="*/ 38 h 52"/>
                <a:gd name="T78" fmla="*/ 22 w 52"/>
                <a:gd name="T79" fmla="*/ 41 h 52"/>
                <a:gd name="T80" fmla="*/ 30 w 52"/>
                <a:gd name="T81" fmla="*/ 41 h 52"/>
                <a:gd name="T82" fmla="*/ 36 w 52"/>
                <a:gd name="T83" fmla="*/ 39 h 52"/>
                <a:gd name="T84" fmla="*/ 37 w 52"/>
                <a:gd name="T85" fmla="*/ 39 h 52"/>
                <a:gd name="T86" fmla="*/ 37 w 52"/>
                <a:gd name="T87" fmla="*/ 43 h 52"/>
                <a:gd name="T88" fmla="*/ 33 w 52"/>
                <a:gd name="T89" fmla="*/ 44 h 52"/>
                <a:gd name="T90" fmla="*/ 28 w 52"/>
                <a:gd name="T91" fmla="*/ 45 h 52"/>
                <a:gd name="T92" fmla="*/ 19 w 52"/>
                <a:gd name="T93" fmla="*/ 43 h 52"/>
                <a:gd name="T94" fmla="*/ 13 w 52"/>
                <a:gd name="T95" fmla="*/ 40 h 52"/>
                <a:gd name="T96" fmla="*/ 9 w 52"/>
                <a:gd name="T97" fmla="*/ 34 h 52"/>
                <a:gd name="T98" fmla="*/ 8 w 52"/>
                <a:gd name="T99" fmla="*/ 27 h 52"/>
                <a:gd name="T100" fmla="*/ 9 w 52"/>
                <a:gd name="T101" fmla="*/ 20 h 52"/>
                <a:gd name="T102" fmla="*/ 13 w 52"/>
                <a:gd name="T103" fmla="*/ 13 h 52"/>
                <a:gd name="T104" fmla="*/ 19 w 52"/>
                <a:gd name="T105" fmla="*/ 9 h 52"/>
                <a:gd name="T106" fmla="*/ 27 w 52"/>
                <a:gd name="T107" fmla="*/ 8 h 52"/>
                <a:gd name="T108" fmla="*/ 34 w 52"/>
                <a:gd name="T109" fmla="*/ 9 h 52"/>
                <a:gd name="T110" fmla="*/ 39 w 52"/>
                <a:gd name="T111" fmla="*/ 12 h 52"/>
                <a:gd name="T112" fmla="*/ 42 w 52"/>
                <a:gd name="T113" fmla="*/ 17 h 52"/>
                <a:gd name="T114" fmla="*/ 43 w 52"/>
                <a:gd name="T115" fmla="*/ 23 h 52"/>
                <a:gd name="T116" fmla="*/ 42 w 52"/>
                <a:gd name="T117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42" y="28"/>
                  </a:moveTo>
                  <a:cubicBezTo>
                    <a:pt x="42" y="29"/>
                    <a:pt x="41" y="31"/>
                    <a:pt x="40" y="32"/>
                  </a:cubicBezTo>
                  <a:cubicBezTo>
                    <a:pt x="39" y="33"/>
                    <a:pt x="37" y="34"/>
                    <a:pt x="36" y="35"/>
                  </a:cubicBezTo>
                  <a:cubicBezTo>
                    <a:pt x="34" y="36"/>
                    <a:pt x="33" y="36"/>
                    <a:pt x="31" y="36"/>
                  </a:cubicBezTo>
                  <a:cubicBezTo>
                    <a:pt x="30" y="36"/>
                    <a:pt x="29" y="36"/>
                    <a:pt x="29" y="36"/>
                  </a:cubicBezTo>
                  <a:cubicBezTo>
                    <a:pt x="28" y="35"/>
                    <a:pt x="28" y="35"/>
                    <a:pt x="27" y="34"/>
                  </a:cubicBezTo>
                  <a:cubicBezTo>
                    <a:pt x="26" y="35"/>
                    <a:pt x="25" y="36"/>
                    <a:pt x="24" y="36"/>
                  </a:cubicBezTo>
                  <a:cubicBezTo>
                    <a:pt x="22" y="36"/>
                    <a:pt x="21" y="36"/>
                    <a:pt x="19" y="36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2"/>
                    <a:pt x="15" y="30"/>
                    <a:pt x="15" y="28"/>
                  </a:cubicBezTo>
                  <a:cubicBezTo>
                    <a:pt x="15" y="26"/>
                    <a:pt x="15" y="24"/>
                    <a:pt x="16" y="22"/>
                  </a:cubicBezTo>
                  <a:cubicBezTo>
                    <a:pt x="17" y="20"/>
                    <a:pt x="18" y="19"/>
                    <a:pt x="20" y="17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27" y="16"/>
                    <a:pt x="29" y="17"/>
                    <a:pt x="30" y="1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2"/>
                    <a:pt x="35" y="32"/>
                    <a:pt x="36" y="31"/>
                  </a:cubicBezTo>
                  <a:cubicBezTo>
                    <a:pt x="37" y="30"/>
                    <a:pt x="38" y="29"/>
                    <a:pt x="39" y="27"/>
                  </a:cubicBezTo>
                  <a:cubicBezTo>
                    <a:pt x="40" y="26"/>
                    <a:pt x="40" y="24"/>
                    <a:pt x="40" y="22"/>
                  </a:cubicBezTo>
                  <a:cubicBezTo>
                    <a:pt x="40" y="21"/>
                    <a:pt x="40" y="19"/>
                    <a:pt x="39" y="18"/>
                  </a:cubicBezTo>
                  <a:cubicBezTo>
                    <a:pt x="39" y="17"/>
                    <a:pt x="38" y="16"/>
                    <a:pt x="37" y="15"/>
                  </a:cubicBezTo>
                  <a:cubicBezTo>
                    <a:pt x="36" y="14"/>
                    <a:pt x="34" y="13"/>
                    <a:pt x="33" y="12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2"/>
                  </a:cubicBezTo>
                  <a:cubicBezTo>
                    <a:pt x="20" y="13"/>
                    <a:pt x="18" y="14"/>
                    <a:pt x="17" y="15"/>
                  </a:cubicBezTo>
                  <a:cubicBezTo>
                    <a:pt x="16" y="16"/>
                    <a:pt x="15" y="17"/>
                    <a:pt x="14" y="18"/>
                  </a:cubicBezTo>
                  <a:cubicBezTo>
                    <a:pt x="13" y="20"/>
                    <a:pt x="12" y="21"/>
                    <a:pt x="12" y="23"/>
                  </a:cubicBezTo>
                  <a:cubicBezTo>
                    <a:pt x="12" y="24"/>
                    <a:pt x="11" y="26"/>
                    <a:pt x="11" y="27"/>
                  </a:cubicBezTo>
                  <a:cubicBezTo>
                    <a:pt x="11" y="30"/>
                    <a:pt x="12" y="32"/>
                    <a:pt x="13" y="33"/>
                  </a:cubicBezTo>
                  <a:cubicBezTo>
                    <a:pt x="13" y="35"/>
                    <a:pt x="15" y="37"/>
                    <a:pt x="16" y="38"/>
                  </a:cubicBezTo>
                  <a:cubicBezTo>
                    <a:pt x="18" y="39"/>
                    <a:pt x="20" y="40"/>
                    <a:pt x="22" y="41"/>
                  </a:cubicBezTo>
                  <a:cubicBezTo>
                    <a:pt x="25" y="41"/>
                    <a:pt x="27" y="41"/>
                    <a:pt x="30" y="41"/>
                  </a:cubicBezTo>
                  <a:cubicBezTo>
                    <a:pt x="33" y="41"/>
                    <a:pt x="35" y="40"/>
                    <a:pt x="36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5" y="44"/>
                    <a:pt x="33" y="44"/>
                  </a:cubicBezTo>
                  <a:cubicBezTo>
                    <a:pt x="32" y="44"/>
                    <a:pt x="30" y="45"/>
                    <a:pt x="28" y="45"/>
                  </a:cubicBezTo>
                  <a:cubicBezTo>
                    <a:pt x="25" y="45"/>
                    <a:pt x="22" y="44"/>
                    <a:pt x="19" y="43"/>
                  </a:cubicBezTo>
                  <a:cubicBezTo>
                    <a:pt x="17" y="43"/>
                    <a:pt x="15" y="41"/>
                    <a:pt x="13" y="40"/>
                  </a:cubicBezTo>
                  <a:cubicBezTo>
                    <a:pt x="11" y="38"/>
                    <a:pt x="10" y="36"/>
                    <a:pt x="9" y="34"/>
                  </a:cubicBezTo>
                  <a:cubicBezTo>
                    <a:pt x="8" y="32"/>
                    <a:pt x="8" y="30"/>
                    <a:pt x="8" y="27"/>
                  </a:cubicBezTo>
                  <a:cubicBezTo>
                    <a:pt x="8" y="24"/>
                    <a:pt x="8" y="22"/>
                    <a:pt x="9" y="20"/>
                  </a:cubicBezTo>
                  <a:cubicBezTo>
                    <a:pt x="10" y="17"/>
                    <a:pt x="11" y="15"/>
                    <a:pt x="13" y="13"/>
                  </a:cubicBezTo>
                  <a:cubicBezTo>
                    <a:pt x="15" y="12"/>
                    <a:pt x="17" y="10"/>
                    <a:pt x="19" y="9"/>
                  </a:cubicBezTo>
                  <a:cubicBezTo>
                    <a:pt x="22" y="8"/>
                    <a:pt x="24" y="8"/>
                    <a:pt x="27" y="8"/>
                  </a:cubicBezTo>
                  <a:cubicBezTo>
                    <a:pt x="30" y="8"/>
                    <a:pt x="32" y="8"/>
                    <a:pt x="34" y="9"/>
                  </a:cubicBezTo>
                  <a:cubicBezTo>
                    <a:pt x="36" y="10"/>
                    <a:pt x="38" y="11"/>
                    <a:pt x="39" y="12"/>
                  </a:cubicBezTo>
                  <a:cubicBezTo>
                    <a:pt x="40" y="13"/>
                    <a:pt x="41" y="15"/>
                    <a:pt x="42" y="17"/>
                  </a:cubicBezTo>
                  <a:cubicBezTo>
                    <a:pt x="43" y="18"/>
                    <a:pt x="43" y="20"/>
                    <a:pt x="43" y="23"/>
                  </a:cubicBezTo>
                  <a:cubicBezTo>
                    <a:pt x="43" y="24"/>
                    <a:pt x="43" y="26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40" y="4043276"/>
            <a:ext cx="494283" cy="465207"/>
          </a:xfrm>
          <a:prstGeom prst="rect">
            <a:avLst/>
          </a:prstGeom>
        </p:spPr>
      </p:pic>
      <p:grpSp>
        <p:nvGrpSpPr>
          <p:cNvPr id="61" name="Group 159"/>
          <p:cNvGrpSpPr>
            <a:grpSpLocks noChangeAspect="1"/>
          </p:cNvGrpSpPr>
          <p:nvPr/>
        </p:nvGrpSpPr>
        <p:grpSpPr bwMode="auto">
          <a:xfrm>
            <a:off x="4958655" y="5274610"/>
            <a:ext cx="569912" cy="469900"/>
            <a:chOff x="3173" y="1406"/>
            <a:chExt cx="359" cy="296"/>
          </a:xfrm>
        </p:grpSpPr>
        <p:sp>
          <p:nvSpPr>
            <p:cNvPr id="62" name="Freeform 160"/>
            <p:cNvSpPr>
              <a:spLocks/>
            </p:cNvSpPr>
            <p:nvPr/>
          </p:nvSpPr>
          <p:spPr bwMode="auto">
            <a:xfrm>
              <a:off x="3173" y="1424"/>
              <a:ext cx="124" cy="260"/>
            </a:xfrm>
            <a:custGeom>
              <a:avLst/>
              <a:gdLst>
                <a:gd name="T0" fmla="*/ 14 w 21"/>
                <a:gd name="T1" fmla="*/ 29 h 44"/>
                <a:gd name="T2" fmla="*/ 16 w 21"/>
                <a:gd name="T3" fmla="*/ 24 h 44"/>
                <a:gd name="T4" fmla="*/ 15 w 21"/>
                <a:gd name="T5" fmla="*/ 22 h 44"/>
                <a:gd name="T6" fmla="*/ 17 w 21"/>
                <a:gd name="T7" fmla="*/ 20 h 44"/>
                <a:gd name="T8" fmla="*/ 17 w 21"/>
                <a:gd name="T9" fmla="*/ 19 h 44"/>
                <a:gd name="T10" fmla="*/ 18 w 21"/>
                <a:gd name="T11" fmla="*/ 18 h 44"/>
                <a:gd name="T12" fmla="*/ 20 w 21"/>
                <a:gd name="T13" fmla="*/ 14 h 44"/>
                <a:gd name="T14" fmla="*/ 21 w 21"/>
                <a:gd name="T15" fmla="*/ 13 h 44"/>
                <a:gd name="T16" fmla="*/ 20 w 21"/>
                <a:gd name="T17" fmla="*/ 9 h 44"/>
                <a:gd name="T18" fmla="*/ 21 w 21"/>
                <a:gd name="T19" fmla="*/ 7 h 44"/>
                <a:gd name="T20" fmla="*/ 14 w 21"/>
                <a:gd name="T21" fmla="*/ 0 h 44"/>
                <a:gd name="T22" fmla="*/ 14 w 21"/>
                <a:gd name="T23" fmla="*/ 0 h 44"/>
                <a:gd name="T24" fmla="*/ 14 w 21"/>
                <a:gd name="T25" fmla="*/ 0 h 44"/>
                <a:gd name="T26" fmla="*/ 14 w 21"/>
                <a:gd name="T27" fmla="*/ 0 h 44"/>
                <a:gd name="T28" fmla="*/ 14 w 21"/>
                <a:gd name="T29" fmla="*/ 0 h 44"/>
                <a:gd name="T30" fmla="*/ 14 w 21"/>
                <a:gd name="T31" fmla="*/ 0 h 44"/>
                <a:gd name="T32" fmla="*/ 14 w 21"/>
                <a:gd name="T33" fmla="*/ 0 h 44"/>
                <a:gd name="T34" fmla="*/ 14 w 21"/>
                <a:gd name="T35" fmla="*/ 0 h 44"/>
                <a:gd name="T36" fmla="*/ 13 w 21"/>
                <a:gd name="T37" fmla="*/ 0 h 44"/>
                <a:gd name="T38" fmla="*/ 6 w 21"/>
                <a:gd name="T39" fmla="*/ 7 h 44"/>
                <a:gd name="T40" fmla="*/ 6 w 21"/>
                <a:gd name="T41" fmla="*/ 10 h 44"/>
                <a:gd name="T42" fmla="*/ 5 w 21"/>
                <a:gd name="T43" fmla="*/ 10 h 44"/>
                <a:gd name="T44" fmla="*/ 8 w 21"/>
                <a:gd name="T45" fmla="*/ 14 h 44"/>
                <a:gd name="T46" fmla="*/ 9 w 21"/>
                <a:gd name="T47" fmla="*/ 18 h 44"/>
                <a:gd name="T48" fmla="*/ 11 w 21"/>
                <a:gd name="T49" fmla="*/ 19 h 44"/>
                <a:gd name="T50" fmla="*/ 10 w 21"/>
                <a:gd name="T51" fmla="*/ 20 h 44"/>
                <a:gd name="T52" fmla="*/ 12 w 21"/>
                <a:gd name="T53" fmla="*/ 22 h 44"/>
                <a:gd name="T54" fmla="*/ 10 w 21"/>
                <a:gd name="T55" fmla="*/ 24 h 44"/>
                <a:gd name="T56" fmla="*/ 11 w 21"/>
                <a:gd name="T57" fmla="*/ 25 h 44"/>
                <a:gd name="T58" fmla="*/ 13 w 21"/>
                <a:gd name="T59" fmla="*/ 26 h 44"/>
                <a:gd name="T60" fmla="*/ 11 w 21"/>
                <a:gd name="T61" fmla="*/ 37 h 44"/>
                <a:gd name="T62" fmla="*/ 6 w 21"/>
                <a:gd name="T63" fmla="*/ 22 h 44"/>
                <a:gd name="T64" fmla="*/ 5 w 21"/>
                <a:gd name="T65" fmla="*/ 23 h 44"/>
                <a:gd name="T66" fmla="*/ 0 w 21"/>
                <a:gd name="T67" fmla="*/ 29 h 44"/>
                <a:gd name="T68" fmla="*/ 0 w 21"/>
                <a:gd name="T69" fmla="*/ 29 h 44"/>
                <a:gd name="T70" fmla="*/ 3 w 21"/>
                <a:gd name="T71" fmla="*/ 44 h 44"/>
                <a:gd name="T72" fmla="*/ 16 w 21"/>
                <a:gd name="T73" fmla="*/ 44 h 44"/>
                <a:gd name="T74" fmla="*/ 14 w 21"/>
                <a:gd name="T75" fmla="*/ 30 h 44"/>
                <a:gd name="T76" fmla="*/ 14 w 21"/>
                <a:gd name="T7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4" y="29"/>
                  </a:moveTo>
                  <a:cubicBezTo>
                    <a:pt x="14" y="27"/>
                    <a:pt x="14" y="25"/>
                    <a:pt x="16" y="2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19"/>
                    <a:pt x="17" y="19"/>
                  </a:cubicBezTo>
                  <a:cubicBezTo>
                    <a:pt x="17" y="18"/>
                    <a:pt x="17" y="18"/>
                    <a:pt x="18" y="18"/>
                  </a:cubicBezTo>
                  <a:cubicBezTo>
                    <a:pt x="20" y="16"/>
                    <a:pt x="19" y="15"/>
                    <a:pt x="20" y="14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0" y="11"/>
                    <a:pt x="20" y="10"/>
                    <a:pt x="20" y="9"/>
                  </a:cubicBezTo>
                  <a:cubicBezTo>
                    <a:pt x="20" y="8"/>
                    <a:pt x="20" y="7"/>
                    <a:pt x="21" y="7"/>
                  </a:cubicBezTo>
                  <a:cubicBezTo>
                    <a:pt x="20" y="1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2" y="0"/>
                    <a:pt x="7" y="1"/>
                    <a:pt x="6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5" y="9"/>
                    <a:pt x="5" y="10"/>
                  </a:cubicBezTo>
                  <a:cubicBezTo>
                    <a:pt x="5" y="12"/>
                    <a:pt x="7" y="15"/>
                    <a:pt x="8" y="14"/>
                  </a:cubicBezTo>
                  <a:cubicBezTo>
                    <a:pt x="8" y="15"/>
                    <a:pt x="8" y="16"/>
                    <a:pt x="9" y="18"/>
                  </a:cubicBezTo>
                  <a:cubicBezTo>
                    <a:pt x="10" y="18"/>
                    <a:pt x="10" y="18"/>
                    <a:pt x="11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9"/>
                    <a:pt x="3" y="44"/>
                    <a:pt x="3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1"/>
                    <a:pt x="14" y="36"/>
                    <a:pt x="14" y="30"/>
                  </a:cubicBezTo>
                  <a:lnTo>
                    <a:pt x="14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61"/>
            <p:cNvSpPr>
              <a:spLocks/>
            </p:cNvSpPr>
            <p:nvPr/>
          </p:nvSpPr>
          <p:spPr bwMode="auto">
            <a:xfrm>
              <a:off x="3409" y="1424"/>
              <a:ext cx="123" cy="260"/>
            </a:xfrm>
            <a:custGeom>
              <a:avLst/>
              <a:gdLst>
                <a:gd name="T0" fmla="*/ 16 w 21"/>
                <a:gd name="T1" fmla="*/ 23 h 44"/>
                <a:gd name="T2" fmla="*/ 14 w 21"/>
                <a:gd name="T3" fmla="*/ 22 h 44"/>
                <a:gd name="T4" fmla="*/ 10 w 21"/>
                <a:gd name="T5" fmla="*/ 37 h 44"/>
                <a:gd name="T6" fmla="*/ 8 w 21"/>
                <a:gd name="T7" fmla="*/ 26 h 44"/>
                <a:gd name="T8" fmla="*/ 10 w 21"/>
                <a:gd name="T9" fmla="*/ 25 h 44"/>
                <a:gd name="T10" fmla="*/ 10 w 21"/>
                <a:gd name="T11" fmla="*/ 24 h 44"/>
                <a:gd name="T12" fmla="*/ 8 w 21"/>
                <a:gd name="T13" fmla="*/ 22 h 44"/>
                <a:gd name="T14" fmla="*/ 11 w 21"/>
                <a:gd name="T15" fmla="*/ 20 h 44"/>
                <a:gd name="T16" fmla="*/ 10 w 21"/>
                <a:gd name="T17" fmla="*/ 19 h 44"/>
                <a:gd name="T18" fmla="*/ 11 w 21"/>
                <a:gd name="T19" fmla="*/ 18 h 44"/>
                <a:gd name="T20" fmla="*/ 13 w 21"/>
                <a:gd name="T21" fmla="*/ 14 h 44"/>
                <a:gd name="T22" fmla="*/ 15 w 21"/>
                <a:gd name="T23" fmla="*/ 10 h 44"/>
                <a:gd name="T24" fmla="*/ 14 w 21"/>
                <a:gd name="T25" fmla="*/ 10 h 44"/>
                <a:gd name="T26" fmla="*/ 14 w 21"/>
                <a:gd name="T27" fmla="*/ 7 h 44"/>
                <a:gd name="T28" fmla="*/ 7 w 21"/>
                <a:gd name="T29" fmla="*/ 0 h 44"/>
                <a:gd name="T30" fmla="*/ 7 w 21"/>
                <a:gd name="T31" fmla="*/ 0 h 44"/>
                <a:gd name="T32" fmla="*/ 7 w 21"/>
                <a:gd name="T33" fmla="*/ 0 h 44"/>
                <a:gd name="T34" fmla="*/ 7 w 21"/>
                <a:gd name="T35" fmla="*/ 0 h 44"/>
                <a:gd name="T36" fmla="*/ 7 w 21"/>
                <a:gd name="T37" fmla="*/ 0 h 44"/>
                <a:gd name="T38" fmla="*/ 7 w 21"/>
                <a:gd name="T39" fmla="*/ 0 h 44"/>
                <a:gd name="T40" fmla="*/ 7 w 21"/>
                <a:gd name="T41" fmla="*/ 0 h 44"/>
                <a:gd name="T42" fmla="*/ 7 w 21"/>
                <a:gd name="T43" fmla="*/ 0 h 44"/>
                <a:gd name="T44" fmla="*/ 7 w 21"/>
                <a:gd name="T45" fmla="*/ 0 h 44"/>
                <a:gd name="T46" fmla="*/ 0 w 21"/>
                <a:gd name="T47" fmla="*/ 7 h 44"/>
                <a:gd name="T48" fmla="*/ 1 w 21"/>
                <a:gd name="T49" fmla="*/ 9 h 44"/>
                <a:gd name="T50" fmla="*/ 0 w 21"/>
                <a:gd name="T51" fmla="*/ 13 h 44"/>
                <a:gd name="T52" fmla="*/ 1 w 21"/>
                <a:gd name="T53" fmla="*/ 14 h 44"/>
                <a:gd name="T54" fmla="*/ 3 w 21"/>
                <a:gd name="T55" fmla="*/ 18 h 44"/>
                <a:gd name="T56" fmla="*/ 4 w 21"/>
                <a:gd name="T57" fmla="*/ 19 h 44"/>
                <a:gd name="T58" fmla="*/ 3 w 21"/>
                <a:gd name="T59" fmla="*/ 20 h 44"/>
                <a:gd name="T60" fmla="*/ 6 w 21"/>
                <a:gd name="T61" fmla="*/ 22 h 44"/>
                <a:gd name="T62" fmla="*/ 4 w 21"/>
                <a:gd name="T63" fmla="*/ 24 h 44"/>
                <a:gd name="T64" fmla="*/ 7 w 21"/>
                <a:gd name="T65" fmla="*/ 29 h 44"/>
                <a:gd name="T66" fmla="*/ 7 w 21"/>
                <a:gd name="T67" fmla="*/ 30 h 44"/>
                <a:gd name="T68" fmla="*/ 4 w 21"/>
                <a:gd name="T69" fmla="*/ 44 h 44"/>
                <a:gd name="T70" fmla="*/ 17 w 21"/>
                <a:gd name="T71" fmla="*/ 44 h 44"/>
                <a:gd name="T72" fmla="*/ 21 w 21"/>
                <a:gd name="T73" fmla="*/ 29 h 44"/>
                <a:gd name="T74" fmla="*/ 21 w 21"/>
                <a:gd name="T75" fmla="*/ 29 h 44"/>
                <a:gd name="T76" fmla="*/ 16 w 21"/>
                <a:gd name="T7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44">
                  <a:moveTo>
                    <a:pt x="16" y="23"/>
                  </a:moveTo>
                  <a:cubicBezTo>
                    <a:pt x="16" y="23"/>
                    <a:pt x="15" y="23"/>
                    <a:pt x="14" y="2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0"/>
                    <a:pt x="10" y="19"/>
                    <a:pt x="10" y="19"/>
                  </a:cubicBezTo>
                  <a:cubicBezTo>
                    <a:pt x="10" y="18"/>
                    <a:pt x="11" y="18"/>
                    <a:pt x="11" y="18"/>
                  </a:cubicBezTo>
                  <a:cubicBezTo>
                    <a:pt x="13" y="16"/>
                    <a:pt x="13" y="15"/>
                    <a:pt x="13" y="14"/>
                  </a:cubicBezTo>
                  <a:cubicBezTo>
                    <a:pt x="14" y="15"/>
                    <a:pt x="15" y="12"/>
                    <a:pt x="15" y="10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7"/>
                  </a:cubicBezTo>
                  <a:cubicBezTo>
                    <a:pt x="14" y="1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0" y="1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4"/>
                    <a:pt x="1" y="15"/>
                    <a:pt x="1" y="14"/>
                  </a:cubicBezTo>
                  <a:cubicBezTo>
                    <a:pt x="2" y="15"/>
                    <a:pt x="1" y="16"/>
                    <a:pt x="3" y="18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4" y="19"/>
                    <a:pt x="4" y="20"/>
                    <a:pt x="3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6"/>
                    <a:pt x="6" y="41"/>
                    <a:pt x="4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44"/>
                    <a:pt x="21" y="3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4"/>
                    <a:pt x="16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2"/>
            <p:cNvSpPr>
              <a:spLocks/>
            </p:cNvSpPr>
            <p:nvPr/>
          </p:nvSpPr>
          <p:spPr bwMode="auto">
            <a:xfrm>
              <a:off x="3262" y="1406"/>
              <a:ext cx="182" cy="296"/>
            </a:xfrm>
            <a:custGeom>
              <a:avLst/>
              <a:gdLst>
                <a:gd name="T0" fmla="*/ 31 w 31"/>
                <a:gd name="T1" fmla="*/ 32 h 50"/>
                <a:gd name="T2" fmla="*/ 25 w 31"/>
                <a:gd name="T3" fmla="*/ 26 h 50"/>
                <a:gd name="T4" fmla="*/ 23 w 31"/>
                <a:gd name="T5" fmla="*/ 25 h 50"/>
                <a:gd name="T6" fmla="*/ 18 w 31"/>
                <a:gd name="T7" fmla="*/ 42 h 50"/>
                <a:gd name="T8" fmla="*/ 16 w 31"/>
                <a:gd name="T9" fmla="*/ 30 h 50"/>
                <a:gd name="T10" fmla="*/ 18 w 31"/>
                <a:gd name="T11" fmla="*/ 29 h 50"/>
                <a:gd name="T12" fmla="*/ 19 w 31"/>
                <a:gd name="T13" fmla="*/ 27 h 50"/>
                <a:gd name="T14" fmla="*/ 17 w 31"/>
                <a:gd name="T15" fmla="*/ 25 h 50"/>
                <a:gd name="T16" fmla="*/ 20 w 31"/>
                <a:gd name="T17" fmla="*/ 23 h 50"/>
                <a:gd name="T18" fmla="*/ 19 w 31"/>
                <a:gd name="T19" fmla="*/ 21 h 50"/>
                <a:gd name="T20" fmla="*/ 20 w 31"/>
                <a:gd name="T21" fmla="*/ 20 h 50"/>
                <a:gd name="T22" fmla="*/ 22 w 31"/>
                <a:gd name="T23" fmla="*/ 16 h 50"/>
                <a:gd name="T24" fmla="*/ 25 w 31"/>
                <a:gd name="T25" fmla="*/ 12 h 50"/>
                <a:gd name="T26" fmla="*/ 24 w 31"/>
                <a:gd name="T27" fmla="*/ 11 h 50"/>
                <a:gd name="T28" fmla="*/ 24 w 31"/>
                <a:gd name="T29" fmla="*/ 8 h 50"/>
                <a:gd name="T30" fmla="*/ 15 w 31"/>
                <a:gd name="T31" fmla="*/ 0 h 50"/>
                <a:gd name="T32" fmla="*/ 15 w 31"/>
                <a:gd name="T33" fmla="*/ 0 h 50"/>
                <a:gd name="T34" fmla="*/ 15 w 31"/>
                <a:gd name="T35" fmla="*/ 0 h 50"/>
                <a:gd name="T36" fmla="*/ 15 w 31"/>
                <a:gd name="T37" fmla="*/ 0 h 50"/>
                <a:gd name="T38" fmla="*/ 15 w 31"/>
                <a:gd name="T39" fmla="*/ 0 h 50"/>
                <a:gd name="T40" fmla="*/ 15 w 31"/>
                <a:gd name="T41" fmla="*/ 0 h 50"/>
                <a:gd name="T42" fmla="*/ 15 w 31"/>
                <a:gd name="T43" fmla="*/ 0 h 50"/>
                <a:gd name="T44" fmla="*/ 15 w 31"/>
                <a:gd name="T45" fmla="*/ 0 h 50"/>
                <a:gd name="T46" fmla="*/ 15 w 31"/>
                <a:gd name="T47" fmla="*/ 0 h 50"/>
                <a:gd name="T48" fmla="*/ 7 w 31"/>
                <a:gd name="T49" fmla="*/ 8 h 50"/>
                <a:gd name="T50" fmla="*/ 7 w 31"/>
                <a:gd name="T51" fmla="*/ 11 h 50"/>
                <a:gd name="T52" fmla="*/ 6 w 31"/>
                <a:gd name="T53" fmla="*/ 12 h 50"/>
                <a:gd name="T54" fmla="*/ 9 w 31"/>
                <a:gd name="T55" fmla="*/ 16 h 50"/>
                <a:gd name="T56" fmla="*/ 11 w 31"/>
                <a:gd name="T57" fmla="*/ 20 h 50"/>
                <a:gd name="T58" fmla="*/ 12 w 31"/>
                <a:gd name="T59" fmla="*/ 21 h 50"/>
                <a:gd name="T60" fmla="*/ 11 w 31"/>
                <a:gd name="T61" fmla="*/ 23 h 50"/>
                <a:gd name="T62" fmla="*/ 14 w 31"/>
                <a:gd name="T63" fmla="*/ 25 h 50"/>
                <a:gd name="T64" fmla="*/ 12 w 31"/>
                <a:gd name="T65" fmla="*/ 27 h 50"/>
                <a:gd name="T66" fmla="*/ 12 w 31"/>
                <a:gd name="T67" fmla="*/ 29 h 50"/>
                <a:gd name="T68" fmla="*/ 14 w 31"/>
                <a:gd name="T69" fmla="*/ 30 h 50"/>
                <a:gd name="T70" fmla="*/ 12 w 31"/>
                <a:gd name="T71" fmla="*/ 42 h 50"/>
                <a:gd name="T72" fmla="*/ 7 w 31"/>
                <a:gd name="T73" fmla="*/ 25 h 50"/>
                <a:gd name="T74" fmla="*/ 5 w 31"/>
                <a:gd name="T75" fmla="*/ 26 h 50"/>
                <a:gd name="T76" fmla="*/ 0 w 31"/>
                <a:gd name="T77" fmla="*/ 32 h 50"/>
                <a:gd name="T78" fmla="*/ 0 w 31"/>
                <a:gd name="T79" fmla="*/ 33 h 50"/>
                <a:gd name="T80" fmla="*/ 4 w 31"/>
                <a:gd name="T81" fmla="*/ 50 h 50"/>
                <a:gd name="T82" fmla="*/ 15 w 31"/>
                <a:gd name="T83" fmla="*/ 50 h 50"/>
                <a:gd name="T84" fmla="*/ 15 w 31"/>
                <a:gd name="T85" fmla="*/ 50 h 50"/>
                <a:gd name="T86" fmla="*/ 27 w 31"/>
                <a:gd name="T87" fmla="*/ 50 h 50"/>
                <a:gd name="T88" fmla="*/ 31 w 31"/>
                <a:gd name="T89" fmla="*/ 33 h 50"/>
                <a:gd name="T90" fmla="*/ 31 w 31"/>
                <a:gd name="T9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50">
                  <a:moveTo>
                    <a:pt x="31" y="32"/>
                  </a:moveTo>
                  <a:cubicBezTo>
                    <a:pt x="31" y="30"/>
                    <a:pt x="31" y="28"/>
                    <a:pt x="25" y="26"/>
                  </a:cubicBezTo>
                  <a:cubicBezTo>
                    <a:pt x="25" y="26"/>
                    <a:pt x="24" y="26"/>
                    <a:pt x="23" y="25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2"/>
                    <a:pt x="19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22" y="19"/>
                    <a:pt x="22" y="17"/>
                    <a:pt x="22" y="16"/>
                  </a:cubicBezTo>
                  <a:cubicBezTo>
                    <a:pt x="23" y="17"/>
                    <a:pt x="25" y="13"/>
                    <a:pt x="25" y="12"/>
                  </a:cubicBezTo>
                  <a:cubicBezTo>
                    <a:pt x="25" y="10"/>
                    <a:pt x="24" y="11"/>
                    <a:pt x="24" y="11"/>
                  </a:cubicBezTo>
                  <a:cubicBezTo>
                    <a:pt x="24" y="11"/>
                    <a:pt x="24" y="10"/>
                    <a:pt x="24" y="8"/>
                  </a:cubicBezTo>
                  <a:cubicBezTo>
                    <a:pt x="23" y="1"/>
                    <a:pt x="1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8" y="1"/>
                    <a:pt x="7" y="8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7" y="11"/>
                    <a:pt x="6" y="10"/>
                    <a:pt x="6" y="12"/>
                  </a:cubicBezTo>
                  <a:cubicBezTo>
                    <a:pt x="6" y="13"/>
                    <a:pt x="8" y="17"/>
                    <a:pt x="9" y="16"/>
                  </a:cubicBezTo>
                  <a:cubicBezTo>
                    <a:pt x="9" y="17"/>
                    <a:pt x="9" y="19"/>
                    <a:pt x="11" y="20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6" y="26"/>
                    <a:pt x="5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44"/>
                    <a:pt x="4" y="50"/>
                    <a:pt x="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30" y="44"/>
                    <a:pt x="31" y="33"/>
                  </a:cubicBezTo>
                  <a:cubicBezTo>
                    <a:pt x="31" y="33"/>
                    <a:pt x="31" y="32"/>
                    <a:pt x="3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8886257" y="346204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886257" y="386215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431757" y="3462042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431757" y="3862152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2167497" y="503564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67497" y="5435756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161897" y="5035646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8161897" y="5435756"/>
            <a:ext cx="254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TEXT 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年度目标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079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276163" y="898041"/>
            <a:ext cx="245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设计说明</a:t>
            </a:r>
            <a:endParaRPr lang="zh-CN" altLang="en-US" sz="40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181552" y="2132071"/>
            <a:ext cx="3528000" cy="0"/>
          </a:xfrm>
          <a:prstGeom prst="line">
            <a:avLst/>
          </a:prstGeom>
          <a:ln w="38100" cap="rnd">
            <a:solidFill>
              <a:srgbClr val="0DEF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181552" y="3600766"/>
            <a:ext cx="3528000" cy="0"/>
          </a:xfrm>
          <a:prstGeom prst="line">
            <a:avLst/>
          </a:prstGeom>
          <a:ln w="38100" cap="rnd">
            <a:solidFill>
              <a:srgbClr val="0DEF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181552" y="5069461"/>
            <a:ext cx="3528000" cy="0"/>
          </a:xfrm>
          <a:prstGeom prst="line">
            <a:avLst/>
          </a:prstGeom>
          <a:ln w="38100" cap="rnd">
            <a:solidFill>
              <a:srgbClr val="0DEFF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04"/>
          <p:cNvSpPr txBox="1"/>
          <p:nvPr/>
        </p:nvSpPr>
        <p:spPr>
          <a:xfrm>
            <a:off x="2138806" y="160592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</a:p>
        </p:txBody>
      </p:sp>
      <p:sp>
        <p:nvSpPr>
          <p:cNvPr id="19" name="文本框 105"/>
          <p:cNvSpPr txBox="1"/>
          <p:nvPr/>
        </p:nvSpPr>
        <p:spPr>
          <a:xfrm>
            <a:off x="2138806" y="309082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</a:t>
            </a:r>
            <a:endParaRPr lang="zh-CN" altLang="en-US" sz="24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6"/>
          <p:cNvSpPr txBox="1"/>
          <p:nvPr/>
        </p:nvSpPr>
        <p:spPr>
          <a:xfrm>
            <a:off x="2138806" y="456778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关于作者</a:t>
            </a:r>
            <a:endParaRPr lang="zh-CN" altLang="en-US" sz="24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07"/>
          <p:cNvSpPr txBox="1"/>
          <p:nvPr/>
        </p:nvSpPr>
        <p:spPr>
          <a:xfrm>
            <a:off x="2138806" y="2255305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模板实用的字体为</a:t>
            </a:r>
            <a:r>
              <a:rPr lang="zh-CN" altLang="en-US" sz="1400" b="1" dirty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微软雅黑</a:t>
            </a:r>
          </a:p>
        </p:txBody>
      </p:sp>
      <p:sp>
        <p:nvSpPr>
          <p:cNvPr id="24" name="文本框 108"/>
          <p:cNvSpPr txBox="1"/>
          <p:nvPr/>
        </p:nvSpPr>
        <p:spPr>
          <a:xfrm>
            <a:off x="2138806" y="3744987"/>
            <a:ext cx="7555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b="1" dirty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本模板中的图表和图表均可编辑。右键点击图表，单击“编辑数据”即可显示图对应</a:t>
            </a:r>
            <a:r>
              <a:rPr lang="en-US" altLang="zh-CN" sz="1400" b="1" dirty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09"/>
          <p:cNvSpPr txBox="1"/>
          <p:nvPr/>
        </p:nvSpPr>
        <p:spPr>
          <a:xfrm>
            <a:off x="2138806" y="517467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呆萌怪大叔</a:t>
            </a:r>
            <a:endParaRPr lang="zh-CN" altLang="en-US" sz="14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07"/>
          <p:cNvSpPr txBox="1"/>
          <p:nvPr/>
        </p:nvSpPr>
        <p:spPr>
          <a:xfrm>
            <a:off x="3996420" y="225530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400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09"/>
          <p:cNvSpPr txBox="1"/>
          <p:nvPr/>
        </p:nvSpPr>
        <p:spPr>
          <a:xfrm>
            <a:off x="3447588" y="5174671"/>
            <a:ext cx="6114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 sz="1400" b="1" dirty="0" smtClean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更多作品下载地址：</a:t>
            </a:r>
            <a:r>
              <a:rPr lang="en-US" altLang="zh-CN" sz="1400" b="1" dirty="0">
                <a:solidFill>
                  <a:srgbClr val="0DEFF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http://chn.docer.com/works?userid=194924533</a:t>
            </a:r>
            <a:endParaRPr lang="zh-CN" altLang="en-US" sz="1400" b="1" dirty="0">
              <a:solidFill>
                <a:srgbClr val="0DEFF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41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4064000" cy="228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64000" y="0"/>
            <a:ext cx="4064000" cy="228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28000" y="0"/>
            <a:ext cx="4064000" cy="228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260600"/>
            <a:ext cx="4064000" cy="2286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64000" y="2260600"/>
            <a:ext cx="4064000" cy="2286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28000" y="2260600"/>
            <a:ext cx="4064000" cy="2286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522788"/>
            <a:ext cx="4064000" cy="2286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64000" y="4522788"/>
            <a:ext cx="4064000" cy="2286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128000" y="4522788"/>
            <a:ext cx="4064000" cy="228600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67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096000" y="1663572"/>
            <a:ext cx="432000" cy="432000"/>
          </a:xfrm>
          <a:prstGeom prst="rect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096000" y="2656101"/>
            <a:ext cx="432000" cy="432000"/>
          </a:xfrm>
          <a:prstGeom prst="rect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6096000" y="3648630"/>
            <a:ext cx="432000" cy="432000"/>
          </a:xfrm>
          <a:prstGeom prst="rect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096000" y="4641160"/>
            <a:ext cx="432000" cy="432000"/>
          </a:xfrm>
          <a:prstGeom prst="rect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6115681" y="1617962"/>
            <a:ext cx="301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B2A2F"/>
                </a:solidFill>
                <a:latin typeface="Arial"/>
                <a:ea typeface="微软雅黑"/>
                <a:cs typeface="+mn-ea"/>
                <a:sym typeface="+mn-lt"/>
              </a:rPr>
              <a:t>1</a:t>
            </a:r>
            <a:endParaRPr lang="zh-CN" altLang="en-US" sz="2800" b="1" dirty="0" smtClean="0">
              <a:solidFill>
                <a:srgbClr val="2B2A2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7042936" y="1635614"/>
            <a:ext cx="281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rPr>
              <a:t>这里添加目录标题</a:t>
            </a:r>
            <a:endParaRPr lang="zh-CN" altLang="en-US" sz="20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4" name="TextBox 6"/>
          <p:cNvSpPr txBox="1">
            <a:spLocks noChangeArrowheads="1"/>
          </p:cNvSpPr>
          <p:nvPr/>
        </p:nvSpPr>
        <p:spPr bwMode="auto">
          <a:xfrm>
            <a:off x="7042936" y="2626451"/>
            <a:ext cx="281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rPr>
              <a:t>这里添加目录标题</a:t>
            </a:r>
            <a:endParaRPr lang="zh-CN" altLang="en-US" sz="20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7042936" y="3618965"/>
            <a:ext cx="281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rPr>
              <a:t>这里添加目录标题</a:t>
            </a:r>
            <a:endParaRPr lang="zh-CN" altLang="en-US" sz="20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7042936" y="4607559"/>
            <a:ext cx="281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+mn-lt"/>
              </a:rPr>
              <a:t>这里添加目录标题</a:t>
            </a:r>
            <a:endParaRPr lang="zh-CN" altLang="en-US" sz="2000" dirty="0" smtClean="0">
              <a:solidFill>
                <a:schemeClr val="bg1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6115681" y="2626451"/>
            <a:ext cx="301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B2A2F"/>
                </a:solidFill>
                <a:latin typeface="Arial"/>
                <a:ea typeface="微软雅黑"/>
                <a:cs typeface="+mn-ea"/>
                <a:sym typeface="+mn-lt"/>
              </a:rPr>
              <a:t>2</a:t>
            </a:r>
            <a:endParaRPr lang="zh-CN" altLang="en-US" sz="2800" b="1" dirty="0" smtClean="0">
              <a:solidFill>
                <a:srgbClr val="2B2A2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6115681" y="3585380"/>
            <a:ext cx="301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B2A2F"/>
                </a:solidFill>
                <a:latin typeface="Arial"/>
                <a:ea typeface="微软雅黑"/>
                <a:cs typeface="+mn-ea"/>
                <a:sym typeface="+mn-lt"/>
              </a:rPr>
              <a:t>3</a:t>
            </a:r>
            <a:endParaRPr lang="zh-CN" altLang="en-US" sz="2800" b="1" dirty="0" smtClean="0">
              <a:solidFill>
                <a:srgbClr val="2B2A2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6115681" y="4607559"/>
            <a:ext cx="3011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2B2A2F"/>
                </a:solidFill>
                <a:latin typeface="Arial"/>
                <a:ea typeface="微软雅黑"/>
                <a:cs typeface="+mn-ea"/>
                <a:sym typeface="+mn-lt"/>
              </a:rPr>
              <a:t>4</a:t>
            </a:r>
            <a:endParaRPr lang="zh-CN" altLang="en-US" sz="2800" b="1" dirty="0" smtClean="0">
              <a:solidFill>
                <a:srgbClr val="2B2A2F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 b="6782"/>
          <a:stretch/>
        </p:blipFill>
        <p:spPr>
          <a:xfrm>
            <a:off x="0" y="0"/>
            <a:ext cx="4849578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0" y="3864630"/>
            <a:ext cx="4844151" cy="1364123"/>
          </a:xfrm>
          <a:prstGeom prst="rect">
            <a:avLst/>
          </a:prstGeom>
          <a:solidFill>
            <a:srgbClr val="0DEFFA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TextBox 25"/>
          <p:cNvSpPr txBox="1"/>
          <p:nvPr/>
        </p:nvSpPr>
        <p:spPr>
          <a:xfrm>
            <a:off x="398559" y="4131192"/>
            <a:ext cx="4047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smtClean="0">
                <a:solidFill>
                  <a:schemeClr val="bg1"/>
                </a:solidFill>
                <a:effectLst>
                  <a:outerShdw blurRad="101600" dist="635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</a:t>
            </a:r>
            <a:endParaRPr lang="zh-CN" altLang="en-US" sz="4800" b="1" dirty="0">
              <a:solidFill>
                <a:schemeClr val="bg1"/>
              </a:solidFill>
              <a:effectLst>
                <a:outerShdw blurRad="101600" dist="635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1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 animBg="1"/>
          <p:bldP spid="60" grpId="0" animBg="1"/>
          <p:bldP spid="61" grpId="0" animBg="1"/>
          <p:bldP spid="62" grpId="0"/>
          <p:bldP spid="63" grpId="0"/>
          <p:bldP spid="64" grpId="0"/>
          <p:bldP spid="66" grpId="0"/>
          <p:bldP spid="70" grpId="0"/>
          <p:bldP spid="71" grpId="0"/>
          <p:bldP spid="72" grpId="0"/>
          <p:bldP spid="73" grpId="0"/>
          <p:bldP spid="7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9" grpId="0" animBg="1"/>
          <p:bldP spid="60" grpId="0" animBg="1"/>
          <p:bldP spid="61" grpId="0" animBg="1"/>
          <p:bldP spid="62" grpId="0"/>
          <p:bldP spid="63" grpId="0"/>
          <p:bldP spid="64" grpId="0"/>
          <p:bldP spid="66" grpId="0"/>
          <p:bldP spid="70" grpId="0"/>
          <p:bldP spid="71" grpId="0"/>
          <p:bldP spid="72" grpId="0"/>
          <p:bldP spid="73" grpId="0"/>
          <p:bldP spid="7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平行四边形 16"/>
          <p:cNvSpPr/>
          <p:nvPr/>
        </p:nvSpPr>
        <p:spPr bwMode="auto">
          <a:xfrm>
            <a:off x="6983557" y="1554713"/>
            <a:ext cx="1194099" cy="788037"/>
          </a:xfrm>
          <a:prstGeom prst="parallelogram">
            <a:avLst>
              <a:gd name="adj" fmla="val 41624"/>
            </a:avLst>
          </a:prstGeom>
          <a:solidFill>
            <a:srgbClr val="0DEF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8252" y="2505667"/>
            <a:ext cx="2177330" cy="184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95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5695" smtClean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01</a:t>
            </a:r>
            <a:endParaRPr lang="en-US" altLang="zh-CN" sz="569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6453" y="4874026"/>
            <a:ext cx="2560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项目简介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923156" y="2125286"/>
            <a:ext cx="2345687" cy="2439777"/>
          </a:xfrm>
          <a:prstGeom prst="rect">
            <a:avLst/>
          </a:prstGeom>
          <a:noFill/>
          <a:ln w="38100" cap="flat" cmpd="sng" algn="ctr">
            <a:solidFill>
              <a:srgbClr val="0DEFFA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4">
                <a:satMod val="175000"/>
                <a:alpha val="8000"/>
              </a:schemeClr>
            </a:glow>
          </a:effectLst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1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平行四边形 16"/>
          <p:cNvSpPr/>
          <p:nvPr/>
        </p:nvSpPr>
        <p:spPr bwMode="auto">
          <a:xfrm>
            <a:off x="6983557" y="1554713"/>
            <a:ext cx="1194099" cy="788037"/>
          </a:xfrm>
          <a:prstGeom prst="parallelogram">
            <a:avLst>
              <a:gd name="adj" fmla="val 41624"/>
            </a:avLst>
          </a:prstGeom>
          <a:solidFill>
            <a:srgbClr val="0DEF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8252" y="2505667"/>
            <a:ext cx="2177330" cy="184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95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5695" smtClean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02</a:t>
            </a:r>
            <a:endParaRPr lang="en-US" altLang="zh-CN" sz="569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6453" y="4874026"/>
            <a:ext cx="2560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923156" y="2125286"/>
            <a:ext cx="2345687" cy="2439777"/>
          </a:xfrm>
          <a:prstGeom prst="rect">
            <a:avLst/>
          </a:prstGeom>
          <a:noFill/>
          <a:ln w="38100" cap="flat" cmpd="sng" algn="ctr">
            <a:solidFill>
              <a:srgbClr val="0DEFFA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4">
                <a:satMod val="175000"/>
                <a:alpha val="8000"/>
              </a:schemeClr>
            </a:glow>
          </a:effectLst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平行四边形 16"/>
          <p:cNvSpPr/>
          <p:nvPr/>
        </p:nvSpPr>
        <p:spPr bwMode="auto">
          <a:xfrm>
            <a:off x="6983557" y="1554713"/>
            <a:ext cx="1194099" cy="788037"/>
          </a:xfrm>
          <a:prstGeom prst="parallelogram">
            <a:avLst>
              <a:gd name="adj" fmla="val 41624"/>
            </a:avLst>
          </a:prstGeom>
          <a:solidFill>
            <a:srgbClr val="0DEF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8252" y="2505667"/>
            <a:ext cx="2177330" cy="184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95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5695" smtClean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03</a:t>
            </a:r>
            <a:endParaRPr lang="en-US" altLang="zh-CN" sz="569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6453" y="4874026"/>
            <a:ext cx="2560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923156" y="2125286"/>
            <a:ext cx="2345687" cy="2439777"/>
          </a:xfrm>
          <a:prstGeom prst="rect">
            <a:avLst/>
          </a:prstGeom>
          <a:noFill/>
          <a:ln w="38100" cap="flat" cmpd="sng" algn="ctr">
            <a:solidFill>
              <a:srgbClr val="0DEFFA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4">
                <a:satMod val="175000"/>
                <a:alpha val="8000"/>
              </a:schemeClr>
            </a:glow>
          </a:effectLst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平行四边形 16"/>
          <p:cNvSpPr/>
          <p:nvPr/>
        </p:nvSpPr>
        <p:spPr bwMode="auto">
          <a:xfrm>
            <a:off x="6983557" y="1554713"/>
            <a:ext cx="1194099" cy="788037"/>
          </a:xfrm>
          <a:prstGeom prst="parallelogram">
            <a:avLst>
              <a:gd name="adj" fmla="val 41624"/>
            </a:avLst>
          </a:prstGeom>
          <a:solidFill>
            <a:srgbClr val="0DEF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18252" y="2505667"/>
            <a:ext cx="2177330" cy="1845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95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PART</a:t>
            </a:r>
          </a:p>
          <a:p>
            <a:pPr algn="ctr"/>
            <a:r>
              <a:rPr lang="en-US" altLang="zh-CN" sz="5695" smtClean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  <a:cs typeface="+mn-ea"/>
                <a:sym typeface="+mn-lt"/>
              </a:rPr>
              <a:t>04</a:t>
            </a:r>
            <a:endParaRPr lang="en-US" altLang="zh-CN" sz="5695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26453" y="4874026"/>
            <a:ext cx="2560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lang="zh-CN" altLang="en-US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融资方案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4923156" y="2125286"/>
            <a:ext cx="2345687" cy="2439777"/>
          </a:xfrm>
          <a:prstGeom prst="rect">
            <a:avLst/>
          </a:prstGeom>
          <a:noFill/>
          <a:ln w="38100" cap="flat" cmpd="sng" algn="ctr">
            <a:solidFill>
              <a:srgbClr val="0DEFFA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accent4">
                <a:satMod val="175000"/>
                <a:alpha val="8000"/>
              </a:schemeClr>
            </a:glow>
          </a:effectLst>
          <a:extLst/>
        </p:spPr>
        <p:txBody>
          <a:bodyPr vert="horz" wrap="square" lIns="96435" tIns="48218" rIns="96435" bIns="48218" numCol="1" rtlCol="0" anchor="t" anchorCtr="0" compatLnSpc="1">
            <a:prstTxWarp prst="textNoShape">
              <a:avLst/>
            </a:prstTxWarp>
          </a:bodyPr>
          <a:lstStyle/>
          <a:p>
            <a:pPr defTabSz="964326" eaLnBrk="0" hangingPunct="0"/>
            <a:endParaRPr lang="zh-CN" altLang="en-US" sz="1898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3438"/>
            <a:ext cx="4936286" cy="3290857"/>
          </a:xfrm>
          <a:prstGeom prst="rect">
            <a:avLst/>
          </a:prstGeom>
        </p:spPr>
      </p:pic>
      <p:sp>
        <p:nvSpPr>
          <p:cNvPr id="17" name="Oval 47"/>
          <p:cNvSpPr>
            <a:spLocks noChangeArrowheads="1"/>
          </p:cNvSpPr>
          <p:nvPr/>
        </p:nvSpPr>
        <p:spPr bwMode="auto">
          <a:xfrm>
            <a:off x="4914900" y="2943225"/>
            <a:ext cx="1643063" cy="1641475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8" name="Freeform 122"/>
          <p:cNvSpPr>
            <a:spLocks/>
          </p:cNvSpPr>
          <p:nvPr/>
        </p:nvSpPr>
        <p:spPr bwMode="auto">
          <a:xfrm>
            <a:off x="5453063" y="3495675"/>
            <a:ext cx="569912" cy="569913"/>
          </a:xfrm>
          <a:custGeom>
            <a:avLst/>
            <a:gdLst>
              <a:gd name="T0" fmla="*/ 526677 w 290"/>
              <a:gd name="T1" fmla="*/ 355704 h 290"/>
              <a:gd name="T2" fmla="*/ 426451 w 290"/>
              <a:gd name="T3" fmla="*/ 365530 h 290"/>
              <a:gd name="T4" fmla="*/ 312469 w 290"/>
              <a:gd name="T5" fmla="*/ 249583 h 290"/>
              <a:gd name="T6" fmla="*/ 564016 w 290"/>
              <a:gd name="T7" fmla="*/ 98261 h 290"/>
              <a:gd name="T8" fmla="*/ 520782 w 290"/>
              <a:gd name="T9" fmla="*/ 55026 h 290"/>
              <a:gd name="T10" fmla="*/ 198487 w 290"/>
              <a:gd name="T11" fmla="*/ 137565 h 290"/>
              <a:gd name="T12" fmla="*/ 80574 w 290"/>
              <a:gd name="T13" fmla="*/ 17687 h 290"/>
              <a:gd name="T14" fmla="*/ 17687 w 290"/>
              <a:gd name="T15" fmla="*/ 17687 h 290"/>
              <a:gd name="T16" fmla="*/ 17687 w 290"/>
              <a:gd name="T17" fmla="*/ 80574 h 290"/>
              <a:gd name="T18" fmla="*/ 137565 w 290"/>
              <a:gd name="T19" fmla="*/ 198487 h 290"/>
              <a:gd name="T20" fmla="*/ 55026 w 290"/>
              <a:gd name="T21" fmla="*/ 520783 h 290"/>
              <a:gd name="T22" fmla="*/ 98261 w 290"/>
              <a:gd name="T23" fmla="*/ 564017 h 290"/>
              <a:gd name="T24" fmla="*/ 249582 w 290"/>
              <a:gd name="T25" fmla="*/ 312470 h 290"/>
              <a:gd name="T26" fmla="*/ 363565 w 290"/>
              <a:gd name="T27" fmla="*/ 426452 h 290"/>
              <a:gd name="T28" fmla="*/ 355704 w 290"/>
              <a:gd name="T29" fmla="*/ 528643 h 290"/>
              <a:gd name="T30" fmla="*/ 398938 w 290"/>
              <a:gd name="T31" fmla="*/ 569913 h 290"/>
              <a:gd name="T32" fmla="*/ 459860 w 290"/>
              <a:gd name="T33" fmla="*/ 459861 h 290"/>
              <a:gd name="T34" fmla="*/ 569912 w 290"/>
              <a:gd name="T35" fmla="*/ 398939 h 290"/>
              <a:gd name="T36" fmla="*/ 526677 w 290"/>
              <a:gd name="T37" fmla="*/ 355704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43406" y="2543115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DEFFA"/>
                </a:solidFill>
              </a:rPr>
              <a:t>ADD YOUR TEXT</a:t>
            </a:r>
            <a:endParaRPr lang="zh-CN" altLang="en-US" sz="2000" b="1" dirty="0">
              <a:solidFill>
                <a:srgbClr val="0DEFFA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43406" y="3090349"/>
            <a:ext cx="3133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CLICK HERE TO ADD YOUR </a:t>
            </a:r>
            <a:r>
              <a:rPr lang="en-US" altLang="zh-CN" dirty="0">
                <a:solidFill>
                  <a:schemeClr val="bg1"/>
                </a:solidFill>
              </a:rPr>
              <a:t>TEXT CLICK HERE TO ADD YOUR TEXT  CLICK HERE TO ADD YOUR TEXT CLICK HERE </a:t>
            </a:r>
            <a:r>
              <a:rPr lang="en-US" altLang="zh-CN" dirty="0" smtClean="0">
                <a:solidFill>
                  <a:schemeClr val="bg1"/>
                </a:solidFill>
              </a:rPr>
              <a:t>TO ADD </a:t>
            </a:r>
            <a:r>
              <a:rPr lang="en-US" altLang="zh-CN" dirty="0">
                <a:solidFill>
                  <a:schemeClr val="bg1"/>
                </a:solidFill>
              </a:rPr>
              <a:t>YOUR TEXT  CLICK HERE TO ADD </a:t>
            </a:r>
            <a:r>
              <a:rPr lang="en-US" altLang="zh-CN" dirty="0" smtClean="0">
                <a:solidFill>
                  <a:schemeClr val="bg1"/>
                </a:solidFill>
              </a:rPr>
              <a:t>YOUR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820" y="355496"/>
            <a:ext cx="629846" cy="629846"/>
          </a:xfrm>
          <a:prstGeom prst="ellipse">
            <a:avLst/>
          </a:prstGeom>
          <a:solidFill>
            <a:srgbClr val="0DEF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40"/>
          <p:cNvSpPr>
            <a:spLocks noEditPoints="1"/>
          </p:cNvSpPr>
          <p:nvPr/>
        </p:nvSpPr>
        <p:spPr bwMode="auto">
          <a:xfrm>
            <a:off x="453093" y="474820"/>
            <a:ext cx="391197" cy="391197"/>
          </a:xfrm>
          <a:custGeom>
            <a:avLst/>
            <a:gdLst>
              <a:gd name="T0" fmla="*/ 179900 w 473"/>
              <a:gd name="T1" fmla="*/ 316918 h 473"/>
              <a:gd name="T2" fmla="*/ 269851 w 473"/>
              <a:gd name="T3" fmla="*/ 494726 h 473"/>
              <a:gd name="T4" fmla="*/ 494726 w 473"/>
              <a:gd name="T5" fmla="*/ 0 h 473"/>
              <a:gd name="T6" fmla="*/ 0 w 473"/>
              <a:gd name="T7" fmla="*/ 237427 h 473"/>
              <a:gd name="T8" fmla="*/ 179900 w 473"/>
              <a:gd name="T9" fmla="*/ 316918 h 473"/>
              <a:gd name="T10" fmla="*/ 185130 w 473"/>
              <a:gd name="T11" fmla="*/ 297045 h 473"/>
              <a:gd name="T12" fmla="*/ 49159 w 473"/>
              <a:gd name="T13" fmla="*/ 234289 h 473"/>
              <a:gd name="T14" fmla="*/ 427786 w 473"/>
              <a:gd name="T15" fmla="*/ 54388 h 473"/>
              <a:gd name="T16" fmla="*/ 185130 w 473"/>
              <a:gd name="T17" fmla="*/ 297045 h 473"/>
              <a:gd name="T18" fmla="*/ 269851 w 473"/>
              <a:gd name="T19" fmla="*/ 447659 h 473"/>
              <a:gd name="T20" fmla="*/ 199773 w 473"/>
              <a:gd name="T21" fmla="*/ 309596 h 473"/>
              <a:gd name="T22" fmla="*/ 442429 w 473"/>
              <a:gd name="T23" fmla="*/ 63802 h 473"/>
              <a:gd name="T24" fmla="*/ 269851 w 473"/>
              <a:gd name="T25" fmla="*/ 447659 h 4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73" h="473">
                <a:moveTo>
                  <a:pt x="172" y="303"/>
                </a:moveTo>
                <a:lnTo>
                  <a:pt x="258" y="473"/>
                </a:lnTo>
                <a:lnTo>
                  <a:pt x="473" y="0"/>
                </a:lnTo>
                <a:lnTo>
                  <a:pt x="0" y="227"/>
                </a:lnTo>
                <a:lnTo>
                  <a:pt x="172" y="303"/>
                </a:lnTo>
                <a:close/>
                <a:moveTo>
                  <a:pt x="177" y="284"/>
                </a:moveTo>
                <a:lnTo>
                  <a:pt x="47" y="224"/>
                </a:lnTo>
                <a:lnTo>
                  <a:pt x="409" y="52"/>
                </a:lnTo>
                <a:lnTo>
                  <a:pt x="177" y="284"/>
                </a:lnTo>
                <a:close/>
                <a:moveTo>
                  <a:pt x="258" y="428"/>
                </a:moveTo>
                <a:lnTo>
                  <a:pt x="191" y="296"/>
                </a:lnTo>
                <a:lnTo>
                  <a:pt x="423" y="61"/>
                </a:lnTo>
                <a:lnTo>
                  <a:pt x="258" y="428"/>
                </a:lnTo>
                <a:close/>
              </a:path>
            </a:pathLst>
          </a:custGeom>
          <a:solidFill>
            <a:srgbClr val="2B2A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082939" y="439799"/>
            <a:ext cx="1776324" cy="46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投资亮点</a:t>
            </a:r>
          </a:p>
        </p:txBody>
      </p:sp>
    </p:spTree>
    <p:extLst>
      <p:ext uri="{BB962C8B-B14F-4D97-AF65-F5344CB8AC3E}">
        <p14:creationId xmlns:p14="http://schemas.microsoft.com/office/powerpoint/2010/main" val="23128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878</Words>
  <Application>Microsoft Office PowerPoint</Application>
  <PresentationFormat>宽屏</PresentationFormat>
  <Paragraphs>185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HandelGotDLig</vt:lpstr>
      <vt:lpstr>汉真广标</vt:lpstr>
      <vt:lpstr>华文细黑</vt:lpstr>
      <vt:lpstr>苹方 常规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China</cp:lastModifiedBy>
  <cp:revision>34</cp:revision>
  <dcterms:created xsi:type="dcterms:W3CDTF">2016-03-14T04:30:25Z</dcterms:created>
  <dcterms:modified xsi:type="dcterms:W3CDTF">2017-02-14T12:40:00Z</dcterms:modified>
</cp:coreProperties>
</file>