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835" r:id="rId2"/>
    <p:sldId id="866" r:id="rId3"/>
    <p:sldId id="855" r:id="rId4"/>
    <p:sldId id="834" r:id="rId5"/>
    <p:sldId id="859" r:id="rId6"/>
    <p:sldId id="840" r:id="rId7"/>
    <p:sldId id="841" r:id="rId8"/>
    <p:sldId id="856" r:id="rId9"/>
    <p:sldId id="842" r:id="rId10"/>
    <p:sldId id="843" r:id="rId11"/>
    <p:sldId id="844" r:id="rId12"/>
    <p:sldId id="857" r:id="rId13"/>
    <p:sldId id="854" r:id="rId14"/>
    <p:sldId id="860" r:id="rId15"/>
    <p:sldId id="861" r:id="rId16"/>
    <p:sldId id="858" r:id="rId17"/>
    <p:sldId id="862" r:id="rId18"/>
    <p:sldId id="863" r:id="rId19"/>
    <p:sldId id="864" r:id="rId20"/>
    <p:sldId id="865" r:id="rId21"/>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0808"/>
    <a:srgbClr val="EAEAEA"/>
    <a:srgbClr val="F0F0F0"/>
    <a:srgbClr val="E4ECEB"/>
    <a:srgbClr val="EEEEEE"/>
    <a:srgbClr val="2485A8"/>
    <a:srgbClr val="F0F0F2"/>
    <a:srgbClr val="EBEBED"/>
    <a:srgbClr val="E6E6E6"/>
    <a:srgbClr val="0032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深色样式 1 - 强调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C89EF96-8CEA-46FF-86C4-4CE0E7609802}" styleName="浅色样式 3 - 强调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8B1032C-EA38-4F05-BA0D-38AFFFC7BED3}" styleName="浅色样式 3 - 强调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8034E78-7F5D-4C2E-B375-FC64B27BC917}" styleName="深色样式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208" autoAdjust="0"/>
    <p:restoredTop sz="96429" autoAdjust="0"/>
  </p:normalViewPr>
  <p:slideViewPr>
    <p:cSldViewPr>
      <p:cViewPr>
        <p:scale>
          <a:sx n="97" d="100"/>
          <a:sy n="97" d="100"/>
        </p:scale>
        <p:origin x="832" y="632"/>
      </p:cViewPr>
      <p:guideLst>
        <p:guide orient="horz" pos="1620"/>
        <p:guide pos="2880"/>
      </p:guideLst>
    </p:cSldViewPr>
  </p:slideViewPr>
  <p:outlineViewPr>
    <p:cViewPr>
      <p:scale>
        <a:sx n="33" d="100"/>
        <a:sy n="33" d="100"/>
      </p:scale>
      <p:origin x="0" y="0"/>
    </p:cViewPr>
  </p:outlineViewPr>
  <p:notesTextViewPr>
    <p:cViewPr>
      <p:scale>
        <a:sx n="25" d="100"/>
        <a:sy n="25"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D96D07-341D-4D88-BBFE-B431BFA04196}" type="datetimeFigureOut">
              <a:rPr lang="zh-CN" altLang="en-US" smtClean="0"/>
              <a:t>17/1/28</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2A0F9D-3357-4A94-85C8-3B842B870DC6}" type="slidenum">
              <a:rPr lang="zh-CN" altLang="en-US" smtClean="0"/>
              <a:t>‹#›</a:t>
            </a:fld>
            <a:endParaRPr lang="zh-CN" altLang="en-US"/>
          </a:p>
        </p:txBody>
      </p:sp>
    </p:spTree>
    <p:extLst>
      <p:ext uri="{BB962C8B-B14F-4D97-AF65-F5344CB8AC3E}">
        <p14:creationId xmlns:p14="http://schemas.microsoft.com/office/powerpoint/2010/main" val="4275513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1</a:t>
            </a:fld>
            <a:endParaRPr lang="zh-CN" altLang="en-US">
              <a:solidFill>
                <a:prstClr val="black"/>
              </a:solidFill>
            </a:endParaRPr>
          </a:p>
        </p:txBody>
      </p:sp>
    </p:spTree>
    <p:extLst>
      <p:ext uri="{BB962C8B-B14F-4D97-AF65-F5344CB8AC3E}">
        <p14:creationId xmlns:p14="http://schemas.microsoft.com/office/powerpoint/2010/main" val="18637330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13</a:t>
            </a:fld>
            <a:endParaRPr lang="zh-CN" altLang="en-US">
              <a:solidFill>
                <a:prstClr val="black"/>
              </a:solidFill>
            </a:endParaRPr>
          </a:p>
        </p:txBody>
      </p:sp>
    </p:spTree>
    <p:extLst>
      <p:ext uri="{BB962C8B-B14F-4D97-AF65-F5344CB8AC3E}">
        <p14:creationId xmlns:p14="http://schemas.microsoft.com/office/powerpoint/2010/main" val="16812627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14</a:t>
            </a:fld>
            <a:endParaRPr lang="zh-CN" altLang="en-US">
              <a:solidFill>
                <a:prstClr val="black"/>
              </a:solidFill>
            </a:endParaRPr>
          </a:p>
        </p:txBody>
      </p:sp>
    </p:spTree>
    <p:extLst>
      <p:ext uri="{BB962C8B-B14F-4D97-AF65-F5344CB8AC3E}">
        <p14:creationId xmlns:p14="http://schemas.microsoft.com/office/powerpoint/2010/main" val="4980674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15</a:t>
            </a:fld>
            <a:endParaRPr lang="zh-CN" altLang="en-US">
              <a:solidFill>
                <a:prstClr val="black"/>
              </a:solidFill>
            </a:endParaRPr>
          </a:p>
        </p:txBody>
      </p:sp>
    </p:spTree>
    <p:extLst>
      <p:ext uri="{BB962C8B-B14F-4D97-AF65-F5344CB8AC3E}">
        <p14:creationId xmlns:p14="http://schemas.microsoft.com/office/powerpoint/2010/main" val="19612055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16</a:t>
            </a:fld>
            <a:endParaRPr lang="zh-CN" altLang="en-US">
              <a:solidFill>
                <a:prstClr val="black"/>
              </a:solidFill>
            </a:endParaRPr>
          </a:p>
        </p:txBody>
      </p:sp>
    </p:spTree>
    <p:extLst>
      <p:ext uri="{BB962C8B-B14F-4D97-AF65-F5344CB8AC3E}">
        <p14:creationId xmlns:p14="http://schemas.microsoft.com/office/powerpoint/2010/main" val="7176230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17</a:t>
            </a:fld>
            <a:endParaRPr lang="zh-CN" altLang="en-US">
              <a:solidFill>
                <a:prstClr val="black"/>
              </a:solidFill>
            </a:endParaRPr>
          </a:p>
        </p:txBody>
      </p:sp>
    </p:spTree>
    <p:extLst>
      <p:ext uri="{BB962C8B-B14F-4D97-AF65-F5344CB8AC3E}">
        <p14:creationId xmlns:p14="http://schemas.microsoft.com/office/powerpoint/2010/main" val="20557039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18</a:t>
            </a:fld>
            <a:endParaRPr lang="zh-CN" altLang="en-US">
              <a:solidFill>
                <a:prstClr val="black"/>
              </a:solidFill>
            </a:endParaRPr>
          </a:p>
        </p:txBody>
      </p:sp>
    </p:spTree>
    <p:extLst>
      <p:ext uri="{BB962C8B-B14F-4D97-AF65-F5344CB8AC3E}">
        <p14:creationId xmlns:p14="http://schemas.microsoft.com/office/powerpoint/2010/main" val="10297232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19</a:t>
            </a:fld>
            <a:endParaRPr lang="zh-CN" altLang="en-US">
              <a:solidFill>
                <a:prstClr val="black"/>
              </a:solidFill>
            </a:endParaRPr>
          </a:p>
        </p:txBody>
      </p:sp>
    </p:spTree>
    <p:extLst>
      <p:ext uri="{BB962C8B-B14F-4D97-AF65-F5344CB8AC3E}">
        <p14:creationId xmlns:p14="http://schemas.microsoft.com/office/powerpoint/2010/main" val="6690341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20</a:t>
            </a:fld>
            <a:endParaRPr lang="zh-CN" altLang="en-US">
              <a:solidFill>
                <a:prstClr val="black"/>
              </a:solidFill>
            </a:endParaRPr>
          </a:p>
        </p:txBody>
      </p:sp>
    </p:spTree>
    <p:extLst>
      <p:ext uri="{BB962C8B-B14F-4D97-AF65-F5344CB8AC3E}">
        <p14:creationId xmlns:p14="http://schemas.microsoft.com/office/powerpoint/2010/main" val="2116968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4</a:t>
            </a:fld>
            <a:endParaRPr lang="zh-CN" altLang="en-US">
              <a:solidFill>
                <a:prstClr val="black"/>
              </a:solidFill>
            </a:endParaRPr>
          </a:p>
        </p:txBody>
      </p:sp>
    </p:spTree>
    <p:extLst>
      <p:ext uri="{BB962C8B-B14F-4D97-AF65-F5344CB8AC3E}">
        <p14:creationId xmlns:p14="http://schemas.microsoft.com/office/powerpoint/2010/main" val="33133015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6</a:t>
            </a:fld>
            <a:endParaRPr lang="zh-CN" altLang="en-US">
              <a:solidFill>
                <a:prstClr val="black"/>
              </a:solidFill>
            </a:endParaRPr>
          </a:p>
        </p:txBody>
      </p:sp>
    </p:spTree>
    <p:extLst>
      <p:ext uri="{BB962C8B-B14F-4D97-AF65-F5344CB8AC3E}">
        <p14:creationId xmlns:p14="http://schemas.microsoft.com/office/powerpoint/2010/main" val="12992814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7</a:t>
            </a:fld>
            <a:endParaRPr lang="zh-CN" altLang="en-US">
              <a:solidFill>
                <a:prstClr val="black"/>
              </a:solidFill>
            </a:endParaRPr>
          </a:p>
        </p:txBody>
      </p:sp>
    </p:spTree>
    <p:extLst>
      <p:ext uri="{BB962C8B-B14F-4D97-AF65-F5344CB8AC3E}">
        <p14:creationId xmlns:p14="http://schemas.microsoft.com/office/powerpoint/2010/main" val="13049481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8</a:t>
            </a:fld>
            <a:endParaRPr lang="zh-CN" altLang="en-US">
              <a:solidFill>
                <a:prstClr val="black"/>
              </a:solidFill>
            </a:endParaRPr>
          </a:p>
        </p:txBody>
      </p:sp>
    </p:spTree>
    <p:extLst>
      <p:ext uri="{BB962C8B-B14F-4D97-AF65-F5344CB8AC3E}">
        <p14:creationId xmlns:p14="http://schemas.microsoft.com/office/powerpoint/2010/main" val="19698365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9</a:t>
            </a:fld>
            <a:endParaRPr lang="zh-CN" altLang="en-US">
              <a:solidFill>
                <a:prstClr val="black"/>
              </a:solidFill>
            </a:endParaRPr>
          </a:p>
        </p:txBody>
      </p:sp>
    </p:spTree>
    <p:extLst>
      <p:ext uri="{BB962C8B-B14F-4D97-AF65-F5344CB8AC3E}">
        <p14:creationId xmlns:p14="http://schemas.microsoft.com/office/powerpoint/2010/main" val="3490584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10</a:t>
            </a:fld>
            <a:endParaRPr lang="zh-CN" altLang="en-US">
              <a:solidFill>
                <a:prstClr val="black"/>
              </a:solidFill>
            </a:endParaRPr>
          </a:p>
        </p:txBody>
      </p:sp>
    </p:spTree>
    <p:extLst>
      <p:ext uri="{BB962C8B-B14F-4D97-AF65-F5344CB8AC3E}">
        <p14:creationId xmlns:p14="http://schemas.microsoft.com/office/powerpoint/2010/main" val="19367352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11</a:t>
            </a:fld>
            <a:endParaRPr lang="zh-CN" altLang="en-US">
              <a:solidFill>
                <a:prstClr val="black"/>
              </a:solidFill>
            </a:endParaRPr>
          </a:p>
        </p:txBody>
      </p:sp>
    </p:spTree>
    <p:extLst>
      <p:ext uri="{BB962C8B-B14F-4D97-AF65-F5344CB8AC3E}">
        <p14:creationId xmlns:p14="http://schemas.microsoft.com/office/powerpoint/2010/main" val="19823476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12</a:t>
            </a:fld>
            <a:endParaRPr lang="zh-CN" altLang="en-US">
              <a:solidFill>
                <a:prstClr val="black"/>
              </a:solidFill>
            </a:endParaRPr>
          </a:p>
        </p:txBody>
      </p:sp>
    </p:spTree>
    <p:extLst>
      <p:ext uri="{BB962C8B-B14F-4D97-AF65-F5344CB8AC3E}">
        <p14:creationId xmlns:p14="http://schemas.microsoft.com/office/powerpoint/2010/main" val="688551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66469170"/>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200151"/>
            <a:ext cx="8229600" cy="3394472"/>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4767263"/>
            <a:ext cx="2133600" cy="273844"/>
          </a:xfrm>
          <a:prstGeom prst="rect">
            <a:avLst/>
          </a:prstGeom>
        </p:spPr>
        <p:txBody>
          <a:bodyPr/>
          <a:lstStyle/>
          <a:p>
            <a:fld id="{B44CCEC7-3A54-47D1-BB25-17A0FDA63797}" type="datetimeFigureOut">
              <a:rPr lang="zh-CN" altLang="en-US" smtClean="0"/>
              <a:t>17/1/28</a:t>
            </a:fld>
            <a:endParaRPr lang="zh-CN" altLang="en-US"/>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fld id="{65495661-81B6-46E9-A91E-889569155CC2}" type="slidenum">
              <a:rPr lang="zh-CN" altLang="en-US" smtClean="0"/>
              <a:t>‹#›</a:t>
            </a:fld>
            <a:endParaRPr lang="zh-CN" altLang="en-US"/>
          </a:p>
        </p:txBody>
      </p:sp>
    </p:spTree>
    <p:extLst>
      <p:ext uri="{BB962C8B-B14F-4D97-AF65-F5344CB8AC3E}">
        <p14:creationId xmlns:p14="http://schemas.microsoft.com/office/powerpoint/2010/main" val="657523629"/>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781"/>
            <a:ext cx="2057400" cy="3290888"/>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54781"/>
            <a:ext cx="6019800" cy="3290888"/>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4767263"/>
            <a:ext cx="2133600" cy="273844"/>
          </a:xfrm>
          <a:prstGeom prst="rect">
            <a:avLst/>
          </a:prstGeom>
        </p:spPr>
        <p:txBody>
          <a:bodyPr/>
          <a:lstStyle/>
          <a:p>
            <a:fld id="{B44CCEC7-3A54-47D1-BB25-17A0FDA63797}" type="datetimeFigureOut">
              <a:rPr lang="zh-CN" altLang="en-US" smtClean="0"/>
              <a:t>17/1/28</a:t>
            </a:fld>
            <a:endParaRPr lang="zh-CN" altLang="en-US"/>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fld id="{65495661-81B6-46E9-A91E-889569155CC2}" type="slidenum">
              <a:rPr lang="zh-CN" altLang="en-US" smtClean="0"/>
              <a:t>‹#›</a:t>
            </a:fld>
            <a:endParaRPr lang="zh-CN" altLang="en-US"/>
          </a:p>
        </p:txBody>
      </p:sp>
    </p:spTree>
    <p:extLst>
      <p:ext uri="{BB962C8B-B14F-4D97-AF65-F5344CB8AC3E}">
        <p14:creationId xmlns:p14="http://schemas.microsoft.com/office/powerpoint/2010/main" val="4088271094"/>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200151"/>
            <a:ext cx="8229600" cy="3394472"/>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4767263"/>
            <a:ext cx="2133600" cy="273844"/>
          </a:xfrm>
          <a:prstGeom prst="rect">
            <a:avLst/>
          </a:prstGeom>
        </p:spPr>
        <p:txBody>
          <a:bodyPr/>
          <a:lstStyle/>
          <a:p>
            <a:fld id="{B44CCEC7-3A54-47D1-BB25-17A0FDA63797}" type="datetimeFigureOut">
              <a:rPr lang="zh-CN" altLang="en-US" smtClean="0"/>
              <a:t>17/1/28</a:t>
            </a:fld>
            <a:endParaRPr lang="zh-CN" altLang="en-US"/>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fld id="{65495661-81B6-46E9-A91E-889569155CC2}" type="slidenum">
              <a:rPr lang="zh-CN" altLang="en-US" smtClean="0"/>
              <a:t>‹#›</a:t>
            </a:fld>
            <a:endParaRPr lang="zh-CN" altLang="en-US"/>
          </a:p>
        </p:txBody>
      </p:sp>
    </p:spTree>
    <p:extLst>
      <p:ext uri="{BB962C8B-B14F-4D97-AF65-F5344CB8AC3E}">
        <p14:creationId xmlns:p14="http://schemas.microsoft.com/office/powerpoint/2010/main" val="3051291855"/>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a:xfrm>
            <a:off x="457200" y="4767263"/>
            <a:ext cx="2133600" cy="273844"/>
          </a:xfrm>
          <a:prstGeom prst="rect">
            <a:avLst/>
          </a:prstGeom>
        </p:spPr>
        <p:txBody>
          <a:bodyPr/>
          <a:lstStyle/>
          <a:p>
            <a:fld id="{B44CCEC7-3A54-47D1-BB25-17A0FDA63797}" type="datetimeFigureOut">
              <a:rPr lang="zh-CN" altLang="en-US" smtClean="0"/>
              <a:t>17/1/28</a:t>
            </a:fld>
            <a:endParaRPr lang="zh-CN" altLang="en-US"/>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fld id="{65495661-81B6-46E9-A91E-889569155CC2}" type="slidenum">
              <a:rPr lang="zh-CN" altLang="en-US" smtClean="0"/>
              <a:t>‹#›</a:t>
            </a:fld>
            <a:endParaRPr lang="zh-CN" altLang="en-US"/>
          </a:p>
        </p:txBody>
      </p:sp>
    </p:spTree>
    <p:extLst>
      <p:ext uri="{BB962C8B-B14F-4D97-AF65-F5344CB8AC3E}">
        <p14:creationId xmlns:p14="http://schemas.microsoft.com/office/powerpoint/2010/main" val="2916379201"/>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900113"/>
            <a:ext cx="4038600" cy="254555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900113"/>
            <a:ext cx="4038600" cy="254555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a:xfrm>
            <a:off x="457200" y="4767263"/>
            <a:ext cx="2133600" cy="273844"/>
          </a:xfrm>
          <a:prstGeom prst="rect">
            <a:avLst/>
          </a:prstGeom>
        </p:spPr>
        <p:txBody>
          <a:bodyPr/>
          <a:lstStyle/>
          <a:p>
            <a:fld id="{B44CCEC7-3A54-47D1-BB25-17A0FDA63797}" type="datetimeFigureOut">
              <a:rPr lang="zh-CN" altLang="en-US" smtClean="0"/>
              <a:t>17/1/28</a:t>
            </a:fld>
            <a:endParaRPr lang="zh-CN" altLang="en-US"/>
          </a:p>
        </p:txBody>
      </p:sp>
      <p:sp>
        <p:nvSpPr>
          <p:cNvPr id="6" name="页脚占位符 5"/>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4767263"/>
            <a:ext cx="2133600" cy="273844"/>
          </a:xfrm>
          <a:prstGeom prst="rect">
            <a:avLst/>
          </a:prstGeom>
        </p:spPr>
        <p:txBody>
          <a:bodyPr/>
          <a:lstStyle/>
          <a:p>
            <a:fld id="{65495661-81B6-46E9-A91E-889569155CC2}" type="slidenum">
              <a:rPr lang="zh-CN" altLang="en-US" smtClean="0"/>
              <a:t>‹#›</a:t>
            </a:fld>
            <a:endParaRPr lang="zh-CN" altLang="en-US"/>
          </a:p>
        </p:txBody>
      </p:sp>
    </p:spTree>
    <p:extLst>
      <p:ext uri="{BB962C8B-B14F-4D97-AF65-F5344CB8AC3E}">
        <p14:creationId xmlns:p14="http://schemas.microsoft.com/office/powerpoint/2010/main" val="2289229560"/>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6"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6"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a:xfrm>
            <a:off x="457200" y="4767263"/>
            <a:ext cx="2133600" cy="273844"/>
          </a:xfrm>
          <a:prstGeom prst="rect">
            <a:avLst/>
          </a:prstGeom>
        </p:spPr>
        <p:txBody>
          <a:bodyPr/>
          <a:lstStyle/>
          <a:p>
            <a:fld id="{B44CCEC7-3A54-47D1-BB25-17A0FDA63797}" type="datetimeFigureOut">
              <a:rPr lang="zh-CN" altLang="en-US" smtClean="0"/>
              <a:t>17/1/28</a:t>
            </a:fld>
            <a:endParaRPr lang="zh-CN" altLang="en-US"/>
          </a:p>
        </p:txBody>
      </p:sp>
      <p:sp>
        <p:nvSpPr>
          <p:cNvPr id="8" name="页脚占位符 7"/>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6553200" y="4767263"/>
            <a:ext cx="2133600" cy="273844"/>
          </a:xfrm>
          <a:prstGeom prst="rect">
            <a:avLst/>
          </a:prstGeom>
        </p:spPr>
        <p:txBody>
          <a:bodyPr/>
          <a:lstStyle/>
          <a:p>
            <a:fld id="{65495661-81B6-46E9-A91E-889569155CC2}" type="slidenum">
              <a:rPr lang="zh-CN" altLang="en-US" smtClean="0"/>
              <a:t>‹#›</a:t>
            </a:fld>
            <a:endParaRPr lang="zh-CN" altLang="en-US"/>
          </a:p>
        </p:txBody>
      </p:sp>
    </p:spTree>
    <p:extLst>
      <p:ext uri="{BB962C8B-B14F-4D97-AF65-F5344CB8AC3E}">
        <p14:creationId xmlns:p14="http://schemas.microsoft.com/office/powerpoint/2010/main" val="817836571"/>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457200" y="4767263"/>
            <a:ext cx="2133600" cy="273844"/>
          </a:xfrm>
          <a:prstGeom prst="rect">
            <a:avLst/>
          </a:prstGeom>
        </p:spPr>
        <p:txBody>
          <a:bodyPr/>
          <a:lstStyle/>
          <a:p>
            <a:fld id="{B44CCEC7-3A54-47D1-BB25-17A0FDA63797}" type="datetimeFigureOut">
              <a:rPr lang="zh-CN" altLang="en-US" smtClean="0"/>
              <a:t>17/1/28</a:t>
            </a:fld>
            <a:endParaRPr lang="zh-CN" altLang="en-US"/>
          </a:p>
        </p:txBody>
      </p:sp>
      <p:sp>
        <p:nvSpPr>
          <p:cNvPr id="4" name="页脚占位符 3"/>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6553200" y="4767263"/>
            <a:ext cx="2133600" cy="273844"/>
          </a:xfrm>
          <a:prstGeom prst="rect">
            <a:avLst/>
          </a:prstGeom>
        </p:spPr>
        <p:txBody>
          <a:bodyPr/>
          <a:lstStyle/>
          <a:p>
            <a:fld id="{65495661-81B6-46E9-A91E-889569155CC2}" type="slidenum">
              <a:rPr lang="zh-CN" altLang="en-US" smtClean="0"/>
              <a:t>‹#›</a:t>
            </a:fld>
            <a:endParaRPr lang="zh-CN" altLang="en-US"/>
          </a:p>
        </p:txBody>
      </p:sp>
    </p:spTree>
    <p:extLst>
      <p:ext uri="{BB962C8B-B14F-4D97-AF65-F5344CB8AC3E}">
        <p14:creationId xmlns:p14="http://schemas.microsoft.com/office/powerpoint/2010/main" val="3824026523"/>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4767263"/>
            <a:ext cx="2133600" cy="273844"/>
          </a:xfrm>
          <a:prstGeom prst="rect">
            <a:avLst/>
          </a:prstGeom>
        </p:spPr>
        <p:txBody>
          <a:bodyPr/>
          <a:lstStyle/>
          <a:p>
            <a:fld id="{B44CCEC7-3A54-47D1-BB25-17A0FDA63797}" type="datetimeFigureOut">
              <a:rPr lang="zh-CN" altLang="en-US" smtClean="0"/>
              <a:t>17/1/28</a:t>
            </a:fld>
            <a:endParaRPr lang="zh-CN" altLang="en-US"/>
          </a:p>
        </p:txBody>
      </p:sp>
      <p:sp>
        <p:nvSpPr>
          <p:cNvPr id="3" name="页脚占位符 2"/>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6553200" y="4767263"/>
            <a:ext cx="2133600" cy="273844"/>
          </a:xfrm>
          <a:prstGeom prst="rect">
            <a:avLst/>
          </a:prstGeom>
        </p:spPr>
        <p:txBody>
          <a:bodyPr/>
          <a:lstStyle/>
          <a:p>
            <a:fld id="{65495661-81B6-46E9-A91E-889569155CC2}" type="slidenum">
              <a:rPr lang="zh-CN" altLang="en-US" smtClean="0"/>
              <a:t>‹#›</a:t>
            </a:fld>
            <a:endParaRPr lang="zh-CN" altLang="en-US"/>
          </a:p>
        </p:txBody>
      </p:sp>
    </p:spTree>
    <p:extLst>
      <p:ext uri="{BB962C8B-B14F-4D97-AF65-F5344CB8AC3E}">
        <p14:creationId xmlns:p14="http://schemas.microsoft.com/office/powerpoint/2010/main" val="449632982"/>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1" y="1076326"/>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a:xfrm>
            <a:off x="457200" y="4767263"/>
            <a:ext cx="2133600" cy="273844"/>
          </a:xfrm>
          <a:prstGeom prst="rect">
            <a:avLst/>
          </a:prstGeom>
        </p:spPr>
        <p:txBody>
          <a:bodyPr/>
          <a:lstStyle/>
          <a:p>
            <a:fld id="{B44CCEC7-3A54-47D1-BB25-17A0FDA63797}" type="datetimeFigureOut">
              <a:rPr lang="zh-CN" altLang="en-US" smtClean="0"/>
              <a:t>17/1/28</a:t>
            </a:fld>
            <a:endParaRPr lang="zh-CN" altLang="en-US"/>
          </a:p>
        </p:txBody>
      </p:sp>
      <p:sp>
        <p:nvSpPr>
          <p:cNvPr id="6" name="页脚占位符 5"/>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4767263"/>
            <a:ext cx="2133600" cy="273844"/>
          </a:xfrm>
          <a:prstGeom prst="rect">
            <a:avLst/>
          </a:prstGeom>
        </p:spPr>
        <p:txBody>
          <a:bodyPr/>
          <a:lstStyle/>
          <a:p>
            <a:fld id="{65495661-81B6-46E9-A91E-889569155CC2}" type="slidenum">
              <a:rPr lang="zh-CN" altLang="en-US" smtClean="0"/>
              <a:t>‹#›</a:t>
            </a:fld>
            <a:endParaRPr lang="zh-CN" altLang="en-US"/>
          </a:p>
        </p:txBody>
      </p:sp>
    </p:spTree>
    <p:extLst>
      <p:ext uri="{BB962C8B-B14F-4D97-AF65-F5344CB8AC3E}">
        <p14:creationId xmlns:p14="http://schemas.microsoft.com/office/powerpoint/2010/main" val="3596600671"/>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a:xfrm>
            <a:off x="457200" y="4767263"/>
            <a:ext cx="2133600" cy="273844"/>
          </a:xfrm>
          <a:prstGeom prst="rect">
            <a:avLst/>
          </a:prstGeom>
        </p:spPr>
        <p:txBody>
          <a:bodyPr/>
          <a:lstStyle/>
          <a:p>
            <a:fld id="{B44CCEC7-3A54-47D1-BB25-17A0FDA63797}" type="datetimeFigureOut">
              <a:rPr lang="zh-CN" altLang="en-US" smtClean="0"/>
              <a:t>17/1/28</a:t>
            </a:fld>
            <a:endParaRPr lang="zh-CN" altLang="en-US"/>
          </a:p>
        </p:txBody>
      </p:sp>
      <p:sp>
        <p:nvSpPr>
          <p:cNvPr id="6" name="页脚占位符 5"/>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4767263"/>
            <a:ext cx="2133600" cy="273844"/>
          </a:xfrm>
          <a:prstGeom prst="rect">
            <a:avLst/>
          </a:prstGeom>
        </p:spPr>
        <p:txBody>
          <a:bodyPr/>
          <a:lstStyle/>
          <a:p>
            <a:fld id="{65495661-81B6-46E9-A91E-889569155CC2}" type="slidenum">
              <a:rPr lang="zh-CN" altLang="en-US" smtClean="0"/>
              <a:t>‹#›</a:t>
            </a:fld>
            <a:endParaRPr lang="zh-CN" altLang="en-US"/>
          </a:p>
        </p:txBody>
      </p:sp>
    </p:spTree>
    <p:extLst>
      <p:ext uri="{BB962C8B-B14F-4D97-AF65-F5344CB8AC3E}">
        <p14:creationId xmlns:p14="http://schemas.microsoft.com/office/powerpoint/2010/main" val="4180307596"/>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21976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矩形 172"/>
          <p:cNvSpPr/>
          <p:nvPr/>
        </p:nvSpPr>
        <p:spPr>
          <a:xfrm>
            <a:off x="938463" y="541422"/>
            <a:ext cx="7411452" cy="4054642"/>
          </a:xfrm>
          <a:prstGeom prst="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350"/>
          </a:p>
        </p:txBody>
      </p:sp>
      <p:sp>
        <p:nvSpPr>
          <p:cNvPr id="174" name="TextBox 2"/>
          <p:cNvSpPr txBox="1"/>
          <p:nvPr/>
        </p:nvSpPr>
        <p:spPr>
          <a:xfrm>
            <a:off x="2568278" y="1969235"/>
            <a:ext cx="4374356" cy="276999"/>
          </a:xfrm>
          <a:prstGeom prst="rect">
            <a:avLst/>
          </a:prstGeom>
          <a:noFill/>
        </p:spPr>
        <p:txBody>
          <a:bodyPr>
            <a:spAutoFit/>
          </a:bodyPr>
          <a:lstStyle/>
          <a:p>
            <a:pPr algn="ctr">
              <a:defRPr/>
            </a:pPr>
            <a:r>
              <a:rPr lang="en-US" altLang="zh-CN" sz="1200" spc="450" dirty="0">
                <a:solidFill>
                  <a:schemeClr val="bg1"/>
                </a:solidFill>
                <a:latin typeface="Microsoft YaHei" charset="0"/>
                <a:ea typeface="Microsoft YaHei" charset="0"/>
                <a:cs typeface="Microsoft YaHei" charset="0"/>
              </a:rPr>
              <a:t>A NEW CREATIVE STUDIO</a:t>
            </a:r>
            <a:endParaRPr lang="zh-CN" altLang="en-US" sz="1200" spc="450" dirty="0">
              <a:solidFill>
                <a:schemeClr val="bg1"/>
              </a:solidFill>
              <a:latin typeface="Microsoft YaHei" charset="0"/>
              <a:ea typeface="Microsoft YaHei" charset="0"/>
              <a:cs typeface="Microsoft YaHei" charset="0"/>
            </a:endParaRPr>
          </a:p>
        </p:txBody>
      </p:sp>
      <p:sp>
        <p:nvSpPr>
          <p:cNvPr id="175" name="TextBox 3"/>
          <p:cNvSpPr txBox="1">
            <a:spLocks noChangeArrowheads="1"/>
          </p:cNvSpPr>
          <p:nvPr/>
        </p:nvSpPr>
        <p:spPr bwMode="auto">
          <a:xfrm>
            <a:off x="1620370" y="2151433"/>
            <a:ext cx="627017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宋体" charset="0"/>
                <a:cs typeface="宋体" charset="0"/>
              </a:defRPr>
            </a:lvl1pPr>
            <a:lvl2pPr marL="742950" indent="-285750">
              <a:defRPr>
                <a:solidFill>
                  <a:schemeClr val="tx1"/>
                </a:solidFill>
                <a:latin typeface="Calibri" charset="0"/>
                <a:ea typeface="宋体" charset="0"/>
                <a:cs typeface="宋体" charset="0"/>
              </a:defRPr>
            </a:lvl2pPr>
            <a:lvl3pPr marL="1143000" indent="-228600">
              <a:defRPr>
                <a:solidFill>
                  <a:schemeClr val="tx1"/>
                </a:solidFill>
                <a:latin typeface="Calibri" charset="0"/>
                <a:ea typeface="宋体" charset="0"/>
                <a:cs typeface="宋体" charset="0"/>
              </a:defRPr>
            </a:lvl3pPr>
            <a:lvl4pPr marL="1600200" indent="-228600">
              <a:defRPr>
                <a:solidFill>
                  <a:schemeClr val="tx1"/>
                </a:solidFill>
                <a:latin typeface="Calibri" charset="0"/>
                <a:ea typeface="宋体" charset="0"/>
                <a:cs typeface="宋体" charset="0"/>
              </a:defRPr>
            </a:lvl4pPr>
            <a:lvl5pPr marL="2057400" indent="-228600">
              <a:defRPr>
                <a:solidFill>
                  <a:schemeClr val="tx1"/>
                </a:solidFill>
                <a:latin typeface="Calibri" charset="0"/>
                <a:ea typeface="宋体" charset="0"/>
                <a:cs typeface="宋体" charset="0"/>
              </a:defRPr>
            </a:lvl5pPr>
            <a:lvl6pPr marL="2514600" indent="-228600" fontAlgn="base">
              <a:spcBef>
                <a:spcPct val="0"/>
              </a:spcBef>
              <a:spcAft>
                <a:spcPct val="0"/>
              </a:spcAft>
              <a:defRPr>
                <a:solidFill>
                  <a:schemeClr val="tx1"/>
                </a:solidFill>
                <a:latin typeface="Calibri" charset="0"/>
                <a:ea typeface="宋体" charset="0"/>
                <a:cs typeface="宋体" charset="0"/>
              </a:defRPr>
            </a:lvl6pPr>
            <a:lvl7pPr marL="2971800" indent="-228600" fontAlgn="base">
              <a:spcBef>
                <a:spcPct val="0"/>
              </a:spcBef>
              <a:spcAft>
                <a:spcPct val="0"/>
              </a:spcAft>
              <a:defRPr>
                <a:solidFill>
                  <a:schemeClr val="tx1"/>
                </a:solidFill>
                <a:latin typeface="Calibri" charset="0"/>
                <a:ea typeface="宋体" charset="0"/>
                <a:cs typeface="宋体" charset="0"/>
              </a:defRPr>
            </a:lvl7pPr>
            <a:lvl8pPr marL="3429000" indent="-228600" fontAlgn="base">
              <a:spcBef>
                <a:spcPct val="0"/>
              </a:spcBef>
              <a:spcAft>
                <a:spcPct val="0"/>
              </a:spcAft>
              <a:defRPr>
                <a:solidFill>
                  <a:schemeClr val="tx1"/>
                </a:solidFill>
                <a:latin typeface="Calibri" charset="0"/>
                <a:ea typeface="宋体" charset="0"/>
                <a:cs typeface="宋体" charset="0"/>
              </a:defRPr>
            </a:lvl8pPr>
            <a:lvl9pPr marL="3886200" indent="-228600" fontAlgn="base">
              <a:spcBef>
                <a:spcPct val="0"/>
              </a:spcBef>
              <a:spcAft>
                <a:spcPct val="0"/>
              </a:spcAft>
              <a:defRPr>
                <a:solidFill>
                  <a:schemeClr val="tx1"/>
                </a:solidFill>
                <a:latin typeface="Calibri" charset="0"/>
                <a:ea typeface="宋体" charset="0"/>
                <a:cs typeface="宋体" charset="0"/>
              </a:defRPr>
            </a:lvl9pPr>
          </a:lstStyle>
          <a:p>
            <a:pPr algn="ctr"/>
            <a:r>
              <a:rPr lang="zh-CN" altLang="en-US" sz="3000" b="1" dirty="0">
                <a:solidFill>
                  <a:schemeClr val="bg1"/>
                </a:solidFill>
                <a:latin typeface="Microsoft YaHei" charset="0"/>
                <a:ea typeface="Microsoft YaHei" charset="0"/>
                <a:cs typeface="Microsoft YaHei" charset="0"/>
              </a:rPr>
              <a:t>创业计划书</a:t>
            </a:r>
          </a:p>
        </p:txBody>
      </p:sp>
      <p:sp>
        <p:nvSpPr>
          <p:cNvPr id="176" name="TextBox 4"/>
          <p:cNvSpPr txBox="1"/>
          <p:nvPr/>
        </p:nvSpPr>
        <p:spPr>
          <a:xfrm>
            <a:off x="2568277" y="3111343"/>
            <a:ext cx="4319588" cy="334835"/>
          </a:xfrm>
          <a:prstGeom prst="rect">
            <a:avLst/>
          </a:prstGeom>
          <a:noFill/>
        </p:spPr>
        <p:txBody>
          <a:bodyPr>
            <a:spAutoFit/>
          </a:bodyPr>
          <a:lstStyle/>
          <a:p>
            <a:pPr algn="ctr">
              <a:defRPr/>
            </a:pPr>
            <a:r>
              <a:rPr lang="en-US" altLang="zh-CN" sz="788" dirty="0">
                <a:solidFill>
                  <a:schemeClr val="bg1"/>
                </a:solidFill>
                <a:latin typeface="Microsoft YaHei" charset="0"/>
                <a:ea typeface="Microsoft YaHei" charset="0"/>
                <a:cs typeface="Microsoft YaHei" charset="0"/>
              </a:rPr>
              <a:t>There are moments in life when you miss someone so much that you just want to pick them from your dreams and hug them for real!  Dream what you want to dream; </a:t>
            </a:r>
            <a:endParaRPr lang="zh-CN" altLang="en-US" sz="788" dirty="0">
              <a:solidFill>
                <a:schemeClr val="bg1"/>
              </a:solidFill>
              <a:latin typeface="Microsoft YaHei" charset="0"/>
              <a:ea typeface="Microsoft YaHei" charset="0"/>
              <a:cs typeface="Microsoft YaHei" charset="0"/>
            </a:endParaRPr>
          </a:p>
        </p:txBody>
      </p:sp>
      <p:cxnSp>
        <p:nvCxnSpPr>
          <p:cNvPr id="177" name="直接连接符 6"/>
          <p:cNvCxnSpPr/>
          <p:nvPr/>
        </p:nvCxnSpPr>
        <p:spPr>
          <a:xfrm>
            <a:off x="4089897" y="2725892"/>
            <a:ext cx="108108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78" name="文本框 177"/>
          <p:cNvSpPr txBox="1"/>
          <p:nvPr/>
        </p:nvSpPr>
        <p:spPr>
          <a:xfrm>
            <a:off x="3772397" y="1092867"/>
            <a:ext cx="2240528" cy="923330"/>
          </a:xfrm>
          <a:prstGeom prst="rect">
            <a:avLst/>
          </a:prstGeom>
          <a:noFill/>
        </p:spPr>
        <p:txBody>
          <a:bodyPr wrap="square" rtlCol="0">
            <a:spAutoFit/>
          </a:bodyPr>
          <a:lstStyle/>
          <a:p>
            <a:r>
              <a:rPr kumimoji="1" lang="en-US" altLang="zh-CN" sz="5400" dirty="0" smtClean="0">
                <a:solidFill>
                  <a:schemeClr val="bg1"/>
                </a:solidFill>
                <a:latin typeface="Microsoft YaHei" charset="0"/>
                <a:ea typeface="Microsoft YaHei" charset="0"/>
                <a:cs typeface="Microsoft YaHei" charset="0"/>
              </a:rPr>
              <a:t>2017</a:t>
            </a:r>
            <a:endParaRPr kumimoji="1" lang="zh-CN" altLang="en-US" sz="5400" dirty="0">
              <a:solidFill>
                <a:schemeClr val="bg1"/>
              </a:solidFill>
              <a:latin typeface="Microsoft YaHei" charset="0"/>
              <a:ea typeface="Microsoft YaHei" charset="0"/>
              <a:cs typeface="Microsoft YaHei" charset="0"/>
            </a:endParaRPr>
          </a:p>
        </p:txBody>
      </p:sp>
      <p:sp>
        <p:nvSpPr>
          <p:cNvPr id="179" name="椭圆 178"/>
          <p:cNvSpPr/>
          <p:nvPr/>
        </p:nvSpPr>
        <p:spPr>
          <a:xfrm>
            <a:off x="4427984" y="3805182"/>
            <a:ext cx="510260" cy="51026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350">
              <a:solidFill>
                <a:schemeClr val="bg1"/>
              </a:solidFill>
            </a:endParaRPr>
          </a:p>
        </p:txBody>
      </p:sp>
      <p:sp>
        <p:nvSpPr>
          <p:cNvPr id="180" name="Freeform 13"/>
          <p:cNvSpPr>
            <a:spLocks noChangeAspect="1"/>
          </p:cNvSpPr>
          <p:nvPr/>
        </p:nvSpPr>
        <p:spPr bwMode="auto">
          <a:xfrm>
            <a:off x="4522113" y="3971315"/>
            <a:ext cx="323708" cy="224600"/>
          </a:xfrm>
          <a:custGeom>
            <a:avLst/>
            <a:gdLst>
              <a:gd name="T0" fmla="*/ 368 w 369"/>
              <a:gd name="T1" fmla="*/ 13 h 256"/>
              <a:gd name="T2" fmla="*/ 366 w 369"/>
              <a:gd name="T3" fmla="*/ 9 h 256"/>
              <a:gd name="T4" fmla="*/ 363 w 369"/>
              <a:gd name="T5" fmla="*/ 5 h 256"/>
              <a:gd name="T6" fmla="*/ 359 w 369"/>
              <a:gd name="T7" fmla="*/ 2 h 256"/>
              <a:gd name="T8" fmla="*/ 356 w 369"/>
              <a:gd name="T9" fmla="*/ 1 h 256"/>
              <a:gd name="T10" fmla="*/ 351 w 369"/>
              <a:gd name="T11" fmla="*/ 0 h 256"/>
              <a:gd name="T12" fmla="*/ 239 w 369"/>
              <a:gd name="T13" fmla="*/ 0 h 256"/>
              <a:gd name="T14" fmla="*/ 234 w 369"/>
              <a:gd name="T15" fmla="*/ 1 h 256"/>
              <a:gd name="T16" fmla="*/ 229 w 369"/>
              <a:gd name="T17" fmla="*/ 3 h 256"/>
              <a:gd name="T18" fmla="*/ 226 w 369"/>
              <a:gd name="T19" fmla="*/ 6 h 256"/>
              <a:gd name="T20" fmla="*/ 223 w 369"/>
              <a:gd name="T21" fmla="*/ 10 h 256"/>
              <a:gd name="T22" fmla="*/ 194 w 369"/>
              <a:gd name="T23" fmla="*/ 68 h 256"/>
              <a:gd name="T24" fmla="*/ 46 w 369"/>
              <a:gd name="T25" fmla="*/ 36 h 256"/>
              <a:gd name="T26" fmla="*/ 179 w 369"/>
              <a:gd name="T27" fmla="*/ 77 h 256"/>
              <a:gd name="T28" fmla="*/ 146 w 369"/>
              <a:gd name="T29" fmla="*/ 10 h 256"/>
              <a:gd name="T30" fmla="*/ 143 w 369"/>
              <a:gd name="T31" fmla="*/ 6 h 256"/>
              <a:gd name="T32" fmla="*/ 140 w 369"/>
              <a:gd name="T33" fmla="*/ 3 h 256"/>
              <a:gd name="T34" fmla="*/ 135 w 369"/>
              <a:gd name="T35" fmla="*/ 1 h 256"/>
              <a:gd name="T36" fmla="*/ 130 w 369"/>
              <a:gd name="T37" fmla="*/ 0 h 256"/>
              <a:gd name="T38" fmla="*/ 17 w 369"/>
              <a:gd name="T39" fmla="*/ 0 h 256"/>
              <a:gd name="T40" fmla="*/ 13 w 369"/>
              <a:gd name="T41" fmla="*/ 1 h 256"/>
              <a:gd name="T42" fmla="*/ 10 w 369"/>
              <a:gd name="T43" fmla="*/ 2 h 256"/>
              <a:gd name="T44" fmla="*/ 6 w 369"/>
              <a:gd name="T45" fmla="*/ 5 h 256"/>
              <a:gd name="T46" fmla="*/ 3 w 369"/>
              <a:gd name="T47" fmla="*/ 9 h 256"/>
              <a:gd name="T48" fmla="*/ 1 w 369"/>
              <a:gd name="T49" fmla="*/ 13 h 256"/>
              <a:gd name="T50" fmla="*/ 0 w 369"/>
              <a:gd name="T51" fmla="*/ 18 h 256"/>
              <a:gd name="T52" fmla="*/ 0 w 369"/>
              <a:gd name="T53" fmla="*/ 22 h 256"/>
              <a:gd name="T54" fmla="*/ 2 w 369"/>
              <a:gd name="T55" fmla="*/ 26 h 256"/>
              <a:gd name="T56" fmla="*/ 120 w 369"/>
              <a:gd name="T57" fmla="*/ 254 h 256"/>
              <a:gd name="T58" fmla="*/ 125 w 369"/>
              <a:gd name="T59" fmla="*/ 256 h 256"/>
              <a:gd name="T60" fmla="*/ 130 w 369"/>
              <a:gd name="T61" fmla="*/ 256 h 256"/>
              <a:gd name="T62" fmla="*/ 134 w 369"/>
              <a:gd name="T63" fmla="*/ 255 h 256"/>
              <a:gd name="T64" fmla="*/ 184 w 369"/>
              <a:gd name="T65" fmla="*/ 165 h 256"/>
              <a:gd name="T66" fmla="*/ 217 w 369"/>
              <a:gd name="T67" fmla="*/ 100 h 256"/>
              <a:gd name="T68" fmla="*/ 241 w 369"/>
              <a:gd name="T69" fmla="*/ 199 h 256"/>
              <a:gd name="T70" fmla="*/ 224 w 369"/>
              <a:gd name="T71" fmla="*/ 245 h 256"/>
              <a:gd name="T72" fmla="*/ 235 w 369"/>
              <a:gd name="T73" fmla="*/ 255 h 256"/>
              <a:gd name="T74" fmla="*/ 241 w 369"/>
              <a:gd name="T75" fmla="*/ 256 h 256"/>
              <a:gd name="T76" fmla="*/ 246 w 369"/>
              <a:gd name="T77" fmla="*/ 255 h 256"/>
              <a:gd name="T78" fmla="*/ 257 w 369"/>
              <a:gd name="T79" fmla="*/ 245 h 256"/>
              <a:gd name="T80" fmla="*/ 368 w 369"/>
              <a:gd name="T81" fmla="*/ 24 h 256"/>
              <a:gd name="T82" fmla="*/ 369 w 369"/>
              <a:gd name="T83" fmla="*/ 19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69" h="256">
                <a:moveTo>
                  <a:pt x="369" y="17"/>
                </a:moveTo>
                <a:cubicBezTo>
                  <a:pt x="369" y="16"/>
                  <a:pt x="369" y="16"/>
                  <a:pt x="369" y="15"/>
                </a:cubicBezTo>
                <a:cubicBezTo>
                  <a:pt x="369" y="15"/>
                  <a:pt x="368" y="14"/>
                  <a:pt x="368" y="13"/>
                </a:cubicBezTo>
                <a:cubicBezTo>
                  <a:pt x="368" y="13"/>
                  <a:pt x="368" y="12"/>
                  <a:pt x="368" y="12"/>
                </a:cubicBezTo>
                <a:cubicBezTo>
                  <a:pt x="368" y="11"/>
                  <a:pt x="367" y="11"/>
                  <a:pt x="367" y="10"/>
                </a:cubicBezTo>
                <a:cubicBezTo>
                  <a:pt x="367" y="10"/>
                  <a:pt x="367" y="9"/>
                  <a:pt x="366" y="9"/>
                </a:cubicBezTo>
                <a:cubicBezTo>
                  <a:pt x="366" y="8"/>
                  <a:pt x="366" y="8"/>
                  <a:pt x="365" y="7"/>
                </a:cubicBezTo>
                <a:cubicBezTo>
                  <a:pt x="365" y="7"/>
                  <a:pt x="365" y="7"/>
                  <a:pt x="364" y="6"/>
                </a:cubicBezTo>
                <a:cubicBezTo>
                  <a:pt x="364" y="6"/>
                  <a:pt x="363" y="5"/>
                  <a:pt x="363" y="5"/>
                </a:cubicBezTo>
                <a:cubicBezTo>
                  <a:pt x="363" y="4"/>
                  <a:pt x="362" y="4"/>
                  <a:pt x="362" y="4"/>
                </a:cubicBezTo>
                <a:cubicBezTo>
                  <a:pt x="361" y="3"/>
                  <a:pt x="361" y="3"/>
                  <a:pt x="360" y="3"/>
                </a:cubicBezTo>
                <a:cubicBezTo>
                  <a:pt x="360" y="3"/>
                  <a:pt x="359" y="2"/>
                  <a:pt x="359" y="2"/>
                </a:cubicBezTo>
                <a:cubicBezTo>
                  <a:pt x="359" y="2"/>
                  <a:pt x="359" y="2"/>
                  <a:pt x="359" y="2"/>
                </a:cubicBezTo>
                <a:cubicBezTo>
                  <a:pt x="358" y="2"/>
                  <a:pt x="357" y="2"/>
                  <a:pt x="357" y="1"/>
                </a:cubicBezTo>
                <a:cubicBezTo>
                  <a:pt x="356" y="1"/>
                  <a:pt x="356" y="1"/>
                  <a:pt x="356" y="1"/>
                </a:cubicBezTo>
                <a:cubicBezTo>
                  <a:pt x="355" y="1"/>
                  <a:pt x="354" y="1"/>
                  <a:pt x="354" y="1"/>
                </a:cubicBezTo>
                <a:cubicBezTo>
                  <a:pt x="353" y="1"/>
                  <a:pt x="352" y="0"/>
                  <a:pt x="352" y="0"/>
                </a:cubicBezTo>
                <a:cubicBezTo>
                  <a:pt x="352" y="0"/>
                  <a:pt x="352" y="0"/>
                  <a:pt x="351" y="0"/>
                </a:cubicBezTo>
                <a:cubicBezTo>
                  <a:pt x="351" y="0"/>
                  <a:pt x="351" y="0"/>
                  <a:pt x="351" y="0"/>
                </a:cubicBezTo>
                <a:cubicBezTo>
                  <a:pt x="239" y="0"/>
                  <a:pt x="239" y="0"/>
                  <a:pt x="239" y="0"/>
                </a:cubicBezTo>
                <a:cubicBezTo>
                  <a:pt x="239" y="0"/>
                  <a:pt x="239" y="0"/>
                  <a:pt x="239" y="0"/>
                </a:cubicBezTo>
                <a:cubicBezTo>
                  <a:pt x="238" y="0"/>
                  <a:pt x="238" y="1"/>
                  <a:pt x="237" y="1"/>
                </a:cubicBezTo>
                <a:cubicBezTo>
                  <a:pt x="237" y="1"/>
                  <a:pt x="236" y="1"/>
                  <a:pt x="236" y="1"/>
                </a:cubicBezTo>
                <a:cubicBezTo>
                  <a:pt x="235" y="1"/>
                  <a:pt x="235" y="1"/>
                  <a:pt x="234" y="1"/>
                </a:cubicBezTo>
                <a:cubicBezTo>
                  <a:pt x="234" y="1"/>
                  <a:pt x="233" y="1"/>
                  <a:pt x="232" y="2"/>
                </a:cubicBezTo>
                <a:cubicBezTo>
                  <a:pt x="232" y="2"/>
                  <a:pt x="231" y="2"/>
                  <a:pt x="231" y="2"/>
                </a:cubicBezTo>
                <a:cubicBezTo>
                  <a:pt x="230" y="3"/>
                  <a:pt x="230" y="3"/>
                  <a:pt x="229" y="3"/>
                </a:cubicBezTo>
                <a:cubicBezTo>
                  <a:pt x="229" y="3"/>
                  <a:pt x="229" y="4"/>
                  <a:pt x="228" y="4"/>
                </a:cubicBezTo>
                <a:cubicBezTo>
                  <a:pt x="228" y="4"/>
                  <a:pt x="227" y="5"/>
                  <a:pt x="227" y="5"/>
                </a:cubicBezTo>
                <a:cubicBezTo>
                  <a:pt x="226" y="6"/>
                  <a:pt x="226" y="6"/>
                  <a:pt x="226" y="6"/>
                </a:cubicBezTo>
                <a:cubicBezTo>
                  <a:pt x="225" y="7"/>
                  <a:pt x="225" y="7"/>
                  <a:pt x="224" y="8"/>
                </a:cubicBezTo>
                <a:cubicBezTo>
                  <a:pt x="224" y="8"/>
                  <a:pt x="224" y="8"/>
                  <a:pt x="224" y="9"/>
                </a:cubicBezTo>
                <a:cubicBezTo>
                  <a:pt x="223" y="9"/>
                  <a:pt x="223" y="10"/>
                  <a:pt x="223" y="10"/>
                </a:cubicBezTo>
                <a:cubicBezTo>
                  <a:pt x="223" y="10"/>
                  <a:pt x="223" y="10"/>
                  <a:pt x="223" y="10"/>
                </a:cubicBezTo>
                <a:cubicBezTo>
                  <a:pt x="194" y="68"/>
                  <a:pt x="194" y="68"/>
                  <a:pt x="194" y="68"/>
                </a:cubicBezTo>
                <a:cubicBezTo>
                  <a:pt x="194" y="68"/>
                  <a:pt x="194" y="68"/>
                  <a:pt x="194" y="68"/>
                </a:cubicBezTo>
                <a:cubicBezTo>
                  <a:pt x="162" y="132"/>
                  <a:pt x="162" y="132"/>
                  <a:pt x="162" y="132"/>
                </a:cubicBezTo>
                <a:cubicBezTo>
                  <a:pt x="128" y="199"/>
                  <a:pt x="128" y="199"/>
                  <a:pt x="128" y="199"/>
                </a:cubicBezTo>
                <a:cubicBezTo>
                  <a:pt x="46" y="36"/>
                  <a:pt x="46" y="36"/>
                  <a:pt x="46" y="36"/>
                </a:cubicBezTo>
                <a:cubicBezTo>
                  <a:pt x="119" y="36"/>
                  <a:pt x="119" y="36"/>
                  <a:pt x="119" y="36"/>
                </a:cubicBezTo>
                <a:cubicBezTo>
                  <a:pt x="160" y="116"/>
                  <a:pt x="160" y="116"/>
                  <a:pt x="160" y="116"/>
                </a:cubicBezTo>
                <a:cubicBezTo>
                  <a:pt x="179" y="77"/>
                  <a:pt x="179" y="77"/>
                  <a:pt x="179" y="77"/>
                </a:cubicBezTo>
                <a:cubicBezTo>
                  <a:pt x="146" y="10"/>
                  <a:pt x="146" y="10"/>
                  <a:pt x="146" y="10"/>
                </a:cubicBezTo>
                <a:cubicBezTo>
                  <a:pt x="146" y="10"/>
                  <a:pt x="146" y="10"/>
                  <a:pt x="146" y="10"/>
                </a:cubicBezTo>
                <a:cubicBezTo>
                  <a:pt x="146" y="10"/>
                  <a:pt x="146" y="10"/>
                  <a:pt x="146" y="10"/>
                </a:cubicBezTo>
                <a:cubicBezTo>
                  <a:pt x="146" y="10"/>
                  <a:pt x="145" y="9"/>
                  <a:pt x="145" y="9"/>
                </a:cubicBezTo>
                <a:cubicBezTo>
                  <a:pt x="145" y="8"/>
                  <a:pt x="145" y="8"/>
                  <a:pt x="144" y="8"/>
                </a:cubicBezTo>
                <a:cubicBezTo>
                  <a:pt x="144" y="7"/>
                  <a:pt x="143" y="7"/>
                  <a:pt x="143" y="6"/>
                </a:cubicBezTo>
                <a:cubicBezTo>
                  <a:pt x="143" y="6"/>
                  <a:pt x="143" y="6"/>
                  <a:pt x="142" y="5"/>
                </a:cubicBezTo>
                <a:cubicBezTo>
                  <a:pt x="142" y="5"/>
                  <a:pt x="141" y="4"/>
                  <a:pt x="140" y="4"/>
                </a:cubicBezTo>
                <a:cubicBezTo>
                  <a:pt x="140" y="4"/>
                  <a:pt x="140" y="3"/>
                  <a:pt x="140" y="3"/>
                </a:cubicBezTo>
                <a:cubicBezTo>
                  <a:pt x="139" y="3"/>
                  <a:pt x="138" y="2"/>
                  <a:pt x="138" y="2"/>
                </a:cubicBezTo>
                <a:cubicBezTo>
                  <a:pt x="137" y="2"/>
                  <a:pt x="137" y="2"/>
                  <a:pt x="136" y="2"/>
                </a:cubicBezTo>
                <a:cubicBezTo>
                  <a:pt x="136" y="1"/>
                  <a:pt x="135" y="1"/>
                  <a:pt x="135" y="1"/>
                </a:cubicBezTo>
                <a:cubicBezTo>
                  <a:pt x="134" y="1"/>
                  <a:pt x="134" y="1"/>
                  <a:pt x="133" y="1"/>
                </a:cubicBezTo>
                <a:cubicBezTo>
                  <a:pt x="132" y="1"/>
                  <a:pt x="132" y="1"/>
                  <a:pt x="131" y="1"/>
                </a:cubicBezTo>
                <a:cubicBezTo>
                  <a:pt x="131" y="0"/>
                  <a:pt x="131" y="0"/>
                  <a:pt x="130" y="0"/>
                </a:cubicBezTo>
                <a:cubicBezTo>
                  <a:pt x="130" y="0"/>
                  <a:pt x="130" y="0"/>
                  <a:pt x="130" y="0"/>
                </a:cubicBezTo>
                <a:cubicBezTo>
                  <a:pt x="17" y="0"/>
                  <a:pt x="17" y="0"/>
                  <a:pt x="17" y="0"/>
                </a:cubicBezTo>
                <a:cubicBezTo>
                  <a:pt x="17" y="0"/>
                  <a:pt x="17" y="0"/>
                  <a:pt x="17" y="0"/>
                </a:cubicBezTo>
                <a:cubicBezTo>
                  <a:pt x="17" y="0"/>
                  <a:pt x="17" y="0"/>
                  <a:pt x="17" y="0"/>
                </a:cubicBezTo>
                <a:cubicBezTo>
                  <a:pt x="16" y="0"/>
                  <a:pt x="16" y="1"/>
                  <a:pt x="15" y="1"/>
                </a:cubicBezTo>
                <a:cubicBezTo>
                  <a:pt x="15" y="1"/>
                  <a:pt x="14" y="1"/>
                  <a:pt x="13" y="1"/>
                </a:cubicBezTo>
                <a:cubicBezTo>
                  <a:pt x="13" y="1"/>
                  <a:pt x="12" y="1"/>
                  <a:pt x="12" y="1"/>
                </a:cubicBezTo>
                <a:cubicBezTo>
                  <a:pt x="11" y="2"/>
                  <a:pt x="11" y="2"/>
                  <a:pt x="10" y="2"/>
                </a:cubicBezTo>
                <a:cubicBezTo>
                  <a:pt x="10" y="2"/>
                  <a:pt x="10" y="2"/>
                  <a:pt x="10" y="2"/>
                </a:cubicBezTo>
                <a:cubicBezTo>
                  <a:pt x="9" y="2"/>
                  <a:pt x="9" y="3"/>
                  <a:pt x="9" y="3"/>
                </a:cubicBezTo>
                <a:cubicBezTo>
                  <a:pt x="8" y="3"/>
                  <a:pt x="8" y="3"/>
                  <a:pt x="7" y="4"/>
                </a:cubicBezTo>
                <a:cubicBezTo>
                  <a:pt x="7" y="4"/>
                  <a:pt x="6" y="5"/>
                  <a:pt x="6" y="5"/>
                </a:cubicBezTo>
                <a:cubicBezTo>
                  <a:pt x="5" y="5"/>
                  <a:pt x="5" y="6"/>
                  <a:pt x="5" y="6"/>
                </a:cubicBezTo>
                <a:cubicBezTo>
                  <a:pt x="4" y="6"/>
                  <a:pt x="4" y="7"/>
                  <a:pt x="3" y="7"/>
                </a:cubicBezTo>
                <a:cubicBezTo>
                  <a:pt x="3" y="8"/>
                  <a:pt x="3" y="8"/>
                  <a:pt x="3" y="9"/>
                </a:cubicBezTo>
                <a:cubicBezTo>
                  <a:pt x="2" y="9"/>
                  <a:pt x="2" y="10"/>
                  <a:pt x="2" y="10"/>
                </a:cubicBezTo>
                <a:cubicBezTo>
                  <a:pt x="1" y="11"/>
                  <a:pt x="1" y="11"/>
                  <a:pt x="1" y="12"/>
                </a:cubicBezTo>
                <a:cubicBezTo>
                  <a:pt x="1" y="12"/>
                  <a:pt x="1" y="13"/>
                  <a:pt x="1" y="13"/>
                </a:cubicBezTo>
                <a:cubicBezTo>
                  <a:pt x="0" y="14"/>
                  <a:pt x="0" y="15"/>
                  <a:pt x="0" y="15"/>
                </a:cubicBezTo>
                <a:cubicBezTo>
                  <a:pt x="0" y="16"/>
                  <a:pt x="0" y="16"/>
                  <a:pt x="0" y="17"/>
                </a:cubicBezTo>
                <a:cubicBezTo>
                  <a:pt x="0" y="17"/>
                  <a:pt x="0" y="18"/>
                  <a:pt x="0" y="18"/>
                </a:cubicBezTo>
                <a:cubicBezTo>
                  <a:pt x="0" y="18"/>
                  <a:pt x="0" y="18"/>
                  <a:pt x="0" y="19"/>
                </a:cubicBezTo>
                <a:cubicBezTo>
                  <a:pt x="0" y="19"/>
                  <a:pt x="0" y="20"/>
                  <a:pt x="0" y="20"/>
                </a:cubicBezTo>
                <a:cubicBezTo>
                  <a:pt x="0" y="21"/>
                  <a:pt x="0" y="21"/>
                  <a:pt x="0" y="22"/>
                </a:cubicBezTo>
                <a:cubicBezTo>
                  <a:pt x="0" y="23"/>
                  <a:pt x="1" y="23"/>
                  <a:pt x="1" y="24"/>
                </a:cubicBezTo>
                <a:cubicBezTo>
                  <a:pt x="1" y="24"/>
                  <a:pt x="1" y="25"/>
                  <a:pt x="2" y="25"/>
                </a:cubicBezTo>
                <a:cubicBezTo>
                  <a:pt x="2" y="26"/>
                  <a:pt x="2" y="26"/>
                  <a:pt x="2" y="26"/>
                </a:cubicBezTo>
                <a:cubicBezTo>
                  <a:pt x="2" y="26"/>
                  <a:pt x="2" y="26"/>
                  <a:pt x="2" y="26"/>
                </a:cubicBezTo>
                <a:cubicBezTo>
                  <a:pt x="112" y="245"/>
                  <a:pt x="112" y="245"/>
                  <a:pt x="112" y="245"/>
                </a:cubicBezTo>
                <a:cubicBezTo>
                  <a:pt x="113" y="249"/>
                  <a:pt x="116" y="252"/>
                  <a:pt x="120" y="254"/>
                </a:cubicBezTo>
                <a:cubicBezTo>
                  <a:pt x="121" y="254"/>
                  <a:pt x="122" y="255"/>
                  <a:pt x="122" y="255"/>
                </a:cubicBezTo>
                <a:cubicBezTo>
                  <a:pt x="122" y="255"/>
                  <a:pt x="123" y="255"/>
                  <a:pt x="123" y="255"/>
                </a:cubicBezTo>
                <a:cubicBezTo>
                  <a:pt x="123" y="255"/>
                  <a:pt x="124" y="256"/>
                  <a:pt x="125" y="256"/>
                </a:cubicBezTo>
                <a:cubicBezTo>
                  <a:pt x="126" y="256"/>
                  <a:pt x="126" y="256"/>
                  <a:pt x="126" y="256"/>
                </a:cubicBezTo>
                <a:cubicBezTo>
                  <a:pt x="127" y="256"/>
                  <a:pt x="127" y="256"/>
                  <a:pt x="128" y="256"/>
                </a:cubicBezTo>
                <a:cubicBezTo>
                  <a:pt x="129" y="256"/>
                  <a:pt x="129" y="256"/>
                  <a:pt x="130" y="256"/>
                </a:cubicBezTo>
                <a:cubicBezTo>
                  <a:pt x="130" y="256"/>
                  <a:pt x="131" y="256"/>
                  <a:pt x="131" y="256"/>
                </a:cubicBezTo>
                <a:cubicBezTo>
                  <a:pt x="132" y="255"/>
                  <a:pt x="133" y="255"/>
                  <a:pt x="133" y="255"/>
                </a:cubicBezTo>
                <a:cubicBezTo>
                  <a:pt x="134" y="255"/>
                  <a:pt x="134" y="255"/>
                  <a:pt x="134" y="255"/>
                </a:cubicBezTo>
                <a:cubicBezTo>
                  <a:pt x="135" y="255"/>
                  <a:pt x="135" y="254"/>
                  <a:pt x="136" y="254"/>
                </a:cubicBezTo>
                <a:cubicBezTo>
                  <a:pt x="140" y="252"/>
                  <a:pt x="143" y="249"/>
                  <a:pt x="144" y="245"/>
                </a:cubicBezTo>
                <a:cubicBezTo>
                  <a:pt x="184" y="165"/>
                  <a:pt x="184" y="165"/>
                  <a:pt x="184" y="165"/>
                </a:cubicBezTo>
                <a:cubicBezTo>
                  <a:pt x="184" y="165"/>
                  <a:pt x="184" y="165"/>
                  <a:pt x="184" y="165"/>
                </a:cubicBezTo>
                <a:cubicBezTo>
                  <a:pt x="217" y="100"/>
                  <a:pt x="217" y="100"/>
                  <a:pt x="217" y="100"/>
                </a:cubicBezTo>
                <a:cubicBezTo>
                  <a:pt x="217" y="100"/>
                  <a:pt x="217" y="100"/>
                  <a:pt x="217" y="100"/>
                </a:cubicBezTo>
                <a:cubicBezTo>
                  <a:pt x="249" y="36"/>
                  <a:pt x="249" y="36"/>
                  <a:pt x="249" y="36"/>
                </a:cubicBezTo>
                <a:cubicBezTo>
                  <a:pt x="323" y="36"/>
                  <a:pt x="323" y="36"/>
                  <a:pt x="323" y="36"/>
                </a:cubicBezTo>
                <a:cubicBezTo>
                  <a:pt x="241" y="199"/>
                  <a:pt x="241" y="199"/>
                  <a:pt x="241" y="199"/>
                </a:cubicBezTo>
                <a:cubicBezTo>
                  <a:pt x="209" y="136"/>
                  <a:pt x="209" y="136"/>
                  <a:pt x="209" y="136"/>
                </a:cubicBezTo>
                <a:cubicBezTo>
                  <a:pt x="189" y="175"/>
                  <a:pt x="189" y="175"/>
                  <a:pt x="189" y="175"/>
                </a:cubicBezTo>
                <a:cubicBezTo>
                  <a:pt x="224" y="245"/>
                  <a:pt x="224" y="245"/>
                  <a:pt x="224" y="245"/>
                </a:cubicBezTo>
                <a:cubicBezTo>
                  <a:pt x="226" y="249"/>
                  <a:pt x="229" y="252"/>
                  <a:pt x="233" y="254"/>
                </a:cubicBezTo>
                <a:cubicBezTo>
                  <a:pt x="234" y="254"/>
                  <a:pt x="234" y="255"/>
                  <a:pt x="235" y="255"/>
                </a:cubicBezTo>
                <a:cubicBezTo>
                  <a:pt x="235" y="255"/>
                  <a:pt x="235" y="255"/>
                  <a:pt x="235" y="255"/>
                </a:cubicBezTo>
                <a:cubicBezTo>
                  <a:pt x="236" y="255"/>
                  <a:pt x="237" y="256"/>
                  <a:pt x="238" y="256"/>
                </a:cubicBezTo>
                <a:cubicBezTo>
                  <a:pt x="238" y="256"/>
                  <a:pt x="239" y="256"/>
                  <a:pt x="239" y="256"/>
                </a:cubicBezTo>
                <a:cubicBezTo>
                  <a:pt x="240" y="256"/>
                  <a:pt x="240" y="256"/>
                  <a:pt x="241" y="256"/>
                </a:cubicBezTo>
                <a:cubicBezTo>
                  <a:pt x="241" y="256"/>
                  <a:pt x="242" y="256"/>
                  <a:pt x="243" y="256"/>
                </a:cubicBezTo>
                <a:cubicBezTo>
                  <a:pt x="243" y="256"/>
                  <a:pt x="243" y="256"/>
                  <a:pt x="244" y="256"/>
                </a:cubicBezTo>
                <a:cubicBezTo>
                  <a:pt x="245" y="255"/>
                  <a:pt x="245" y="255"/>
                  <a:pt x="246" y="255"/>
                </a:cubicBezTo>
                <a:cubicBezTo>
                  <a:pt x="246" y="255"/>
                  <a:pt x="246" y="255"/>
                  <a:pt x="247" y="255"/>
                </a:cubicBezTo>
                <a:cubicBezTo>
                  <a:pt x="247" y="255"/>
                  <a:pt x="248" y="254"/>
                  <a:pt x="249" y="254"/>
                </a:cubicBezTo>
                <a:cubicBezTo>
                  <a:pt x="253" y="252"/>
                  <a:pt x="256" y="249"/>
                  <a:pt x="257" y="245"/>
                </a:cubicBezTo>
                <a:cubicBezTo>
                  <a:pt x="367" y="26"/>
                  <a:pt x="367" y="26"/>
                  <a:pt x="367" y="26"/>
                </a:cubicBezTo>
                <a:cubicBezTo>
                  <a:pt x="367" y="26"/>
                  <a:pt x="367" y="25"/>
                  <a:pt x="367" y="25"/>
                </a:cubicBezTo>
                <a:cubicBezTo>
                  <a:pt x="368" y="25"/>
                  <a:pt x="368" y="24"/>
                  <a:pt x="368" y="24"/>
                </a:cubicBezTo>
                <a:cubicBezTo>
                  <a:pt x="368" y="23"/>
                  <a:pt x="368" y="23"/>
                  <a:pt x="368" y="22"/>
                </a:cubicBezTo>
                <a:cubicBezTo>
                  <a:pt x="369" y="21"/>
                  <a:pt x="369" y="21"/>
                  <a:pt x="369" y="20"/>
                </a:cubicBezTo>
                <a:cubicBezTo>
                  <a:pt x="369" y="20"/>
                  <a:pt x="369" y="19"/>
                  <a:pt x="369" y="19"/>
                </a:cubicBezTo>
                <a:cubicBezTo>
                  <a:pt x="369" y="18"/>
                  <a:pt x="369" y="18"/>
                  <a:pt x="369" y="18"/>
                </a:cubicBezTo>
                <a:cubicBezTo>
                  <a:pt x="369" y="18"/>
                  <a:pt x="369" y="17"/>
                  <a:pt x="369" y="17"/>
                </a:cubicBezTo>
                <a:close/>
              </a:path>
            </a:pathLst>
          </a:custGeom>
          <a:solidFill>
            <a:schemeClr val="bg2">
              <a:lumMod val="25000"/>
            </a:schemeClr>
          </a:solidFill>
          <a:ln>
            <a:solidFill>
              <a:schemeClr val="bg2">
                <a:lumMod val="25000"/>
              </a:schemeClr>
            </a:solidFill>
          </a:ln>
          <a:extLst/>
        </p:spPr>
        <p:txBody>
          <a:bodyPr/>
          <a:lstStyle/>
          <a:p>
            <a:endParaRPr lang="zh-CN" altLang="en-US" sz="1350">
              <a:solidFill>
                <a:schemeClr val="bg1"/>
              </a:solidFill>
            </a:endParaRPr>
          </a:p>
        </p:txBody>
      </p:sp>
      <p:sp>
        <p:nvSpPr>
          <p:cNvPr id="181" name="文本框 180"/>
          <p:cNvSpPr txBox="1"/>
          <p:nvPr/>
        </p:nvSpPr>
        <p:spPr>
          <a:xfrm>
            <a:off x="3099777" y="2823397"/>
            <a:ext cx="3467644" cy="300082"/>
          </a:xfrm>
          <a:prstGeom prst="rect">
            <a:avLst/>
          </a:prstGeom>
          <a:noFill/>
        </p:spPr>
        <p:txBody>
          <a:bodyPr wrap="square" rtlCol="0">
            <a:spAutoFit/>
          </a:bodyPr>
          <a:lstStyle/>
          <a:p>
            <a:r>
              <a:rPr kumimoji="1" lang="zh-CN" altLang="en-US" sz="1350" dirty="0">
                <a:solidFill>
                  <a:schemeClr val="bg1"/>
                </a:solidFill>
                <a:latin typeface="Microsoft YaHei" charset="0"/>
                <a:ea typeface="Microsoft YaHei" charset="0"/>
                <a:cs typeface="Microsoft YaHei" charset="0"/>
              </a:rPr>
              <a:t>创业计划</a:t>
            </a:r>
            <a:r>
              <a:rPr kumimoji="1" lang="en-US" altLang="zh-CN" sz="1350" dirty="0">
                <a:solidFill>
                  <a:schemeClr val="bg1"/>
                </a:solidFill>
                <a:latin typeface="Microsoft YaHei" charset="0"/>
                <a:ea typeface="Microsoft YaHei" charset="0"/>
                <a:cs typeface="Microsoft YaHei" charset="0"/>
              </a:rPr>
              <a:t>/</a:t>
            </a:r>
            <a:r>
              <a:rPr kumimoji="1" lang="zh-CN" altLang="en-US" sz="1350" dirty="0">
                <a:solidFill>
                  <a:schemeClr val="bg1"/>
                </a:solidFill>
                <a:latin typeface="Microsoft YaHei" charset="0"/>
                <a:ea typeface="Microsoft YaHei" charset="0"/>
                <a:cs typeface="Microsoft YaHei" charset="0"/>
              </a:rPr>
              <a:t>策划方案</a:t>
            </a:r>
            <a:r>
              <a:rPr kumimoji="1" lang="en-US" altLang="zh-CN" sz="1350" dirty="0">
                <a:solidFill>
                  <a:schemeClr val="bg1"/>
                </a:solidFill>
                <a:latin typeface="Microsoft YaHei" charset="0"/>
                <a:ea typeface="Microsoft YaHei" charset="0"/>
                <a:cs typeface="Microsoft YaHei" charset="0"/>
              </a:rPr>
              <a:t>/</a:t>
            </a:r>
            <a:r>
              <a:rPr kumimoji="1" lang="zh-CN" altLang="en-US" sz="1350" dirty="0">
                <a:solidFill>
                  <a:schemeClr val="bg1"/>
                </a:solidFill>
                <a:latin typeface="Microsoft YaHei" charset="0"/>
                <a:ea typeface="Microsoft YaHei" charset="0"/>
                <a:cs typeface="Microsoft YaHei" charset="0"/>
              </a:rPr>
              <a:t>商业规划</a:t>
            </a:r>
            <a:r>
              <a:rPr kumimoji="1" lang="en-US" altLang="zh-CN" sz="1350" dirty="0">
                <a:solidFill>
                  <a:schemeClr val="bg1"/>
                </a:solidFill>
                <a:latin typeface="Microsoft YaHei" charset="0"/>
                <a:ea typeface="Microsoft YaHei" charset="0"/>
                <a:cs typeface="Microsoft YaHei" charset="0"/>
              </a:rPr>
              <a:t>/</a:t>
            </a:r>
            <a:r>
              <a:rPr kumimoji="1" lang="zh-CN" altLang="en-US" sz="1350" dirty="0">
                <a:solidFill>
                  <a:schemeClr val="bg1"/>
                </a:solidFill>
                <a:latin typeface="Microsoft YaHei" charset="0"/>
                <a:ea typeface="Microsoft YaHei" charset="0"/>
                <a:cs typeface="Microsoft YaHei" charset="0"/>
              </a:rPr>
              <a:t>市场分析</a:t>
            </a:r>
          </a:p>
        </p:txBody>
      </p:sp>
      <p:sp>
        <p:nvSpPr>
          <p:cNvPr id="11" name="文本框 10"/>
          <p:cNvSpPr txBox="1"/>
          <p:nvPr/>
        </p:nvSpPr>
        <p:spPr>
          <a:xfrm>
            <a:off x="3084522" y="3420080"/>
            <a:ext cx="3498154" cy="369332"/>
          </a:xfrm>
          <a:prstGeom prst="rect">
            <a:avLst/>
          </a:prstGeom>
          <a:noFill/>
        </p:spPr>
        <p:txBody>
          <a:bodyPr wrap="square" rtlCol="0">
            <a:spAutoFit/>
          </a:bodyPr>
          <a:lstStyle/>
          <a:p>
            <a:r>
              <a:rPr kumimoji="1" lang="zh-CN" altLang="en-US" dirty="0" smtClean="0">
                <a:solidFill>
                  <a:schemeClr val="bg1"/>
                </a:solidFill>
                <a:latin typeface="Microsoft YaHei" charset="0"/>
                <a:ea typeface="Microsoft YaHei" charset="0"/>
                <a:cs typeface="Microsoft YaHei" charset="0"/>
              </a:rPr>
              <a:t>部门：</a:t>
            </a:r>
            <a:r>
              <a:rPr kumimoji="1" lang="en-US" altLang="zh-CN" dirty="0" smtClean="0">
                <a:solidFill>
                  <a:schemeClr val="bg1"/>
                </a:solidFill>
                <a:latin typeface="Microsoft YaHei" charset="0"/>
                <a:ea typeface="Microsoft YaHei" charset="0"/>
                <a:cs typeface="Microsoft YaHei" charset="0"/>
              </a:rPr>
              <a:t>WPS</a:t>
            </a:r>
            <a:r>
              <a:rPr kumimoji="1" lang="zh-CN" altLang="en-US" dirty="0" smtClean="0">
                <a:solidFill>
                  <a:schemeClr val="bg1"/>
                </a:solidFill>
                <a:latin typeface="Microsoft YaHei" charset="0"/>
                <a:ea typeface="Microsoft YaHei" charset="0"/>
                <a:cs typeface="Microsoft YaHei" charset="0"/>
              </a:rPr>
              <a:t>   汇报人：稻壳儿</a:t>
            </a:r>
            <a:endParaRPr kumimoji="1" lang="zh-CN" altLang="en-US" dirty="0">
              <a:solidFill>
                <a:schemeClr val="bg1"/>
              </a:solidFill>
              <a:latin typeface="Microsoft YaHei" charset="0"/>
              <a:ea typeface="Microsoft YaHei" charset="0"/>
              <a:cs typeface="Microsoft YaHei" charset="0"/>
            </a:endParaRPr>
          </a:p>
        </p:txBody>
      </p:sp>
    </p:spTree>
    <p:extLst>
      <p:ext uri="{BB962C8B-B14F-4D97-AF65-F5344CB8AC3E}">
        <p14:creationId xmlns:p14="http://schemas.microsoft.com/office/powerpoint/2010/main" val="2486537026"/>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173"/>
                                        </p:tgtEl>
                                      </p:cBhvr>
                                    </p:animEffect>
                                    <p:animScale>
                                      <p:cBhvr>
                                        <p:cTn id="7" dur="250" autoRev="1" fill="hold"/>
                                        <p:tgtEl>
                                          <p:spTgt spid="173"/>
                                        </p:tgtEl>
                                      </p:cBhvr>
                                      <p:by x="105000" y="105000"/>
                                    </p:animScale>
                                  </p:childTnLst>
                                </p:cTn>
                              </p:par>
                            </p:childTnLst>
                          </p:cTn>
                        </p:par>
                        <p:par>
                          <p:cTn id="8" fill="hold">
                            <p:stCondLst>
                              <p:cond delay="500"/>
                            </p:stCondLst>
                            <p:childTnLst>
                              <p:par>
                                <p:cTn id="9" presetID="26" presetClass="emph" presetSubtype="0" fill="hold" grpId="0" nodeType="afterEffect">
                                  <p:stCondLst>
                                    <p:cond delay="0"/>
                                  </p:stCondLst>
                                  <p:childTnLst>
                                    <p:animEffect transition="out" filter="fade">
                                      <p:cBhvr>
                                        <p:cTn id="10" dur="500" tmFilter="0, 0; .2, .5; .8, .5; 1, 0"/>
                                        <p:tgtEl>
                                          <p:spTgt spid="178"/>
                                        </p:tgtEl>
                                      </p:cBhvr>
                                    </p:animEffect>
                                    <p:animScale>
                                      <p:cBhvr>
                                        <p:cTn id="11" dur="250" autoRev="1" fill="hold"/>
                                        <p:tgtEl>
                                          <p:spTgt spid="178"/>
                                        </p:tgtEl>
                                      </p:cBhvr>
                                      <p:by x="105000" y="105000"/>
                                    </p:animScale>
                                  </p:childTnLst>
                                </p:cTn>
                              </p:par>
                            </p:childTnLst>
                          </p:cTn>
                        </p:par>
                        <p:par>
                          <p:cTn id="12" fill="hold">
                            <p:stCondLst>
                              <p:cond delay="1000"/>
                            </p:stCondLst>
                            <p:childTnLst>
                              <p:par>
                                <p:cTn id="13" presetID="26" presetClass="emph" presetSubtype="0" fill="hold" grpId="0" nodeType="afterEffect">
                                  <p:stCondLst>
                                    <p:cond delay="0"/>
                                  </p:stCondLst>
                                  <p:childTnLst>
                                    <p:animEffect transition="out" filter="fade">
                                      <p:cBhvr>
                                        <p:cTn id="14" dur="500" tmFilter="0, 0; .2, .5; .8, .5; 1, 0"/>
                                        <p:tgtEl>
                                          <p:spTgt spid="174"/>
                                        </p:tgtEl>
                                      </p:cBhvr>
                                    </p:animEffect>
                                    <p:animScale>
                                      <p:cBhvr>
                                        <p:cTn id="15" dur="250" autoRev="1" fill="hold"/>
                                        <p:tgtEl>
                                          <p:spTgt spid="174"/>
                                        </p:tgtEl>
                                      </p:cBhvr>
                                      <p:by x="105000" y="105000"/>
                                    </p:animScale>
                                  </p:childTnLst>
                                </p:cTn>
                              </p:par>
                            </p:childTnLst>
                          </p:cTn>
                        </p:par>
                        <p:par>
                          <p:cTn id="16" fill="hold">
                            <p:stCondLst>
                              <p:cond delay="1500"/>
                            </p:stCondLst>
                            <p:childTnLst>
                              <p:par>
                                <p:cTn id="17" presetID="26" presetClass="emph" presetSubtype="0" fill="hold" grpId="0" nodeType="afterEffect">
                                  <p:stCondLst>
                                    <p:cond delay="0"/>
                                  </p:stCondLst>
                                  <p:childTnLst>
                                    <p:animEffect transition="out" filter="fade">
                                      <p:cBhvr>
                                        <p:cTn id="18" dur="500" tmFilter="0, 0; .2, .5; .8, .5; 1, 0"/>
                                        <p:tgtEl>
                                          <p:spTgt spid="175"/>
                                        </p:tgtEl>
                                      </p:cBhvr>
                                    </p:animEffect>
                                    <p:animScale>
                                      <p:cBhvr>
                                        <p:cTn id="19" dur="250" autoRev="1" fill="hold"/>
                                        <p:tgtEl>
                                          <p:spTgt spid="175"/>
                                        </p:tgtEl>
                                      </p:cBhvr>
                                      <p:by x="105000" y="105000"/>
                                    </p:animScale>
                                  </p:childTnLst>
                                </p:cTn>
                              </p:par>
                            </p:childTnLst>
                          </p:cTn>
                        </p:par>
                        <p:par>
                          <p:cTn id="20" fill="hold">
                            <p:stCondLst>
                              <p:cond delay="2000"/>
                            </p:stCondLst>
                            <p:childTnLst>
                              <p:par>
                                <p:cTn id="21" presetID="26" presetClass="emph" presetSubtype="0" fill="hold" nodeType="afterEffect">
                                  <p:stCondLst>
                                    <p:cond delay="0"/>
                                  </p:stCondLst>
                                  <p:childTnLst>
                                    <p:animEffect transition="out" filter="fade">
                                      <p:cBhvr>
                                        <p:cTn id="22" dur="500" tmFilter="0, 0; .2, .5; .8, .5; 1, 0"/>
                                        <p:tgtEl>
                                          <p:spTgt spid="177"/>
                                        </p:tgtEl>
                                      </p:cBhvr>
                                    </p:animEffect>
                                    <p:animScale>
                                      <p:cBhvr>
                                        <p:cTn id="23" dur="250" autoRev="1" fill="hold"/>
                                        <p:tgtEl>
                                          <p:spTgt spid="177"/>
                                        </p:tgtEl>
                                      </p:cBhvr>
                                      <p:by x="105000" y="105000"/>
                                    </p:animScale>
                                  </p:childTnLst>
                                </p:cTn>
                              </p:par>
                            </p:childTnLst>
                          </p:cTn>
                        </p:par>
                        <p:par>
                          <p:cTn id="24" fill="hold">
                            <p:stCondLst>
                              <p:cond delay="2500"/>
                            </p:stCondLst>
                            <p:childTnLst>
                              <p:par>
                                <p:cTn id="25" presetID="26" presetClass="emph" presetSubtype="0" fill="hold" grpId="0" nodeType="afterEffect">
                                  <p:stCondLst>
                                    <p:cond delay="0"/>
                                  </p:stCondLst>
                                  <p:childTnLst>
                                    <p:animEffect transition="out" filter="fade">
                                      <p:cBhvr>
                                        <p:cTn id="26" dur="500" tmFilter="0, 0; .2, .5; .8, .5; 1, 0"/>
                                        <p:tgtEl>
                                          <p:spTgt spid="176"/>
                                        </p:tgtEl>
                                      </p:cBhvr>
                                    </p:animEffect>
                                    <p:animScale>
                                      <p:cBhvr>
                                        <p:cTn id="27" dur="250" autoRev="1" fill="hold"/>
                                        <p:tgtEl>
                                          <p:spTgt spid="176"/>
                                        </p:tgtEl>
                                      </p:cBhvr>
                                      <p:by x="105000" y="105000"/>
                                    </p:animScale>
                                  </p:childTnLst>
                                </p:cTn>
                              </p:par>
                            </p:childTnLst>
                          </p:cTn>
                        </p:par>
                        <p:par>
                          <p:cTn id="28" fill="hold">
                            <p:stCondLst>
                              <p:cond delay="3000"/>
                            </p:stCondLst>
                            <p:childTnLst>
                              <p:par>
                                <p:cTn id="29" presetID="26" presetClass="emph" presetSubtype="0" fill="hold" grpId="0" nodeType="afterEffect">
                                  <p:stCondLst>
                                    <p:cond delay="0"/>
                                  </p:stCondLst>
                                  <p:childTnLst>
                                    <p:animEffect transition="out" filter="fade">
                                      <p:cBhvr>
                                        <p:cTn id="30" dur="500" tmFilter="0, 0; .2, .5; .8, .5; 1, 0"/>
                                        <p:tgtEl>
                                          <p:spTgt spid="179"/>
                                        </p:tgtEl>
                                      </p:cBhvr>
                                    </p:animEffect>
                                    <p:animScale>
                                      <p:cBhvr>
                                        <p:cTn id="31" dur="250" autoRev="1" fill="hold"/>
                                        <p:tgtEl>
                                          <p:spTgt spid="17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 grpId="0" animBg="1"/>
      <p:bldP spid="174" grpId="0"/>
      <p:bldP spid="175" grpId="0"/>
      <p:bldP spid="176" grpId="0"/>
      <p:bldP spid="178" grpId="0"/>
      <p:bldP spid="17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331640" y="979655"/>
            <a:ext cx="6480720" cy="3752337"/>
          </a:xfrm>
          <a:prstGeom prst="rect">
            <a:avLst/>
          </a:prstGeom>
        </p:spPr>
      </p:pic>
      <p:sp>
        <p:nvSpPr>
          <p:cNvPr id="77" name="TextBox 52"/>
          <p:cNvSpPr txBox="1"/>
          <p:nvPr/>
        </p:nvSpPr>
        <p:spPr>
          <a:xfrm>
            <a:off x="323528" y="3898250"/>
            <a:ext cx="2016224" cy="707884"/>
          </a:xfrm>
          <a:prstGeom prst="rect">
            <a:avLst/>
          </a:prstGeom>
          <a:noFill/>
        </p:spPr>
        <p:txBody>
          <a:bodyPr wrap="square" lIns="91438" tIns="45719" rIns="91438" bIns="45719" rtlCol="0">
            <a:spAutoFit/>
          </a:bodyPr>
          <a:lstStyle/>
          <a:p>
            <a:r>
              <a:rPr lang="tr-TR" sz="1000" dirty="0">
                <a:solidFill>
                  <a:schemeClr val="bg1"/>
                </a:solidFill>
                <a:latin typeface="Open Sans" pitchFamily="34" charset="0"/>
                <a:ea typeface="Open Sans" pitchFamily="34" charset="0"/>
                <a:cs typeface="Open Sans" pitchFamily="34" charset="0"/>
              </a:rPr>
              <a:t>Lorem ipsum dolor sit amet, consectetur adipisicing elit, sed do eiusmod tempor incididunt ut labore et</a:t>
            </a:r>
          </a:p>
        </p:txBody>
      </p:sp>
      <p:pic>
        <p:nvPicPr>
          <p:cNvPr id="78" name="Picture 5"/>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09669" y="2311648"/>
            <a:ext cx="671845" cy="981927"/>
          </a:xfrm>
          <a:prstGeom prst="rect">
            <a:avLst/>
          </a:prstGeom>
        </p:spPr>
      </p:pic>
      <p:sp>
        <p:nvSpPr>
          <p:cNvPr id="79" name="Oval 9"/>
          <p:cNvSpPr/>
          <p:nvPr/>
        </p:nvSpPr>
        <p:spPr>
          <a:xfrm>
            <a:off x="4788025" y="3651871"/>
            <a:ext cx="72008" cy="72008"/>
          </a:xfrm>
          <a:prstGeom prst="ellipse">
            <a:avLst/>
          </a:prstGeom>
          <a:solidFill>
            <a:srgbClr val="2681A7"/>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tr-TR">
              <a:solidFill>
                <a:schemeClr val="bg1"/>
              </a:solidFill>
            </a:endParaRPr>
          </a:p>
        </p:txBody>
      </p:sp>
      <p:sp>
        <p:nvSpPr>
          <p:cNvPr id="80" name="Oval 59"/>
          <p:cNvSpPr/>
          <p:nvPr/>
        </p:nvSpPr>
        <p:spPr>
          <a:xfrm>
            <a:off x="4880818" y="3651871"/>
            <a:ext cx="72008" cy="72008"/>
          </a:xfrm>
          <a:prstGeom prst="ellipse">
            <a:avLst/>
          </a:prstGeom>
          <a:solidFill>
            <a:srgbClr val="2681A7"/>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tr-TR">
              <a:solidFill>
                <a:schemeClr val="bg1"/>
              </a:solidFill>
            </a:endParaRPr>
          </a:p>
        </p:txBody>
      </p:sp>
      <p:sp>
        <p:nvSpPr>
          <p:cNvPr id="81" name="Oval 60"/>
          <p:cNvSpPr/>
          <p:nvPr/>
        </p:nvSpPr>
        <p:spPr>
          <a:xfrm>
            <a:off x="4788025" y="3737734"/>
            <a:ext cx="72008" cy="72008"/>
          </a:xfrm>
          <a:prstGeom prst="ellipse">
            <a:avLst/>
          </a:prstGeom>
          <a:solidFill>
            <a:srgbClr val="2681A7"/>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tr-TR">
              <a:solidFill>
                <a:schemeClr val="bg1"/>
              </a:solidFill>
            </a:endParaRPr>
          </a:p>
        </p:txBody>
      </p:sp>
      <p:sp>
        <p:nvSpPr>
          <p:cNvPr id="82" name="Oval 61"/>
          <p:cNvSpPr/>
          <p:nvPr/>
        </p:nvSpPr>
        <p:spPr>
          <a:xfrm>
            <a:off x="4880818" y="3737734"/>
            <a:ext cx="72008" cy="72008"/>
          </a:xfrm>
          <a:prstGeom prst="ellipse">
            <a:avLst/>
          </a:prstGeom>
          <a:solidFill>
            <a:srgbClr val="2681A7"/>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tr-TR">
              <a:solidFill>
                <a:schemeClr val="bg1"/>
              </a:solidFill>
            </a:endParaRPr>
          </a:p>
        </p:txBody>
      </p:sp>
      <p:sp>
        <p:nvSpPr>
          <p:cNvPr id="83" name="Oval 63"/>
          <p:cNvSpPr/>
          <p:nvPr/>
        </p:nvSpPr>
        <p:spPr>
          <a:xfrm>
            <a:off x="4788406" y="3562885"/>
            <a:ext cx="72008" cy="72008"/>
          </a:xfrm>
          <a:prstGeom prst="ellipse">
            <a:avLst/>
          </a:prstGeom>
          <a:solidFill>
            <a:srgbClr val="2681A7"/>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tr-TR">
              <a:solidFill>
                <a:schemeClr val="bg1"/>
              </a:solidFill>
            </a:endParaRPr>
          </a:p>
        </p:txBody>
      </p:sp>
      <p:sp>
        <p:nvSpPr>
          <p:cNvPr id="84" name="Oval 64"/>
          <p:cNvSpPr/>
          <p:nvPr/>
        </p:nvSpPr>
        <p:spPr>
          <a:xfrm>
            <a:off x="4881199" y="3562885"/>
            <a:ext cx="72008" cy="72008"/>
          </a:xfrm>
          <a:prstGeom prst="ellipse">
            <a:avLst/>
          </a:prstGeom>
          <a:solidFill>
            <a:srgbClr val="2681A7"/>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tr-TR">
              <a:solidFill>
                <a:schemeClr val="bg1"/>
              </a:solidFill>
            </a:endParaRPr>
          </a:p>
        </p:txBody>
      </p:sp>
      <p:sp>
        <p:nvSpPr>
          <p:cNvPr id="85" name="Oval 65"/>
          <p:cNvSpPr/>
          <p:nvPr/>
        </p:nvSpPr>
        <p:spPr>
          <a:xfrm>
            <a:off x="6804250" y="3939904"/>
            <a:ext cx="72008" cy="72008"/>
          </a:xfrm>
          <a:prstGeom prst="ellipse">
            <a:avLst/>
          </a:prstGeom>
          <a:solidFill>
            <a:srgbClr val="2681A7"/>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tr-TR">
              <a:solidFill>
                <a:schemeClr val="bg1"/>
              </a:solidFill>
            </a:endParaRPr>
          </a:p>
        </p:txBody>
      </p:sp>
      <p:sp>
        <p:nvSpPr>
          <p:cNvPr id="86" name="Oval 66"/>
          <p:cNvSpPr/>
          <p:nvPr/>
        </p:nvSpPr>
        <p:spPr>
          <a:xfrm>
            <a:off x="6897040" y="3939904"/>
            <a:ext cx="72008" cy="72008"/>
          </a:xfrm>
          <a:prstGeom prst="ellipse">
            <a:avLst/>
          </a:prstGeom>
          <a:solidFill>
            <a:srgbClr val="2681A7"/>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tr-TR">
              <a:solidFill>
                <a:schemeClr val="bg1"/>
              </a:solidFill>
            </a:endParaRPr>
          </a:p>
        </p:txBody>
      </p:sp>
      <p:sp>
        <p:nvSpPr>
          <p:cNvPr id="87" name="Oval 67"/>
          <p:cNvSpPr/>
          <p:nvPr/>
        </p:nvSpPr>
        <p:spPr>
          <a:xfrm>
            <a:off x="6804250" y="3848644"/>
            <a:ext cx="72008" cy="72008"/>
          </a:xfrm>
          <a:prstGeom prst="ellipse">
            <a:avLst/>
          </a:prstGeom>
          <a:solidFill>
            <a:srgbClr val="2681A7"/>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tr-TR">
              <a:solidFill>
                <a:schemeClr val="bg1"/>
              </a:solidFill>
            </a:endParaRPr>
          </a:p>
        </p:txBody>
      </p:sp>
      <p:sp>
        <p:nvSpPr>
          <p:cNvPr id="88" name="Oval 68"/>
          <p:cNvSpPr/>
          <p:nvPr/>
        </p:nvSpPr>
        <p:spPr>
          <a:xfrm>
            <a:off x="6897040" y="3848644"/>
            <a:ext cx="72008" cy="72008"/>
          </a:xfrm>
          <a:prstGeom prst="ellipse">
            <a:avLst/>
          </a:prstGeom>
          <a:solidFill>
            <a:srgbClr val="2681A7"/>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tr-TR">
              <a:solidFill>
                <a:schemeClr val="bg1"/>
              </a:solidFill>
            </a:endParaRPr>
          </a:p>
        </p:txBody>
      </p:sp>
      <p:sp>
        <p:nvSpPr>
          <p:cNvPr id="89" name="Oval 69"/>
          <p:cNvSpPr/>
          <p:nvPr/>
        </p:nvSpPr>
        <p:spPr>
          <a:xfrm>
            <a:off x="6423424" y="1851670"/>
            <a:ext cx="72008" cy="72008"/>
          </a:xfrm>
          <a:prstGeom prst="ellipse">
            <a:avLst/>
          </a:prstGeom>
          <a:solidFill>
            <a:srgbClr val="2681A7"/>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tr-TR">
              <a:solidFill>
                <a:schemeClr val="bg1"/>
              </a:solidFill>
            </a:endParaRPr>
          </a:p>
        </p:txBody>
      </p:sp>
      <p:sp>
        <p:nvSpPr>
          <p:cNvPr id="90" name="Oval 70"/>
          <p:cNvSpPr/>
          <p:nvPr/>
        </p:nvSpPr>
        <p:spPr>
          <a:xfrm>
            <a:off x="6516217" y="1851670"/>
            <a:ext cx="72008" cy="72008"/>
          </a:xfrm>
          <a:prstGeom prst="ellipse">
            <a:avLst/>
          </a:prstGeom>
          <a:solidFill>
            <a:srgbClr val="2681A7"/>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tr-TR">
              <a:solidFill>
                <a:schemeClr val="bg1"/>
              </a:solidFill>
            </a:endParaRPr>
          </a:p>
        </p:txBody>
      </p:sp>
      <p:sp>
        <p:nvSpPr>
          <p:cNvPr id="91" name="Oval 71"/>
          <p:cNvSpPr/>
          <p:nvPr/>
        </p:nvSpPr>
        <p:spPr>
          <a:xfrm>
            <a:off x="6423424" y="1760413"/>
            <a:ext cx="72008" cy="72008"/>
          </a:xfrm>
          <a:prstGeom prst="ellipse">
            <a:avLst/>
          </a:prstGeom>
          <a:solidFill>
            <a:srgbClr val="2681A7"/>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tr-TR">
              <a:solidFill>
                <a:schemeClr val="bg1"/>
              </a:solidFill>
            </a:endParaRPr>
          </a:p>
        </p:txBody>
      </p:sp>
      <p:sp>
        <p:nvSpPr>
          <p:cNvPr id="92" name="Oval 72"/>
          <p:cNvSpPr/>
          <p:nvPr/>
        </p:nvSpPr>
        <p:spPr>
          <a:xfrm>
            <a:off x="6516217" y="1760413"/>
            <a:ext cx="72008" cy="72008"/>
          </a:xfrm>
          <a:prstGeom prst="ellipse">
            <a:avLst/>
          </a:prstGeom>
          <a:solidFill>
            <a:srgbClr val="2681A7"/>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tr-TR">
              <a:solidFill>
                <a:schemeClr val="bg1"/>
              </a:solidFill>
            </a:endParaRPr>
          </a:p>
        </p:txBody>
      </p:sp>
      <p:sp>
        <p:nvSpPr>
          <p:cNvPr id="93" name="Oval 73"/>
          <p:cNvSpPr/>
          <p:nvPr/>
        </p:nvSpPr>
        <p:spPr>
          <a:xfrm>
            <a:off x="6234046" y="1847473"/>
            <a:ext cx="72008" cy="72008"/>
          </a:xfrm>
          <a:prstGeom prst="ellipse">
            <a:avLst/>
          </a:prstGeom>
          <a:solidFill>
            <a:srgbClr val="2681A7"/>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tr-TR">
              <a:solidFill>
                <a:schemeClr val="bg1"/>
              </a:solidFill>
            </a:endParaRPr>
          </a:p>
        </p:txBody>
      </p:sp>
      <p:sp>
        <p:nvSpPr>
          <p:cNvPr id="94" name="Oval 74"/>
          <p:cNvSpPr/>
          <p:nvPr/>
        </p:nvSpPr>
        <p:spPr>
          <a:xfrm>
            <a:off x="6326839" y="1847473"/>
            <a:ext cx="72008" cy="72008"/>
          </a:xfrm>
          <a:prstGeom prst="ellipse">
            <a:avLst/>
          </a:prstGeom>
          <a:solidFill>
            <a:srgbClr val="2681A7"/>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tr-TR">
              <a:solidFill>
                <a:schemeClr val="bg1"/>
              </a:solidFill>
            </a:endParaRPr>
          </a:p>
        </p:txBody>
      </p:sp>
      <p:sp>
        <p:nvSpPr>
          <p:cNvPr id="95" name="Oval 75"/>
          <p:cNvSpPr/>
          <p:nvPr/>
        </p:nvSpPr>
        <p:spPr>
          <a:xfrm>
            <a:off x="6234046" y="1756216"/>
            <a:ext cx="72008" cy="72008"/>
          </a:xfrm>
          <a:prstGeom prst="ellipse">
            <a:avLst/>
          </a:prstGeom>
          <a:solidFill>
            <a:srgbClr val="2681A7"/>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tr-TR">
              <a:solidFill>
                <a:schemeClr val="bg1"/>
              </a:solidFill>
            </a:endParaRPr>
          </a:p>
        </p:txBody>
      </p:sp>
      <p:sp>
        <p:nvSpPr>
          <p:cNvPr id="96" name="Oval 76"/>
          <p:cNvSpPr/>
          <p:nvPr/>
        </p:nvSpPr>
        <p:spPr>
          <a:xfrm>
            <a:off x="6326839" y="1756216"/>
            <a:ext cx="72008" cy="72008"/>
          </a:xfrm>
          <a:prstGeom prst="ellipse">
            <a:avLst/>
          </a:prstGeom>
          <a:solidFill>
            <a:srgbClr val="2681A7"/>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tr-TR">
              <a:solidFill>
                <a:schemeClr val="bg1"/>
              </a:solidFill>
            </a:endParaRPr>
          </a:p>
        </p:txBody>
      </p:sp>
      <p:sp>
        <p:nvSpPr>
          <p:cNvPr id="97" name="Oval 77"/>
          <p:cNvSpPr/>
          <p:nvPr/>
        </p:nvSpPr>
        <p:spPr>
          <a:xfrm>
            <a:off x="2246962" y="2355727"/>
            <a:ext cx="72008" cy="72008"/>
          </a:xfrm>
          <a:prstGeom prst="ellipse">
            <a:avLst/>
          </a:prstGeom>
          <a:solidFill>
            <a:srgbClr val="2681A7"/>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tr-TR">
              <a:solidFill>
                <a:schemeClr val="bg1"/>
              </a:solidFill>
            </a:endParaRPr>
          </a:p>
        </p:txBody>
      </p:sp>
      <p:sp>
        <p:nvSpPr>
          <p:cNvPr id="98" name="Oval 78"/>
          <p:cNvSpPr/>
          <p:nvPr/>
        </p:nvSpPr>
        <p:spPr>
          <a:xfrm>
            <a:off x="2339752" y="2355727"/>
            <a:ext cx="72008" cy="72008"/>
          </a:xfrm>
          <a:prstGeom prst="ellipse">
            <a:avLst/>
          </a:prstGeom>
          <a:solidFill>
            <a:srgbClr val="2681A7"/>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tr-TR">
              <a:solidFill>
                <a:schemeClr val="bg1"/>
              </a:solidFill>
            </a:endParaRPr>
          </a:p>
        </p:txBody>
      </p:sp>
      <p:sp>
        <p:nvSpPr>
          <p:cNvPr id="99" name="Oval 79"/>
          <p:cNvSpPr/>
          <p:nvPr/>
        </p:nvSpPr>
        <p:spPr>
          <a:xfrm>
            <a:off x="2246962" y="2264470"/>
            <a:ext cx="72008" cy="72008"/>
          </a:xfrm>
          <a:prstGeom prst="ellipse">
            <a:avLst/>
          </a:prstGeom>
          <a:solidFill>
            <a:srgbClr val="2681A7"/>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tr-TR">
              <a:solidFill>
                <a:schemeClr val="bg1"/>
              </a:solidFill>
            </a:endParaRPr>
          </a:p>
        </p:txBody>
      </p:sp>
      <p:sp>
        <p:nvSpPr>
          <p:cNvPr id="100" name="Oval 80"/>
          <p:cNvSpPr/>
          <p:nvPr/>
        </p:nvSpPr>
        <p:spPr>
          <a:xfrm>
            <a:off x="2339752" y="2264470"/>
            <a:ext cx="72008" cy="72008"/>
          </a:xfrm>
          <a:prstGeom prst="ellipse">
            <a:avLst/>
          </a:prstGeom>
          <a:solidFill>
            <a:srgbClr val="2681A7"/>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tr-TR">
              <a:solidFill>
                <a:schemeClr val="bg1"/>
              </a:solidFill>
            </a:endParaRPr>
          </a:p>
        </p:txBody>
      </p:sp>
      <p:sp>
        <p:nvSpPr>
          <p:cNvPr id="101" name="Oval 81"/>
          <p:cNvSpPr/>
          <p:nvPr/>
        </p:nvSpPr>
        <p:spPr>
          <a:xfrm>
            <a:off x="2246962" y="2170678"/>
            <a:ext cx="72008" cy="72008"/>
          </a:xfrm>
          <a:prstGeom prst="ellipse">
            <a:avLst/>
          </a:prstGeom>
          <a:solidFill>
            <a:srgbClr val="2681A7"/>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tr-TR">
              <a:solidFill>
                <a:schemeClr val="bg1"/>
              </a:solidFill>
            </a:endParaRPr>
          </a:p>
        </p:txBody>
      </p:sp>
      <p:sp>
        <p:nvSpPr>
          <p:cNvPr id="102" name="Oval 82"/>
          <p:cNvSpPr/>
          <p:nvPr/>
        </p:nvSpPr>
        <p:spPr>
          <a:xfrm>
            <a:off x="2339752" y="2170678"/>
            <a:ext cx="72008" cy="72008"/>
          </a:xfrm>
          <a:prstGeom prst="ellipse">
            <a:avLst/>
          </a:prstGeom>
          <a:solidFill>
            <a:srgbClr val="2681A7"/>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tr-TR">
              <a:solidFill>
                <a:schemeClr val="bg1"/>
              </a:solidFill>
            </a:endParaRPr>
          </a:p>
        </p:txBody>
      </p:sp>
      <p:sp>
        <p:nvSpPr>
          <p:cNvPr id="103" name="Oval 83"/>
          <p:cNvSpPr/>
          <p:nvPr/>
        </p:nvSpPr>
        <p:spPr>
          <a:xfrm>
            <a:off x="2246962" y="2079418"/>
            <a:ext cx="72008" cy="72008"/>
          </a:xfrm>
          <a:prstGeom prst="ellipse">
            <a:avLst/>
          </a:prstGeom>
          <a:solidFill>
            <a:srgbClr val="2681A7"/>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tr-TR">
              <a:solidFill>
                <a:schemeClr val="bg1"/>
              </a:solidFill>
            </a:endParaRPr>
          </a:p>
        </p:txBody>
      </p:sp>
      <p:sp>
        <p:nvSpPr>
          <p:cNvPr id="104" name="Oval 84"/>
          <p:cNvSpPr/>
          <p:nvPr/>
        </p:nvSpPr>
        <p:spPr>
          <a:xfrm>
            <a:off x="2339752" y="2079418"/>
            <a:ext cx="72008" cy="72008"/>
          </a:xfrm>
          <a:prstGeom prst="ellipse">
            <a:avLst/>
          </a:prstGeom>
          <a:solidFill>
            <a:srgbClr val="2681A7"/>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tr-TR">
              <a:solidFill>
                <a:schemeClr val="bg1"/>
              </a:solidFill>
            </a:endParaRPr>
          </a:p>
        </p:txBody>
      </p:sp>
      <p:sp>
        <p:nvSpPr>
          <p:cNvPr id="111" name="文本框 110"/>
          <p:cNvSpPr txBox="1"/>
          <p:nvPr/>
        </p:nvSpPr>
        <p:spPr>
          <a:xfrm>
            <a:off x="3653314" y="456435"/>
            <a:ext cx="3216969" cy="523220"/>
          </a:xfrm>
          <a:prstGeom prst="rect">
            <a:avLst/>
          </a:prstGeom>
          <a:noFill/>
        </p:spPr>
        <p:txBody>
          <a:bodyPr wrap="square" rtlCol="0">
            <a:spAutoFit/>
          </a:bodyPr>
          <a:lstStyle/>
          <a:p>
            <a:r>
              <a:rPr kumimoji="1" lang="zh-CN" altLang="en-US" sz="2800" b="1" smtClean="0">
                <a:latin typeface="Microsoft YaHei" charset="0"/>
                <a:ea typeface="Microsoft YaHei" charset="0"/>
                <a:cs typeface="Microsoft YaHei" charset="0"/>
              </a:rPr>
              <a:t>点击输入标题</a:t>
            </a:r>
            <a:endParaRPr kumimoji="1" lang="zh-CN" altLang="en-US" sz="2800" b="1">
              <a:latin typeface="Microsoft YaHei" charset="0"/>
              <a:ea typeface="Microsoft YaHei" charset="0"/>
              <a:cs typeface="Microsoft YaHei" charset="0"/>
            </a:endParaRPr>
          </a:p>
        </p:txBody>
      </p:sp>
    </p:spTree>
    <p:extLst>
      <p:ext uri="{BB962C8B-B14F-4D97-AF65-F5344CB8AC3E}">
        <p14:creationId xmlns:p14="http://schemas.microsoft.com/office/powerpoint/2010/main" val="132743783"/>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fade">
                                      <p:cBhvr>
                                        <p:cTn id="7" dur="500"/>
                                        <p:tgtEl>
                                          <p:spTgt spid="7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fade">
                                      <p:cBhvr>
                                        <p:cTn id="11" dur="400"/>
                                        <p:tgtEl>
                                          <p:spTgt spid="79"/>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80"/>
                                        </p:tgtEl>
                                        <p:attrNameLst>
                                          <p:attrName>style.visibility</p:attrName>
                                        </p:attrNameLst>
                                      </p:cBhvr>
                                      <p:to>
                                        <p:strVal val="visible"/>
                                      </p:to>
                                    </p:set>
                                    <p:animEffect transition="in" filter="fade">
                                      <p:cBhvr>
                                        <p:cTn id="14" dur="400"/>
                                        <p:tgtEl>
                                          <p:spTgt spid="80"/>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81"/>
                                        </p:tgtEl>
                                        <p:attrNameLst>
                                          <p:attrName>style.visibility</p:attrName>
                                        </p:attrNameLst>
                                      </p:cBhvr>
                                      <p:to>
                                        <p:strVal val="visible"/>
                                      </p:to>
                                    </p:set>
                                    <p:animEffect transition="in" filter="fade">
                                      <p:cBhvr>
                                        <p:cTn id="17" dur="400"/>
                                        <p:tgtEl>
                                          <p:spTgt spid="81"/>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2"/>
                                        </p:tgtEl>
                                        <p:attrNameLst>
                                          <p:attrName>style.visibility</p:attrName>
                                        </p:attrNameLst>
                                      </p:cBhvr>
                                      <p:to>
                                        <p:strVal val="visible"/>
                                      </p:to>
                                    </p:set>
                                    <p:animEffect transition="in" filter="fade">
                                      <p:cBhvr>
                                        <p:cTn id="20" dur="400"/>
                                        <p:tgtEl>
                                          <p:spTgt spid="8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3"/>
                                        </p:tgtEl>
                                        <p:attrNameLst>
                                          <p:attrName>style.visibility</p:attrName>
                                        </p:attrNameLst>
                                      </p:cBhvr>
                                      <p:to>
                                        <p:strVal val="visible"/>
                                      </p:to>
                                    </p:set>
                                    <p:animEffect transition="in" filter="fade">
                                      <p:cBhvr>
                                        <p:cTn id="23" dur="400"/>
                                        <p:tgtEl>
                                          <p:spTgt spid="8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84"/>
                                        </p:tgtEl>
                                        <p:attrNameLst>
                                          <p:attrName>style.visibility</p:attrName>
                                        </p:attrNameLst>
                                      </p:cBhvr>
                                      <p:to>
                                        <p:strVal val="visible"/>
                                      </p:to>
                                    </p:set>
                                    <p:animEffect transition="in" filter="fade">
                                      <p:cBhvr>
                                        <p:cTn id="26" dur="400"/>
                                        <p:tgtEl>
                                          <p:spTgt spid="84"/>
                                        </p:tgtEl>
                                      </p:cBhvr>
                                    </p:animEffect>
                                  </p:childTnLst>
                                </p:cTn>
                              </p:par>
                            </p:childTnLst>
                          </p:cTn>
                        </p:par>
                        <p:par>
                          <p:cTn id="27" fill="hold">
                            <p:stCondLst>
                              <p:cond delay="900"/>
                            </p:stCondLst>
                            <p:childTnLst>
                              <p:par>
                                <p:cTn id="28" presetID="10"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Effect transition="in" filter="fade">
                                      <p:cBhvr>
                                        <p:cTn id="30" dur="400"/>
                                        <p:tgtEl>
                                          <p:spTgt spid="8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86"/>
                                        </p:tgtEl>
                                        <p:attrNameLst>
                                          <p:attrName>style.visibility</p:attrName>
                                        </p:attrNameLst>
                                      </p:cBhvr>
                                      <p:to>
                                        <p:strVal val="visible"/>
                                      </p:to>
                                    </p:set>
                                    <p:animEffect transition="in" filter="fade">
                                      <p:cBhvr>
                                        <p:cTn id="33" dur="400"/>
                                        <p:tgtEl>
                                          <p:spTgt spid="86"/>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87"/>
                                        </p:tgtEl>
                                        <p:attrNameLst>
                                          <p:attrName>style.visibility</p:attrName>
                                        </p:attrNameLst>
                                      </p:cBhvr>
                                      <p:to>
                                        <p:strVal val="visible"/>
                                      </p:to>
                                    </p:set>
                                    <p:animEffect transition="in" filter="fade">
                                      <p:cBhvr>
                                        <p:cTn id="36" dur="400"/>
                                        <p:tgtEl>
                                          <p:spTgt spid="8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88"/>
                                        </p:tgtEl>
                                        <p:attrNameLst>
                                          <p:attrName>style.visibility</p:attrName>
                                        </p:attrNameLst>
                                      </p:cBhvr>
                                      <p:to>
                                        <p:strVal val="visible"/>
                                      </p:to>
                                    </p:set>
                                    <p:animEffect transition="in" filter="fade">
                                      <p:cBhvr>
                                        <p:cTn id="39" dur="400"/>
                                        <p:tgtEl>
                                          <p:spTgt spid="88"/>
                                        </p:tgtEl>
                                      </p:cBhvr>
                                    </p:animEffect>
                                  </p:childTnLst>
                                </p:cTn>
                              </p:par>
                            </p:childTnLst>
                          </p:cTn>
                        </p:par>
                        <p:par>
                          <p:cTn id="40" fill="hold">
                            <p:stCondLst>
                              <p:cond delay="1300"/>
                            </p:stCondLst>
                            <p:childTnLst>
                              <p:par>
                                <p:cTn id="41" presetID="10" presetClass="entr" presetSubtype="0" fill="hold" grpId="0" nodeType="afterEffect">
                                  <p:stCondLst>
                                    <p:cond delay="0"/>
                                  </p:stCondLst>
                                  <p:childTnLst>
                                    <p:set>
                                      <p:cBhvr>
                                        <p:cTn id="42" dur="1" fill="hold">
                                          <p:stCondLst>
                                            <p:cond delay="0"/>
                                          </p:stCondLst>
                                        </p:cTn>
                                        <p:tgtEl>
                                          <p:spTgt spid="89"/>
                                        </p:tgtEl>
                                        <p:attrNameLst>
                                          <p:attrName>style.visibility</p:attrName>
                                        </p:attrNameLst>
                                      </p:cBhvr>
                                      <p:to>
                                        <p:strVal val="visible"/>
                                      </p:to>
                                    </p:set>
                                    <p:animEffect transition="in" filter="fade">
                                      <p:cBhvr>
                                        <p:cTn id="43" dur="400"/>
                                        <p:tgtEl>
                                          <p:spTgt spid="8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90"/>
                                        </p:tgtEl>
                                        <p:attrNameLst>
                                          <p:attrName>style.visibility</p:attrName>
                                        </p:attrNameLst>
                                      </p:cBhvr>
                                      <p:to>
                                        <p:strVal val="visible"/>
                                      </p:to>
                                    </p:set>
                                    <p:animEffect transition="in" filter="fade">
                                      <p:cBhvr>
                                        <p:cTn id="46" dur="400"/>
                                        <p:tgtEl>
                                          <p:spTgt spid="90"/>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91"/>
                                        </p:tgtEl>
                                        <p:attrNameLst>
                                          <p:attrName>style.visibility</p:attrName>
                                        </p:attrNameLst>
                                      </p:cBhvr>
                                      <p:to>
                                        <p:strVal val="visible"/>
                                      </p:to>
                                    </p:set>
                                    <p:animEffect transition="in" filter="fade">
                                      <p:cBhvr>
                                        <p:cTn id="49" dur="400"/>
                                        <p:tgtEl>
                                          <p:spTgt spid="91"/>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92"/>
                                        </p:tgtEl>
                                        <p:attrNameLst>
                                          <p:attrName>style.visibility</p:attrName>
                                        </p:attrNameLst>
                                      </p:cBhvr>
                                      <p:to>
                                        <p:strVal val="visible"/>
                                      </p:to>
                                    </p:set>
                                    <p:animEffect transition="in" filter="fade">
                                      <p:cBhvr>
                                        <p:cTn id="52" dur="400"/>
                                        <p:tgtEl>
                                          <p:spTgt spid="92"/>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fade">
                                      <p:cBhvr>
                                        <p:cTn id="55" dur="400"/>
                                        <p:tgtEl>
                                          <p:spTgt spid="93"/>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94"/>
                                        </p:tgtEl>
                                        <p:attrNameLst>
                                          <p:attrName>style.visibility</p:attrName>
                                        </p:attrNameLst>
                                      </p:cBhvr>
                                      <p:to>
                                        <p:strVal val="visible"/>
                                      </p:to>
                                    </p:set>
                                    <p:animEffect transition="in" filter="fade">
                                      <p:cBhvr>
                                        <p:cTn id="58" dur="400"/>
                                        <p:tgtEl>
                                          <p:spTgt spid="94"/>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fade">
                                      <p:cBhvr>
                                        <p:cTn id="61" dur="400"/>
                                        <p:tgtEl>
                                          <p:spTgt spid="95"/>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96"/>
                                        </p:tgtEl>
                                        <p:attrNameLst>
                                          <p:attrName>style.visibility</p:attrName>
                                        </p:attrNameLst>
                                      </p:cBhvr>
                                      <p:to>
                                        <p:strVal val="visible"/>
                                      </p:to>
                                    </p:set>
                                    <p:animEffect transition="in" filter="fade">
                                      <p:cBhvr>
                                        <p:cTn id="64" dur="400"/>
                                        <p:tgtEl>
                                          <p:spTgt spid="96"/>
                                        </p:tgtEl>
                                      </p:cBhvr>
                                    </p:animEffect>
                                  </p:childTnLst>
                                </p:cTn>
                              </p:par>
                            </p:childTnLst>
                          </p:cTn>
                        </p:par>
                        <p:par>
                          <p:cTn id="65" fill="hold">
                            <p:stCondLst>
                              <p:cond delay="1700"/>
                            </p:stCondLst>
                            <p:childTnLst>
                              <p:par>
                                <p:cTn id="66" presetID="10" presetClass="entr" presetSubtype="0" fill="hold" grpId="0" nodeType="afterEffect">
                                  <p:stCondLst>
                                    <p:cond delay="0"/>
                                  </p:stCondLst>
                                  <p:childTnLst>
                                    <p:set>
                                      <p:cBhvr>
                                        <p:cTn id="67" dur="1" fill="hold">
                                          <p:stCondLst>
                                            <p:cond delay="0"/>
                                          </p:stCondLst>
                                        </p:cTn>
                                        <p:tgtEl>
                                          <p:spTgt spid="98"/>
                                        </p:tgtEl>
                                        <p:attrNameLst>
                                          <p:attrName>style.visibility</p:attrName>
                                        </p:attrNameLst>
                                      </p:cBhvr>
                                      <p:to>
                                        <p:strVal val="visible"/>
                                      </p:to>
                                    </p:set>
                                    <p:animEffect transition="in" filter="fade">
                                      <p:cBhvr>
                                        <p:cTn id="68" dur="400"/>
                                        <p:tgtEl>
                                          <p:spTgt spid="98"/>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97"/>
                                        </p:tgtEl>
                                        <p:attrNameLst>
                                          <p:attrName>style.visibility</p:attrName>
                                        </p:attrNameLst>
                                      </p:cBhvr>
                                      <p:to>
                                        <p:strVal val="visible"/>
                                      </p:to>
                                    </p:set>
                                    <p:animEffect transition="in" filter="fade">
                                      <p:cBhvr>
                                        <p:cTn id="71" dur="400"/>
                                        <p:tgtEl>
                                          <p:spTgt spid="97"/>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fade">
                                      <p:cBhvr>
                                        <p:cTn id="74" dur="400"/>
                                        <p:tgtEl>
                                          <p:spTgt spid="99"/>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100"/>
                                        </p:tgtEl>
                                        <p:attrNameLst>
                                          <p:attrName>style.visibility</p:attrName>
                                        </p:attrNameLst>
                                      </p:cBhvr>
                                      <p:to>
                                        <p:strVal val="visible"/>
                                      </p:to>
                                    </p:set>
                                    <p:animEffect transition="in" filter="fade">
                                      <p:cBhvr>
                                        <p:cTn id="77" dur="400"/>
                                        <p:tgtEl>
                                          <p:spTgt spid="100"/>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102"/>
                                        </p:tgtEl>
                                        <p:attrNameLst>
                                          <p:attrName>style.visibility</p:attrName>
                                        </p:attrNameLst>
                                      </p:cBhvr>
                                      <p:to>
                                        <p:strVal val="visible"/>
                                      </p:to>
                                    </p:set>
                                    <p:animEffect transition="in" filter="fade">
                                      <p:cBhvr>
                                        <p:cTn id="80" dur="400"/>
                                        <p:tgtEl>
                                          <p:spTgt spid="102"/>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101"/>
                                        </p:tgtEl>
                                        <p:attrNameLst>
                                          <p:attrName>style.visibility</p:attrName>
                                        </p:attrNameLst>
                                      </p:cBhvr>
                                      <p:to>
                                        <p:strVal val="visible"/>
                                      </p:to>
                                    </p:set>
                                    <p:animEffect transition="in" filter="fade">
                                      <p:cBhvr>
                                        <p:cTn id="83" dur="400"/>
                                        <p:tgtEl>
                                          <p:spTgt spid="101"/>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03"/>
                                        </p:tgtEl>
                                        <p:attrNameLst>
                                          <p:attrName>style.visibility</p:attrName>
                                        </p:attrNameLst>
                                      </p:cBhvr>
                                      <p:to>
                                        <p:strVal val="visible"/>
                                      </p:to>
                                    </p:set>
                                    <p:animEffect transition="in" filter="fade">
                                      <p:cBhvr>
                                        <p:cTn id="86" dur="400"/>
                                        <p:tgtEl>
                                          <p:spTgt spid="103"/>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104"/>
                                        </p:tgtEl>
                                        <p:attrNameLst>
                                          <p:attrName>style.visibility</p:attrName>
                                        </p:attrNameLst>
                                      </p:cBhvr>
                                      <p:to>
                                        <p:strVal val="visible"/>
                                      </p:to>
                                    </p:set>
                                    <p:animEffect transition="in" filter="fade">
                                      <p:cBhvr>
                                        <p:cTn id="89" dur="4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6"/>
          <p:cNvSpPr>
            <a:spLocks noChangeArrowheads="1"/>
          </p:cNvSpPr>
          <p:nvPr/>
        </p:nvSpPr>
        <p:spPr bwMode="auto">
          <a:xfrm>
            <a:off x="1028701" y="2570957"/>
            <a:ext cx="719138" cy="468312"/>
          </a:xfrm>
          <a:prstGeom prst="rect">
            <a:avLst/>
          </a:prstGeom>
          <a:solidFill>
            <a:schemeClr val="tx1"/>
          </a:solidFill>
          <a:ln>
            <a:solidFill>
              <a:schemeClr val="tx1"/>
            </a:solidFill>
          </a:ln>
          <a:extLst/>
        </p:spPr>
        <p:txBody>
          <a:bodyPr/>
          <a:lstStyle>
            <a:lvl1pPr eaLnBrk="0" hangingPunct="0">
              <a:defRPr>
                <a:solidFill>
                  <a:schemeClr val="tx1"/>
                </a:solidFill>
                <a:latin typeface="Arial" charset="0"/>
                <a:ea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eaLnBrk="1" hangingPunct="1"/>
            <a:endParaRPr lang="zh-CN" altLang="en-US"/>
          </a:p>
        </p:txBody>
      </p:sp>
      <p:sp>
        <p:nvSpPr>
          <p:cNvPr id="49" name="Rectangle 7"/>
          <p:cNvSpPr>
            <a:spLocks noChangeArrowheads="1"/>
          </p:cNvSpPr>
          <p:nvPr/>
        </p:nvSpPr>
        <p:spPr bwMode="auto">
          <a:xfrm>
            <a:off x="1706564" y="2137570"/>
            <a:ext cx="719137" cy="466725"/>
          </a:xfrm>
          <a:prstGeom prst="rect">
            <a:avLst/>
          </a:prstGeom>
          <a:solidFill>
            <a:schemeClr val="tx1"/>
          </a:solidFill>
          <a:ln>
            <a:solidFill>
              <a:schemeClr val="tx1"/>
            </a:solidFill>
          </a:ln>
          <a:extLst/>
        </p:spPr>
        <p:txBody>
          <a:bodyPr/>
          <a:lstStyle>
            <a:lvl1pPr eaLnBrk="0" hangingPunct="0">
              <a:defRPr>
                <a:solidFill>
                  <a:schemeClr val="tx1"/>
                </a:solidFill>
                <a:latin typeface="Arial" charset="0"/>
                <a:ea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eaLnBrk="1" hangingPunct="1"/>
            <a:endParaRPr lang="zh-CN" altLang="en-US"/>
          </a:p>
        </p:txBody>
      </p:sp>
      <p:sp>
        <p:nvSpPr>
          <p:cNvPr id="50" name="Rectangle 8"/>
          <p:cNvSpPr>
            <a:spLocks noChangeArrowheads="1"/>
          </p:cNvSpPr>
          <p:nvPr/>
        </p:nvSpPr>
        <p:spPr bwMode="auto">
          <a:xfrm>
            <a:off x="2928939" y="2570957"/>
            <a:ext cx="719137" cy="468312"/>
          </a:xfrm>
          <a:prstGeom prst="rect">
            <a:avLst/>
          </a:prstGeom>
          <a:solidFill>
            <a:schemeClr val="tx1"/>
          </a:solidFill>
          <a:ln>
            <a:solidFill>
              <a:schemeClr val="tx1"/>
            </a:solidFill>
          </a:ln>
          <a:extLst/>
        </p:spPr>
        <p:txBody>
          <a:bodyPr/>
          <a:lstStyle>
            <a:lvl1pPr eaLnBrk="0" hangingPunct="0">
              <a:defRPr>
                <a:solidFill>
                  <a:schemeClr val="tx1"/>
                </a:solidFill>
                <a:latin typeface="Arial" charset="0"/>
                <a:ea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eaLnBrk="1" hangingPunct="1"/>
            <a:endParaRPr lang="zh-CN" altLang="en-US"/>
          </a:p>
        </p:txBody>
      </p:sp>
      <p:sp>
        <p:nvSpPr>
          <p:cNvPr id="51" name="Rectangle 9"/>
          <p:cNvSpPr>
            <a:spLocks noChangeArrowheads="1"/>
          </p:cNvSpPr>
          <p:nvPr/>
        </p:nvSpPr>
        <p:spPr bwMode="auto">
          <a:xfrm>
            <a:off x="3608389" y="2137570"/>
            <a:ext cx="719137" cy="466725"/>
          </a:xfrm>
          <a:prstGeom prst="rect">
            <a:avLst/>
          </a:prstGeom>
          <a:solidFill>
            <a:schemeClr val="tx1"/>
          </a:solidFill>
          <a:ln>
            <a:solidFill>
              <a:schemeClr val="tx1"/>
            </a:solidFill>
          </a:ln>
          <a:extLst/>
        </p:spPr>
        <p:txBody>
          <a:bodyPr/>
          <a:lstStyle>
            <a:lvl1pPr eaLnBrk="0" hangingPunct="0">
              <a:defRPr>
                <a:solidFill>
                  <a:schemeClr val="tx1"/>
                </a:solidFill>
                <a:latin typeface="Arial" charset="0"/>
                <a:ea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eaLnBrk="1" hangingPunct="1"/>
            <a:endParaRPr lang="zh-CN" altLang="en-US"/>
          </a:p>
        </p:txBody>
      </p:sp>
      <p:sp>
        <p:nvSpPr>
          <p:cNvPr id="52" name="Rectangle 10"/>
          <p:cNvSpPr>
            <a:spLocks noChangeArrowheads="1"/>
          </p:cNvSpPr>
          <p:nvPr/>
        </p:nvSpPr>
        <p:spPr bwMode="auto">
          <a:xfrm>
            <a:off x="4832350" y="2570957"/>
            <a:ext cx="719138" cy="468312"/>
          </a:xfrm>
          <a:prstGeom prst="rect">
            <a:avLst/>
          </a:prstGeom>
          <a:solidFill>
            <a:schemeClr val="tx1"/>
          </a:solidFill>
          <a:ln>
            <a:noFill/>
          </a:ln>
          <a:extLst/>
        </p:spPr>
        <p:txBody>
          <a:bodyPr/>
          <a:lstStyle>
            <a:lvl1pPr eaLnBrk="0" hangingPunct="0">
              <a:defRPr>
                <a:solidFill>
                  <a:schemeClr val="tx1"/>
                </a:solidFill>
                <a:latin typeface="Arial" charset="0"/>
                <a:ea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eaLnBrk="1" hangingPunct="1"/>
            <a:endParaRPr lang="zh-CN" altLang="en-US"/>
          </a:p>
        </p:txBody>
      </p:sp>
      <p:sp>
        <p:nvSpPr>
          <p:cNvPr id="53" name="Rectangle 11"/>
          <p:cNvSpPr>
            <a:spLocks noChangeArrowheads="1"/>
          </p:cNvSpPr>
          <p:nvPr/>
        </p:nvSpPr>
        <p:spPr bwMode="auto">
          <a:xfrm>
            <a:off x="5510214" y="2137570"/>
            <a:ext cx="719137" cy="466725"/>
          </a:xfrm>
          <a:prstGeom prst="rect">
            <a:avLst/>
          </a:prstGeom>
          <a:solidFill>
            <a:schemeClr val="tx1"/>
          </a:solidFill>
          <a:ln>
            <a:noFill/>
          </a:ln>
          <a:extLst/>
        </p:spPr>
        <p:txBody>
          <a:bodyPr/>
          <a:lstStyle>
            <a:lvl1pPr eaLnBrk="0" hangingPunct="0">
              <a:defRPr>
                <a:solidFill>
                  <a:schemeClr val="tx1"/>
                </a:solidFill>
                <a:latin typeface="Arial" charset="0"/>
                <a:ea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eaLnBrk="1" hangingPunct="1"/>
            <a:endParaRPr lang="zh-CN" altLang="en-US"/>
          </a:p>
        </p:txBody>
      </p:sp>
      <p:sp>
        <p:nvSpPr>
          <p:cNvPr id="54" name="Rectangle 12"/>
          <p:cNvSpPr>
            <a:spLocks noChangeArrowheads="1"/>
          </p:cNvSpPr>
          <p:nvPr/>
        </p:nvSpPr>
        <p:spPr bwMode="auto">
          <a:xfrm>
            <a:off x="6700839" y="2570957"/>
            <a:ext cx="719137" cy="468312"/>
          </a:xfrm>
          <a:prstGeom prst="rect">
            <a:avLst/>
          </a:prstGeom>
          <a:solidFill>
            <a:schemeClr val="tx1"/>
          </a:solidFill>
          <a:ln>
            <a:noFill/>
          </a:ln>
          <a:extLst/>
        </p:spPr>
        <p:txBody>
          <a:bodyPr/>
          <a:lstStyle>
            <a:lvl1pPr eaLnBrk="0" hangingPunct="0">
              <a:defRPr>
                <a:solidFill>
                  <a:schemeClr val="tx1"/>
                </a:solidFill>
                <a:latin typeface="Arial" charset="0"/>
                <a:ea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eaLnBrk="1" hangingPunct="1"/>
            <a:endParaRPr lang="zh-CN" altLang="en-US"/>
          </a:p>
        </p:txBody>
      </p:sp>
      <p:sp>
        <p:nvSpPr>
          <p:cNvPr id="55" name="Rectangle 13"/>
          <p:cNvSpPr>
            <a:spLocks noChangeArrowheads="1"/>
          </p:cNvSpPr>
          <p:nvPr/>
        </p:nvSpPr>
        <p:spPr bwMode="auto">
          <a:xfrm>
            <a:off x="7380289" y="2137570"/>
            <a:ext cx="719137" cy="466725"/>
          </a:xfrm>
          <a:prstGeom prst="rect">
            <a:avLst/>
          </a:prstGeom>
          <a:solidFill>
            <a:schemeClr val="tx1"/>
          </a:solidFill>
          <a:ln>
            <a:noFill/>
          </a:ln>
          <a:extLst/>
        </p:spPr>
        <p:txBody>
          <a:bodyPr/>
          <a:lstStyle>
            <a:lvl1pPr eaLnBrk="0" hangingPunct="0">
              <a:defRPr>
                <a:solidFill>
                  <a:schemeClr val="tx1"/>
                </a:solidFill>
                <a:latin typeface="Arial" charset="0"/>
                <a:ea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eaLnBrk="1" hangingPunct="1"/>
            <a:endParaRPr lang="zh-CN" altLang="en-US"/>
          </a:p>
        </p:txBody>
      </p:sp>
      <p:sp>
        <p:nvSpPr>
          <p:cNvPr id="56" name="Freeform 14"/>
          <p:cNvSpPr>
            <a:spLocks/>
          </p:cNvSpPr>
          <p:nvPr/>
        </p:nvSpPr>
        <p:spPr bwMode="auto">
          <a:xfrm>
            <a:off x="1" y="2355057"/>
            <a:ext cx="8788400" cy="514350"/>
          </a:xfrm>
          <a:custGeom>
            <a:avLst/>
            <a:gdLst>
              <a:gd name="T0" fmla="*/ 8759825 w 5536"/>
              <a:gd name="T1" fmla="*/ 311150 h 324"/>
              <a:gd name="T2" fmla="*/ 8759825 w 5536"/>
              <a:gd name="T3" fmla="*/ 203200 h 324"/>
              <a:gd name="T4" fmla="*/ 8585200 w 5536"/>
              <a:gd name="T5" fmla="*/ 28575 h 324"/>
              <a:gd name="T6" fmla="*/ 8531225 w 5536"/>
              <a:gd name="T7" fmla="*/ 50800 h 324"/>
              <a:gd name="T8" fmla="*/ 8531225 w 5536"/>
              <a:gd name="T9" fmla="*/ 130175 h 324"/>
              <a:gd name="T10" fmla="*/ 8455025 w 5536"/>
              <a:gd name="T11" fmla="*/ 206375 h 324"/>
              <a:gd name="T12" fmla="*/ 0 w 5536"/>
              <a:gd name="T13" fmla="*/ 206375 h 324"/>
              <a:gd name="T14" fmla="*/ 1588 w 5536"/>
              <a:gd name="T15" fmla="*/ 306388 h 324"/>
              <a:gd name="T16" fmla="*/ 8455025 w 5536"/>
              <a:gd name="T17" fmla="*/ 307975 h 324"/>
              <a:gd name="T18" fmla="*/ 8531225 w 5536"/>
              <a:gd name="T19" fmla="*/ 384175 h 324"/>
              <a:gd name="T20" fmla="*/ 8531225 w 5536"/>
              <a:gd name="T21" fmla="*/ 463550 h 324"/>
              <a:gd name="T22" fmla="*/ 8585200 w 5536"/>
              <a:gd name="T23" fmla="*/ 485775 h 324"/>
              <a:gd name="T24" fmla="*/ 8759825 w 5536"/>
              <a:gd name="T25" fmla="*/ 311150 h 3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536" h="324">
                <a:moveTo>
                  <a:pt x="5518" y="196"/>
                </a:moveTo>
                <a:cubicBezTo>
                  <a:pt x="5536" y="176"/>
                  <a:pt x="5536" y="146"/>
                  <a:pt x="5518" y="128"/>
                </a:cubicBezTo>
                <a:cubicBezTo>
                  <a:pt x="5408" y="18"/>
                  <a:pt x="5408" y="18"/>
                  <a:pt x="5408" y="18"/>
                </a:cubicBezTo>
                <a:cubicBezTo>
                  <a:pt x="5390" y="0"/>
                  <a:pt x="5374" y="6"/>
                  <a:pt x="5374" y="32"/>
                </a:cubicBezTo>
                <a:cubicBezTo>
                  <a:pt x="5374" y="82"/>
                  <a:pt x="5374" y="82"/>
                  <a:pt x="5374" y="82"/>
                </a:cubicBezTo>
                <a:cubicBezTo>
                  <a:pt x="5374" y="108"/>
                  <a:pt x="5352" y="130"/>
                  <a:pt x="5326" y="130"/>
                </a:cubicBezTo>
                <a:cubicBezTo>
                  <a:pt x="1096" y="130"/>
                  <a:pt x="0" y="130"/>
                  <a:pt x="0" y="130"/>
                </a:cubicBezTo>
                <a:cubicBezTo>
                  <a:pt x="1" y="149"/>
                  <a:pt x="0" y="167"/>
                  <a:pt x="1" y="193"/>
                </a:cubicBezTo>
                <a:cubicBezTo>
                  <a:pt x="4231" y="193"/>
                  <a:pt x="5326" y="194"/>
                  <a:pt x="5326" y="194"/>
                </a:cubicBezTo>
                <a:cubicBezTo>
                  <a:pt x="5352" y="194"/>
                  <a:pt x="5374" y="214"/>
                  <a:pt x="5374" y="242"/>
                </a:cubicBezTo>
                <a:cubicBezTo>
                  <a:pt x="5374" y="292"/>
                  <a:pt x="5374" y="292"/>
                  <a:pt x="5374" y="292"/>
                </a:cubicBezTo>
                <a:cubicBezTo>
                  <a:pt x="5374" y="318"/>
                  <a:pt x="5390" y="324"/>
                  <a:pt x="5408" y="306"/>
                </a:cubicBezTo>
                <a:lnTo>
                  <a:pt x="5518" y="196"/>
                </a:lnTo>
                <a:close/>
              </a:path>
            </a:pathLst>
          </a:custGeom>
          <a:solidFill>
            <a:schemeClr val="tx1"/>
          </a:solidFill>
          <a:ln>
            <a:solidFill>
              <a:schemeClr val="tx1"/>
            </a:solidFill>
          </a:ln>
          <a:extLst/>
        </p:spPr>
        <p:txBody>
          <a:bodyPr/>
          <a:lstStyle/>
          <a:p>
            <a:endParaRPr lang="zh-CN" altLang="en-US"/>
          </a:p>
        </p:txBody>
      </p:sp>
      <p:sp>
        <p:nvSpPr>
          <p:cNvPr id="57" name="Freeform 15"/>
          <p:cNvSpPr>
            <a:spLocks/>
          </p:cNvSpPr>
          <p:nvPr/>
        </p:nvSpPr>
        <p:spPr bwMode="auto">
          <a:xfrm>
            <a:off x="1028701" y="2137570"/>
            <a:ext cx="1397000" cy="901700"/>
          </a:xfrm>
          <a:custGeom>
            <a:avLst/>
            <a:gdLst>
              <a:gd name="T0" fmla="*/ 1397000 w 1037"/>
              <a:gd name="T1" fmla="*/ 0 h 671"/>
              <a:gd name="T2" fmla="*/ 677619 w 1037"/>
              <a:gd name="T3" fmla="*/ 0 h 671"/>
              <a:gd name="T4" fmla="*/ 0 w 1037"/>
              <a:gd name="T5" fmla="*/ 901700 h 671"/>
              <a:gd name="T6" fmla="*/ 719381 w 1037"/>
              <a:gd name="T7" fmla="*/ 901700 h 671"/>
              <a:gd name="T8" fmla="*/ 1397000 w 1037"/>
              <a:gd name="T9" fmla="*/ 0 h 6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37" h="671">
                <a:moveTo>
                  <a:pt x="1037" y="0"/>
                </a:moveTo>
                <a:lnTo>
                  <a:pt x="503" y="0"/>
                </a:lnTo>
                <a:lnTo>
                  <a:pt x="0" y="671"/>
                </a:lnTo>
                <a:lnTo>
                  <a:pt x="534" y="671"/>
                </a:lnTo>
                <a:lnTo>
                  <a:pt x="1037" y="0"/>
                </a:lnTo>
                <a:close/>
              </a:path>
            </a:pathLst>
          </a:custGeom>
          <a:solidFill>
            <a:schemeClr val="tx1"/>
          </a:solidFill>
          <a:ln>
            <a:solidFill>
              <a:schemeClr val="tx1"/>
            </a:solidFill>
          </a:ln>
          <a:extLst/>
        </p:spPr>
        <p:txBody>
          <a:bodyPr/>
          <a:lstStyle/>
          <a:p>
            <a:endParaRPr lang="zh-CN" altLang="en-US"/>
          </a:p>
        </p:txBody>
      </p:sp>
      <p:sp>
        <p:nvSpPr>
          <p:cNvPr id="58" name="Freeform 16"/>
          <p:cNvSpPr>
            <a:spLocks/>
          </p:cNvSpPr>
          <p:nvPr/>
        </p:nvSpPr>
        <p:spPr bwMode="auto">
          <a:xfrm>
            <a:off x="2928939" y="2137570"/>
            <a:ext cx="1398587" cy="901700"/>
          </a:xfrm>
          <a:custGeom>
            <a:avLst/>
            <a:gdLst>
              <a:gd name="T0" fmla="*/ 1398587 w 1039"/>
              <a:gd name="T1" fmla="*/ 0 h 671"/>
              <a:gd name="T2" fmla="*/ 679775 w 1039"/>
              <a:gd name="T3" fmla="*/ 0 h 671"/>
              <a:gd name="T4" fmla="*/ 0 w 1039"/>
              <a:gd name="T5" fmla="*/ 901700 h 671"/>
              <a:gd name="T6" fmla="*/ 718812 w 1039"/>
              <a:gd name="T7" fmla="*/ 901700 h 671"/>
              <a:gd name="T8" fmla="*/ 1398587 w 1039"/>
              <a:gd name="T9" fmla="*/ 0 h 6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39" h="671">
                <a:moveTo>
                  <a:pt x="1039" y="0"/>
                </a:moveTo>
                <a:lnTo>
                  <a:pt x="505" y="0"/>
                </a:lnTo>
                <a:lnTo>
                  <a:pt x="0" y="671"/>
                </a:lnTo>
                <a:lnTo>
                  <a:pt x="534" y="671"/>
                </a:lnTo>
                <a:lnTo>
                  <a:pt x="1039" y="0"/>
                </a:lnTo>
                <a:close/>
              </a:path>
            </a:pathLst>
          </a:custGeom>
          <a:solidFill>
            <a:schemeClr val="tx1"/>
          </a:solidFill>
          <a:ln>
            <a:solidFill>
              <a:schemeClr val="tx1"/>
            </a:solidFill>
          </a:ln>
          <a:extLst/>
        </p:spPr>
        <p:txBody>
          <a:bodyPr/>
          <a:lstStyle/>
          <a:p>
            <a:endParaRPr lang="zh-CN" altLang="en-US"/>
          </a:p>
        </p:txBody>
      </p:sp>
      <p:sp>
        <p:nvSpPr>
          <p:cNvPr id="59" name="Freeform 17"/>
          <p:cNvSpPr>
            <a:spLocks/>
          </p:cNvSpPr>
          <p:nvPr/>
        </p:nvSpPr>
        <p:spPr bwMode="auto">
          <a:xfrm>
            <a:off x="4832350" y="2137570"/>
            <a:ext cx="1397000" cy="901700"/>
          </a:xfrm>
          <a:custGeom>
            <a:avLst/>
            <a:gdLst>
              <a:gd name="T0" fmla="*/ 1397000 w 1037"/>
              <a:gd name="T1" fmla="*/ 0 h 671"/>
              <a:gd name="T2" fmla="*/ 677619 w 1037"/>
              <a:gd name="T3" fmla="*/ 0 h 671"/>
              <a:gd name="T4" fmla="*/ 0 w 1037"/>
              <a:gd name="T5" fmla="*/ 901700 h 671"/>
              <a:gd name="T6" fmla="*/ 719381 w 1037"/>
              <a:gd name="T7" fmla="*/ 901700 h 671"/>
              <a:gd name="T8" fmla="*/ 1397000 w 1037"/>
              <a:gd name="T9" fmla="*/ 0 h 6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37" h="671">
                <a:moveTo>
                  <a:pt x="1037" y="0"/>
                </a:moveTo>
                <a:lnTo>
                  <a:pt x="503" y="0"/>
                </a:lnTo>
                <a:lnTo>
                  <a:pt x="0" y="671"/>
                </a:lnTo>
                <a:lnTo>
                  <a:pt x="534" y="671"/>
                </a:lnTo>
                <a:lnTo>
                  <a:pt x="1037" y="0"/>
                </a:lnTo>
                <a:close/>
              </a:path>
            </a:pathLst>
          </a:custGeom>
          <a:solidFill>
            <a:schemeClr val="tx1"/>
          </a:solidFill>
          <a:ln>
            <a:solidFill>
              <a:schemeClr val="tx1"/>
            </a:solidFill>
          </a:ln>
          <a:extLst/>
        </p:spPr>
        <p:txBody>
          <a:bodyPr/>
          <a:lstStyle/>
          <a:p>
            <a:endParaRPr lang="zh-CN" altLang="en-US"/>
          </a:p>
        </p:txBody>
      </p:sp>
      <p:sp>
        <p:nvSpPr>
          <p:cNvPr id="60" name="Freeform 18"/>
          <p:cNvSpPr>
            <a:spLocks/>
          </p:cNvSpPr>
          <p:nvPr/>
        </p:nvSpPr>
        <p:spPr bwMode="auto">
          <a:xfrm>
            <a:off x="6700839" y="2137570"/>
            <a:ext cx="1398587" cy="901700"/>
          </a:xfrm>
          <a:custGeom>
            <a:avLst/>
            <a:gdLst>
              <a:gd name="T0" fmla="*/ 1398587 w 1039"/>
              <a:gd name="T1" fmla="*/ 0 h 671"/>
              <a:gd name="T2" fmla="*/ 679775 w 1039"/>
              <a:gd name="T3" fmla="*/ 0 h 671"/>
              <a:gd name="T4" fmla="*/ 0 w 1039"/>
              <a:gd name="T5" fmla="*/ 901700 h 671"/>
              <a:gd name="T6" fmla="*/ 718812 w 1039"/>
              <a:gd name="T7" fmla="*/ 901700 h 671"/>
              <a:gd name="T8" fmla="*/ 1398587 w 1039"/>
              <a:gd name="T9" fmla="*/ 0 h 6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39" h="671">
                <a:moveTo>
                  <a:pt x="1039" y="0"/>
                </a:moveTo>
                <a:lnTo>
                  <a:pt x="505" y="0"/>
                </a:lnTo>
                <a:lnTo>
                  <a:pt x="0" y="671"/>
                </a:lnTo>
                <a:lnTo>
                  <a:pt x="534" y="671"/>
                </a:lnTo>
                <a:lnTo>
                  <a:pt x="1039" y="0"/>
                </a:lnTo>
                <a:close/>
              </a:path>
            </a:pathLst>
          </a:custGeom>
          <a:solidFill>
            <a:schemeClr val="tx1"/>
          </a:solidFill>
          <a:ln>
            <a:solidFill>
              <a:schemeClr val="tx1"/>
            </a:solidFill>
          </a:ln>
          <a:extLst/>
        </p:spPr>
        <p:txBody>
          <a:bodyPr/>
          <a:lstStyle/>
          <a:p>
            <a:endParaRPr lang="zh-CN" altLang="en-US"/>
          </a:p>
        </p:txBody>
      </p:sp>
      <p:grpSp>
        <p:nvGrpSpPr>
          <p:cNvPr id="61" name="Group 19"/>
          <p:cNvGrpSpPr>
            <a:grpSpLocks/>
          </p:cNvGrpSpPr>
          <p:nvPr/>
        </p:nvGrpSpPr>
        <p:grpSpPr bwMode="auto">
          <a:xfrm>
            <a:off x="7286625" y="2491583"/>
            <a:ext cx="241300" cy="217487"/>
            <a:chOff x="0" y="0"/>
            <a:chExt cx="152" cy="137"/>
          </a:xfrm>
          <a:solidFill>
            <a:schemeClr val="accent2"/>
          </a:solidFill>
        </p:grpSpPr>
        <p:sp>
          <p:nvSpPr>
            <p:cNvPr id="62" name="Freeform 20"/>
            <p:cNvSpPr>
              <a:spLocks noEditPoints="1"/>
            </p:cNvSpPr>
            <p:nvPr/>
          </p:nvSpPr>
          <p:spPr bwMode="auto">
            <a:xfrm>
              <a:off x="0" y="0"/>
              <a:ext cx="109" cy="137"/>
            </a:xfrm>
            <a:custGeom>
              <a:avLst/>
              <a:gdLst>
                <a:gd name="T0" fmla="*/ 105 w 55"/>
                <a:gd name="T1" fmla="*/ 0 h 68"/>
                <a:gd name="T2" fmla="*/ 6 w 55"/>
                <a:gd name="T3" fmla="*/ 0 h 68"/>
                <a:gd name="T4" fmla="*/ 0 w 55"/>
                <a:gd name="T5" fmla="*/ 6 h 68"/>
                <a:gd name="T6" fmla="*/ 0 w 55"/>
                <a:gd name="T7" fmla="*/ 133 h 68"/>
                <a:gd name="T8" fmla="*/ 6 w 55"/>
                <a:gd name="T9" fmla="*/ 137 h 68"/>
                <a:gd name="T10" fmla="*/ 105 w 55"/>
                <a:gd name="T11" fmla="*/ 137 h 68"/>
                <a:gd name="T12" fmla="*/ 105 w 55"/>
                <a:gd name="T13" fmla="*/ 137 h 68"/>
                <a:gd name="T14" fmla="*/ 109 w 55"/>
                <a:gd name="T15" fmla="*/ 133 h 68"/>
                <a:gd name="T16" fmla="*/ 109 w 55"/>
                <a:gd name="T17" fmla="*/ 6 h 68"/>
                <a:gd name="T18" fmla="*/ 105 w 55"/>
                <a:gd name="T19" fmla="*/ 0 h 68"/>
                <a:gd name="T20" fmla="*/ 67 w 55"/>
                <a:gd name="T21" fmla="*/ 75 h 68"/>
                <a:gd name="T22" fmla="*/ 55 w 55"/>
                <a:gd name="T23" fmla="*/ 77 h 68"/>
                <a:gd name="T24" fmla="*/ 50 w 55"/>
                <a:gd name="T25" fmla="*/ 75 h 68"/>
                <a:gd name="T26" fmla="*/ 22 w 55"/>
                <a:gd name="T27" fmla="*/ 42 h 68"/>
                <a:gd name="T28" fmla="*/ 30 w 55"/>
                <a:gd name="T29" fmla="*/ 34 h 68"/>
                <a:gd name="T30" fmla="*/ 36 w 55"/>
                <a:gd name="T31" fmla="*/ 42 h 68"/>
                <a:gd name="T32" fmla="*/ 55 w 55"/>
                <a:gd name="T33" fmla="*/ 62 h 68"/>
                <a:gd name="T34" fmla="*/ 55 w 55"/>
                <a:gd name="T35" fmla="*/ 62 h 68"/>
                <a:gd name="T36" fmla="*/ 67 w 55"/>
                <a:gd name="T37" fmla="*/ 56 h 68"/>
                <a:gd name="T38" fmla="*/ 75 w 55"/>
                <a:gd name="T39" fmla="*/ 42 h 68"/>
                <a:gd name="T40" fmla="*/ 81 w 55"/>
                <a:gd name="T41" fmla="*/ 34 h 68"/>
                <a:gd name="T42" fmla="*/ 89 w 55"/>
                <a:gd name="T43" fmla="*/ 42 h 68"/>
                <a:gd name="T44" fmla="*/ 67 w 55"/>
                <a:gd name="T45" fmla="*/ 75 h 6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5" h="68">
                  <a:moveTo>
                    <a:pt x="53" y="0"/>
                  </a:moveTo>
                  <a:cubicBezTo>
                    <a:pt x="3" y="0"/>
                    <a:pt x="3" y="0"/>
                    <a:pt x="3" y="0"/>
                  </a:cubicBezTo>
                  <a:cubicBezTo>
                    <a:pt x="1" y="0"/>
                    <a:pt x="0" y="1"/>
                    <a:pt x="0" y="3"/>
                  </a:cubicBezTo>
                  <a:cubicBezTo>
                    <a:pt x="0" y="66"/>
                    <a:pt x="0" y="66"/>
                    <a:pt x="0" y="66"/>
                  </a:cubicBezTo>
                  <a:cubicBezTo>
                    <a:pt x="0" y="67"/>
                    <a:pt x="1" y="68"/>
                    <a:pt x="3" y="68"/>
                  </a:cubicBezTo>
                  <a:cubicBezTo>
                    <a:pt x="53" y="68"/>
                    <a:pt x="53" y="68"/>
                    <a:pt x="53" y="68"/>
                  </a:cubicBezTo>
                  <a:cubicBezTo>
                    <a:pt x="53" y="68"/>
                    <a:pt x="53" y="68"/>
                    <a:pt x="53" y="68"/>
                  </a:cubicBezTo>
                  <a:cubicBezTo>
                    <a:pt x="55" y="68"/>
                    <a:pt x="55" y="67"/>
                    <a:pt x="55" y="66"/>
                  </a:cubicBezTo>
                  <a:cubicBezTo>
                    <a:pt x="55" y="3"/>
                    <a:pt x="55" y="3"/>
                    <a:pt x="55" y="3"/>
                  </a:cubicBezTo>
                  <a:cubicBezTo>
                    <a:pt x="55" y="1"/>
                    <a:pt x="54" y="0"/>
                    <a:pt x="53" y="0"/>
                  </a:cubicBezTo>
                  <a:close/>
                  <a:moveTo>
                    <a:pt x="34" y="37"/>
                  </a:moveTo>
                  <a:cubicBezTo>
                    <a:pt x="32" y="37"/>
                    <a:pt x="30" y="38"/>
                    <a:pt x="28" y="38"/>
                  </a:cubicBezTo>
                  <a:cubicBezTo>
                    <a:pt x="27" y="38"/>
                    <a:pt x="26" y="38"/>
                    <a:pt x="25" y="37"/>
                  </a:cubicBezTo>
                  <a:cubicBezTo>
                    <a:pt x="17" y="36"/>
                    <a:pt x="11" y="29"/>
                    <a:pt x="11" y="21"/>
                  </a:cubicBezTo>
                  <a:cubicBezTo>
                    <a:pt x="11" y="19"/>
                    <a:pt x="13" y="17"/>
                    <a:pt x="15" y="17"/>
                  </a:cubicBezTo>
                  <a:cubicBezTo>
                    <a:pt x="16" y="17"/>
                    <a:pt x="18" y="19"/>
                    <a:pt x="18" y="21"/>
                  </a:cubicBezTo>
                  <a:cubicBezTo>
                    <a:pt x="18" y="26"/>
                    <a:pt x="22" y="31"/>
                    <a:pt x="28" y="31"/>
                  </a:cubicBezTo>
                  <a:cubicBezTo>
                    <a:pt x="28" y="31"/>
                    <a:pt x="28" y="31"/>
                    <a:pt x="28" y="31"/>
                  </a:cubicBezTo>
                  <a:cubicBezTo>
                    <a:pt x="31" y="31"/>
                    <a:pt x="33" y="30"/>
                    <a:pt x="34" y="28"/>
                  </a:cubicBezTo>
                  <a:cubicBezTo>
                    <a:pt x="36" y="26"/>
                    <a:pt x="38" y="24"/>
                    <a:pt x="38" y="21"/>
                  </a:cubicBezTo>
                  <a:cubicBezTo>
                    <a:pt x="38" y="19"/>
                    <a:pt x="39" y="17"/>
                    <a:pt x="41" y="17"/>
                  </a:cubicBezTo>
                  <a:cubicBezTo>
                    <a:pt x="43" y="17"/>
                    <a:pt x="45" y="19"/>
                    <a:pt x="45" y="21"/>
                  </a:cubicBezTo>
                  <a:cubicBezTo>
                    <a:pt x="45" y="28"/>
                    <a:pt x="40" y="34"/>
                    <a:pt x="34"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 name="Freeform 21"/>
            <p:cNvSpPr>
              <a:spLocks/>
            </p:cNvSpPr>
            <p:nvPr/>
          </p:nvSpPr>
          <p:spPr bwMode="auto">
            <a:xfrm>
              <a:off x="125" y="44"/>
              <a:ext cx="27" cy="93"/>
            </a:xfrm>
            <a:custGeom>
              <a:avLst/>
              <a:gdLst>
                <a:gd name="T0" fmla="*/ 0 w 13"/>
                <a:gd name="T1" fmla="*/ 6 h 46"/>
                <a:gd name="T2" fmla="*/ 4 w 13"/>
                <a:gd name="T3" fmla="*/ 0 h 46"/>
                <a:gd name="T4" fmla="*/ 23 w 13"/>
                <a:gd name="T5" fmla="*/ 0 h 46"/>
                <a:gd name="T6" fmla="*/ 27 w 13"/>
                <a:gd name="T7" fmla="*/ 6 h 46"/>
                <a:gd name="T8" fmla="*/ 27 w 13"/>
                <a:gd name="T9" fmla="*/ 89 h 46"/>
                <a:gd name="T10" fmla="*/ 23 w 13"/>
                <a:gd name="T11" fmla="*/ 93 h 46"/>
                <a:gd name="T12" fmla="*/ 4 w 13"/>
                <a:gd name="T13" fmla="*/ 93 h 46"/>
                <a:gd name="T14" fmla="*/ 0 w 13"/>
                <a:gd name="T15" fmla="*/ 89 h 46"/>
                <a:gd name="T16" fmla="*/ 0 w 13"/>
                <a:gd name="T17" fmla="*/ 6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 h="46">
                  <a:moveTo>
                    <a:pt x="0" y="3"/>
                  </a:moveTo>
                  <a:cubicBezTo>
                    <a:pt x="0" y="1"/>
                    <a:pt x="1" y="0"/>
                    <a:pt x="2" y="0"/>
                  </a:cubicBezTo>
                  <a:cubicBezTo>
                    <a:pt x="11" y="0"/>
                    <a:pt x="11" y="0"/>
                    <a:pt x="11" y="0"/>
                  </a:cubicBezTo>
                  <a:cubicBezTo>
                    <a:pt x="12" y="0"/>
                    <a:pt x="13" y="1"/>
                    <a:pt x="13" y="3"/>
                  </a:cubicBezTo>
                  <a:cubicBezTo>
                    <a:pt x="13" y="44"/>
                    <a:pt x="13" y="44"/>
                    <a:pt x="13" y="44"/>
                  </a:cubicBezTo>
                  <a:cubicBezTo>
                    <a:pt x="13" y="45"/>
                    <a:pt x="12" y="46"/>
                    <a:pt x="11" y="46"/>
                  </a:cubicBezTo>
                  <a:cubicBezTo>
                    <a:pt x="2" y="46"/>
                    <a:pt x="2" y="46"/>
                    <a:pt x="2" y="46"/>
                  </a:cubicBezTo>
                  <a:cubicBezTo>
                    <a:pt x="1" y="46"/>
                    <a:pt x="0" y="45"/>
                    <a:pt x="0" y="44"/>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sp>
        <p:nvSpPr>
          <p:cNvPr id="64" name="Freeform 22"/>
          <p:cNvSpPr>
            <a:spLocks noEditPoints="1"/>
          </p:cNvSpPr>
          <p:nvPr/>
        </p:nvSpPr>
        <p:spPr bwMode="auto">
          <a:xfrm>
            <a:off x="5418138" y="2480470"/>
            <a:ext cx="184150" cy="239713"/>
          </a:xfrm>
          <a:custGeom>
            <a:avLst/>
            <a:gdLst>
              <a:gd name="T0" fmla="*/ 177800 w 58"/>
              <a:gd name="T1" fmla="*/ 94624 h 76"/>
              <a:gd name="T2" fmla="*/ 146050 w 58"/>
              <a:gd name="T3" fmla="*/ 94624 h 76"/>
              <a:gd name="T4" fmla="*/ 146050 w 58"/>
              <a:gd name="T5" fmla="*/ 53620 h 76"/>
              <a:gd name="T6" fmla="*/ 92075 w 58"/>
              <a:gd name="T7" fmla="*/ 0 h 76"/>
              <a:gd name="T8" fmla="*/ 38100 w 58"/>
              <a:gd name="T9" fmla="*/ 53620 h 76"/>
              <a:gd name="T10" fmla="*/ 38100 w 58"/>
              <a:gd name="T11" fmla="*/ 94624 h 76"/>
              <a:gd name="T12" fmla="*/ 6350 w 58"/>
              <a:gd name="T13" fmla="*/ 94624 h 76"/>
              <a:gd name="T14" fmla="*/ 0 w 58"/>
              <a:gd name="T15" fmla="*/ 100932 h 76"/>
              <a:gd name="T16" fmla="*/ 0 w 58"/>
              <a:gd name="T17" fmla="*/ 233405 h 76"/>
              <a:gd name="T18" fmla="*/ 6350 w 58"/>
              <a:gd name="T19" fmla="*/ 239713 h 76"/>
              <a:gd name="T20" fmla="*/ 177800 w 58"/>
              <a:gd name="T21" fmla="*/ 239713 h 76"/>
              <a:gd name="T22" fmla="*/ 184150 w 58"/>
              <a:gd name="T23" fmla="*/ 233405 h 76"/>
              <a:gd name="T24" fmla="*/ 184150 w 58"/>
              <a:gd name="T25" fmla="*/ 100932 h 76"/>
              <a:gd name="T26" fmla="*/ 177800 w 58"/>
              <a:gd name="T27" fmla="*/ 94624 h 76"/>
              <a:gd name="T28" fmla="*/ 104775 w 58"/>
              <a:gd name="T29" fmla="*/ 176631 h 76"/>
              <a:gd name="T30" fmla="*/ 101600 w 58"/>
              <a:gd name="T31" fmla="*/ 176631 h 76"/>
              <a:gd name="T32" fmla="*/ 101600 w 58"/>
              <a:gd name="T33" fmla="*/ 186093 h 76"/>
              <a:gd name="T34" fmla="*/ 85725 w 58"/>
              <a:gd name="T35" fmla="*/ 186093 h 76"/>
              <a:gd name="T36" fmla="*/ 85725 w 58"/>
              <a:gd name="T37" fmla="*/ 176631 h 76"/>
              <a:gd name="T38" fmla="*/ 79375 w 58"/>
              <a:gd name="T39" fmla="*/ 176631 h 76"/>
              <a:gd name="T40" fmla="*/ 79375 w 58"/>
              <a:gd name="T41" fmla="*/ 151398 h 76"/>
              <a:gd name="T42" fmla="*/ 104775 w 58"/>
              <a:gd name="T43" fmla="*/ 151398 h 76"/>
              <a:gd name="T44" fmla="*/ 104775 w 58"/>
              <a:gd name="T45" fmla="*/ 176631 h 76"/>
              <a:gd name="T46" fmla="*/ 117475 w 58"/>
              <a:gd name="T47" fmla="*/ 94624 h 76"/>
              <a:gd name="T48" fmla="*/ 66675 w 58"/>
              <a:gd name="T49" fmla="*/ 94624 h 76"/>
              <a:gd name="T50" fmla="*/ 66675 w 58"/>
              <a:gd name="T51" fmla="*/ 53620 h 76"/>
              <a:gd name="T52" fmla="*/ 92075 w 58"/>
              <a:gd name="T53" fmla="*/ 28387 h 76"/>
              <a:gd name="T54" fmla="*/ 117475 w 58"/>
              <a:gd name="T55" fmla="*/ 53620 h 76"/>
              <a:gd name="T56" fmla="*/ 117475 w 58"/>
              <a:gd name="T57" fmla="*/ 94624 h 7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8" h="76">
                <a:moveTo>
                  <a:pt x="56" y="30"/>
                </a:moveTo>
                <a:cubicBezTo>
                  <a:pt x="46" y="30"/>
                  <a:pt x="46" y="30"/>
                  <a:pt x="46" y="30"/>
                </a:cubicBezTo>
                <a:cubicBezTo>
                  <a:pt x="46" y="17"/>
                  <a:pt x="46" y="17"/>
                  <a:pt x="46" y="17"/>
                </a:cubicBezTo>
                <a:cubicBezTo>
                  <a:pt x="46" y="8"/>
                  <a:pt x="38" y="0"/>
                  <a:pt x="29" y="0"/>
                </a:cubicBezTo>
                <a:cubicBezTo>
                  <a:pt x="20" y="0"/>
                  <a:pt x="12" y="8"/>
                  <a:pt x="12" y="17"/>
                </a:cubicBezTo>
                <a:cubicBezTo>
                  <a:pt x="12" y="30"/>
                  <a:pt x="12" y="30"/>
                  <a:pt x="12" y="30"/>
                </a:cubicBezTo>
                <a:cubicBezTo>
                  <a:pt x="2" y="30"/>
                  <a:pt x="2" y="30"/>
                  <a:pt x="2" y="30"/>
                </a:cubicBezTo>
                <a:cubicBezTo>
                  <a:pt x="1" y="30"/>
                  <a:pt x="0" y="31"/>
                  <a:pt x="0" y="32"/>
                </a:cubicBezTo>
                <a:cubicBezTo>
                  <a:pt x="0" y="74"/>
                  <a:pt x="0" y="74"/>
                  <a:pt x="0" y="74"/>
                </a:cubicBezTo>
                <a:cubicBezTo>
                  <a:pt x="0" y="75"/>
                  <a:pt x="1" y="76"/>
                  <a:pt x="2" y="76"/>
                </a:cubicBezTo>
                <a:cubicBezTo>
                  <a:pt x="56" y="76"/>
                  <a:pt x="56" y="76"/>
                  <a:pt x="56" y="76"/>
                </a:cubicBezTo>
                <a:cubicBezTo>
                  <a:pt x="57" y="76"/>
                  <a:pt x="58" y="75"/>
                  <a:pt x="58" y="74"/>
                </a:cubicBezTo>
                <a:cubicBezTo>
                  <a:pt x="58" y="32"/>
                  <a:pt x="58" y="32"/>
                  <a:pt x="58" y="32"/>
                </a:cubicBezTo>
                <a:cubicBezTo>
                  <a:pt x="58" y="31"/>
                  <a:pt x="57" y="30"/>
                  <a:pt x="56" y="30"/>
                </a:cubicBezTo>
                <a:close/>
                <a:moveTo>
                  <a:pt x="33" y="56"/>
                </a:moveTo>
                <a:cubicBezTo>
                  <a:pt x="32" y="56"/>
                  <a:pt x="32" y="56"/>
                  <a:pt x="32" y="56"/>
                </a:cubicBezTo>
                <a:cubicBezTo>
                  <a:pt x="32" y="59"/>
                  <a:pt x="32" y="59"/>
                  <a:pt x="32" y="59"/>
                </a:cubicBezTo>
                <a:cubicBezTo>
                  <a:pt x="27" y="59"/>
                  <a:pt x="27" y="59"/>
                  <a:pt x="27" y="59"/>
                </a:cubicBezTo>
                <a:cubicBezTo>
                  <a:pt x="27" y="56"/>
                  <a:pt x="27" y="56"/>
                  <a:pt x="27" y="56"/>
                </a:cubicBezTo>
                <a:cubicBezTo>
                  <a:pt x="25" y="56"/>
                  <a:pt x="25" y="56"/>
                  <a:pt x="25" y="56"/>
                </a:cubicBezTo>
                <a:cubicBezTo>
                  <a:pt x="25" y="48"/>
                  <a:pt x="25" y="48"/>
                  <a:pt x="25" y="48"/>
                </a:cubicBezTo>
                <a:cubicBezTo>
                  <a:pt x="33" y="48"/>
                  <a:pt x="33" y="48"/>
                  <a:pt x="33" y="48"/>
                </a:cubicBezTo>
                <a:lnTo>
                  <a:pt x="33" y="56"/>
                </a:lnTo>
                <a:close/>
                <a:moveTo>
                  <a:pt x="37" y="30"/>
                </a:moveTo>
                <a:cubicBezTo>
                  <a:pt x="21" y="30"/>
                  <a:pt x="21" y="30"/>
                  <a:pt x="21" y="30"/>
                </a:cubicBezTo>
                <a:cubicBezTo>
                  <a:pt x="21" y="17"/>
                  <a:pt x="21" y="17"/>
                  <a:pt x="21" y="17"/>
                </a:cubicBezTo>
                <a:cubicBezTo>
                  <a:pt x="21" y="12"/>
                  <a:pt x="25" y="9"/>
                  <a:pt x="29" y="9"/>
                </a:cubicBezTo>
                <a:cubicBezTo>
                  <a:pt x="34" y="9"/>
                  <a:pt x="37" y="12"/>
                  <a:pt x="37" y="17"/>
                </a:cubicBezTo>
                <a:lnTo>
                  <a:pt x="37" y="30"/>
                </a:lnTo>
                <a:close/>
              </a:path>
            </a:pathLst>
          </a:custGeom>
          <a:solidFill>
            <a:schemeClr val="accent2"/>
          </a:solidFill>
          <a:ln>
            <a:noFill/>
          </a:ln>
          <a:extLst/>
        </p:spPr>
        <p:txBody>
          <a:bodyPr/>
          <a:lstStyle/>
          <a:p>
            <a:endParaRPr lang="zh-CN" altLang="en-US"/>
          </a:p>
        </p:txBody>
      </p:sp>
      <p:sp>
        <p:nvSpPr>
          <p:cNvPr id="65" name="Freeform 23"/>
          <p:cNvSpPr>
            <a:spLocks/>
          </p:cNvSpPr>
          <p:nvPr/>
        </p:nvSpPr>
        <p:spPr bwMode="auto">
          <a:xfrm>
            <a:off x="3509963" y="2480470"/>
            <a:ext cx="201612" cy="239713"/>
          </a:xfrm>
          <a:custGeom>
            <a:avLst/>
            <a:gdLst>
              <a:gd name="T0" fmla="*/ 128008 w 63"/>
              <a:gd name="T1" fmla="*/ 160860 h 76"/>
              <a:gd name="T2" fmla="*/ 118407 w 63"/>
              <a:gd name="T3" fmla="*/ 154552 h 76"/>
              <a:gd name="T4" fmla="*/ 80005 w 63"/>
              <a:gd name="T5" fmla="*/ 154552 h 76"/>
              <a:gd name="T6" fmla="*/ 73604 w 63"/>
              <a:gd name="T7" fmla="*/ 160860 h 76"/>
              <a:gd name="T8" fmla="*/ 73604 w 63"/>
              <a:gd name="T9" fmla="*/ 233405 h 76"/>
              <a:gd name="T10" fmla="*/ 64004 w 63"/>
              <a:gd name="T11" fmla="*/ 239713 h 76"/>
              <a:gd name="T12" fmla="*/ 6400 w 63"/>
              <a:gd name="T13" fmla="*/ 239713 h 76"/>
              <a:gd name="T14" fmla="*/ 0 w 63"/>
              <a:gd name="T15" fmla="*/ 233405 h 76"/>
              <a:gd name="T16" fmla="*/ 0 w 63"/>
              <a:gd name="T17" fmla="*/ 104086 h 76"/>
              <a:gd name="T18" fmla="*/ 3200 w 63"/>
              <a:gd name="T19" fmla="*/ 91469 h 76"/>
              <a:gd name="T20" fmla="*/ 92806 w 63"/>
              <a:gd name="T21" fmla="*/ 3154 h 76"/>
              <a:gd name="T22" fmla="*/ 105606 w 63"/>
              <a:gd name="T23" fmla="*/ 3154 h 76"/>
              <a:gd name="T24" fmla="*/ 195212 w 63"/>
              <a:gd name="T25" fmla="*/ 91469 h 76"/>
              <a:gd name="T26" fmla="*/ 201612 w 63"/>
              <a:gd name="T27" fmla="*/ 104086 h 76"/>
              <a:gd name="T28" fmla="*/ 201612 w 63"/>
              <a:gd name="T29" fmla="*/ 233405 h 76"/>
              <a:gd name="T30" fmla="*/ 192011 w 63"/>
              <a:gd name="T31" fmla="*/ 239713 h 76"/>
              <a:gd name="T32" fmla="*/ 134408 w 63"/>
              <a:gd name="T33" fmla="*/ 239713 h 76"/>
              <a:gd name="T34" fmla="*/ 128008 w 63"/>
              <a:gd name="T35" fmla="*/ 233405 h 76"/>
              <a:gd name="T36" fmla="*/ 128008 w 63"/>
              <a:gd name="T37" fmla="*/ 160860 h 7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3" h="76">
                <a:moveTo>
                  <a:pt x="40" y="51"/>
                </a:moveTo>
                <a:cubicBezTo>
                  <a:pt x="40" y="50"/>
                  <a:pt x="39" y="49"/>
                  <a:pt x="37" y="49"/>
                </a:cubicBezTo>
                <a:cubicBezTo>
                  <a:pt x="25" y="49"/>
                  <a:pt x="25" y="49"/>
                  <a:pt x="25" y="49"/>
                </a:cubicBezTo>
                <a:cubicBezTo>
                  <a:pt x="24" y="49"/>
                  <a:pt x="23" y="50"/>
                  <a:pt x="23" y="51"/>
                </a:cubicBezTo>
                <a:cubicBezTo>
                  <a:pt x="23" y="74"/>
                  <a:pt x="23" y="74"/>
                  <a:pt x="23" y="74"/>
                </a:cubicBezTo>
                <a:cubicBezTo>
                  <a:pt x="23" y="75"/>
                  <a:pt x="22" y="76"/>
                  <a:pt x="20" y="76"/>
                </a:cubicBezTo>
                <a:cubicBezTo>
                  <a:pt x="2" y="76"/>
                  <a:pt x="2" y="76"/>
                  <a:pt x="2" y="76"/>
                </a:cubicBezTo>
                <a:cubicBezTo>
                  <a:pt x="1" y="76"/>
                  <a:pt x="0" y="75"/>
                  <a:pt x="0" y="74"/>
                </a:cubicBezTo>
                <a:cubicBezTo>
                  <a:pt x="0" y="33"/>
                  <a:pt x="0" y="33"/>
                  <a:pt x="0" y="33"/>
                </a:cubicBezTo>
                <a:cubicBezTo>
                  <a:pt x="0" y="32"/>
                  <a:pt x="0" y="30"/>
                  <a:pt x="1" y="29"/>
                </a:cubicBezTo>
                <a:cubicBezTo>
                  <a:pt x="29" y="1"/>
                  <a:pt x="29" y="1"/>
                  <a:pt x="29" y="1"/>
                </a:cubicBezTo>
                <a:cubicBezTo>
                  <a:pt x="30" y="0"/>
                  <a:pt x="32" y="0"/>
                  <a:pt x="33" y="1"/>
                </a:cubicBezTo>
                <a:cubicBezTo>
                  <a:pt x="61" y="29"/>
                  <a:pt x="61" y="29"/>
                  <a:pt x="61" y="29"/>
                </a:cubicBezTo>
                <a:cubicBezTo>
                  <a:pt x="62" y="30"/>
                  <a:pt x="63" y="32"/>
                  <a:pt x="63" y="33"/>
                </a:cubicBezTo>
                <a:cubicBezTo>
                  <a:pt x="63" y="74"/>
                  <a:pt x="63" y="74"/>
                  <a:pt x="63" y="74"/>
                </a:cubicBezTo>
                <a:cubicBezTo>
                  <a:pt x="63" y="75"/>
                  <a:pt x="62" y="76"/>
                  <a:pt x="60" y="76"/>
                </a:cubicBezTo>
                <a:cubicBezTo>
                  <a:pt x="42" y="76"/>
                  <a:pt x="42" y="76"/>
                  <a:pt x="42" y="76"/>
                </a:cubicBezTo>
                <a:cubicBezTo>
                  <a:pt x="41" y="76"/>
                  <a:pt x="40" y="75"/>
                  <a:pt x="40" y="74"/>
                </a:cubicBezTo>
                <a:lnTo>
                  <a:pt x="40" y="51"/>
                </a:lnTo>
                <a:close/>
              </a:path>
            </a:pathLst>
          </a:custGeom>
          <a:solidFill>
            <a:schemeClr val="accent2"/>
          </a:solidFill>
          <a:ln>
            <a:noFill/>
          </a:ln>
          <a:extLst/>
        </p:spPr>
        <p:txBody>
          <a:bodyPr/>
          <a:lstStyle/>
          <a:p>
            <a:endParaRPr lang="zh-CN" altLang="en-US"/>
          </a:p>
        </p:txBody>
      </p:sp>
      <p:sp>
        <p:nvSpPr>
          <p:cNvPr id="66" name="Freeform 24"/>
          <p:cNvSpPr>
            <a:spLocks/>
          </p:cNvSpPr>
          <p:nvPr/>
        </p:nvSpPr>
        <p:spPr bwMode="auto">
          <a:xfrm>
            <a:off x="1617664" y="2480470"/>
            <a:ext cx="177800" cy="239713"/>
          </a:xfrm>
          <a:custGeom>
            <a:avLst/>
            <a:gdLst>
              <a:gd name="T0" fmla="*/ 174625 w 56"/>
              <a:gd name="T1" fmla="*/ 198709 h 76"/>
              <a:gd name="T2" fmla="*/ 111125 w 56"/>
              <a:gd name="T3" fmla="*/ 160860 h 76"/>
              <a:gd name="T4" fmla="*/ 111125 w 56"/>
              <a:gd name="T5" fmla="*/ 141935 h 76"/>
              <a:gd name="T6" fmla="*/ 136525 w 56"/>
              <a:gd name="T7" fmla="*/ 110394 h 76"/>
              <a:gd name="T8" fmla="*/ 149225 w 56"/>
              <a:gd name="T9" fmla="*/ 97778 h 76"/>
              <a:gd name="T10" fmla="*/ 149225 w 56"/>
              <a:gd name="T11" fmla="*/ 94624 h 76"/>
              <a:gd name="T12" fmla="*/ 146050 w 56"/>
              <a:gd name="T13" fmla="*/ 66236 h 76"/>
              <a:gd name="T14" fmla="*/ 139700 w 56"/>
              <a:gd name="T15" fmla="*/ 63082 h 76"/>
              <a:gd name="T16" fmla="*/ 139700 w 56"/>
              <a:gd name="T17" fmla="*/ 50466 h 76"/>
              <a:gd name="T18" fmla="*/ 88900 w 56"/>
              <a:gd name="T19" fmla="*/ 0 h 76"/>
              <a:gd name="T20" fmla="*/ 38100 w 56"/>
              <a:gd name="T21" fmla="*/ 50466 h 76"/>
              <a:gd name="T22" fmla="*/ 38100 w 56"/>
              <a:gd name="T23" fmla="*/ 63082 h 76"/>
              <a:gd name="T24" fmla="*/ 31750 w 56"/>
              <a:gd name="T25" fmla="*/ 66236 h 76"/>
              <a:gd name="T26" fmla="*/ 28575 w 56"/>
              <a:gd name="T27" fmla="*/ 94624 h 76"/>
              <a:gd name="T28" fmla="*/ 28575 w 56"/>
              <a:gd name="T29" fmla="*/ 97778 h 76"/>
              <a:gd name="T30" fmla="*/ 41275 w 56"/>
              <a:gd name="T31" fmla="*/ 110394 h 76"/>
              <a:gd name="T32" fmla="*/ 66675 w 56"/>
              <a:gd name="T33" fmla="*/ 141935 h 76"/>
              <a:gd name="T34" fmla="*/ 66675 w 56"/>
              <a:gd name="T35" fmla="*/ 160860 h 76"/>
              <a:gd name="T36" fmla="*/ 3175 w 56"/>
              <a:gd name="T37" fmla="*/ 195555 h 76"/>
              <a:gd name="T38" fmla="*/ 3175 w 56"/>
              <a:gd name="T39" fmla="*/ 220788 h 76"/>
              <a:gd name="T40" fmla="*/ 3175 w 56"/>
              <a:gd name="T41" fmla="*/ 223942 h 76"/>
              <a:gd name="T42" fmla="*/ 6350 w 56"/>
              <a:gd name="T43" fmla="*/ 223942 h 76"/>
              <a:gd name="T44" fmla="*/ 88900 w 56"/>
              <a:gd name="T45" fmla="*/ 239713 h 76"/>
              <a:gd name="T46" fmla="*/ 171450 w 56"/>
              <a:gd name="T47" fmla="*/ 223942 h 76"/>
              <a:gd name="T48" fmla="*/ 174625 w 56"/>
              <a:gd name="T49" fmla="*/ 223942 h 76"/>
              <a:gd name="T50" fmla="*/ 174625 w 56"/>
              <a:gd name="T51" fmla="*/ 220788 h 76"/>
              <a:gd name="T52" fmla="*/ 174625 w 56"/>
              <a:gd name="T53" fmla="*/ 198709 h 7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6" h="76">
                <a:moveTo>
                  <a:pt x="55" y="63"/>
                </a:moveTo>
                <a:cubicBezTo>
                  <a:pt x="54" y="56"/>
                  <a:pt x="39" y="52"/>
                  <a:pt x="35" y="51"/>
                </a:cubicBezTo>
                <a:cubicBezTo>
                  <a:pt x="35" y="45"/>
                  <a:pt x="35" y="45"/>
                  <a:pt x="35" y="45"/>
                </a:cubicBezTo>
                <a:cubicBezTo>
                  <a:pt x="39" y="43"/>
                  <a:pt x="42" y="39"/>
                  <a:pt x="43" y="35"/>
                </a:cubicBezTo>
                <a:cubicBezTo>
                  <a:pt x="45" y="34"/>
                  <a:pt x="47" y="34"/>
                  <a:pt x="47" y="31"/>
                </a:cubicBezTo>
                <a:cubicBezTo>
                  <a:pt x="47" y="31"/>
                  <a:pt x="47" y="31"/>
                  <a:pt x="47" y="30"/>
                </a:cubicBezTo>
                <a:cubicBezTo>
                  <a:pt x="48" y="26"/>
                  <a:pt x="48" y="22"/>
                  <a:pt x="46" y="21"/>
                </a:cubicBezTo>
                <a:cubicBezTo>
                  <a:pt x="46" y="20"/>
                  <a:pt x="45" y="20"/>
                  <a:pt x="44" y="20"/>
                </a:cubicBezTo>
                <a:cubicBezTo>
                  <a:pt x="44" y="16"/>
                  <a:pt x="44" y="16"/>
                  <a:pt x="44" y="16"/>
                </a:cubicBezTo>
                <a:cubicBezTo>
                  <a:pt x="44" y="7"/>
                  <a:pt x="37" y="0"/>
                  <a:pt x="28" y="0"/>
                </a:cubicBezTo>
                <a:cubicBezTo>
                  <a:pt x="19" y="0"/>
                  <a:pt x="12" y="7"/>
                  <a:pt x="12" y="16"/>
                </a:cubicBezTo>
                <a:cubicBezTo>
                  <a:pt x="12" y="20"/>
                  <a:pt x="12" y="20"/>
                  <a:pt x="12" y="20"/>
                </a:cubicBezTo>
                <a:cubicBezTo>
                  <a:pt x="11" y="20"/>
                  <a:pt x="10" y="20"/>
                  <a:pt x="10" y="21"/>
                </a:cubicBezTo>
                <a:cubicBezTo>
                  <a:pt x="8" y="22"/>
                  <a:pt x="8" y="26"/>
                  <a:pt x="9" y="30"/>
                </a:cubicBezTo>
                <a:cubicBezTo>
                  <a:pt x="9" y="31"/>
                  <a:pt x="9" y="31"/>
                  <a:pt x="9" y="31"/>
                </a:cubicBezTo>
                <a:cubicBezTo>
                  <a:pt x="9" y="34"/>
                  <a:pt x="11" y="34"/>
                  <a:pt x="13" y="35"/>
                </a:cubicBezTo>
                <a:cubicBezTo>
                  <a:pt x="14" y="39"/>
                  <a:pt x="17" y="43"/>
                  <a:pt x="21" y="45"/>
                </a:cubicBezTo>
                <a:cubicBezTo>
                  <a:pt x="21" y="51"/>
                  <a:pt x="21" y="51"/>
                  <a:pt x="21" y="51"/>
                </a:cubicBezTo>
                <a:cubicBezTo>
                  <a:pt x="17" y="52"/>
                  <a:pt x="2" y="56"/>
                  <a:pt x="1" y="62"/>
                </a:cubicBezTo>
                <a:cubicBezTo>
                  <a:pt x="1" y="63"/>
                  <a:pt x="0" y="65"/>
                  <a:pt x="1" y="70"/>
                </a:cubicBezTo>
                <a:cubicBezTo>
                  <a:pt x="1" y="71"/>
                  <a:pt x="1" y="71"/>
                  <a:pt x="1" y="71"/>
                </a:cubicBezTo>
                <a:cubicBezTo>
                  <a:pt x="2" y="71"/>
                  <a:pt x="2" y="71"/>
                  <a:pt x="2" y="71"/>
                </a:cubicBezTo>
                <a:cubicBezTo>
                  <a:pt x="2" y="71"/>
                  <a:pt x="13" y="76"/>
                  <a:pt x="28" y="76"/>
                </a:cubicBezTo>
                <a:cubicBezTo>
                  <a:pt x="43" y="76"/>
                  <a:pt x="54" y="71"/>
                  <a:pt x="54" y="71"/>
                </a:cubicBezTo>
                <a:cubicBezTo>
                  <a:pt x="55" y="71"/>
                  <a:pt x="55" y="71"/>
                  <a:pt x="55" y="71"/>
                </a:cubicBezTo>
                <a:cubicBezTo>
                  <a:pt x="55" y="70"/>
                  <a:pt x="55" y="70"/>
                  <a:pt x="55" y="70"/>
                </a:cubicBezTo>
                <a:cubicBezTo>
                  <a:pt x="56" y="65"/>
                  <a:pt x="55" y="63"/>
                  <a:pt x="55" y="63"/>
                </a:cubicBezTo>
                <a:close/>
              </a:path>
            </a:pathLst>
          </a:custGeom>
          <a:solidFill>
            <a:schemeClr val="accent2"/>
          </a:solidFill>
          <a:ln>
            <a:noFill/>
          </a:ln>
          <a:extLst/>
        </p:spPr>
        <p:txBody>
          <a:bodyPr/>
          <a:lstStyle/>
          <a:p>
            <a:endParaRPr lang="zh-CN" altLang="en-US"/>
          </a:p>
        </p:txBody>
      </p:sp>
      <p:sp>
        <p:nvSpPr>
          <p:cNvPr id="67" name="Rectangle 25"/>
          <p:cNvSpPr>
            <a:spLocks noChangeArrowheads="1"/>
          </p:cNvSpPr>
          <p:nvPr/>
        </p:nvSpPr>
        <p:spPr bwMode="auto">
          <a:xfrm>
            <a:off x="935039" y="1275557"/>
            <a:ext cx="7273925" cy="295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ea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eaLnBrk="1" hangingPunct="1">
              <a:lnSpc>
                <a:spcPct val="120000"/>
              </a:lnSpc>
              <a:buFont typeface="Arial" charset="0"/>
              <a:buNone/>
            </a:pPr>
            <a:r>
              <a:rPr lang="en-US" altLang="zh-CN" sz="800"/>
              <a:t>We have many PowerPoint </a:t>
            </a:r>
            <a:r>
              <a:rPr lang="zh-CN" altLang="en-US" sz="800"/>
              <a:t>templates</a:t>
            </a:r>
            <a:r>
              <a:rPr lang="en-US" altLang="zh-CN" sz="800"/>
              <a:t> that has been specifically designed to help anyone that is stepping into the world of PowerPoint for the very first time. We have many PowerPoint </a:t>
            </a:r>
            <a:r>
              <a:rPr lang="zh-CN" altLang="en-US" sz="800"/>
              <a:t>templates</a:t>
            </a:r>
            <a:r>
              <a:rPr lang="en-US" altLang="zh-CN" sz="800"/>
              <a:t> that has been specifically designed to help anyone that is stepping into the world of PowerPoint for the very first time. </a:t>
            </a:r>
            <a:endParaRPr lang="zh-CN" altLang="en-US" sz="800"/>
          </a:p>
        </p:txBody>
      </p:sp>
      <p:sp>
        <p:nvSpPr>
          <p:cNvPr id="68" name="Rectangle 26"/>
          <p:cNvSpPr>
            <a:spLocks noChangeArrowheads="1"/>
          </p:cNvSpPr>
          <p:nvPr/>
        </p:nvSpPr>
        <p:spPr bwMode="auto">
          <a:xfrm>
            <a:off x="6718301" y="3723483"/>
            <a:ext cx="136842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ea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eaLnBrk="1" hangingPunct="1">
              <a:lnSpc>
                <a:spcPct val="120000"/>
              </a:lnSpc>
              <a:buFont typeface="Arial" charset="0"/>
              <a:buNone/>
            </a:pPr>
            <a:r>
              <a:rPr lang="zh-CN" altLang="en-US" sz="800" b="1"/>
              <a:t>TOPIC HEADER FOUR</a:t>
            </a:r>
          </a:p>
          <a:p>
            <a:pPr eaLnBrk="1" hangingPunct="1">
              <a:lnSpc>
                <a:spcPct val="120000"/>
              </a:lnSpc>
              <a:buFont typeface="Arial" charset="0"/>
              <a:buNone/>
            </a:pPr>
            <a:endParaRPr lang="zh-CN" altLang="en-US" sz="800"/>
          </a:p>
          <a:p>
            <a:pPr eaLnBrk="1" hangingPunct="1">
              <a:lnSpc>
                <a:spcPct val="120000"/>
              </a:lnSpc>
              <a:buFont typeface="Arial" charset="0"/>
              <a:buNone/>
            </a:pPr>
            <a:r>
              <a:rPr lang="en-US" altLang="zh-CN" sz="800"/>
              <a:t>We have many PowerPoint </a:t>
            </a:r>
            <a:r>
              <a:rPr lang="zh-CN" altLang="en-US" sz="800"/>
              <a:t>templates</a:t>
            </a:r>
            <a:r>
              <a:rPr lang="en-US" altLang="zh-CN" sz="800"/>
              <a:t> that has been specifically designed</a:t>
            </a:r>
            <a:r>
              <a:rPr lang="zh-CN" altLang="en-US" sz="800"/>
              <a:t>.</a:t>
            </a:r>
          </a:p>
        </p:txBody>
      </p:sp>
      <p:sp>
        <p:nvSpPr>
          <p:cNvPr id="69" name="Rectangle 27"/>
          <p:cNvSpPr>
            <a:spLocks noChangeArrowheads="1"/>
          </p:cNvSpPr>
          <p:nvPr/>
        </p:nvSpPr>
        <p:spPr bwMode="auto">
          <a:xfrm>
            <a:off x="4845051" y="3723483"/>
            <a:ext cx="136842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ea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eaLnBrk="1" hangingPunct="1">
              <a:lnSpc>
                <a:spcPct val="120000"/>
              </a:lnSpc>
              <a:buFont typeface="Arial" charset="0"/>
              <a:buNone/>
            </a:pPr>
            <a:r>
              <a:rPr lang="zh-CN" altLang="en-US" sz="800" b="1"/>
              <a:t>TOPIC HEADER THREE</a:t>
            </a:r>
          </a:p>
          <a:p>
            <a:pPr eaLnBrk="1" hangingPunct="1">
              <a:lnSpc>
                <a:spcPct val="120000"/>
              </a:lnSpc>
              <a:buFont typeface="Arial" charset="0"/>
              <a:buNone/>
            </a:pPr>
            <a:endParaRPr lang="zh-CN" altLang="en-US" sz="800"/>
          </a:p>
          <a:p>
            <a:pPr eaLnBrk="1" hangingPunct="1">
              <a:lnSpc>
                <a:spcPct val="120000"/>
              </a:lnSpc>
              <a:buFont typeface="Arial" charset="0"/>
              <a:buNone/>
            </a:pPr>
            <a:r>
              <a:rPr lang="en-US" altLang="zh-CN" sz="800"/>
              <a:t>We have many PowerPoint </a:t>
            </a:r>
            <a:r>
              <a:rPr lang="zh-CN" altLang="en-US" sz="800"/>
              <a:t>templates</a:t>
            </a:r>
            <a:r>
              <a:rPr lang="en-US" altLang="zh-CN" sz="800"/>
              <a:t> that has been specifically designed</a:t>
            </a:r>
            <a:r>
              <a:rPr lang="zh-CN" altLang="en-US" sz="800"/>
              <a:t>.</a:t>
            </a:r>
          </a:p>
        </p:txBody>
      </p:sp>
      <p:sp>
        <p:nvSpPr>
          <p:cNvPr id="70" name="Rectangle 28"/>
          <p:cNvSpPr>
            <a:spLocks noChangeArrowheads="1"/>
          </p:cNvSpPr>
          <p:nvPr/>
        </p:nvSpPr>
        <p:spPr bwMode="auto">
          <a:xfrm>
            <a:off x="1028701" y="3723484"/>
            <a:ext cx="136842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ea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eaLnBrk="1" hangingPunct="1">
              <a:lnSpc>
                <a:spcPct val="120000"/>
              </a:lnSpc>
              <a:buFont typeface="Arial" charset="0"/>
              <a:buNone/>
            </a:pPr>
            <a:r>
              <a:rPr lang="zh-CN" altLang="en-US" sz="800" b="1"/>
              <a:t>TOPIC HEADER ONE</a:t>
            </a:r>
          </a:p>
          <a:p>
            <a:pPr eaLnBrk="1" hangingPunct="1">
              <a:lnSpc>
                <a:spcPct val="120000"/>
              </a:lnSpc>
              <a:buFont typeface="Arial" charset="0"/>
              <a:buNone/>
            </a:pPr>
            <a:endParaRPr lang="zh-CN" altLang="en-US" sz="800"/>
          </a:p>
          <a:p>
            <a:pPr eaLnBrk="1" hangingPunct="1">
              <a:lnSpc>
                <a:spcPct val="120000"/>
              </a:lnSpc>
              <a:buFont typeface="Arial" charset="0"/>
              <a:buNone/>
            </a:pPr>
            <a:r>
              <a:rPr lang="en-US" altLang="zh-CN" sz="800"/>
              <a:t>We have many PowerPoint </a:t>
            </a:r>
            <a:r>
              <a:rPr lang="zh-CN" altLang="en-US" sz="800"/>
              <a:t>templates</a:t>
            </a:r>
            <a:r>
              <a:rPr lang="en-US" altLang="zh-CN" sz="800"/>
              <a:t> that has been specifically designed</a:t>
            </a:r>
            <a:r>
              <a:rPr lang="zh-CN" altLang="en-US" sz="800"/>
              <a:t>.</a:t>
            </a:r>
          </a:p>
        </p:txBody>
      </p:sp>
      <p:sp>
        <p:nvSpPr>
          <p:cNvPr id="71" name="Rectangle 29"/>
          <p:cNvSpPr>
            <a:spLocks noChangeArrowheads="1"/>
          </p:cNvSpPr>
          <p:nvPr/>
        </p:nvSpPr>
        <p:spPr bwMode="auto">
          <a:xfrm>
            <a:off x="2901951" y="3723483"/>
            <a:ext cx="136842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ea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eaLnBrk="1" hangingPunct="1">
              <a:lnSpc>
                <a:spcPct val="120000"/>
              </a:lnSpc>
              <a:buFont typeface="Arial" charset="0"/>
              <a:buNone/>
            </a:pPr>
            <a:r>
              <a:rPr lang="zh-CN" altLang="en-US" sz="800" b="1"/>
              <a:t>TOPIC HEADER TWO</a:t>
            </a:r>
          </a:p>
          <a:p>
            <a:pPr eaLnBrk="1" hangingPunct="1">
              <a:lnSpc>
                <a:spcPct val="120000"/>
              </a:lnSpc>
              <a:buFont typeface="Arial" charset="0"/>
              <a:buNone/>
            </a:pPr>
            <a:endParaRPr lang="zh-CN" altLang="en-US" sz="800"/>
          </a:p>
          <a:p>
            <a:pPr eaLnBrk="1" hangingPunct="1">
              <a:lnSpc>
                <a:spcPct val="120000"/>
              </a:lnSpc>
              <a:buFont typeface="Arial" charset="0"/>
              <a:buNone/>
            </a:pPr>
            <a:r>
              <a:rPr lang="en-US" altLang="zh-CN" sz="800"/>
              <a:t>We have many PowerPoint </a:t>
            </a:r>
            <a:r>
              <a:rPr lang="zh-CN" altLang="en-US" sz="800"/>
              <a:t>templates</a:t>
            </a:r>
            <a:r>
              <a:rPr lang="en-US" altLang="zh-CN" sz="800"/>
              <a:t> that has been specifically designed</a:t>
            </a:r>
            <a:r>
              <a:rPr lang="zh-CN" altLang="en-US" sz="800"/>
              <a:t>.</a:t>
            </a:r>
          </a:p>
        </p:txBody>
      </p:sp>
      <p:sp>
        <p:nvSpPr>
          <p:cNvPr id="72" name="文本框 71"/>
          <p:cNvSpPr txBox="1"/>
          <p:nvPr/>
        </p:nvSpPr>
        <p:spPr>
          <a:xfrm>
            <a:off x="3650928" y="599698"/>
            <a:ext cx="3216969" cy="523220"/>
          </a:xfrm>
          <a:prstGeom prst="rect">
            <a:avLst/>
          </a:prstGeom>
          <a:noFill/>
        </p:spPr>
        <p:txBody>
          <a:bodyPr wrap="square" rtlCol="0">
            <a:spAutoFit/>
          </a:bodyPr>
          <a:lstStyle/>
          <a:p>
            <a:r>
              <a:rPr kumimoji="1" lang="zh-CN" altLang="en-US" sz="2800" b="1" smtClean="0">
                <a:latin typeface="Microsoft YaHei" charset="0"/>
                <a:ea typeface="Microsoft YaHei" charset="0"/>
                <a:cs typeface="Microsoft YaHei" charset="0"/>
              </a:rPr>
              <a:t>点击输入标题</a:t>
            </a:r>
            <a:endParaRPr kumimoji="1" lang="zh-CN" altLang="en-US" sz="2800" b="1">
              <a:latin typeface="Microsoft YaHei" charset="0"/>
              <a:ea typeface="Microsoft YaHei" charset="0"/>
              <a:cs typeface="Microsoft YaHei" charset="0"/>
            </a:endParaRPr>
          </a:p>
        </p:txBody>
      </p:sp>
    </p:spTree>
    <p:extLst>
      <p:ext uri="{BB962C8B-B14F-4D97-AF65-F5344CB8AC3E}">
        <p14:creationId xmlns:p14="http://schemas.microsoft.com/office/powerpoint/2010/main" val="1300465486"/>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71"/>
          <p:cNvSpPr>
            <a:spLocks noChangeArrowheads="1"/>
          </p:cNvSpPr>
          <p:nvPr/>
        </p:nvSpPr>
        <p:spPr bwMode="auto">
          <a:xfrm>
            <a:off x="3507012" y="2722139"/>
            <a:ext cx="224336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har char="•"/>
              <a:defRPr sz="2800">
                <a:solidFill>
                  <a:schemeClr val="tx1"/>
                </a:solidFill>
                <a:latin typeface="Calibri" charset="0"/>
                <a:ea typeface="宋体" charset="0"/>
              </a:defRPr>
            </a:lvl1pPr>
            <a:lvl2pPr marL="742950" indent="-285750">
              <a:lnSpc>
                <a:spcPct val="90000"/>
              </a:lnSpc>
              <a:spcBef>
                <a:spcPts val="500"/>
              </a:spcBef>
              <a:buChar char="•"/>
              <a:defRPr sz="2400">
                <a:solidFill>
                  <a:schemeClr val="tx1"/>
                </a:solidFill>
                <a:latin typeface="Calibri" charset="0"/>
                <a:ea typeface="宋体" charset="0"/>
              </a:defRPr>
            </a:lvl2pPr>
            <a:lvl3pPr marL="1143000" indent="-228600">
              <a:lnSpc>
                <a:spcPct val="90000"/>
              </a:lnSpc>
              <a:spcBef>
                <a:spcPts val="500"/>
              </a:spcBef>
              <a:buChar char="•"/>
              <a:defRPr sz="2000">
                <a:solidFill>
                  <a:schemeClr val="tx1"/>
                </a:solidFill>
                <a:latin typeface="Calibri" charset="0"/>
                <a:ea typeface="宋体" charset="0"/>
              </a:defRPr>
            </a:lvl3pPr>
            <a:lvl4pPr marL="1600200" indent="-228600">
              <a:lnSpc>
                <a:spcPct val="90000"/>
              </a:lnSpc>
              <a:spcBef>
                <a:spcPts val="500"/>
              </a:spcBef>
              <a:buChar char="•"/>
              <a:defRPr>
                <a:solidFill>
                  <a:schemeClr val="tx1"/>
                </a:solidFill>
                <a:latin typeface="Calibri" charset="0"/>
                <a:ea typeface="宋体" charset="0"/>
              </a:defRPr>
            </a:lvl4pPr>
            <a:lvl5pPr marL="2057400" indent="-228600">
              <a:lnSpc>
                <a:spcPct val="90000"/>
              </a:lnSpc>
              <a:spcBef>
                <a:spcPts val="500"/>
              </a:spcBef>
              <a:buChar char="•"/>
              <a:defRPr>
                <a:solidFill>
                  <a:schemeClr val="tx1"/>
                </a:solidFill>
                <a:latin typeface="Calibri" charset="0"/>
                <a:ea typeface="宋体"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9pPr>
          </a:lstStyle>
          <a:p>
            <a:pPr algn="ctr" eaLnBrk="1" hangingPunct="1">
              <a:lnSpc>
                <a:spcPct val="100000"/>
              </a:lnSpc>
              <a:spcBef>
                <a:spcPct val="0"/>
              </a:spcBef>
              <a:buFont typeface="Arial" charset="0"/>
              <a:buNone/>
            </a:pPr>
            <a:r>
              <a:rPr lang="zh-CN" altLang="en-US" sz="1600" dirty="0" smtClean="0">
                <a:solidFill>
                  <a:schemeClr val="bg1"/>
                </a:solidFill>
                <a:latin typeface="Microsoft YaHei" charset="0"/>
                <a:ea typeface="Microsoft YaHei" charset="0"/>
                <a:cs typeface="Microsoft YaHei" charset="0"/>
              </a:rPr>
              <a:t>商业模式</a:t>
            </a:r>
          </a:p>
          <a:p>
            <a:pPr algn="ctr" eaLnBrk="1" hangingPunct="1">
              <a:lnSpc>
                <a:spcPct val="100000"/>
              </a:lnSpc>
              <a:spcBef>
                <a:spcPct val="0"/>
              </a:spcBef>
              <a:buFont typeface="Arial" charset="0"/>
              <a:buNone/>
            </a:pPr>
            <a:r>
              <a:rPr lang="en-US" altLang="zh-CN" sz="1600" dirty="0" smtClean="0">
                <a:solidFill>
                  <a:schemeClr val="bg1"/>
                </a:solidFill>
                <a:latin typeface="Microsoft YaHei" charset="0"/>
                <a:ea typeface="Microsoft YaHei" charset="0"/>
                <a:cs typeface="Microsoft YaHei" charset="0"/>
              </a:rPr>
              <a:t>SWOT</a:t>
            </a:r>
            <a:r>
              <a:rPr lang="zh-CN" altLang="en-US" sz="1600" dirty="0" smtClean="0">
                <a:solidFill>
                  <a:schemeClr val="bg1"/>
                </a:solidFill>
                <a:latin typeface="Microsoft YaHei" charset="0"/>
                <a:ea typeface="Microsoft YaHei" charset="0"/>
                <a:cs typeface="Microsoft YaHei" charset="0"/>
              </a:rPr>
              <a:t>分析</a:t>
            </a:r>
          </a:p>
          <a:p>
            <a:pPr algn="ctr" eaLnBrk="1" hangingPunct="1">
              <a:lnSpc>
                <a:spcPct val="100000"/>
              </a:lnSpc>
              <a:spcBef>
                <a:spcPct val="0"/>
              </a:spcBef>
              <a:buFont typeface="Arial" charset="0"/>
              <a:buNone/>
            </a:pPr>
            <a:r>
              <a:rPr lang="zh-CN" altLang="en-US" sz="1600" dirty="0" smtClean="0">
                <a:solidFill>
                  <a:schemeClr val="bg1"/>
                </a:solidFill>
                <a:latin typeface="Microsoft YaHei" charset="0"/>
                <a:ea typeface="Microsoft YaHei" charset="0"/>
                <a:cs typeface="Microsoft YaHei" charset="0"/>
              </a:rPr>
              <a:t>实施方案</a:t>
            </a:r>
            <a:endParaRPr lang="zh-CN" altLang="en-US" sz="1600" dirty="0">
              <a:solidFill>
                <a:schemeClr val="bg1"/>
              </a:solidFill>
              <a:latin typeface="Microsoft YaHei" charset="0"/>
              <a:ea typeface="Microsoft YaHei" charset="0"/>
              <a:cs typeface="Microsoft YaHei" charset="0"/>
            </a:endParaRPr>
          </a:p>
        </p:txBody>
      </p:sp>
      <p:sp>
        <p:nvSpPr>
          <p:cNvPr id="39" name="Rectangle 3"/>
          <p:cNvSpPr>
            <a:spLocks/>
          </p:cNvSpPr>
          <p:nvPr/>
        </p:nvSpPr>
        <p:spPr bwMode="auto">
          <a:xfrm>
            <a:off x="842374" y="2343166"/>
            <a:ext cx="7572640" cy="556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algn="ctr" fontAlgn="base">
              <a:lnSpc>
                <a:spcPct val="70000"/>
              </a:lnSpc>
              <a:spcBef>
                <a:spcPct val="0"/>
              </a:spcBef>
              <a:spcAft>
                <a:spcPct val="0"/>
              </a:spcAft>
            </a:pPr>
            <a:r>
              <a:rPr lang="zh-CN" altLang="en-US" sz="3174" b="1" dirty="0" smtClean="0">
                <a:solidFill>
                  <a:schemeClr val="bg1"/>
                </a:solidFill>
                <a:latin typeface="微软雅黑"/>
                <a:ea typeface="微软雅黑"/>
                <a:cs typeface="Bebas Neue" charset="0"/>
                <a:sym typeface="Bebas Neue" charset="0"/>
              </a:rPr>
              <a:t>实施计划</a:t>
            </a:r>
            <a:endParaRPr lang="en-US" sz="3174" b="1" dirty="0">
              <a:solidFill>
                <a:schemeClr val="bg1"/>
              </a:solidFill>
              <a:latin typeface="微软雅黑"/>
              <a:ea typeface="微软雅黑"/>
              <a:cs typeface="Bebas Neue" charset="0"/>
              <a:sym typeface="Bebas Neue" charset="0"/>
            </a:endParaRPr>
          </a:p>
        </p:txBody>
      </p:sp>
      <p:sp>
        <p:nvSpPr>
          <p:cNvPr id="41" name="Freeform 6"/>
          <p:cNvSpPr>
            <a:spLocks noEditPoints="1"/>
          </p:cNvSpPr>
          <p:nvPr/>
        </p:nvSpPr>
        <p:spPr bwMode="auto">
          <a:xfrm>
            <a:off x="4399883" y="420874"/>
            <a:ext cx="457621" cy="724738"/>
          </a:xfrm>
          <a:custGeom>
            <a:avLst/>
            <a:gdLst>
              <a:gd name="T0" fmla="*/ 47 w 94"/>
              <a:gd name="T1" fmla="*/ 0 h 151"/>
              <a:gd name="T2" fmla="*/ 0 w 94"/>
              <a:gd name="T3" fmla="*/ 47 h 151"/>
              <a:gd name="T4" fmla="*/ 47 w 94"/>
              <a:gd name="T5" fmla="*/ 151 h 151"/>
              <a:gd name="T6" fmla="*/ 94 w 94"/>
              <a:gd name="T7" fmla="*/ 47 h 151"/>
              <a:gd name="T8" fmla="*/ 47 w 94"/>
              <a:gd name="T9" fmla="*/ 0 h 151"/>
              <a:gd name="T10" fmla="*/ 47 w 94"/>
              <a:gd name="T11" fmla="*/ 73 h 151"/>
              <a:gd name="T12" fmla="*/ 22 w 94"/>
              <a:gd name="T13" fmla="*/ 48 h 151"/>
              <a:gd name="T14" fmla="*/ 47 w 94"/>
              <a:gd name="T15" fmla="*/ 23 h 151"/>
              <a:gd name="T16" fmla="*/ 72 w 94"/>
              <a:gd name="T17" fmla="*/ 48 h 151"/>
              <a:gd name="T18" fmla="*/ 47 w 94"/>
              <a:gd name="T19" fmla="*/ 73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51">
                <a:moveTo>
                  <a:pt x="47" y="0"/>
                </a:moveTo>
                <a:cubicBezTo>
                  <a:pt x="21" y="0"/>
                  <a:pt x="0" y="21"/>
                  <a:pt x="0" y="47"/>
                </a:cubicBezTo>
                <a:cubicBezTo>
                  <a:pt x="0" y="92"/>
                  <a:pt x="47" y="151"/>
                  <a:pt x="47" y="151"/>
                </a:cubicBezTo>
                <a:cubicBezTo>
                  <a:pt x="47" y="151"/>
                  <a:pt x="94" y="92"/>
                  <a:pt x="94" y="47"/>
                </a:cubicBezTo>
                <a:cubicBezTo>
                  <a:pt x="94" y="21"/>
                  <a:pt x="73" y="0"/>
                  <a:pt x="47" y="0"/>
                </a:cubicBezTo>
                <a:close/>
                <a:moveTo>
                  <a:pt x="47" y="73"/>
                </a:moveTo>
                <a:cubicBezTo>
                  <a:pt x="33" y="73"/>
                  <a:pt x="22" y="62"/>
                  <a:pt x="22" y="48"/>
                </a:cubicBezTo>
                <a:cubicBezTo>
                  <a:pt x="22" y="34"/>
                  <a:pt x="33" y="23"/>
                  <a:pt x="47" y="23"/>
                </a:cubicBezTo>
                <a:cubicBezTo>
                  <a:pt x="61" y="23"/>
                  <a:pt x="72" y="34"/>
                  <a:pt x="72" y="48"/>
                </a:cubicBezTo>
                <a:cubicBezTo>
                  <a:pt x="72" y="62"/>
                  <a:pt x="61" y="73"/>
                  <a:pt x="47" y="73"/>
                </a:cubicBezTo>
                <a:close/>
              </a:path>
            </a:pathLst>
          </a:custGeom>
          <a:solidFill>
            <a:schemeClr val="tx1"/>
          </a:solidFill>
          <a:ln>
            <a:noFill/>
          </a:ln>
        </p:spPr>
        <p:txBody>
          <a:bodyPr vert="horz" wrap="square" lIns="72567" tIns="36284" rIns="72567" bIns="36284" numCol="1" anchor="t" anchorCtr="0" compatLnSpc="1">
            <a:prstTxWarp prst="textNoShape">
              <a:avLst/>
            </a:prstTxWarp>
          </a:bodyPr>
          <a:lstStyle/>
          <a:p>
            <a:pPr defTabSz="934007"/>
            <a:endParaRPr lang="en-US" sz="1825">
              <a:solidFill>
                <a:srgbClr val="FFFFFF"/>
              </a:solidFill>
            </a:endParaRPr>
          </a:p>
        </p:txBody>
      </p:sp>
      <p:pic>
        <p:nvPicPr>
          <p:cNvPr id="42"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5509" y="2352284"/>
            <a:ext cx="2283989" cy="2803728"/>
          </a:xfrm>
          <a:prstGeom prst="rect">
            <a:avLst/>
          </a:prstGeom>
        </p:spPr>
      </p:pic>
      <p:sp>
        <p:nvSpPr>
          <p:cNvPr id="2" name="文本框 1"/>
          <p:cNvSpPr txBox="1"/>
          <p:nvPr/>
        </p:nvSpPr>
        <p:spPr>
          <a:xfrm>
            <a:off x="2843808" y="1050692"/>
            <a:ext cx="6048672" cy="1323439"/>
          </a:xfrm>
          <a:prstGeom prst="rect">
            <a:avLst/>
          </a:prstGeom>
          <a:noFill/>
        </p:spPr>
        <p:txBody>
          <a:bodyPr wrap="square" rtlCol="0">
            <a:spAutoFit/>
          </a:bodyPr>
          <a:lstStyle/>
          <a:p>
            <a:r>
              <a:rPr kumimoji="1" lang="en-US" altLang="zh-CN" sz="8000" dirty="0" smtClean="0">
                <a:latin typeface="Microsoft YaHei" charset="0"/>
                <a:ea typeface="Microsoft YaHei" charset="0"/>
                <a:cs typeface="Microsoft YaHei" charset="0"/>
              </a:rPr>
              <a:t>PART 3</a:t>
            </a:r>
            <a:endParaRPr kumimoji="1" lang="zh-CN" altLang="en-US" sz="8000" dirty="0">
              <a:latin typeface="Microsoft YaHei" charset="0"/>
              <a:ea typeface="Microsoft YaHei" charset="0"/>
              <a:cs typeface="Microsoft YaHei" charset="0"/>
            </a:endParaRPr>
          </a:p>
        </p:txBody>
      </p:sp>
    </p:spTree>
    <p:extLst>
      <p:ext uri="{BB962C8B-B14F-4D97-AF65-F5344CB8AC3E}">
        <p14:creationId xmlns:p14="http://schemas.microsoft.com/office/powerpoint/2010/main" val="1871242153"/>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800" fill="hold"/>
                                        <p:tgtEl>
                                          <p:spTgt spid="42"/>
                                        </p:tgtEl>
                                        <p:attrNameLst>
                                          <p:attrName>ppt_x</p:attrName>
                                        </p:attrNameLst>
                                      </p:cBhvr>
                                      <p:tavLst>
                                        <p:tav tm="0">
                                          <p:val>
                                            <p:strVal val="#ppt_x"/>
                                          </p:val>
                                        </p:tav>
                                        <p:tav tm="100000">
                                          <p:val>
                                            <p:strVal val="#ppt_x"/>
                                          </p:val>
                                        </p:tav>
                                      </p:tavLst>
                                    </p:anim>
                                    <p:anim calcmode="lin" valueType="num">
                                      <p:cBhvr additive="base">
                                        <p:cTn id="8" dur="8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800"/>
                            </p:stCondLst>
                            <p:childTnLst>
                              <p:par>
                                <p:cTn id="10" presetID="16" presetClass="entr" presetSubtype="37" fill="hold" grpId="0" nodeType="afterEffect">
                                  <p:stCondLst>
                                    <p:cond delay="200"/>
                                  </p:stCondLst>
                                  <p:childTnLst>
                                    <p:set>
                                      <p:cBhvr>
                                        <p:cTn id="11" dur="1" fill="hold">
                                          <p:stCondLst>
                                            <p:cond delay="0"/>
                                          </p:stCondLst>
                                        </p:cTn>
                                        <p:tgtEl>
                                          <p:spTgt spid="39"/>
                                        </p:tgtEl>
                                        <p:attrNameLst>
                                          <p:attrName>style.visibility</p:attrName>
                                        </p:attrNameLst>
                                      </p:cBhvr>
                                      <p:to>
                                        <p:strVal val="visible"/>
                                      </p:to>
                                    </p:set>
                                    <p:animEffect transition="in" filter="barn(outVertical)">
                                      <p:cBhvr>
                                        <p:cTn id="12" dur="500"/>
                                        <p:tgtEl>
                                          <p:spTgt spid="39"/>
                                        </p:tgtEl>
                                      </p:cBhvr>
                                    </p:animEffect>
                                  </p:childTnLst>
                                </p:cTn>
                              </p:par>
                            </p:childTnLst>
                          </p:cTn>
                        </p:par>
                        <p:par>
                          <p:cTn id="13" fill="hold">
                            <p:stCondLst>
                              <p:cond delay="1500"/>
                            </p:stCondLst>
                            <p:childTnLst>
                              <p:par>
                                <p:cTn id="14" presetID="10" presetClass="exit" presetSubtype="0" fill="hold" nodeType="afterEffect">
                                  <p:stCondLst>
                                    <p:cond delay="0"/>
                                  </p:stCondLst>
                                  <p:childTnLst>
                                    <p:animEffect transition="out" filter="fade">
                                      <p:cBhvr>
                                        <p:cTn id="15" dur="500"/>
                                        <p:tgtEl>
                                          <p:spTgt spid="42"/>
                                        </p:tgtEl>
                                      </p:cBhvr>
                                    </p:animEffect>
                                    <p:set>
                                      <p:cBhvr>
                                        <p:cTn id="16" dur="1" fill="hold">
                                          <p:stCondLst>
                                            <p:cond delay="499"/>
                                          </p:stCondLst>
                                        </p:cTn>
                                        <p:tgtEl>
                                          <p:spTgt spid="42"/>
                                        </p:tgtEl>
                                        <p:attrNameLst>
                                          <p:attrName>style.visibility</p:attrName>
                                        </p:attrNameLst>
                                      </p:cBhvr>
                                      <p:to>
                                        <p:strVal val="hidden"/>
                                      </p:to>
                                    </p:set>
                                  </p:childTnLst>
                                </p:cTn>
                              </p:par>
                              <p:par>
                                <p:cTn id="17" presetID="42" presetClass="entr" presetSubtype="0" fill="hold" grpId="0" nodeType="withEffect">
                                  <p:stCondLst>
                                    <p:cond delay="500"/>
                                  </p:stCondLst>
                                  <p:childTnLst>
                                    <p:set>
                                      <p:cBhvr>
                                        <p:cTn id="18" dur="1" fill="hold">
                                          <p:stCondLst>
                                            <p:cond delay="0"/>
                                          </p:stCondLst>
                                        </p:cTn>
                                        <p:tgtEl>
                                          <p:spTgt spid="41"/>
                                        </p:tgtEl>
                                        <p:attrNameLst>
                                          <p:attrName>style.visibility</p:attrName>
                                        </p:attrNameLst>
                                      </p:cBhvr>
                                      <p:to>
                                        <p:strVal val="visible"/>
                                      </p:to>
                                    </p:set>
                                    <p:animEffect transition="in" filter="fade">
                                      <p:cBhvr>
                                        <p:cTn id="19" dur="500"/>
                                        <p:tgtEl>
                                          <p:spTgt spid="41"/>
                                        </p:tgtEl>
                                      </p:cBhvr>
                                    </p:animEffect>
                                    <p:anim calcmode="lin" valueType="num">
                                      <p:cBhvr>
                                        <p:cTn id="20" dur="500" fill="hold"/>
                                        <p:tgtEl>
                                          <p:spTgt spid="41"/>
                                        </p:tgtEl>
                                        <p:attrNameLst>
                                          <p:attrName>ppt_x</p:attrName>
                                        </p:attrNameLst>
                                      </p:cBhvr>
                                      <p:tavLst>
                                        <p:tav tm="0">
                                          <p:val>
                                            <p:strVal val="#ppt_x"/>
                                          </p:val>
                                        </p:tav>
                                        <p:tav tm="100000">
                                          <p:val>
                                            <p:strVal val="#ppt_x"/>
                                          </p:val>
                                        </p:tav>
                                      </p:tavLst>
                                    </p:anim>
                                    <p:anim calcmode="lin" valueType="num">
                                      <p:cBhvr>
                                        <p:cTn id="21" dur="500" fill="hold"/>
                                        <p:tgtEl>
                                          <p:spTgt spid="41"/>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12" presetClass="entr" presetSubtype="4"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p:tgtEl>
                                          <p:spTgt spid="7"/>
                                        </p:tgtEl>
                                        <p:attrNameLst>
                                          <p:attrName>ppt_y</p:attrName>
                                        </p:attrNameLst>
                                      </p:cBhvr>
                                      <p:tavLst>
                                        <p:tav tm="0">
                                          <p:val>
                                            <p:strVal val="#ppt_y+#ppt_h*1.125000"/>
                                          </p:val>
                                        </p:tav>
                                        <p:tav tm="100000">
                                          <p:val>
                                            <p:strVal val="#ppt_y"/>
                                          </p:val>
                                        </p:tav>
                                      </p:tavLst>
                                    </p:anim>
                                    <p:animEffect transition="in" filter="wipe(up)">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9" grpId="0"/>
      <p:bldP spid="4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Oval 7"/>
          <p:cNvSpPr>
            <a:spLocks noChangeArrowheads="1"/>
          </p:cNvSpPr>
          <p:nvPr/>
        </p:nvSpPr>
        <p:spPr bwMode="auto">
          <a:xfrm>
            <a:off x="3923928" y="1635646"/>
            <a:ext cx="1757363" cy="1758950"/>
          </a:xfrm>
          <a:prstGeom prst="ellipse">
            <a:avLst/>
          </a:prstGeom>
          <a:solidFill>
            <a:schemeClr val="tx1"/>
          </a:solidFill>
          <a:ln>
            <a:solidFill>
              <a:schemeClr val="bg1"/>
            </a:solidFill>
          </a:ln>
          <a:extLst/>
        </p:spPr>
        <p:txBody>
          <a:bodyPr vert="horz" wrap="square" lIns="91440" tIns="45720" rIns="91440" bIns="45720" numCol="1" anchor="t" anchorCtr="0" compatLnSpc="1">
            <a:prstTxWarp prst="textNoShape">
              <a:avLst/>
            </a:prstTxWarp>
          </a:bodyPr>
          <a:lstStyle/>
          <a:p>
            <a:pPr defTabSz="914400" eaLnBrk="0" fontAlgn="base" hangingPunct="0">
              <a:spcBef>
                <a:spcPct val="0"/>
              </a:spcBef>
              <a:spcAft>
                <a:spcPct val="0"/>
              </a:spcAft>
            </a:pPr>
            <a:endParaRPr lang="zh-CN" altLang="en-US" sz="1800">
              <a:solidFill>
                <a:schemeClr val="bg1"/>
              </a:solidFill>
              <a:latin typeface="Lantinghei SC Demibold" charset="-122"/>
              <a:ea typeface="Lantinghei SC Demibold" charset="-122"/>
              <a:cs typeface="Lantinghei SC Demibold" charset="-122"/>
            </a:endParaRPr>
          </a:p>
        </p:txBody>
      </p:sp>
      <p:sp>
        <p:nvSpPr>
          <p:cNvPr id="29" name="Oval 7"/>
          <p:cNvSpPr>
            <a:spLocks noChangeArrowheads="1"/>
          </p:cNvSpPr>
          <p:nvPr/>
        </p:nvSpPr>
        <p:spPr bwMode="auto">
          <a:xfrm>
            <a:off x="3790139" y="3302521"/>
            <a:ext cx="786692" cy="787400"/>
          </a:xfrm>
          <a:prstGeom prst="ellipse">
            <a:avLst/>
          </a:prstGeom>
          <a:solidFill>
            <a:schemeClr val="tx1"/>
          </a:solidFill>
          <a:ln>
            <a:noFill/>
          </a:ln>
          <a:extLst/>
        </p:spPr>
        <p:txBody>
          <a:bodyPr vert="horz" wrap="square" lIns="91440" tIns="45720" rIns="91440" bIns="45720" numCol="1" anchor="t" anchorCtr="0" compatLnSpc="1">
            <a:prstTxWarp prst="textNoShape">
              <a:avLst/>
            </a:prstTxWarp>
          </a:bodyPr>
          <a:lstStyle/>
          <a:p>
            <a:pPr defTabSz="914400" eaLnBrk="0" fontAlgn="base" hangingPunct="0">
              <a:spcBef>
                <a:spcPct val="0"/>
              </a:spcBef>
              <a:spcAft>
                <a:spcPct val="0"/>
              </a:spcAft>
            </a:pPr>
            <a:endParaRPr lang="zh-CN" altLang="en-US" sz="1800">
              <a:solidFill>
                <a:schemeClr val="bg1"/>
              </a:solidFill>
              <a:latin typeface="Lantinghei SC Demibold" charset="-122"/>
              <a:ea typeface="Lantinghei SC Demibold" charset="-122"/>
              <a:cs typeface="Lantinghei SC Demibold" charset="-122"/>
            </a:endParaRPr>
          </a:p>
        </p:txBody>
      </p:sp>
      <p:sp>
        <p:nvSpPr>
          <p:cNvPr id="30" name="Oval 7"/>
          <p:cNvSpPr>
            <a:spLocks noChangeArrowheads="1"/>
          </p:cNvSpPr>
          <p:nvPr/>
        </p:nvSpPr>
        <p:spPr bwMode="auto">
          <a:xfrm>
            <a:off x="5114080" y="3254896"/>
            <a:ext cx="710560" cy="711200"/>
          </a:xfrm>
          <a:prstGeom prst="ellipse">
            <a:avLst/>
          </a:prstGeom>
          <a:solidFill>
            <a:schemeClr val="tx1"/>
          </a:solidFill>
          <a:ln>
            <a:noFill/>
          </a:ln>
          <a:extLst/>
        </p:spPr>
        <p:txBody>
          <a:bodyPr vert="horz" wrap="square" lIns="91440" tIns="45720" rIns="91440" bIns="45720" numCol="1" anchor="t" anchorCtr="0" compatLnSpc="1">
            <a:prstTxWarp prst="textNoShape">
              <a:avLst/>
            </a:prstTxWarp>
          </a:bodyPr>
          <a:lstStyle/>
          <a:p>
            <a:pPr defTabSz="914400" eaLnBrk="0" fontAlgn="base" hangingPunct="0">
              <a:spcBef>
                <a:spcPct val="0"/>
              </a:spcBef>
              <a:spcAft>
                <a:spcPct val="0"/>
              </a:spcAft>
            </a:pPr>
            <a:endParaRPr lang="zh-CN" altLang="en-US" sz="1800">
              <a:solidFill>
                <a:schemeClr val="bg1"/>
              </a:solidFill>
              <a:latin typeface="Lantinghei SC Demibold" charset="-122"/>
              <a:ea typeface="Lantinghei SC Demibold" charset="-122"/>
              <a:cs typeface="Lantinghei SC Demibold" charset="-122"/>
            </a:endParaRPr>
          </a:p>
        </p:txBody>
      </p:sp>
      <p:sp>
        <p:nvSpPr>
          <p:cNvPr id="31" name="Oval 7"/>
          <p:cNvSpPr>
            <a:spLocks noChangeArrowheads="1"/>
          </p:cNvSpPr>
          <p:nvPr/>
        </p:nvSpPr>
        <p:spPr bwMode="auto">
          <a:xfrm>
            <a:off x="4590145" y="3607321"/>
            <a:ext cx="577330" cy="577850"/>
          </a:xfrm>
          <a:prstGeom prst="ellipse">
            <a:avLst/>
          </a:prstGeom>
          <a:solidFill>
            <a:schemeClr val="accent2"/>
          </a:solidFill>
          <a:ln>
            <a:noFill/>
          </a:ln>
          <a:extLst/>
        </p:spPr>
        <p:txBody>
          <a:bodyPr vert="horz" wrap="square" lIns="91440" tIns="45720" rIns="91440" bIns="45720" numCol="1" anchor="t" anchorCtr="0" compatLnSpc="1">
            <a:prstTxWarp prst="textNoShape">
              <a:avLst/>
            </a:prstTxWarp>
          </a:bodyPr>
          <a:lstStyle/>
          <a:p>
            <a:pPr defTabSz="914400" eaLnBrk="0" fontAlgn="base" hangingPunct="0">
              <a:spcBef>
                <a:spcPct val="0"/>
              </a:spcBef>
              <a:spcAft>
                <a:spcPct val="0"/>
              </a:spcAft>
            </a:pPr>
            <a:endParaRPr lang="zh-CN" altLang="en-US" sz="1800">
              <a:solidFill>
                <a:schemeClr val="bg1"/>
              </a:solidFill>
              <a:latin typeface="Lantinghei SC Demibold" charset="-122"/>
              <a:ea typeface="Lantinghei SC Demibold" charset="-122"/>
              <a:cs typeface="Lantinghei SC Demibold" charset="-122"/>
            </a:endParaRPr>
          </a:p>
        </p:txBody>
      </p:sp>
      <p:sp>
        <p:nvSpPr>
          <p:cNvPr id="32" name="Oval 7"/>
          <p:cNvSpPr>
            <a:spLocks noChangeArrowheads="1"/>
          </p:cNvSpPr>
          <p:nvPr/>
        </p:nvSpPr>
        <p:spPr bwMode="auto">
          <a:xfrm>
            <a:off x="4294793" y="4054996"/>
            <a:ext cx="406034" cy="406400"/>
          </a:xfrm>
          <a:prstGeom prst="ellipse">
            <a:avLst/>
          </a:prstGeom>
          <a:solidFill>
            <a:schemeClr val="bg1">
              <a:lumMod val="90000"/>
            </a:schemeClr>
          </a:solidFill>
          <a:ln>
            <a:noFill/>
          </a:ln>
          <a:extLst/>
        </p:spPr>
        <p:txBody>
          <a:bodyPr vert="horz" wrap="square" lIns="91440" tIns="45720" rIns="91440" bIns="45720" numCol="1" anchor="t" anchorCtr="0" compatLnSpc="1">
            <a:prstTxWarp prst="textNoShape">
              <a:avLst/>
            </a:prstTxWarp>
          </a:bodyPr>
          <a:lstStyle/>
          <a:p>
            <a:pPr defTabSz="914400" eaLnBrk="0" fontAlgn="base" hangingPunct="0">
              <a:spcBef>
                <a:spcPct val="0"/>
              </a:spcBef>
              <a:spcAft>
                <a:spcPct val="0"/>
              </a:spcAft>
            </a:pPr>
            <a:endParaRPr lang="zh-CN" altLang="en-US" sz="1800">
              <a:solidFill>
                <a:schemeClr val="bg1"/>
              </a:solidFill>
              <a:latin typeface="Lantinghei SC Demibold" charset="-122"/>
              <a:ea typeface="Lantinghei SC Demibold" charset="-122"/>
              <a:cs typeface="Lantinghei SC Demibold" charset="-122"/>
            </a:endParaRPr>
          </a:p>
        </p:txBody>
      </p:sp>
      <p:sp>
        <p:nvSpPr>
          <p:cNvPr id="33" name="Oval 7"/>
          <p:cNvSpPr>
            <a:spLocks noChangeArrowheads="1"/>
          </p:cNvSpPr>
          <p:nvPr/>
        </p:nvSpPr>
        <p:spPr bwMode="auto">
          <a:xfrm>
            <a:off x="4732943" y="4207396"/>
            <a:ext cx="406034" cy="406400"/>
          </a:xfrm>
          <a:prstGeom prst="ellipse">
            <a:avLst/>
          </a:prstGeom>
          <a:solidFill>
            <a:schemeClr val="tx1"/>
          </a:solidFill>
          <a:ln>
            <a:noFill/>
          </a:ln>
          <a:extLst/>
        </p:spPr>
        <p:txBody>
          <a:bodyPr vert="horz" wrap="square" lIns="91440" tIns="45720" rIns="91440" bIns="45720" numCol="1" anchor="t" anchorCtr="0" compatLnSpc="1">
            <a:prstTxWarp prst="textNoShape">
              <a:avLst/>
            </a:prstTxWarp>
          </a:bodyPr>
          <a:lstStyle/>
          <a:p>
            <a:pPr defTabSz="914400" eaLnBrk="0" fontAlgn="base" hangingPunct="0">
              <a:spcBef>
                <a:spcPct val="0"/>
              </a:spcBef>
              <a:spcAft>
                <a:spcPct val="0"/>
              </a:spcAft>
            </a:pPr>
            <a:endParaRPr lang="zh-CN" altLang="en-US" sz="1800">
              <a:solidFill>
                <a:schemeClr val="bg1"/>
              </a:solidFill>
              <a:latin typeface="Lantinghei SC Demibold" charset="-122"/>
              <a:ea typeface="Lantinghei SC Demibold" charset="-122"/>
              <a:cs typeface="Lantinghei SC Demibold" charset="-122"/>
            </a:endParaRPr>
          </a:p>
        </p:txBody>
      </p:sp>
      <p:sp>
        <p:nvSpPr>
          <p:cNvPr id="34" name="Oval 7"/>
          <p:cNvSpPr>
            <a:spLocks noChangeArrowheads="1"/>
          </p:cNvSpPr>
          <p:nvPr/>
        </p:nvSpPr>
        <p:spPr bwMode="auto">
          <a:xfrm>
            <a:off x="5161499" y="4112146"/>
            <a:ext cx="253772" cy="254000"/>
          </a:xfrm>
          <a:prstGeom prst="ellipse">
            <a:avLst/>
          </a:prstGeom>
          <a:solidFill>
            <a:schemeClr val="bg1">
              <a:lumMod val="90000"/>
            </a:schemeClr>
          </a:solidFill>
          <a:ln>
            <a:noFill/>
          </a:ln>
          <a:extLst/>
        </p:spPr>
        <p:txBody>
          <a:bodyPr vert="horz" wrap="square" lIns="91440" tIns="45720" rIns="91440" bIns="45720" numCol="1" anchor="t" anchorCtr="0" compatLnSpc="1">
            <a:prstTxWarp prst="textNoShape">
              <a:avLst/>
            </a:prstTxWarp>
          </a:bodyPr>
          <a:lstStyle/>
          <a:p>
            <a:pPr defTabSz="914400" eaLnBrk="0" fontAlgn="base" hangingPunct="0">
              <a:spcBef>
                <a:spcPct val="0"/>
              </a:spcBef>
              <a:spcAft>
                <a:spcPct val="0"/>
              </a:spcAft>
            </a:pPr>
            <a:endParaRPr lang="zh-CN" altLang="en-US" sz="1800">
              <a:solidFill>
                <a:schemeClr val="bg1"/>
              </a:solidFill>
              <a:latin typeface="Lantinghei SC Demibold" charset="-122"/>
              <a:ea typeface="Lantinghei SC Demibold" charset="-122"/>
              <a:cs typeface="Lantinghei SC Demibold" charset="-122"/>
            </a:endParaRPr>
          </a:p>
        </p:txBody>
      </p:sp>
      <p:sp>
        <p:nvSpPr>
          <p:cNvPr id="35" name="Oval 7"/>
          <p:cNvSpPr>
            <a:spLocks noChangeArrowheads="1"/>
          </p:cNvSpPr>
          <p:nvPr/>
        </p:nvSpPr>
        <p:spPr bwMode="auto">
          <a:xfrm>
            <a:off x="4751881" y="3426346"/>
            <a:ext cx="158608" cy="158750"/>
          </a:xfrm>
          <a:prstGeom prst="ellipse">
            <a:avLst/>
          </a:prstGeom>
          <a:solidFill>
            <a:schemeClr val="tx1"/>
          </a:solidFill>
          <a:ln>
            <a:noFill/>
          </a:ln>
          <a:extLst/>
        </p:spPr>
        <p:txBody>
          <a:bodyPr vert="horz" wrap="square" lIns="91440" tIns="45720" rIns="91440" bIns="45720" numCol="1" anchor="t" anchorCtr="0" compatLnSpc="1">
            <a:prstTxWarp prst="textNoShape">
              <a:avLst/>
            </a:prstTxWarp>
          </a:bodyPr>
          <a:lstStyle/>
          <a:p>
            <a:pPr defTabSz="914400" eaLnBrk="0" fontAlgn="base" hangingPunct="0">
              <a:spcBef>
                <a:spcPct val="0"/>
              </a:spcBef>
              <a:spcAft>
                <a:spcPct val="0"/>
              </a:spcAft>
            </a:pPr>
            <a:endParaRPr lang="zh-CN" altLang="en-US" sz="1800">
              <a:solidFill>
                <a:schemeClr val="bg1"/>
              </a:solidFill>
              <a:latin typeface="Lantinghei SC Demibold" charset="-122"/>
              <a:ea typeface="Lantinghei SC Demibold" charset="-122"/>
              <a:cs typeface="Lantinghei SC Demibold" charset="-122"/>
            </a:endParaRPr>
          </a:p>
        </p:txBody>
      </p:sp>
      <p:sp>
        <p:nvSpPr>
          <p:cNvPr id="36" name="Oval 7"/>
          <p:cNvSpPr>
            <a:spLocks noChangeArrowheads="1"/>
          </p:cNvSpPr>
          <p:nvPr/>
        </p:nvSpPr>
        <p:spPr bwMode="auto">
          <a:xfrm>
            <a:off x="4528069" y="4464571"/>
            <a:ext cx="215706" cy="215900"/>
          </a:xfrm>
          <a:prstGeom prst="ellipse">
            <a:avLst/>
          </a:prstGeom>
          <a:solidFill>
            <a:schemeClr val="accent2"/>
          </a:solidFill>
          <a:ln>
            <a:noFill/>
          </a:ln>
          <a:extLst/>
        </p:spPr>
        <p:txBody>
          <a:bodyPr vert="horz" wrap="square" lIns="91440" tIns="45720" rIns="91440" bIns="45720" numCol="1" anchor="t" anchorCtr="0" compatLnSpc="1">
            <a:prstTxWarp prst="textNoShape">
              <a:avLst/>
            </a:prstTxWarp>
          </a:bodyPr>
          <a:lstStyle/>
          <a:p>
            <a:pPr defTabSz="914400" eaLnBrk="0" fontAlgn="base" hangingPunct="0">
              <a:spcBef>
                <a:spcPct val="0"/>
              </a:spcBef>
              <a:spcAft>
                <a:spcPct val="0"/>
              </a:spcAft>
            </a:pPr>
            <a:endParaRPr lang="zh-CN" altLang="en-US" sz="1800">
              <a:solidFill>
                <a:schemeClr val="bg1"/>
              </a:solidFill>
              <a:latin typeface="Lantinghei SC Demibold" charset="-122"/>
              <a:ea typeface="Lantinghei SC Demibold" charset="-122"/>
              <a:cs typeface="Lantinghei SC Demibold" charset="-122"/>
            </a:endParaRPr>
          </a:p>
        </p:txBody>
      </p:sp>
      <p:sp>
        <p:nvSpPr>
          <p:cNvPr id="37" name="Oval 7"/>
          <p:cNvSpPr>
            <a:spLocks noChangeArrowheads="1"/>
          </p:cNvSpPr>
          <p:nvPr/>
        </p:nvSpPr>
        <p:spPr bwMode="auto">
          <a:xfrm>
            <a:off x="5609243" y="2807221"/>
            <a:ext cx="406034" cy="406400"/>
          </a:xfrm>
          <a:prstGeom prst="ellipse">
            <a:avLst/>
          </a:prstGeom>
          <a:solidFill>
            <a:schemeClr val="accent2"/>
          </a:solidFill>
          <a:ln>
            <a:noFill/>
          </a:ln>
          <a:extLst/>
        </p:spPr>
        <p:txBody>
          <a:bodyPr vert="horz" wrap="square" lIns="91440" tIns="45720" rIns="91440" bIns="45720" numCol="1" anchor="t" anchorCtr="0" compatLnSpc="1">
            <a:prstTxWarp prst="textNoShape">
              <a:avLst/>
            </a:prstTxWarp>
          </a:bodyPr>
          <a:lstStyle/>
          <a:p>
            <a:pPr defTabSz="914400" eaLnBrk="0" fontAlgn="base" hangingPunct="0">
              <a:spcBef>
                <a:spcPct val="0"/>
              </a:spcBef>
              <a:spcAft>
                <a:spcPct val="0"/>
              </a:spcAft>
            </a:pPr>
            <a:endParaRPr lang="zh-CN" altLang="en-US" sz="1800">
              <a:solidFill>
                <a:schemeClr val="bg1"/>
              </a:solidFill>
              <a:latin typeface="Lantinghei SC Demibold" charset="-122"/>
              <a:ea typeface="Lantinghei SC Demibold" charset="-122"/>
              <a:cs typeface="Lantinghei SC Demibold" charset="-122"/>
            </a:endParaRPr>
          </a:p>
        </p:txBody>
      </p:sp>
      <p:sp>
        <p:nvSpPr>
          <p:cNvPr id="38" name="Oval 7"/>
          <p:cNvSpPr>
            <a:spLocks noChangeArrowheads="1"/>
          </p:cNvSpPr>
          <p:nvPr/>
        </p:nvSpPr>
        <p:spPr bwMode="auto">
          <a:xfrm>
            <a:off x="5723543" y="2464321"/>
            <a:ext cx="310870" cy="311150"/>
          </a:xfrm>
          <a:prstGeom prst="ellipse">
            <a:avLst/>
          </a:prstGeom>
          <a:solidFill>
            <a:schemeClr val="tx1"/>
          </a:solidFill>
          <a:ln>
            <a:noFill/>
          </a:ln>
          <a:extLst/>
        </p:spPr>
        <p:txBody>
          <a:bodyPr vert="horz" wrap="square" lIns="91440" tIns="45720" rIns="91440" bIns="45720" numCol="1" anchor="t" anchorCtr="0" compatLnSpc="1">
            <a:prstTxWarp prst="textNoShape">
              <a:avLst/>
            </a:prstTxWarp>
          </a:bodyPr>
          <a:lstStyle/>
          <a:p>
            <a:pPr defTabSz="914400" eaLnBrk="0" fontAlgn="base" hangingPunct="0">
              <a:spcBef>
                <a:spcPct val="0"/>
              </a:spcBef>
              <a:spcAft>
                <a:spcPct val="0"/>
              </a:spcAft>
            </a:pPr>
            <a:endParaRPr lang="zh-CN" altLang="en-US" sz="1800">
              <a:solidFill>
                <a:schemeClr val="bg1"/>
              </a:solidFill>
              <a:latin typeface="Lantinghei SC Demibold" charset="-122"/>
              <a:ea typeface="Lantinghei SC Demibold" charset="-122"/>
              <a:cs typeface="Lantinghei SC Demibold" charset="-122"/>
            </a:endParaRPr>
          </a:p>
        </p:txBody>
      </p:sp>
      <p:sp>
        <p:nvSpPr>
          <p:cNvPr id="39" name="Oval 7"/>
          <p:cNvSpPr>
            <a:spLocks noChangeArrowheads="1"/>
          </p:cNvSpPr>
          <p:nvPr/>
        </p:nvSpPr>
        <p:spPr bwMode="auto">
          <a:xfrm>
            <a:off x="3466195" y="2807221"/>
            <a:ext cx="577330" cy="577850"/>
          </a:xfrm>
          <a:prstGeom prst="ellipse">
            <a:avLst/>
          </a:prstGeom>
          <a:solidFill>
            <a:schemeClr val="accent2"/>
          </a:solidFill>
          <a:ln>
            <a:noFill/>
          </a:ln>
          <a:extLst/>
        </p:spPr>
        <p:txBody>
          <a:bodyPr vert="horz" wrap="square" lIns="91440" tIns="45720" rIns="91440" bIns="45720" numCol="1" anchor="t" anchorCtr="0" compatLnSpc="1">
            <a:prstTxWarp prst="textNoShape">
              <a:avLst/>
            </a:prstTxWarp>
          </a:bodyPr>
          <a:lstStyle/>
          <a:p>
            <a:pPr defTabSz="914400" eaLnBrk="0" fontAlgn="base" hangingPunct="0">
              <a:spcBef>
                <a:spcPct val="0"/>
              </a:spcBef>
              <a:spcAft>
                <a:spcPct val="0"/>
              </a:spcAft>
            </a:pPr>
            <a:endParaRPr lang="zh-CN" altLang="en-US" sz="1800">
              <a:solidFill>
                <a:schemeClr val="bg1"/>
              </a:solidFill>
              <a:latin typeface="Lantinghei SC Demibold" charset="-122"/>
              <a:ea typeface="Lantinghei SC Demibold" charset="-122"/>
              <a:cs typeface="Lantinghei SC Demibold" charset="-122"/>
            </a:endParaRPr>
          </a:p>
        </p:txBody>
      </p:sp>
      <p:sp>
        <p:nvSpPr>
          <p:cNvPr id="40" name="Oval 7"/>
          <p:cNvSpPr>
            <a:spLocks noChangeArrowheads="1"/>
          </p:cNvSpPr>
          <p:nvPr/>
        </p:nvSpPr>
        <p:spPr bwMode="auto">
          <a:xfrm>
            <a:off x="3529604" y="2051571"/>
            <a:ext cx="374312" cy="374650"/>
          </a:xfrm>
          <a:prstGeom prst="ellipse">
            <a:avLst/>
          </a:prstGeom>
          <a:solidFill>
            <a:schemeClr val="accent2"/>
          </a:solidFill>
          <a:ln>
            <a:noFill/>
          </a:ln>
          <a:extLst/>
        </p:spPr>
        <p:txBody>
          <a:bodyPr vert="horz" wrap="square" lIns="91440" tIns="45720" rIns="91440" bIns="45720" numCol="1" anchor="t" anchorCtr="0" compatLnSpc="1">
            <a:prstTxWarp prst="textNoShape">
              <a:avLst/>
            </a:prstTxWarp>
          </a:bodyPr>
          <a:lstStyle/>
          <a:p>
            <a:pPr defTabSz="914400" eaLnBrk="0" fontAlgn="base" hangingPunct="0">
              <a:spcBef>
                <a:spcPct val="0"/>
              </a:spcBef>
              <a:spcAft>
                <a:spcPct val="0"/>
              </a:spcAft>
            </a:pPr>
            <a:endParaRPr lang="zh-CN" altLang="en-US" sz="1800">
              <a:solidFill>
                <a:schemeClr val="bg1"/>
              </a:solidFill>
              <a:latin typeface="Lantinghei SC Demibold" charset="-122"/>
              <a:ea typeface="Lantinghei SC Demibold" charset="-122"/>
              <a:cs typeface="Lantinghei SC Demibold" charset="-122"/>
            </a:endParaRPr>
          </a:p>
        </p:txBody>
      </p:sp>
      <p:sp>
        <p:nvSpPr>
          <p:cNvPr id="41" name="Oval 7"/>
          <p:cNvSpPr>
            <a:spLocks noChangeArrowheads="1"/>
          </p:cNvSpPr>
          <p:nvPr/>
        </p:nvSpPr>
        <p:spPr bwMode="auto">
          <a:xfrm>
            <a:off x="3466049" y="2550046"/>
            <a:ext cx="253772" cy="254000"/>
          </a:xfrm>
          <a:prstGeom prst="ellipse">
            <a:avLst/>
          </a:prstGeom>
          <a:solidFill>
            <a:schemeClr val="bg1">
              <a:lumMod val="90000"/>
            </a:schemeClr>
          </a:solidFill>
          <a:ln>
            <a:noFill/>
          </a:ln>
          <a:extLst/>
        </p:spPr>
        <p:txBody>
          <a:bodyPr vert="horz" wrap="square" lIns="91440" tIns="45720" rIns="91440" bIns="45720" numCol="1" anchor="t" anchorCtr="0" compatLnSpc="1">
            <a:prstTxWarp prst="textNoShape">
              <a:avLst/>
            </a:prstTxWarp>
          </a:bodyPr>
          <a:lstStyle/>
          <a:p>
            <a:pPr defTabSz="914400" eaLnBrk="0" fontAlgn="base" hangingPunct="0">
              <a:spcBef>
                <a:spcPct val="0"/>
              </a:spcBef>
              <a:spcAft>
                <a:spcPct val="0"/>
              </a:spcAft>
            </a:pPr>
            <a:endParaRPr lang="zh-CN" altLang="en-US" sz="1800">
              <a:solidFill>
                <a:schemeClr val="bg1"/>
              </a:solidFill>
              <a:latin typeface="Lantinghei SC Demibold" charset="-122"/>
              <a:ea typeface="Lantinghei SC Demibold" charset="-122"/>
              <a:cs typeface="Lantinghei SC Demibold" charset="-122"/>
            </a:endParaRPr>
          </a:p>
        </p:txBody>
      </p:sp>
      <p:sp>
        <p:nvSpPr>
          <p:cNvPr id="42" name="Oval 7"/>
          <p:cNvSpPr>
            <a:spLocks noChangeArrowheads="1"/>
          </p:cNvSpPr>
          <p:nvPr/>
        </p:nvSpPr>
        <p:spPr bwMode="auto">
          <a:xfrm>
            <a:off x="3694598" y="2473846"/>
            <a:ext cx="139574" cy="139700"/>
          </a:xfrm>
          <a:prstGeom prst="ellipse">
            <a:avLst/>
          </a:prstGeom>
          <a:solidFill>
            <a:schemeClr val="tx1"/>
          </a:solidFill>
          <a:ln>
            <a:noFill/>
          </a:ln>
          <a:extLst/>
        </p:spPr>
        <p:txBody>
          <a:bodyPr vert="horz" wrap="square" lIns="91440" tIns="45720" rIns="91440" bIns="45720" numCol="1" anchor="t" anchorCtr="0" compatLnSpc="1">
            <a:prstTxWarp prst="textNoShape">
              <a:avLst/>
            </a:prstTxWarp>
          </a:bodyPr>
          <a:lstStyle/>
          <a:p>
            <a:pPr defTabSz="914400" eaLnBrk="0" fontAlgn="base" hangingPunct="0">
              <a:spcBef>
                <a:spcPct val="0"/>
              </a:spcBef>
              <a:spcAft>
                <a:spcPct val="0"/>
              </a:spcAft>
            </a:pPr>
            <a:endParaRPr lang="zh-CN" altLang="en-US" sz="1800">
              <a:solidFill>
                <a:schemeClr val="bg1"/>
              </a:solidFill>
              <a:latin typeface="Lantinghei SC Demibold" charset="-122"/>
              <a:ea typeface="Lantinghei SC Demibold" charset="-122"/>
              <a:cs typeface="Lantinghei SC Demibold" charset="-122"/>
            </a:endParaRPr>
          </a:p>
        </p:txBody>
      </p:sp>
      <p:sp>
        <p:nvSpPr>
          <p:cNvPr id="43" name="Freeform 9"/>
          <p:cNvSpPr>
            <a:spLocks noEditPoints="1"/>
          </p:cNvSpPr>
          <p:nvPr/>
        </p:nvSpPr>
        <p:spPr bwMode="auto">
          <a:xfrm>
            <a:off x="4220113" y="2147891"/>
            <a:ext cx="1056060" cy="827606"/>
          </a:xfrm>
          <a:custGeom>
            <a:avLst/>
            <a:gdLst>
              <a:gd name="T0" fmla="*/ 2734 w 2822"/>
              <a:gd name="T1" fmla="*/ 134 h 2210"/>
              <a:gd name="T2" fmla="*/ 2612 w 2822"/>
              <a:gd name="T3" fmla="*/ 209 h 2210"/>
              <a:gd name="T4" fmla="*/ 2583 w 2822"/>
              <a:gd name="T5" fmla="*/ 333 h 2210"/>
              <a:gd name="T6" fmla="*/ 720 w 2822"/>
              <a:gd name="T7" fmla="*/ 333 h 2210"/>
              <a:gd name="T8" fmla="*/ 666 w 2822"/>
              <a:gd name="T9" fmla="*/ 80 h 2210"/>
              <a:gd name="T10" fmla="*/ 567 w 2822"/>
              <a:gd name="T11" fmla="*/ 0 h 2210"/>
              <a:gd name="T12" fmla="*/ 101 w 2822"/>
              <a:gd name="T13" fmla="*/ 0 h 2210"/>
              <a:gd name="T14" fmla="*/ 0 w 2822"/>
              <a:gd name="T15" fmla="*/ 101 h 2210"/>
              <a:gd name="T16" fmla="*/ 101 w 2822"/>
              <a:gd name="T17" fmla="*/ 203 h 2210"/>
              <a:gd name="T18" fmla="*/ 485 w 2822"/>
              <a:gd name="T19" fmla="*/ 203 h 2210"/>
              <a:gd name="T20" fmla="*/ 746 w 2822"/>
              <a:gd name="T21" fmla="*/ 1432 h 2210"/>
              <a:gd name="T22" fmla="*/ 846 w 2822"/>
              <a:gd name="T23" fmla="*/ 1512 h 2210"/>
              <a:gd name="T24" fmla="*/ 2435 w 2822"/>
              <a:gd name="T25" fmla="*/ 1512 h 2210"/>
              <a:gd name="T26" fmla="*/ 2534 w 2822"/>
              <a:gd name="T27" fmla="*/ 1433 h 2210"/>
              <a:gd name="T28" fmla="*/ 2809 w 2822"/>
              <a:gd name="T29" fmla="*/ 255 h 2210"/>
              <a:gd name="T30" fmla="*/ 2734 w 2822"/>
              <a:gd name="T31" fmla="*/ 134 h 2210"/>
              <a:gd name="T32" fmla="*/ 1404 w 2822"/>
              <a:gd name="T33" fmla="*/ 842 h 2210"/>
              <a:gd name="T34" fmla="*/ 1404 w 2822"/>
              <a:gd name="T35" fmla="*/ 536 h 2210"/>
              <a:gd name="T36" fmla="*/ 1895 w 2822"/>
              <a:gd name="T37" fmla="*/ 536 h 2210"/>
              <a:gd name="T38" fmla="*/ 1895 w 2822"/>
              <a:gd name="T39" fmla="*/ 842 h 2210"/>
              <a:gd name="T40" fmla="*/ 1404 w 2822"/>
              <a:gd name="T41" fmla="*/ 842 h 2210"/>
              <a:gd name="T42" fmla="*/ 1895 w 2822"/>
              <a:gd name="T43" fmla="*/ 963 h 2210"/>
              <a:gd name="T44" fmla="*/ 1895 w 2822"/>
              <a:gd name="T45" fmla="*/ 1309 h 2210"/>
              <a:gd name="T46" fmla="*/ 1404 w 2822"/>
              <a:gd name="T47" fmla="*/ 1309 h 2210"/>
              <a:gd name="T48" fmla="*/ 1404 w 2822"/>
              <a:gd name="T49" fmla="*/ 963 h 2210"/>
              <a:gd name="T50" fmla="*/ 1895 w 2822"/>
              <a:gd name="T51" fmla="*/ 963 h 2210"/>
              <a:gd name="T52" fmla="*/ 2016 w 2822"/>
              <a:gd name="T53" fmla="*/ 536 h 2210"/>
              <a:gd name="T54" fmla="*/ 2536 w 2822"/>
              <a:gd name="T55" fmla="*/ 536 h 2210"/>
              <a:gd name="T56" fmla="*/ 2464 w 2822"/>
              <a:gd name="T57" fmla="*/ 842 h 2210"/>
              <a:gd name="T58" fmla="*/ 2016 w 2822"/>
              <a:gd name="T59" fmla="*/ 842 h 2210"/>
              <a:gd name="T60" fmla="*/ 2016 w 2822"/>
              <a:gd name="T61" fmla="*/ 536 h 2210"/>
              <a:gd name="T62" fmla="*/ 1282 w 2822"/>
              <a:gd name="T63" fmla="*/ 536 h 2210"/>
              <a:gd name="T64" fmla="*/ 1282 w 2822"/>
              <a:gd name="T65" fmla="*/ 842 h 2210"/>
              <a:gd name="T66" fmla="*/ 828 w 2822"/>
              <a:gd name="T67" fmla="*/ 842 h 2210"/>
              <a:gd name="T68" fmla="*/ 763 w 2822"/>
              <a:gd name="T69" fmla="*/ 536 h 2210"/>
              <a:gd name="T70" fmla="*/ 1282 w 2822"/>
              <a:gd name="T71" fmla="*/ 536 h 2210"/>
              <a:gd name="T72" fmla="*/ 854 w 2822"/>
              <a:gd name="T73" fmla="*/ 963 h 2210"/>
              <a:gd name="T74" fmla="*/ 1282 w 2822"/>
              <a:gd name="T75" fmla="*/ 963 h 2210"/>
              <a:gd name="T76" fmla="*/ 1282 w 2822"/>
              <a:gd name="T77" fmla="*/ 1309 h 2210"/>
              <a:gd name="T78" fmla="*/ 928 w 2822"/>
              <a:gd name="T79" fmla="*/ 1309 h 2210"/>
              <a:gd name="T80" fmla="*/ 854 w 2822"/>
              <a:gd name="T81" fmla="*/ 963 h 2210"/>
              <a:gd name="T82" fmla="*/ 2355 w 2822"/>
              <a:gd name="T83" fmla="*/ 1309 h 2210"/>
              <a:gd name="T84" fmla="*/ 2016 w 2822"/>
              <a:gd name="T85" fmla="*/ 1309 h 2210"/>
              <a:gd name="T86" fmla="*/ 2016 w 2822"/>
              <a:gd name="T87" fmla="*/ 963 h 2210"/>
              <a:gd name="T88" fmla="*/ 2436 w 2822"/>
              <a:gd name="T89" fmla="*/ 963 h 2210"/>
              <a:gd name="T90" fmla="*/ 2355 w 2822"/>
              <a:gd name="T91" fmla="*/ 1309 h 2210"/>
              <a:gd name="T92" fmla="*/ 1153 w 2822"/>
              <a:gd name="T93" fmla="*/ 1757 h 2210"/>
              <a:gd name="T94" fmla="*/ 927 w 2822"/>
              <a:gd name="T95" fmla="*/ 1984 h 2210"/>
              <a:gd name="T96" fmla="*/ 1153 w 2822"/>
              <a:gd name="T97" fmla="*/ 2210 h 2210"/>
              <a:gd name="T98" fmla="*/ 1379 w 2822"/>
              <a:gd name="T99" fmla="*/ 1984 h 2210"/>
              <a:gd name="T100" fmla="*/ 1153 w 2822"/>
              <a:gd name="T101" fmla="*/ 1757 h 2210"/>
              <a:gd name="T102" fmla="*/ 2126 w 2822"/>
              <a:gd name="T103" fmla="*/ 1757 h 2210"/>
              <a:gd name="T104" fmla="*/ 1900 w 2822"/>
              <a:gd name="T105" fmla="*/ 1984 h 2210"/>
              <a:gd name="T106" fmla="*/ 2126 w 2822"/>
              <a:gd name="T107" fmla="*/ 2210 h 2210"/>
              <a:gd name="T108" fmla="*/ 2353 w 2822"/>
              <a:gd name="T109" fmla="*/ 1984 h 2210"/>
              <a:gd name="T110" fmla="*/ 2126 w 2822"/>
              <a:gd name="T111" fmla="*/ 1757 h 2210"/>
              <a:gd name="T112" fmla="*/ 2126 w 2822"/>
              <a:gd name="T113" fmla="*/ 1757 h 2210"/>
              <a:gd name="T114" fmla="*/ 2126 w 2822"/>
              <a:gd name="T115" fmla="*/ 1757 h 2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822" h="2210">
                <a:moveTo>
                  <a:pt x="2734" y="134"/>
                </a:moveTo>
                <a:cubicBezTo>
                  <a:pt x="2679" y="121"/>
                  <a:pt x="2625" y="155"/>
                  <a:pt x="2612" y="209"/>
                </a:cubicBezTo>
                <a:cubicBezTo>
                  <a:pt x="2583" y="333"/>
                  <a:pt x="2583" y="333"/>
                  <a:pt x="2583" y="333"/>
                </a:cubicBezTo>
                <a:cubicBezTo>
                  <a:pt x="720" y="333"/>
                  <a:pt x="720" y="333"/>
                  <a:pt x="720" y="333"/>
                </a:cubicBezTo>
                <a:cubicBezTo>
                  <a:pt x="666" y="80"/>
                  <a:pt x="666" y="80"/>
                  <a:pt x="666" y="80"/>
                </a:cubicBezTo>
                <a:cubicBezTo>
                  <a:pt x="656" y="33"/>
                  <a:pt x="615" y="0"/>
                  <a:pt x="567" y="0"/>
                </a:cubicBezTo>
                <a:cubicBezTo>
                  <a:pt x="101" y="0"/>
                  <a:pt x="101" y="0"/>
                  <a:pt x="101" y="0"/>
                </a:cubicBezTo>
                <a:cubicBezTo>
                  <a:pt x="45" y="0"/>
                  <a:pt x="0" y="45"/>
                  <a:pt x="0" y="101"/>
                </a:cubicBezTo>
                <a:cubicBezTo>
                  <a:pt x="0" y="157"/>
                  <a:pt x="45" y="203"/>
                  <a:pt x="101" y="203"/>
                </a:cubicBezTo>
                <a:cubicBezTo>
                  <a:pt x="485" y="203"/>
                  <a:pt x="485" y="203"/>
                  <a:pt x="485" y="203"/>
                </a:cubicBezTo>
                <a:cubicBezTo>
                  <a:pt x="746" y="1432"/>
                  <a:pt x="746" y="1432"/>
                  <a:pt x="746" y="1432"/>
                </a:cubicBezTo>
                <a:cubicBezTo>
                  <a:pt x="756" y="1478"/>
                  <a:pt x="798" y="1512"/>
                  <a:pt x="846" y="1512"/>
                </a:cubicBezTo>
                <a:cubicBezTo>
                  <a:pt x="2435" y="1512"/>
                  <a:pt x="2435" y="1512"/>
                  <a:pt x="2435" y="1512"/>
                </a:cubicBezTo>
                <a:cubicBezTo>
                  <a:pt x="2482" y="1512"/>
                  <a:pt x="2523" y="1479"/>
                  <a:pt x="2534" y="1433"/>
                </a:cubicBezTo>
                <a:cubicBezTo>
                  <a:pt x="2809" y="255"/>
                  <a:pt x="2809" y="255"/>
                  <a:pt x="2809" y="255"/>
                </a:cubicBezTo>
                <a:cubicBezTo>
                  <a:pt x="2822" y="201"/>
                  <a:pt x="2788" y="146"/>
                  <a:pt x="2734" y="134"/>
                </a:cubicBezTo>
                <a:close/>
                <a:moveTo>
                  <a:pt x="1404" y="842"/>
                </a:moveTo>
                <a:cubicBezTo>
                  <a:pt x="1404" y="536"/>
                  <a:pt x="1404" y="536"/>
                  <a:pt x="1404" y="536"/>
                </a:cubicBezTo>
                <a:cubicBezTo>
                  <a:pt x="1895" y="536"/>
                  <a:pt x="1895" y="536"/>
                  <a:pt x="1895" y="536"/>
                </a:cubicBezTo>
                <a:cubicBezTo>
                  <a:pt x="1895" y="842"/>
                  <a:pt x="1895" y="842"/>
                  <a:pt x="1895" y="842"/>
                </a:cubicBezTo>
                <a:cubicBezTo>
                  <a:pt x="1404" y="842"/>
                  <a:pt x="1404" y="842"/>
                  <a:pt x="1404" y="842"/>
                </a:cubicBezTo>
                <a:close/>
                <a:moveTo>
                  <a:pt x="1895" y="963"/>
                </a:moveTo>
                <a:cubicBezTo>
                  <a:pt x="1895" y="1309"/>
                  <a:pt x="1895" y="1309"/>
                  <a:pt x="1895" y="1309"/>
                </a:cubicBezTo>
                <a:cubicBezTo>
                  <a:pt x="1404" y="1309"/>
                  <a:pt x="1404" y="1309"/>
                  <a:pt x="1404" y="1309"/>
                </a:cubicBezTo>
                <a:cubicBezTo>
                  <a:pt x="1404" y="963"/>
                  <a:pt x="1404" y="963"/>
                  <a:pt x="1404" y="963"/>
                </a:cubicBezTo>
                <a:cubicBezTo>
                  <a:pt x="1895" y="963"/>
                  <a:pt x="1895" y="963"/>
                  <a:pt x="1895" y="963"/>
                </a:cubicBezTo>
                <a:close/>
                <a:moveTo>
                  <a:pt x="2016" y="536"/>
                </a:moveTo>
                <a:cubicBezTo>
                  <a:pt x="2536" y="536"/>
                  <a:pt x="2536" y="536"/>
                  <a:pt x="2536" y="536"/>
                </a:cubicBezTo>
                <a:cubicBezTo>
                  <a:pt x="2464" y="842"/>
                  <a:pt x="2464" y="842"/>
                  <a:pt x="2464" y="842"/>
                </a:cubicBezTo>
                <a:cubicBezTo>
                  <a:pt x="2016" y="842"/>
                  <a:pt x="2016" y="842"/>
                  <a:pt x="2016" y="842"/>
                </a:cubicBezTo>
                <a:cubicBezTo>
                  <a:pt x="2016" y="536"/>
                  <a:pt x="2016" y="536"/>
                  <a:pt x="2016" y="536"/>
                </a:cubicBezTo>
                <a:close/>
                <a:moveTo>
                  <a:pt x="1282" y="536"/>
                </a:moveTo>
                <a:cubicBezTo>
                  <a:pt x="1282" y="842"/>
                  <a:pt x="1282" y="842"/>
                  <a:pt x="1282" y="842"/>
                </a:cubicBezTo>
                <a:cubicBezTo>
                  <a:pt x="828" y="842"/>
                  <a:pt x="828" y="842"/>
                  <a:pt x="828" y="842"/>
                </a:cubicBezTo>
                <a:cubicBezTo>
                  <a:pt x="763" y="536"/>
                  <a:pt x="763" y="536"/>
                  <a:pt x="763" y="536"/>
                </a:cubicBezTo>
                <a:cubicBezTo>
                  <a:pt x="1282" y="536"/>
                  <a:pt x="1282" y="536"/>
                  <a:pt x="1282" y="536"/>
                </a:cubicBezTo>
                <a:close/>
                <a:moveTo>
                  <a:pt x="854" y="963"/>
                </a:moveTo>
                <a:cubicBezTo>
                  <a:pt x="1282" y="963"/>
                  <a:pt x="1282" y="963"/>
                  <a:pt x="1282" y="963"/>
                </a:cubicBezTo>
                <a:cubicBezTo>
                  <a:pt x="1282" y="1309"/>
                  <a:pt x="1282" y="1309"/>
                  <a:pt x="1282" y="1309"/>
                </a:cubicBezTo>
                <a:cubicBezTo>
                  <a:pt x="928" y="1309"/>
                  <a:pt x="928" y="1309"/>
                  <a:pt x="928" y="1309"/>
                </a:cubicBezTo>
                <a:cubicBezTo>
                  <a:pt x="854" y="963"/>
                  <a:pt x="854" y="963"/>
                  <a:pt x="854" y="963"/>
                </a:cubicBezTo>
                <a:close/>
                <a:moveTo>
                  <a:pt x="2355" y="1309"/>
                </a:moveTo>
                <a:cubicBezTo>
                  <a:pt x="2016" y="1309"/>
                  <a:pt x="2016" y="1309"/>
                  <a:pt x="2016" y="1309"/>
                </a:cubicBezTo>
                <a:cubicBezTo>
                  <a:pt x="2016" y="963"/>
                  <a:pt x="2016" y="963"/>
                  <a:pt x="2016" y="963"/>
                </a:cubicBezTo>
                <a:cubicBezTo>
                  <a:pt x="2436" y="963"/>
                  <a:pt x="2436" y="963"/>
                  <a:pt x="2436" y="963"/>
                </a:cubicBezTo>
                <a:cubicBezTo>
                  <a:pt x="2355" y="1309"/>
                  <a:pt x="2355" y="1309"/>
                  <a:pt x="2355" y="1309"/>
                </a:cubicBezTo>
                <a:close/>
                <a:moveTo>
                  <a:pt x="1153" y="1757"/>
                </a:moveTo>
                <a:cubicBezTo>
                  <a:pt x="1028" y="1757"/>
                  <a:pt x="927" y="1859"/>
                  <a:pt x="927" y="1984"/>
                </a:cubicBezTo>
                <a:cubicBezTo>
                  <a:pt x="927" y="2109"/>
                  <a:pt x="1028" y="2210"/>
                  <a:pt x="1153" y="2210"/>
                </a:cubicBezTo>
                <a:cubicBezTo>
                  <a:pt x="1278" y="2210"/>
                  <a:pt x="1379" y="2109"/>
                  <a:pt x="1379" y="1984"/>
                </a:cubicBezTo>
                <a:cubicBezTo>
                  <a:pt x="1379" y="1859"/>
                  <a:pt x="1278" y="1757"/>
                  <a:pt x="1153" y="1757"/>
                </a:cubicBezTo>
                <a:close/>
                <a:moveTo>
                  <a:pt x="2126" y="1757"/>
                </a:moveTo>
                <a:cubicBezTo>
                  <a:pt x="2001" y="1757"/>
                  <a:pt x="1900" y="1859"/>
                  <a:pt x="1900" y="1984"/>
                </a:cubicBezTo>
                <a:cubicBezTo>
                  <a:pt x="1900" y="2109"/>
                  <a:pt x="2001" y="2210"/>
                  <a:pt x="2126" y="2210"/>
                </a:cubicBezTo>
                <a:cubicBezTo>
                  <a:pt x="2251" y="2210"/>
                  <a:pt x="2353" y="2109"/>
                  <a:pt x="2353" y="1984"/>
                </a:cubicBezTo>
                <a:cubicBezTo>
                  <a:pt x="2353" y="1859"/>
                  <a:pt x="2251" y="1757"/>
                  <a:pt x="2126" y="1757"/>
                </a:cubicBezTo>
                <a:close/>
                <a:moveTo>
                  <a:pt x="2126" y="1757"/>
                </a:moveTo>
                <a:cubicBezTo>
                  <a:pt x="2126" y="1757"/>
                  <a:pt x="2126" y="1757"/>
                  <a:pt x="2126" y="1757"/>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defTabSz="914400" eaLnBrk="0" fontAlgn="base" hangingPunct="0">
              <a:spcBef>
                <a:spcPct val="0"/>
              </a:spcBef>
              <a:spcAft>
                <a:spcPct val="0"/>
              </a:spcAft>
            </a:pPr>
            <a:endParaRPr lang="zh-CN" altLang="en-US" sz="1800">
              <a:solidFill>
                <a:schemeClr val="bg1"/>
              </a:solidFill>
              <a:latin typeface="Lantinghei SC Demibold" charset="-122"/>
              <a:ea typeface="Lantinghei SC Demibold" charset="-122"/>
              <a:cs typeface="Lantinghei SC Demibold" charset="-122"/>
            </a:endParaRPr>
          </a:p>
        </p:txBody>
      </p:sp>
      <p:sp>
        <p:nvSpPr>
          <p:cNvPr id="44" name="Oval 7"/>
          <p:cNvSpPr>
            <a:spLocks noChangeArrowheads="1"/>
          </p:cNvSpPr>
          <p:nvPr/>
        </p:nvSpPr>
        <p:spPr bwMode="auto">
          <a:xfrm>
            <a:off x="4708229" y="1277612"/>
            <a:ext cx="284012" cy="284268"/>
          </a:xfrm>
          <a:prstGeom prst="ellipse">
            <a:avLst/>
          </a:prstGeom>
          <a:solidFill>
            <a:schemeClr val="accent2"/>
          </a:solidFill>
          <a:ln>
            <a:noFill/>
          </a:ln>
          <a:extLst/>
        </p:spPr>
        <p:txBody>
          <a:bodyPr vert="horz" wrap="square" lIns="91440" tIns="45720" rIns="91440" bIns="45720" numCol="1" anchor="t" anchorCtr="0" compatLnSpc="1">
            <a:prstTxWarp prst="textNoShape">
              <a:avLst/>
            </a:prstTxWarp>
          </a:bodyPr>
          <a:lstStyle/>
          <a:p>
            <a:pPr defTabSz="914400" eaLnBrk="0" fontAlgn="base" hangingPunct="0">
              <a:spcBef>
                <a:spcPct val="0"/>
              </a:spcBef>
              <a:spcAft>
                <a:spcPct val="0"/>
              </a:spcAft>
            </a:pPr>
            <a:endParaRPr lang="zh-CN" altLang="en-US" sz="1800">
              <a:solidFill>
                <a:schemeClr val="bg1"/>
              </a:solidFill>
              <a:latin typeface="Lantinghei SC Demibold" charset="-122"/>
              <a:ea typeface="Lantinghei SC Demibold" charset="-122"/>
              <a:cs typeface="Lantinghei SC Demibold" charset="-122"/>
            </a:endParaRPr>
          </a:p>
        </p:txBody>
      </p:sp>
      <p:sp>
        <p:nvSpPr>
          <p:cNvPr id="45" name="Oval 7"/>
          <p:cNvSpPr>
            <a:spLocks noChangeArrowheads="1"/>
          </p:cNvSpPr>
          <p:nvPr/>
        </p:nvSpPr>
        <p:spPr bwMode="auto">
          <a:xfrm>
            <a:off x="5063060" y="1422921"/>
            <a:ext cx="222050" cy="222250"/>
          </a:xfrm>
          <a:prstGeom prst="ellipse">
            <a:avLst/>
          </a:prstGeom>
          <a:solidFill>
            <a:schemeClr val="tx1"/>
          </a:solidFill>
          <a:ln>
            <a:noFill/>
          </a:ln>
          <a:extLst/>
        </p:spPr>
        <p:txBody>
          <a:bodyPr vert="horz" wrap="square" lIns="91440" tIns="45720" rIns="91440" bIns="45720" numCol="1" anchor="t" anchorCtr="0" compatLnSpc="1">
            <a:prstTxWarp prst="textNoShape">
              <a:avLst/>
            </a:prstTxWarp>
          </a:bodyPr>
          <a:lstStyle/>
          <a:p>
            <a:pPr defTabSz="914400" eaLnBrk="0" fontAlgn="base" hangingPunct="0">
              <a:spcBef>
                <a:spcPct val="0"/>
              </a:spcBef>
              <a:spcAft>
                <a:spcPct val="0"/>
              </a:spcAft>
            </a:pPr>
            <a:endParaRPr lang="zh-CN" altLang="en-US" sz="1800">
              <a:solidFill>
                <a:schemeClr val="bg1"/>
              </a:solidFill>
              <a:latin typeface="Lantinghei SC Demibold" charset="-122"/>
              <a:ea typeface="Lantinghei SC Demibold" charset="-122"/>
              <a:cs typeface="Lantinghei SC Demibold" charset="-122"/>
            </a:endParaRPr>
          </a:p>
        </p:txBody>
      </p:sp>
      <p:sp>
        <p:nvSpPr>
          <p:cNvPr id="46" name="Oval 7"/>
          <p:cNvSpPr>
            <a:spLocks noChangeArrowheads="1"/>
          </p:cNvSpPr>
          <p:nvPr/>
        </p:nvSpPr>
        <p:spPr bwMode="auto">
          <a:xfrm>
            <a:off x="5567885" y="1822971"/>
            <a:ext cx="222050" cy="222250"/>
          </a:xfrm>
          <a:prstGeom prst="ellipse">
            <a:avLst/>
          </a:prstGeom>
          <a:solidFill>
            <a:schemeClr val="accent2"/>
          </a:solidFill>
          <a:ln>
            <a:noFill/>
          </a:ln>
          <a:extLst/>
        </p:spPr>
        <p:txBody>
          <a:bodyPr vert="horz" wrap="square" lIns="91440" tIns="45720" rIns="91440" bIns="45720" numCol="1" anchor="t" anchorCtr="0" compatLnSpc="1">
            <a:prstTxWarp prst="textNoShape">
              <a:avLst/>
            </a:prstTxWarp>
          </a:bodyPr>
          <a:lstStyle/>
          <a:p>
            <a:pPr defTabSz="914400" eaLnBrk="0" fontAlgn="base" hangingPunct="0">
              <a:spcBef>
                <a:spcPct val="0"/>
              </a:spcBef>
              <a:spcAft>
                <a:spcPct val="0"/>
              </a:spcAft>
            </a:pPr>
            <a:endParaRPr lang="zh-CN" altLang="en-US" sz="1800">
              <a:solidFill>
                <a:schemeClr val="bg1"/>
              </a:solidFill>
              <a:latin typeface="Lantinghei SC Demibold" charset="-122"/>
              <a:ea typeface="Lantinghei SC Demibold" charset="-122"/>
              <a:cs typeface="Lantinghei SC Demibold" charset="-122"/>
            </a:endParaRPr>
          </a:p>
        </p:txBody>
      </p:sp>
      <p:sp>
        <p:nvSpPr>
          <p:cNvPr id="47" name="Oval 7"/>
          <p:cNvSpPr>
            <a:spLocks noChangeArrowheads="1"/>
          </p:cNvSpPr>
          <p:nvPr/>
        </p:nvSpPr>
        <p:spPr bwMode="auto">
          <a:xfrm>
            <a:off x="5701235" y="2118246"/>
            <a:ext cx="222050" cy="222250"/>
          </a:xfrm>
          <a:prstGeom prst="ellipse">
            <a:avLst/>
          </a:prstGeom>
          <a:solidFill>
            <a:schemeClr val="bg1">
              <a:lumMod val="90000"/>
            </a:schemeClr>
          </a:solidFill>
          <a:ln>
            <a:noFill/>
          </a:ln>
          <a:extLst/>
        </p:spPr>
        <p:txBody>
          <a:bodyPr vert="horz" wrap="square" lIns="91440" tIns="45720" rIns="91440" bIns="45720" numCol="1" anchor="t" anchorCtr="0" compatLnSpc="1">
            <a:prstTxWarp prst="textNoShape">
              <a:avLst/>
            </a:prstTxWarp>
          </a:bodyPr>
          <a:lstStyle/>
          <a:p>
            <a:pPr defTabSz="914400" eaLnBrk="0" fontAlgn="base" hangingPunct="0">
              <a:spcBef>
                <a:spcPct val="0"/>
              </a:spcBef>
              <a:spcAft>
                <a:spcPct val="0"/>
              </a:spcAft>
            </a:pPr>
            <a:endParaRPr lang="zh-CN" altLang="en-US" sz="1800">
              <a:solidFill>
                <a:schemeClr val="bg1"/>
              </a:solidFill>
              <a:latin typeface="Lantinghei SC Demibold" charset="-122"/>
              <a:ea typeface="Lantinghei SC Demibold" charset="-122"/>
              <a:cs typeface="Lantinghei SC Demibold" charset="-122"/>
            </a:endParaRPr>
          </a:p>
        </p:txBody>
      </p:sp>
      <p:sp>
        <p:nvSpPr>
          <p:cNvPr id="48" name="Oval 7"/>
          <p:cNvSpPr>
            <a:spLocks noChangeArrowheads="1"/>
          </p:cNvSpPr>
          <p:nvPr/>
        </p:nvSpPr>
        <p:spPr bwMode="auto">
          <a:xfrm>
            <a:off x="3843860" y="1765821"/>
            <a:ext cx="222050" cy="222250"/>
          </a:xfrm>
          <a:prstGeom prst="ellipse">
            <a:avLst/>
          </a:prstGeom>
          <a:solidFill>
            <a:schemeClr val="tx1"/>
          </a:solidFill>
          <a:ln>
            <a:noFill/>
          </a:ln>
          <a:extLst/>
        </p:spPr>
        <p:txBody>
          <a:bodyPr vert="horz" wrap="square" lIns="91440" tIns="45720" rIns="91440" bIns="45720" numCol="1" anchor="t" anchorCtr="0" compatLnSpc="1">
            <a:prstTxWarp prst="textNoShape">
              <a:avLst/>
            </a:prstTxWarp>
          </a:bodyPr>
          <a:lstStyle/>
          <a:p>
            <a:pPr defTabSz="914400" eaLnBrk="0" fontAlgn="base" hangingPunct="0">
              <a:spcBef>
                <a:spcPct val="0"/>
              </a:spcBef>
              <a:spcAft>
                <a:spcPct val="0"/>
              </a:spcAft>
            </a:pPr>
            <a:endParaRPr lang="zh-CN" altLang="en-US" sz="1800">
              <a:solidFill>
                <a:schemeClr val="bg1"/>
              </a:solidFill>
              <a:latin typeface="Lantinghei SC Demibold" charset="-122"/>
              <a:ea typeface="Lantinghei SC Demibold" charset="-122"/>
              <a:cs typeface="Lantinghei SC Demibold" charset="-122"/>
            </a:endParaRPr>
          </a:p>
        </p:txBody>
      </p:sp>
      <p:sp>
        <p:nvSpPr>
          <p:cNvPr id="49" name="Oval 7"/>
          <p:cNvSpPr>
            <a:spLocks noChangeArrowheads="1"/>
          </p:cNvSpPr>
          <p:nvPr/>
        </p:nvSpPr>
        <p:spPr bwMode="auto">
          <a:xfrm>
            <a:off x="4075615" y="1578496"/>
            <a:ext cx="177640" cy="177800"/>
          </a:xfrm>
          <a:prstGeom prst="ellipse">
            <a:avLst/>
          </a:prstGeom>
          <a:solidFill>
            <a:schemeClr val="accent2"/>
          </a:solidFill>
          <a:ln>
            <a:noFill/>
          </a:ln>
          <a:extLst/>
        </p:spPr>
        <p:txBody>
          <a:bodyPr vert="horz" wrap="square" lIns="91440" tIns="45720" rIns="91440" bIns="45720" numCol="1" anchor="t" anchorCtr="0" compatLnSpc="1">
            <a:prstTxWarp prst="textNoShape">
              <a:avLst/>
            </a:prstTxWarp>
          </a:bodyPr>
          <a:lstStyle/>
          <a:p>
            <a:pPr defTabSz="914400" eaLnBrk="0" fontAlgn="base" hangingPunct="0">
              <a:spcBef>
                <a:spcPct val="0"/>
              </a:spcBef>
              <a:spcAft>
                <a:spcPct val="0"/>
              </a:spcAft>
            </a:pPr>
            <a:endParaRPr lang="zh-CN" altLang="en-US" sz="1800">
              <a:solidFill>
                <a:schemeClr val="bg1"/>
              </a:solidFill>
              <a:latin typeface="Lantinghei SC Demibold" charset="-122"/>
              <a:ea typeface="Lantinghei SC Demibold" charset="-122"/>
              <a:cs typeface="Lantinghei SC Demibold" charset="-122"/>
            </a:endParaRPr>
          </a:p>
        </p:txBody>
      </p:sp>
      <p:sp>
        <p:nvSpPr>
          <p:cNvPr id="50" name="Oval 7"/>
          <p:cNvSpPr>
            <a:spLocks noChangeArrowheads="1"/>
          </p:cNvSpPr>
          <p:nvPr/>
        </p:nvSpPr>
        <p:spPr bwMode="auto">
          <a:xfrm>
            <a:off x="4289129" y="1315704"/>
            <a:ext cx="303062" cy="303334"/>
          </a:xfrm>
          <a:prstGeom prst="ellipse">
            <a:avLst/>
          </a:prstGeom>
          <a:solidFill>
            <a:schemeClr val="bg1">
              <a:lumMod val="90000"/>
            </a:schemeClr>
          </a:solidFill>
          <a:ln>
            <a:noFill/>
          </a:ln>
          <a:extLst/>
        </p:spPr>
        <p:txBody>
          <a:bodyPr vert="horz" wrap="square" lIns="91440" tIns="45720" rIns="91440" bIns="45720" numCol="1" anchor="t" anchorCtr="0" compatLnSpc="1">
            <a:prstTxWarp prst="textNoShape">
              <a:avLst/>
            </a:prstTxWarp>
          </a:bodyPr>
          <a:lstStyle/>
          <a:p>
            <a:pPr defTabSz="914400" eaLnBrk="0" fontAlgn="base" hangingPunct="0">
              <a:spcBef>
                <a:spcPct val="0"/>
              </a:spcBef>
              <a:spcAft>
                <a:spcPct val="0"/>
              </a:spcAft>
            </a:pPr>
            <a:endParaRPr lang="zh-CN" altLang="en-US" sz="1800">
              <a:solidFill>
                <a:schemeClr val="bg1"/>
              </a:solidFill>
              <a:latin typeface="Lantinghei SC Demibold" charset="-122"/>
              <a:ea typeface="Lantinghei SC Demibold" charset="-122"/>
              <a:cs typeface="Lantinghei SC Demibold" charset="-122"/>
            </a:endParaRPr>
          </a:p>
        </p:txBody>
      </p:sp>
      <p:sp>
        <p:nvSpPr>
          <p:cNvPr id="51" name="Oval 7"/>
          <p:cNvSpPr>
            <a:spLocks noChangeArrowheads="1"/>
          </p:cNvSpPr>
          <p:nvPr/>
        </p:nvSpPr>
        <p:spPr bwMode="auto">
          <a:xfrm>
            <a:off x="5332915" y="1607071"/>
            <a:ext cx="177640" cy="177800"/>
          </a:xfrm>
          <a:prstGeom prst="ellipse">
            <a:avLst/>
          </a:prstGeom>
          <a:solidFill>
            <a:schemeClr val="bg1">
              <a:lumMod val="90000"/>
            </a:schemeClr>
          </a:solidFill>
          <a:ln>
            <a:noFill/>
          </a:ln>
          <a:extLst/>
        </p:spPr>
        <p:txBody>
          <a:bodyPr vert="horz" wrap="square" lIns="91440" tIns="45720" rIns="91440" bIns="45720" numCol="1" anchor="t" anchorCtr="0" compatLnSpc="1">
            <a:prstTxWarp prst="textNoShape">
              <a:avLst/>
            </a:prstTxWarp>
          </a:bodyPr>
          <a:lstStyle/>
          <a:p>
            <a:pPr defTabSz="914400" eaLnBrk="0" fontAlgn="base" hangingPunct="0">
              <a:spcBef>
                <a:spcPct val="0"/>
              </a:spcBef>
              <a:spcAft>
                <a:spcPct val="0"/>
              </a:spcAft>
            </a:pPr>
            <a:endParaRPr lang="zh-CN" altLang="en-US" sz="1800">
              <a:solidFill>
                <a:schemeClr val="bg1"/>
              </a:solidFill>
              <a:latin typeface="Lantinghei SC Demibold" charset="-122"/>
              <a:ea typeface="Lantinghei SC Demibold" charset="-122"/>
              <a:cs typeface="Lantinghei SC Demibold" charset="-122"/>
            </a:endParaRPr>
          </a:p>
        </p:txBody>
      </p:sp>
      <p:grpSp>
        <p:nvGrpSpPr>
          <p:cNvPr id="52" name="组合 39"/>
          <p:cNvGrpSpPr/>
          <p:nvPr/>
        </p:nvGrpSpPr>
        <p:grpSpPr>
          <a:xfrm>
            <a:off x="6404781" y="1662837"/>
            <a:ext cx="2349403" cy="835428"/>
            <a:chOff x="6695105" y="1622396"/>
            <a:chExt cx="2349403" cy="835428"/>
          </a:xfrm>
        </p:grpSpPr>
        <p:sp>
          <p:nvSpPr>
            <p:cNvPr id="53" name="矩形 52"/>
            <p:cNvSpPr/>
            <p:nvPr/>
          </p:nvSpPr>
          <p:spPr>
            <a:xfrm>
              <a:off x="6695105" y="1622396"/>
              <a:ext cx="766557" cy="369332"/>
            </a:xfrm>
            <a:prstGeom prst="rect">
              <a:avLst/>
            </a:prstGeom>
          </p:spPr>
          <p:txBody>
            <a:bodyPr wrap="none">
              <a:spAutoFit/>
            </a:bodyPr>
            <a:lstStyle/>
            <a:p>
              <a:pPr defTabSz="914400" eaLnBrk="0" fontAlgn="base" hangingPunct="0">
                <a:spcBef>
                  <a:spcPct val="0"/>
                </a:spcBef>
                <a:spcAft>
                  <a:spcPct val="0"/>
                </a:spcAft>
              </a:pPr>
              <a:r>
                <a:rPr lang="en-US" altLang="zh-CN" sz="1800" dirty="0">
                  <a:solidFill>
                    <a:schemeClr val="bg1"/>
                  </a:solidFill>
                  <a:latin typeface="Lantinghei SC Demibold" charset="-122"/>
                  <a:ea typeface="Lantinghei SC Demibold" charset="-122"/>
                  <a:cs typeface="Lantinghei SC Demibold" charset="-122"/>
                </a:rPr>
                <a:t>2010</a:t>
              </a:r>
              <a:endParaRPr lang="zh-CN" altLang="en-US" sz="1800" dirty="0">
                <a:solidFill>
                  <a:schemeClr val="bg1"/>
                </a:solidFill>
                <a:latin typeface="Lantinghei SC Demibold" charset="-122"/>
                <a:ea typeface="Lantinghei SC Demibold" charset="-122"/>
                <a:cs typeface="Lantinghei SC Demibold" charset="-122"/>
              </a:endParaRPr>
            </a:p>
          </p:txBody>
        </p:sp>
        <p:sp>
          <p:nvSpPr>
            <p:cNvPr id="54" name="文本框 53"/>
            <p:cNvSpPr txBox="1"/>
            <p:nvPr/>
          </p:nvSpPr>
          <p:spPr bwMode="auto">
            <a:xfrm>
              <a:off x="6700868" y="2057714"/>
              <a:ext cx="2343640" cy="400110"/>
            </a:xfrm>
            <a:prstGeom prst="rect">
              <a:avLst/>
            </a:prstGeom>
            <a:noFill/>
          </p:spPr>
          <p:txBody>
            <a:bodyPr wrap="square">
              <a:spAutoFit/>
            </a:bodyPr>
            <a:lstStyle>
              <a:defPPr>
                <a:defRPr lang="zh-CN"/>
              </a:defPPr>
              <a:lvl1pPr>
                <a:lnSpc>
                  <a:spcPts val="1200"/>
                </a:lnSpc>
                <a:defRPr sz="90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defRPr>
              </a:lvl1pPr>
            </a:lstStyle>
            <a:p>
              <a:pPr defTabSz="914400">
                <a:defRPr/>
              </a:pPr>
              <a:r>
                <a:rPr lang="en-US" altLang="zh-CN" sz="600" dirty="0" smtClean="0">
                  <a:solidFill>
                    <a:schemeClr val="bg1"/>
                  </a:solidFill>
                  <a:latin typeface="Lantinghei SC Demibold" charset="-122"/>
                  <a:ea typeface="Lantinghei SC Demibold" charset="-122"/>
                  <a:cs typeface="Lantinghei SC Demibold" charset="-122"/>
                </a:rPr>
                <a:t>This is a sample text. Insert your desired text here. Again. This is a dummy text. Enter your own text here.</a:t>
              </a:r>
              <a:endParaRPr lang="zh-CN" altLang="en-US" sz="600" dirty="0">
                <a:solidFill>
                  <a:schemeClr val="bg1"/>
                </a:solidFill>
                <a:latin typeface="Lantinghei SC Demibold" charset="-122"/>
                <a:ea typeface="Lantinghei SC Demibold" charset="-122"/>
                <a:cs typeface="Lantinghei SC Demibold" charset="-122"/>
              </a:endParaRPr>
            </a:p>
          </p:txBody>
        </p:sp>
        <p:sp>
          <p:nvSpPr>
            <p:cNvPr id="55" name="文本框 24"/>
            <p:cNvSpPr txBox="1">
              <a:spLocks noChangeArrowheads="1"/>
            </p:cNvSpPr>
            <p:nvPr/>
          </p:nvSpPr>
          <p:spPr bwMode="auto">
            <a:xfrm>
              <a:off x="6712704" y="1866984"/>
              <a:ext cx="123621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1" hangingPunct="1">
                <a:lnSpc>
                  <a:spcPts val="1200"/>
                </a:lnSpc>
                <a:defRPr sz="80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pPr defTabSz="914400" fontAlgn="base">
                <a:spcBef>
                  <a:spcPct val="0"/>
                </a:spcBef>
                <a:spcAft>
                  <a:spcPct val="0"/>
                </a:spcAft>
              </a:pPr>
              <a:r>
                <a:rPr lang="en-US" altLang="zh-CN" dirty="0" smtClean="0">
                  <a:solidFill>
                    <a:schemeClr val="bg1"/>
                  </a:solidFill>
                  <a:latin typeface="Lantinghei SC Demibold" charset="-122"/>
                  <a:ea typeface="Lantinghei SC Demibold" charset="-122"/>
                  <a:cs typeface="Lantinghei SC Demibold" charset="-122"/>
                </a:rPr>
                <a:t>Add A Title In Here</a:t>
              </a:r>
              <a:endParaRPr lang="zh-CN" altLang="en-US" dirty="0">
                <a:solidFill>
                  <a:schemeClr val="bg1"/>
                </a:solidFill>
                <a:latin typeface="Lantinghei SC Demibold" charset="-122"/>
                <a:ea typeface="Lantinghei SC Demibold" charset="-122"/>
                <a:cs typeface="Lantinghei SC Demibold" charset="-122"/>
              </a:endParaRPr>
            </a:p>
          </p:txBody>
        </p:sp>
      </p:grpSp>
      <p:grpSp>
        <p:nvGrpSpPr>
          <p:cNvPr id="56" name="组合 43"/>
          <p:cNvGrpSpPr/>
          <p:nvPr/>
        </p:nvGrpSpPr>
        <p:grpSpPr>
          <a:xfrm>
            <a:off x="6404781" y="3062462"/>
            <a:ext cx="2349403" cy="835428"/>
            <a:chOff x="6695105" y="1622396"/>
            <a:chExt cx="2349403" cy="835428"/>
          </a:xfrm>
        </p:grpSpPr>
        <p:sp>
          <p:nvSpPr>
            <p:cNvPr id="57" name="矩形 56"/>
            <p:cNvSpPr/>
            <p:nvPr/>
          </p:nvSpPr>
          <p:spPr>
            <a:xfrm>
              <a:off x="6695105" y="1622396"/>
              <a:ext cx="731290" cy="369332"/>
            </a:xfrm>
            <a:prstGeom prst="rect">
              <a:avLst/>
            </a:prstGeom>
          </p:spPr>
          <p:txBody>
            <a:bodyPr wrap="none">
              <a:spAutoFit/>
            </a:bodyPr>
            <a:lstStyle/>
            <a:p>
              <a:pPr defTabSz="914400" eaLnBrk="0" fontAlgn="base" hangingPunct="0">
                <a:spcBef>
                  <a:spcPct val="0"/>
                </a:spcBef>
                <a:spcAft>
                  <a:spcPct val="0"/>
                </a:spcAft>
              </a:pPr>
              <a:r>
                <a:rPr lang="en-US" altLang="zh-CN" sz="1800" dirty="0">
                  <a:solidFill>
                    <a:schemeClr val="bg1"/>
                  </a:solidFill>
                  <a:latin typeface="Lantinghei SC Demibold" charset="-122"/>
                  <a:ea typeface="Lantinghei SC Demibold" charset="-122"/>
                  <a:cs typeface="Lantinghei SC Demibold" charset="-122"/>
                </a:rPr>
                <a:t>2011</a:t>
              </a:r>
              <a:endParaRPr lang="zh-CN" altLang="en-US" sz="1800" dirty="0">
                <a:solidFill>
                  <a:schemeClr val="bg1"/>
                </a:solidFill>
                <a:latin typeface="Lantinghei SC Demibold" charset="-122"/>
                <a:ea typeface="Lantinghei SC Demibold" charset="-122"/>
                <a:cs typeface="Lantinghei SC Demibold" charset="-122"/>
              </a:endParaRPr>
            </a:p>
          </p:txBody>
        </p:sp>
        <p:sp>
          <p:nvSpPr>
            <p:cNvPr id="58" name="文本框 57"/>
            <p:cNvSpPr txBox="1"/>
            <p:nvPr/>
          </p:nvSpPr>
          <p:spPr bwMode="auto">
            <a:xfrm>
              <a:off x="6700868" y="2057714"/>
              <a:ext cx="2343640" cy="400110"/>
            </a:xfrm>
            <a:prstGeom prst="rect">
              <a:avLst/>
            </a:prstGeom>
            <a:noFill/>
          </p:spPr>
          <p:txBody>
            <a:bodyPr wrap="square">
              <a:spAutoFit/>
            </a:bodyPr>
            <a:lstStyle>
              <a:defPPr>
                <a:defRPr lang="zh-CN"/>
              </a:defPPr>
              <a:lvl1pPr>
                <a:lnSpc>
                  <a:spcPts val="1200"/>
                </a:lnSpc>
                <a:defRPr sz="90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defRPr>
              </a:lvl1pPr>
            </a:lstStyle>
            <a:p>
              <a:pPr defTabSz="914400">
                <a:defRPr/>
              </a:pPr>
              <a:r>
                <a:rPr lang="en-US" altLang="zh-CN" sz="600" dirty="0" smtClean="0">
                  <a:solidFill>
                    <a:schemeClr val="bg1"/>
                  </a:solidFill>
                  <a:latin typeface="Lantinghei SC Demibold" charset="-122"/>
                  <a:ea typeface="Lantinghei SC Demibold" charset="-122"/>
                  <a:cs typeface="Lantinghei SC Demibold" charset="-122"/>
                </a:rPr>
                <a:t>This is a sample text. Insert your desired text here. Again. This is a dummy text. Enter your own text here.</a:t>
              </a:r>
              <a:endParaRPr lang="zh-CN" altLang="en-US" sz="600" dirty="0">
                <a:solidFill>
                  <a:schemeClr val="bg1"/>
                </a:solidFill>
                <a:latin typeface="Lantinghei SC Demibold" charset="-122"/>
                <a:ea typeface="Lantinghei SC Demibold" charset="-122"/>
                <a:cs typeface="Lantinghei SC Demibold" charset="-122"/>
              </a:endParaRPr>
            </a:p>
          </p:txBody>
        </p:sp>
        <p:sp>
          <p:nvSpPr>
            <p:cNvPr id="59" name="文本框 24"/>
            <p:cNvSpPr txBox="1">
              <a:spLocks noChangeArrowheads="1"/>
            </p:cNvSpPr>
            <p:nvPr/>
          </p:nvSpPr>
          <p:spPr bwMode="auto">
            <a:xfrm>
              <a:off x="6712704" y="1866984"/>
              <a:ext cx="123621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1" hangingPunct="1">
                <a:lnSpc>
                  <a:spcPts val="1200"/>
                </a:lnSpc>
                <a:defRPr sz="80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pPr defTabSz="914400" fontAlgn="base">
                <a:spcBef>
                  <a:spcPct val="0"/>
                </a:spcBef>
                <a:spcAft>
                  <a:spcPct val="0"/>
                </a:spcAft>
              </a:pPr>
              <a:r>
                <a:rPr lang="en-US" altLang="zh-CN" dirty="0" smtClean="0">
                  <a:solidFill>
                    <a:schemeClr val="bg1"/>
                  </a:solidFill>
                  <a:latin typeface="Lantinghei SC Demibold" charset="-122"/>
                  <a:ea typeface="Lantinghei SC Demibold" charset="-122"/>
                  <a:cs typeface="Lantinghei SC Demibold" charset="-122"/>
                </a:rPr>
                <a:t>Add A Title In Here</a:t>
              </a:r>
              <a:endParaRPr lang="zh-CN" altLang="en-US" dirty="0">
                <a:solidFill>
                  <a:schemeClr val="bg1"/>
                </a:solidFill>
                <a:latin typeface="Lantinghei SC Demibold" charset="-122"/>
                <a:ea typeface="Lantinghei SC Demibold" charset="-122"/>
                <a:cs typeface="Lantinghei SC Demibold" charset="-122"/>
              </a:endParaRPr>
            </a:p>
          </p:txBody>
        </p:sp>
      </p:grpSp>
      <p:grpSp>
        <p:nvGrpSpPr>
          <p:cNvPr id="60" name="组合 47"/>
          <p:cNvGrpSpPr/>
          <p:nvPr/>
        </p:nvGrpSpPr>
        <p:grpSpPr>
          <a:xfrm>
            <a:off x="826061" y="3062462"/>
            <a:ext cx="2228724" cy="989316"/>
            <a:chOff x="6898060" y="1622396"/>
            <a:chExt cx="2228724" cy="989316"/>
          </a:xfrm>
        </p:grpSpPr>
        <p:sp>
          <p:nvSpPr>
            <p:cNvPr id="61" name="矩形 60"/>
            <p:cNvSpPr/>
            <p:nvPr/>
          </p:nvSpPr>
          <p:spPr>
            <a:xfrm>
              <a:off x="8363433" y="1622396"/>
              <a:ext cx="763351" cy="369332"/>
            </a:xfrm>
            <a:prstGeom prst="rect">
              <a:avLst/>
            </a:prstGeom>
          </p:spPr>
          <p:txBody>
            <a:bodyPr wrap="none">
              <a:spAutoFit/>
            </a:bodyPr>
            <a:lstStyle/>
            <a:p>
              <a:pPr defTabSz="914400" eaLnBrk="0" fontAlgn="base" hangingPunct="0">
                <a:spcBef>
                  <a:spcPct val="0"/>
                </a:spcBef>
                <a:spcAft>
                  <a:spcPct val="0"/>
                </a:spcAft>
              </a:pPr>
              <a:r>
                <a:rPr lang="en-US" altLang="zh-CN" sz="1800" dirty="0">
                  <a:solidFill>
                    <a:schemeClr val="bg1"/>
                  </a:solidFill>
                  <a:latin typeface="Lantinghei SC Demibold" charset="-122"/>
                  <a:ea typeface="Lantinghei SC Demibold" charset="-122"/>
                  <a:cs typeface="Lantinghei SC Demibold" charset="-122"/>
                </a:rPr>
                <a:t>2013</a:t>
              </a:r>
              <a:endParaRPr lang="zh-CN" altLang="en-US" sz="1800" dirty="0">
                <a:solidFill>
                  <a:schemeClr val="bg1"/>
                </a:solidFill>
                <a:latin typeface="Lantinghei SC Demibold" charset="-122"/>
                <a:ea typeface="Lantinghei SC Demibold" charset="-122"/>
                <a:cs typeface="Lantinghei SC Demibold" charset="-122"/>
              </a:endParaRPr>
            </a:p>
          </p:txBody>
        </p:sp>
        <p:sp>
          <p:nvSpPr>
            <p:cNvPr id="62" name="文本框 61"/>
            <p:cNvSpPr txBox="1"/>
            <p:nvPr/>
          </p:nvSpPr>
          <p:spPr bwMode="auto">
            <a:xfrm>
              <a:off x="6898060" y="2057714"/>
              <a:ext cx="2146448" cy="553998"/>
            </a:xfrm>
            <a:prstGeom prst="rect">
              <a:avLst/>
            </a:prstGeom>
            <a:noFill/>
          </p:spPr>
          <p:txBody>
            <a:bodyPr wrap="square">
              <a:spAutoFit/>
            </a:bodyPr>
            <a:lstStyle>
              <a:defPPr>
                <a:defRPr lang="zh-CN"/>
              </a:defPPr>
              <a:lvl1pPr>
                <a:lnSpc>
                  <a:spcPts val="1200"/>
                </a:lnSpc>
                <a:defRPr sz="90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defRPr>
              </a:lvl1pPr>
            </a:lstStyle>
            <a:p>
              <a:pPr algn="r" defTabSz="914400">
                <a:defRPr/>
              </a:pPr>
              <a:r>
                <a:rPr lang="en-US" altLang="zh-CN" sz="600" dirty="0" smtClean="0">
                  <a:solidFill>
                    <a:schemeClr val="bg1"/>
                  </a:solidFill>
                  <a:latin typeface="Lantinghei SC Demibold" charset="-122"/>
                  <a:ea typeface="Lantinghei SC Demibold" charset="-122"/>
                  <a:cs typeface="Lantinghei SC Demibold" charset="-122"/>
                </a:rPr>
                <a:t>This is a sample text. Insert your desired text here. Again. This is a dummy text. Enter your own text here.</a:t>
              </a:r>
              <a:endParaRPr lang="zh-CN" altLang="en-US" sz="600" dirty="0">
                <a:solidFill>
                  <a:schemeClr val="bg1"/>
                </a:solidFill>
                <a:latin typeface="Lantinghei SC Demibold" charset="-122"/>
                <a:ea typeface="Lantinghei SC Demibold" charset="-122"/>
                <a:cs typeface="Lantinghei SC Demibold" charset="-122"/>
              </a:endParaRPr>
            </a:p>
          </p:txBody>
        </p:sp>
        <p:sp>
          <p:nvSpPr>
            <p:cNvPr id="63" name="文本框 24"/>
            <p:cNvSpPr txBox="1">
              <a:spLocks noChangeArrowheads="1"/>
            </p:cNvSpPr>
            <p:nvPr/>
          </p:nvSpPr>
          <p:spPr bwMode="auto">
            <a:xfrm>
              <a:off x="7777530" y="1866984"/>
              <a:ext cx="129128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1" hangingPunct="1">
                <a:lnSpc>
                  <a:spcPts val="1200"/>
                </a:lnSpc>
                <a:defRPr sz="80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pPr defTabSz="914400" fontAlgn="base">
                <a:spcBef>
                  <a:spcPct val="0"/>
                </a:spcBef>
                <a:spcAft>
                  <a:spcPct val="0"/>
                </a:spcAft>
              </a:pPr>
              <a:r>
                <a:rPr lang="en-US" altLang="zh-CN" dirty="0" smtClean="0">
                  <a:solidFill>
                    <a:schemeClr val="bg1"/>
                  </a:solidFill>
                  <a:latin typeface="Lantinghei SC Demibold" charset="-122"/>
                  <a:ea typeface="Lantinghei SC Demibold" charset="-122"/>
                  <a:cs typeface="Lantinghei SC Demibold" charset="-122"/>
                </a:rPr>
                <a:t>Add A Title In Here</a:t>
              </a:r>
              <a:endParaRPr lang="zh-CN" altLang="en-US" dirty="0">
                <a:solidFill>
                  <a:schemeClr val="bg1"/>
                </a:solidFill>
                <a:latin typeface="Lantinghei SC Demibold" charset="-122"/>
                <a:ea typeface="Lantinghei SC Demibold" charset="-122"/>
                <a:cs typeface="Lantinghei SC Demibold" charset="-122"/>
              </a:endParaRPr>
            </a:p>
          </p:txBody>
        </p:sp>
      </p:grpSp>
      <p:grpSp>
        <p:nvGrpSpPr>
          <p:cNvPr id="64" name="组合 51"/>
          <p:cNvGrpSpPr/>
          <p:nvPr/>
        </p:nvGrpSpPr>
        <p:grpSpPr>
          <a:xfrm>
            <a:off x="826061" y="1704197"/>
            <a:ext cx="2227120" cy="989316"/>
            <a:chOff x="6898060" y="1622396"/>
            <a:chExt cx="2227120" cy="989316"/>
          </a:xfrm>
        </p:grpSpPr>
        <p:sp>
          <p:nvSpPr>
            <p:cNvPr id="65" name="矩形 64"/>
            <p:cNvSpPr/>
            <p:nvPr/>
          </p:nvSpPr>
          <p:spPr>
            <a:xfrm>
              <a:off x="8363433" y="1622396"/>
              <a:ext cx="761747" cy="369332"/>
            </a:xfrm>
            <a:prstGeom prst="rect">
              <a:avLst/>
            </a:prstGeom>
          </p:spPr>
          <p:txBody>
            <a:bodyPr wrap="none">
              <a:spAutoFit/>
            </a:bodyPr>
            <a:lstStyle/>
            <a:p>
              <a:pPr defTabSz="914400" eaLnBrk="0" fontAlgn="base" hangingPunct="0">
                <a:spcBef>
                  <a:spcPct val="0"/>
                </a:spcBef>
                <a:spcAft>
                  <a:spcPct val="0"/>
                </a:spcAft>
              </a:pPr>
              <a:r>
                <a:rPr lang="en-US" altLang="zh-CN" sz="1800" dirty="0">
                  <a:solidFill>
                    <a:schemeClr val="bg1"/>
                  </a:solidFill>
                  <a:latin typeface="Lantinghei SC Demibold" charset="-122"/>
                  <a:ea typeface="Lantinghei SC Demibold" charset="-122"/>
                  <a:cs typeface="Lantinghei SC Demibold" charset="-122"/>
                </a:rPr>
                <a:t>2012</a:t>
              </a:r>
              <a:endParaRPr lang="zh-CN" altLang="en-US" sz="1800" dirty="0">
                <a:solidFill>
                  <a:schemeClr val="bg1"/>
                </a:solidFill>
                <a:latin typeface="Lantinghei SC Demibold" charset="-122"/>
                <a:ea typeface="Lantinghei SC Demibold" charset="-122"/>
                <a:cs typeface="Lantinghei SC Demibold" charset="-122"/>
              </a:endParaRPr>
            </a:p>
          </p:txBody>
        </p:sp>
        <p:sp>
          <p:nvSpPr>
            <p:cNvPr id="66" name="文本框 65"/>
            <p:cNvSpPr txBox="1"/>
            <p:nvPr/>
          </p:nvSpPr>
          <p:spPr bwMode="auto">
            <a:xfrm>
              <a:off x="6898060" y="2057714"/>
              <a:ext cx="2146448" cy="553998"/>
            </a:xfrm>
            <a:prstGeom prst="rect">
              <a:avLst/>
            </a:prstGeom>
            <a:noFill/>
          </p:spPr>
          <p:txBody>
            <a:bodyPr wrap="square">
              <a:spAutoFit/>
            </a:bodyPr>
            <a:lstStyle>
              <a:defPPr>
                <a:defRPr lang="zh-CN"/>
              </a:defPPr>
              <a:lvl1pPr>
                <a:lnSpc>
                  <a:spcPts val="1200"/>
                </a:lnSpc>
                <a:defRPr sz="90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defRPr>
              </a:lvl1pPr>
            </a:lstStyle>
            <a:p>
              <a:pPr algn="r" defTabSz="914400">
                <a:defRPr/>
              </a:pPr>
              <a:r>
                <a:rPr lang="en-US" altLang="zh-CN" sz="600" dirty="0" smtClean="0">
                  <a:solidFill>
                    <a:schemeClr val="bg1"/>
                  </a:solidFill>
                  <a:latin typeface="Lantinghei SC Demibold" charset="-122"/>
                  <a:ea typeface="Lantinghei SC Demibold" charset="-122"/>
                  <a:cs typeface="Lantinghei SC Demibold" charset="-122"/>
                </a:rPr>
                <a:t>This is a sample text. Insert your desired text here. Again. This is a dummy text. Enter your own text here.</a:t>
              </a:r>
              <a:endParaRPr lang="zh-CN" altLang="en-US" sz="600" dirty="0">
                <a:solidFill>
                  <a:schemeClr val="bg1"/>
                </a:solidFill>
                <a:latin typeface="Lantinghei SC Demibold" charset="-122"/>
                <a:ea typeface="Lantinghei SC Demibold" charset="-122"/>
                <a:cs typeface="Lantinghei SC Demibold" charset="-122"/>
              </a:endParaRPr>
            </a:p>
          </p:txBody>
        </p:sp>
        <p:sp>
          <p:nvSpPr>
            <p:cNvPr id="67" name="文本框 24"/>
            <p:cNvSpPr txBox="1">
              <a:spLocks noChangeArrowheads="1"/>
            </p:cNvSpPr>
            <p:nvPr/>
          </p:nvSpPr>
          <p:spPr bwMode="auto">
            <a:xfrm>
              <a:off x="7814186" y="1866984"/>
              <a:ext cx="125462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1" hangingPunct="1">
                <a:lnSpc>
                  <a:spcPts val="1200"/>
                </a:lnSpc>
                <a:defRPr sz="80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pPr defTabSz="914400" fontAlgn="base">
                <a:spcBef>
                  <a:spcPct val="0"/>
                </a:spcBef>
                <a:spcAft>
                  <a:spcPct val="0"/>
                </a:spcAft>
              </a:pPr>
              <a:r>
                <a:rPr lang="en-US" altLang="zh-CN" dirty="0" smtClean="0">
                  <a:solidFill>
                    <a:schemeClr val="bg1"/>
                  </a:solidFill>
                  <a:latin typeface="Lantinghei SC Demibold" charset="-122"/>
                  <a:ea typeface="Lantinghei SC Demibold" charset="-122"/>
                  <a:cs typeface="Lantinghei SC Demibold" charset="-122"/>
                </a:rPr>
                <a:t>Add A Title In Here</a:t>
              </a:r>
              <a:endParaRPr lang="zh-CN" altLang="en-US" dirty="0">
                <a:solidFill>
                  <a:schemeClr val="bg1"/>
                </a:solidFill>
                <a:latin typeface="Lantinghei SC Demibold" charset="-122"/>
                <a:ea typeface="Lantinghei SC Demibold" charset="-122"/>
                <a:cs typeface="Lantinghei SC Demibold" charset="-122"/>
              </a:endParaRPr>
            </a:p>
          </p:txBody>
        </p:sp>
      </p:grpSp>
      <p:sp>
        <p:nvSpPr>
          <p:cNvPr id="68" name="Oval 7"/>
          <p:cNvSpPr>
            <a:spLocks noChangeArrowheads="1"/>
          </p:cNvSpPr>
          <p:nvPr/>
        </p:nvSpPr>
        <p:spPr bwMode="auto">
          <a:xfrm>
            <a:off x="4789973" y="4621733"/>
            <a:ext cx="139574" cy="139700"/>
          </a:xfrm>
          <a:prstGeom prst="ellipse">
            <a:avLst/>
          </a:prstGeom>
          <a:solidFill>
            <a:schemeClr val="bg1">
              <a:lumMod val="90000"/>
            </a:schemeClr>
          </a:solidFill>
          <a:ln>
            <a:noFill/>
          </a:ln>
          <a:extLst/>
        </p:spPr>
        <p:txBody>
          <a:bodyPr vert="horz" wrap="square" lIns="91440" tIns="45720" rIns="91440" bIns="45720" numCol="1" anchor="t" anchorCtr="0" compatLnSpc="1">
            <a:prstTxWarp prst="textNoShape">
              <a:avLst/>
            </a:prstTxWarp>
          </a:bodyPr>
          <a:lstStyle/>
          <a:p>
            <a:pPr defTabSz="914400" eaLnBrk="0" fontAlgn="base" hangingPunct="0">
              <a:spcBef>
                <a:spcPct val="0"/>
              </a:spcBef>
              <a:spcAft>
                <a:spcPct val="0"/>
              </a:spcAft>
            </a:pPr>
            <a:endParaRPr lang="zh-CN" altLang="en-US" sz="1800">
              <a:solidFill>
                <a:schemeClr val="bg1"/>
              </a:solidFill>
              <a:latin typeface="Lantinghei SC Demibold" charset="-122"/>
              <a:ea typeface="Lantinghei SC Demibold" charset="-122"/>
              <a:cs typeface="Lantinghei SC Demibold" charset="-122"/>
            </a:endParaRPr>
          </a:p>
        </p:txBody>
      </p:sp>
      <p:sp>
        <p:nvSpPr>
          <p:cNvPr id="69" name="Oval 7"/>
          <p:cNvSpPr>
            <a:spLocks noChangeArrowheads="1"/>
          </p:cNvSpPr>
          <p:nvPr/>
        </p:nvSpPr>
        <p:spPr bwMode="auto">
          <a:xfrm>
            <a:off x="7051465" y="2896914"/>
            <a:ext cx="264876" cy="265114"/>
          </a:xfrm>
          <a:prstGeom prst="ellipse">
            <a:avLst/>
          </a:prstGeom>
          <a:solidFill>
            <a:schemeClr val="accent2"/>
          </a:solidFill>
          <a:ln>
            <a:noFill/>
          </a:ln>
          <a:extLst/>
        </p:spPr>
        <p:txBody>
          <a:bodyPr vert="horz" wrap="square" lIns="91440" tIns="45720" rIns="91440" bIns="45720" numCol="1" anchor="t" anchorCtr="0" compatLnSpc="1">
            <a:prstTxWarp prst="textNoShape">
              <a:avLst/>
            </a:prstTxWarp>
          </a:bodyPr>
          <a:lstStyle/>
          <a:p>
            <a:pPr defTabSz="914400" eaLnBrk="0" fontAlgn="base" hangingPunct="0">
              <a:spcBef>
                <a:spcPct val="0"/>
              </a:spcBef>
              <a:spcAft>
                <a:spcPct val="0"/>
              </a:spcAft>
            </a:pPr>
            <a:endParaRPr lang="zh-CN" altLang="en-US" sz="1800">
              <a:solidFill>
                <a:schemeClr val="bg1"/>
              </a:solidFill>
              <a:latin typeface="Lantinghei SC Demibold" charset="-122"/>
              <a:ea typeface="Lantinghei SC Demibold" charset="-122"/>
              <a:cs typeface="Lantinghei SC Demibold" charset="-122"/>
            </a:endParaRPr>
          </a:p>
        </p:txBody>
      </p:sp>
      <p:sp>
        <p:nvSpPr>
          <p:cNvPr id="70" name="Oval 7"/>
          <p:cNvSpPr>
            <a:spLocks noChangeArrowheads="1"/>
          </p:cNvSpPr>
          <p:nvPr/>
        </p:nvSpPr>
        <p:spPr bwMode="auto">
          <a:xfrm>
            <a:off x="1780193" y="1426096"/>
            <a:ext cx="406034" cy="406400"/>
          </a:xfrm>
          <a:prstGeom prst="ellipse">
            <a:avLst/>
          </a:prstGeom>
          <a:solidFill>
            <a:schemeClr val="accent2"/>
          </a:solidFill>
          <a:ln>
            <a:noFill/>
          </a:ln>
          <a:extLst/>
        </p:spPr>
        <p:txBody>
          <a:bodyPr vert="horz" wrap="square" lIns="91440" tIns="45720" rIns="91440" bIns="45720" numCol="1" anchor="t" anchorCtr="0" compatLnSpc="1">
            <a:prstTxWarp prst="textNoShape">
              <a:avLst/>
            </a:prstTxWarp>
          </a:bodyPr>
          <a:lstStyle/>
          <a:p>
            <a:pPr defTabSz="914400" eaLnBrk="0" fontAlgn="base" hangingPunct="0">
              <a:spcBef>
                <a:spcPct val="0"/>
              </a:spcBef>
              <a:spcAft>
                <a:spcPct val="0"/>
              </a:spcAft>
            </a:pPr>
            <a:endParaRPr lang="zh-CN" altLang="en-US" sz="1800">
              <a:solidFill>
                <a:schemeClr val="bg1"/>
              </a:solidFill>
              <a:latin typeface="Lantinghei SC Demibold" charset="-122"/>
              <a:ea typeface="Lantinghei SC Demibold" charset="-122"/>
              <a:cs typeface="Lantinghei SC Demibold" charset="-122"/>
            </a:endParaRPr>
          </a:p>
        </p:txBody>
      </p:sp>
      <p:sp>
        <p:nvSpPr>
          <p:cNvPr id="71" name="Oval 7"/>
          <p:cNvSpPr>
            <a:spLocks noChangeArrowheads="1"/>
          </p:cNvSpPr>
          <p:nvPr/>
        </p:nvSpPr>
        <p:spPr bwMode="auto">
          <a:xfrm>
            <a:off x="1742187" y="2877071"/>
            <a:ext cx="336246" cy="336550"/>
          </a:xfrm>
          <a:prstGeom prst="ellipse">
            <a:avLst/>
          </a:prstGeom>
          <a:solidFill>
            <a:schemeClr val="tx1"/>
          </a:solidFill>
          <a:ln>
            <a:noFill/>
          </a:ln>
          <a:extLst/>
        </p:spPr>
        <p:txBody>
          <a:bodyPr vert="horz" wrap="square" lIns="91440" tIns="45720" rIns="91440" bIns="45720" numCol="1" anchor="t" anchorCtr="0" compatLnSpc="1">
            <a:prstTxWarp prst="textNoShape">
              <a:avLst/>
            </a:prstTxWarp>
          </a:bodyPr>
          <a:lstStyle/>
          <a:p>
            <a:pPr defTabSz="914400" eaLnBrk="0" fontAlgn="base" hangingPunct="0">
              <a:spcBef>
                <a:spcPct val="0"/>
              </a:spcBef>
              <a:spcAft>
                <a:spcPct val="0"/>
              </a:spcAft>
            </a:pPr>
            <a:endParaRPr lang="zh-CN" altLang="en-US" sz="1800">
              <a:solidFill>
                <a:schemeClr val="bg1"/>
              </a:solidFill>
              <a:latin typeface="Lantinghei SC Demibold" charset="-122"/>
              <a:ea typeface="Lantinghei SC Demibold" charset="-122"/>
              <a:cs typeface="Lantinghei SC Demibold" charset="-122"/>
            </a:endParaRPr>
          </a:p>
        </p:txBody>
      </p:sp>
      <p:sp>
        <p:nvSpPr>
          <p:cNvPr id="72" name="Oval 7"/>
          <p:cNvSpPr>
            <a:spLocks noChangeArrowheads="1"/>
          </p:cNvSpPr>
          <p:nvPr/>
        </p:nvSpPr>
        <p:spPr bwMode="auto">
          <a:xfrm>
            <a:off x="6302806" y="1329351"/>
            <a:ext cx="329904" cy="330200"/>
          </a:xfrm>
          <a:prstGeom prst="ellipse">
            <a:avLst/>
          </a:prstGeom>
          <a:solidFill>
            <a:schemeClr val="tx1"/>
          </a:solidFill>
          <a:ln>
            <a:noFill/>
          </a:ln>
          <a:extLst/>
        </p:spPr>
        <p:txBody>
          <a:bodyPr vert="horz" wrap="square" lIns="91440" tIns="45720" rIns="91440" bIns="45720" numCol="1" anchor="t" anchorCtr="0" compatLnSpc="1">
            <a:prstTxWarp prst="textNoShape">
              <a:avLst/>
            </a:prstTxWarp>
          </a:bodyPr>
          <a:lstStyle/>
          <a:p>
            <a:pPr defTabSz="914400" eaLnBrk="0" fontAlgn="base" hangingPunct="0">
              <a:spcBef>
                <a:spcPct val="0"/>
              </a:spcBef>
              <a:spcAft>
                <a:spcPct val="0"/>
              </a:spcAft>
            </a:pPr>
            <a:endParaRPr lang="zh-CN" altLang="en-US" sz="1800">
              <a:solidFill>
                <a:schemeClr val="bg1"/>
              </a:solidFill>
              <a:latin typeface="Lantinghei SC Demibold" charset="-122"/>
              <a:ea typeface="Lantinghei SC Demibold" charset="-122"/>
              <a:cs typeface="Lantinghei SC Demibold" charset="-122"/>
            </a:endParaRPr>
          </a:p>
        </p:txBody>
      </p:sp>
      <p:sp>
        <p:nvSpPr>
          <p:cNvPr id="73" name="文本框 72"/>
          <p:cNvSpPr txBox="1"/>
          <p:nvPr/>
        </p:nvSpPr>
        <p:spPr>
          <a:xfrm>
            <a:off x="3650928" y="599698"/>
            <a:ext cx="3216969" cy="523220"/>
          </a:xfrm>
          <a:prstGeom prst="rect">
            <a:avLst/>
          </a:prstGeom>
          <a:noFill/>
        </p:spPr>
        <p:txBody>
          <a:bodyPr wrap="square" rtlCol="0">
            <a:spAutoFit/>
          </a:bodyPr>
          <a:lstStyle/>
          <a:p>
            <a:r>
              <a:rPr kumimoji="1" lang="zh-CN" altLang="en-US" sz="2800" b="1" smtClean="0">
                <a:latin typeface="Microsoft YaHei" charset="0"/>
                <a:ea typeface="Microsoft YaHei" charset="0"/>
                <a:cs typeface="Microsoft YaHei" charset="0"/>
              </a:rPr>
              <a:t>点击输入标题</a:t>
            </a:r>
            <a:endParaRPr kumimoji="1" lang="zh-CN" altLang="en-US" sz="2800" b="1">
              <a:latin typeface="Microsoft YaHei" charset="0"/>
              <a:ea typeface="Microsoft YaHei" charset="0"/>
              <a:cs typeface="Microsoft YaHei" charset="0"/>
            </a:endParaRPr>
          </a:p>
        </p:txBody>
      </p:sp>
    </p:spTree>
    <p:extLst>
      <p:ext uri="{BB962C8B-B14F-4D97-AF65-F5344CB8AC3E}">
        <p14:creationId xmlns:p14="http://schemas.microsoft.com/office/powerpoint/2010/main" val="237502581"/>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1088232" y="1797844"/>
            <a:ext cx="1469231" cy="1469231"/>
            <a:chOff x="0" y="0"/>
            <a:chExt cx="1959094" cy="1959094"/>
          </a:xfrm>
        </p:grpSpPr>
        <p:sp>
          <p:nvSpPr>
            <p:cNvPr id="3" name="椭圆 2"/>
            <p:cNvSpPr>
              <a:spLocks noChangeArrowheads="1"/>
            </p:cNvSpPr>
            <p:nvPr/>
          </p:nvSpPr>
          <p:spPr bwMode="auto">
            <a:xfrm>
              <a:off x="0" y="0"/>
              <a:ext cx="1959094" cy="1959094"/>
            </a:xfrm>
            <a:prstGeom prst="ellipse">
              <a:avLst/>
            </a:prstGeom>
            <a:noFill/>
            <a:ln w="19050" cap="flat" cmpd="sng">
              <a:solidFill>
                <a:schemeClr val="tx1"/>
              </a:solidFill>
              <a:bevel/>
              <a:headEnd/>
              <a:tailEnd/>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sz="1200" b="1">
                <a:solidFill>
                  <a:srgbClr val="FFE600"/>
                </a:solidFill>
                <a:latin typeface="微软雅黑" panose="020B0503020204020204" pitchFamily="34" charset="-122"/>
                <a:ea typeface="微软雅黑" panose="020B0503020204020204" pitchFamily="34" charset="-122"/>
                <a:cs typeface="Lantinghei SC Demibold" charset="-122"/>
              </a:endParaRPr>
            </a:p>
          </p:txBody>
        </p:sp>
        <p:sp>
          <p:nvSpPr>
            <p:cNvPr id="4" name="任意多边形 26"/>
            <p:cNvSpPr>
              <a:spLocks noChangeArrowheads="1"/>
            </p:cNvSpPr>
            <p:nvPr/>
          </p:nvSpPr>
          <p:spPr bwMode="auto">
            <a:xfrm>
              <a:off x="148568" y="547633"/>
              <a:ext cx="1661959" cy="1262894"/>
            </a:xfrm>
            <a:custGeom>
              <a:avLst/>
              <a:gdLst>
                <a:gd name="T0" fmla="*/ 162204 w 2208628"/>
                <a:gd name="T1" fmla="*/ 0 h 1678298"/>
                <a:gd name="T2" fmla="*/ 2046425 w 2208628"/>
                <a:gd name="T3" fmla="*/ 0 h 1678298"/>
                <a:gd name="T4" fmla="*/ 2075343 w 2208628"/>
                <a:gd name="T5" fmla="*/ 47602 h 1678298"/>
                <a:gd name="T6" fmla="*/ 2208628 w 2208628"/>
                <a:gd name="T7" fmla="*/ 573984 h 1678298"/>
                <a:gd name="T8" fmla="*/ 1104314 w 2208628"/>
                <a:gd name="T9" fmla="*/ 1678298 h 1678298"/>
                <a:gd name="T10" fmla="*/ 0 w 2208628"/>
                <a:gd name="T11" fmla="*/ 573984 h 1678298"/>
                <a:gd name="T12" fmla="*/ 133285 w 2208628"/>
                <a:gd name="T13" fmla="*/ 47602 h 1678298"/>
                <a:gd name="T14" fmla="*/ 162204 w 2208628"/>
                <a:gd name="T15" fmla="*/ 0 h 1678298"/>
                <a:gd name="T16" fmla="*/ 0 60000 65536"/>
                <a:gd name="T17" fmla="*/ 0 60000 65536"/>
                <a:gd name="T18" fmla="*/ 0 60000 65536"/>
                <a:gd name="T19" fmla="*/ 0 60000 65536"/>
                <a:gd name="T20" fmla="*/ 0 60000 65536"/>
                <a:gd name="T21" fmla="*/ 0 60000 65536"/>
                <a:gd name="T22" fmla="*/ 0 60000 65536"/>
                <a:gd name="T23" fmla="*/ 0 60000 65536"/>
                <a:gd name="T24" fmla="*/ 0 w 2208628"/>
                <a:gd name="T25" fmla="*/ 0 h 1678298"/>
                <a:gd name="T26" fmla="*/ 2208628 w 2208628"/>
                <a:gd name="T27" fmla="*/ 1678298 h 167829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08628" h="1678298">
                  <a:moveTo>
                    <a:pt x="162204" y="0"/>
                  </a:moveTo>
                  <a:lnTo>
                    <a:pt x="2046425" y="0"/>
                  </a:lnTo>
                  <a:lnTo>
                    <a:pt x="2075343" y="47602"/>
                  </a:lnTo>
                  <a:cubicBezTo>
                    <a:pt x="2160345" y="204076"/>
                    <a:pt x="2208628" y="383392"/>
                    <a:pt x="2208628" y="573984"/>
                  </a:cubicBezTo>
                  <a:cubicBezTo>
                    <a:pt x="2208628" y="1183880"/>
                    <a:pt x="1714210" y="1678298"/>
                    <a:pt x="1104314" y="1678298"/>
                  </a:cubicBezTo>
                  <a:cubicBezTo>
                    <a:pt x="494418" y="1678298"/>
                    <a:pt x="0" y="1183880"/>
                    <a:pt x="0" y="573984"/>
                  </a:cubicBezTo>
                  <a:cubicBezTo>
                    <a:pt x="0" y="383392"/>
                    <a:pt x="48283" y="204076"/>
                    <a:pt x="133285" y="47602"/>
                  </a:cubicBezTo>
                  <a:lnTo>
                    <a:pt x="162204" y="0"/>
                  </a:lnTo>
                  <a:close/>
                </a:path>
              </a:pathLst>
            </a:custGeom>
            <a:solidFill>
              <a:schemeClr val="tx1"/>
            </a:solidFill>
            <a:ln w="12700" cap="flat" cmpd="sng">
              <a:solidFill>
                <a:schemeClr val="tx1"/>
              </a:solidFill>
              <a:bevel/>
              <a:headEnd/>
              <a:tailEnd/>
            </a:ln>
          </p:spPr>
          <p:txBody>
            <a:bodyPr anchor="ctr"/>
            <a:lstStyle/>
            <a:p>
              <a:pPr algn="ctr"/>
              <a:r>
                <a:rPr lang="en-US" altLang="zh-CN" sz="1200" b="1" dirty="0">
                  <a:solidFill>
                    <a:schemeClr val="accent2"/>
                  </a:solidFill>
                  <a:latin typeface="微软雅黑" panose="020B0503020204020204" pitchFamily="34" charset="-122"/>
                  <a:ea typeface="微软雅黑" panose="020B0503020204020204" pitchFamily="34" charset="-122"/>
                  <a:cs typeface="Lantinghei SC Demibold" charset="-122"/>
                  <a:sym typeface="Calibri" charset="0"/>
                </a:rPr>
                <a:t>80%</a:t>
              </a:r>
              <a:endParaRPr lang="zh-CN" altLang="en-US" sz="1200" b="1" dirty="0">
                <a:solidFill>
                  <a:schemeClr val="accent2"/>
                </a:solidFill>
                <a:latin typeface="微软雅黑" panose="020B0503020204020204" pitchFamily="34" charset="-122"/>
                <a:ea typeface="微软雅黑" panose="020B0503020204020204" pitchFamily="34" charset="-122"/>
                <a:cs typeface="Lantinghei SC Demibold" charset="-122"/>
              </a:endParaRPr>
            </a:p>
          </p:txBody>
        </p:sp>
      </p:grpSp>
      <p:sp>
        <p:nvSpPr>
          <p:cNvPr id="5" name="椭圆 29"/>
          <p:cNvSpPr>
            <a:spLocks noChangeArrowheads="1"/>
          </p:cNvSpPr>
          <p:nvPr/>
        </p:nvSpPr>
        <p:spPr bwMode="auto">
          <a:xfrm>
            <a:off x="3845719" y="1797844"/>
            <a:ext cx="1469231" cy="1469231"/>
          </a:xfrm>
          <a:prstGeom prst="ellipse">
            <a:avLst/>
          </a:prstGeom>
          <a:noFill/>
          <a:ln w="19050" cap="flat" cmpd="sng">
            <a:solidFill>
              <a:schemeClr val="tx1"/>
            </a:solidFill>
            <a:bevel/>
            <a:headEnd/>
            <a:tailEnd/>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sz="1200" b="1">
              <a:solidFill>
                <a:srgbClr val="FFE600"/>
              </a:solidFill>
              <a:latin typeface="微软雅黑" panose="020B0503020204020204" pitchFamily="34" charset="-122"/>
              <a:ea typeface="微软雅黑" panose="020B0503020204020204" pitchFamily="34" charset="-122"/>
              <a:cs typeface="Lantinghei SC Demibold" charset="-122"/>
            </a:endParaRPr>
          </a:p>
        </p:txBody>
      </p:sp>
      <p:sp>
        <p:nvSpPr>
          <p:cNvPr id="6" name="任意多边形 32"/>
          <p:cNvSpPr>
            <a:spLocks noChangeArrowheads="1"/>
          </p:cNvSpPr>
          <p:nvPr/>
        </p:nvSpPr>
        <p:spPr bwMode="auto">
          <a:xfrm>
            <a:off x="3957638" y="2470547"/>
            <a:ext cx="1246585" cy="685800"/>
          </a:xfrm>
          <a:custGeom>
            <a:avLst/>
            <a:gdLst>
              <a:gd name="T0" fmla="*/ 6923 w 2208628"/>
              <a:gd name="T1" fmla="*/ 0 h 1214064"/>
              <a:gd name="T2" fmla="*/ 2201705 w 2208628"/>
              <a:gd name="T3" fmla="*/ 0 h 1214064"/>
              <a:gd name="T4" fmla="*/ 2208628 w 2208628"/>
              <a:gd name="T5" fmla="*/ 109750 h 1214064"/>
              <a:gd name="T6" fmla="*/ 1104314 w 2208628"/>
              <a:gd name="T7" fmla="*/ 1214064 h 1214064"/>
              <a:gd name="T8" fmla="*/ 0 w 2208628"/>
              <a:gd name="T9" fmla="*/ 109750 h 1214064"/>
              <a:gd name="T10" fmla="*/ 6923 w 2208628"/>
              <a:gd name="T11" fmla="*/ 0 h 1214064"/>
              <a:gd name="T12" fmla="*/ 0 60000 65536"/>
              <a:gd name="T13" fmla="*/ 0 60000 65536"/>
              <a:gd name="T14" fmla="*/ 0 60000 65536"/>
              <a:gd name="T15" fmla="*/ 0 60000 65536"/>
              <a:gd name="T16" fmla="*/ 0 60000 65536"/>
              <a:gd name="T17" fmla="*/ 0 60000 65536"/>
              <a:gd name="T18" fmla="*/ 0 w 2208628"/>
              <a:gd name="T19" fmla="*/ 0 h 1214064"/>
              <a:gd name="T20" fmla="*/ 2208628 w 2208628"/>
              <a:gd name="T21" fmla="*/ 1214064 h 1214064"/>
            </a:gdLst>
            <a:ahLst/>
            <a:cxnLst>
              <a:cxn ang="T12">
                <a:pos x="T0" y="T1"/>
              </a:cxn>
              <a:cxn ang="T13">
                <a:pos x="T2" y="T3"/>
              </a:cxn>
              <a:cxn ang="T14">
                <a:pos x="T4" y="T5"/>
              </a:cxn>
              <a:cxn ang="T15">
                <a:pos x="T6" y="T7"/>
              </a:cxn>
              <a:cxn ang="T16">
                <a:pos x="T8" y="T9"/>
              </a:cxn>
              <a:cxn ang="T17">
                <a:pos x="T10" y="T11"/>
              </a:cxn>
            </a:cxnLst>
            <a:rect l="T18" t="T19" r="T20" b="T21"/>
            <a:pathLst>
              <a:path w="2208628" h="1214064">
                <a:moveTo>
                  <a:pt x="6923" y="0"/>
                </a:moveTo>
                <a:lnTo>
                  <a:pt x="2201705" y="0"/>
                </a:lnTo>
                <a:lnTo>
                  <a:pt x="2208628" y="109750"/>
                </a:lnTo>
                <a:cubicBezTo>
                  <a:pt x="2208628" y="719646"/>
                  <a:pt x="1714210" y="1214064"/>
                  <a:pt x="1104314" y="1214064"/>
                </a:cubicBezTo>
                <a:cubicBezTo>
                  <a:pt x="494418" y="1214064"/>
                  <a:pt x="0" y="719646"/>
                  <a:pt x="0" y="109750"/>
                </a:cubicBezTo>
                <a:lnTo>
                  <a:pt x="6923" y="0"/>
                </a:lnTo>
                <a:close/>
              </a:path>
            </a:pathLst>
          </a:custGeom>
          <a:solidFill>
            <a:schemeClr val="tx1"/>
          </a:solidFill>
          <a:ln>
            <a:noFill/>
          </a:ln>
          <a:extLst/>
        </p:spPr>
        <p:txBody>
          <a:bodyPr anchor="ctr"/>
          <a:lstStyle/>
          <a:p>
            <a:pPr algn="ctr"/>
            <a:r>
              <a:rPr lang="en-US" altLang="zh-CN" sz="1200" b="1" dirty="0">
                <a:solidFill>
                  <a:schemeClr val="accent2"/>
                </a:solidFill>
                <a:latin typeface="微软雅黑" panose="020B0503020204020204" pitchFamily="34" charset="-122"/>
                <a:ea typeface="微软雅黑" panose="020B0503020204020204" pitchFamily="34" charset="-122"/>
                <a:cs typeface="Lantinghei SC Demibold" charset="-122"/>
                <a:sym typeface="Calibri" charset="0"/>
              </a:rPr>
              <a:t>60%</a:t>
            </a:r>
            <a:endParaRPr lang="zh-CN" altLang="en-US" sz="1200" b="1" dirty="0">
              <a:solidFill>
                <a:schemeClr val="accent2"/>
              </a:solidFill>
              <a:latin typeface="微软雅黑" panose="020B0503020204020204" pitchFamily="34" charset="-122"/>
              <a:ea typeface="微软雅黑" panose="020B0503020204020204" pitchFamily="34" charset="-122"/>
              <a:cs typeface="Lantinghei SC Demibold" charset="-122"/>
            </a:endParaRPr>
          </a:p>
        </p:txBody>
      </p:sp>
      <p:sp>
        <p:nvSpPr>
          <p:cNvPr id="7" name="椭圆 35"/>
          <p:cNvSpPr>
            <a:spLocks noChangeArrowheads="1"/>
          </p:cNvSpPr>
          <p:nvPr/>
        </p:nvSpPr>
        <p:spPr bwMode="auto">
          <a:xfrm>
            <a:off x="6604398" y="1797844"/>
            <a:ext cx="1469231" cy="1469231"/>
          </a:xfrm>
          <a:prstGeom prst="ellipse">
            <a:avLst/>
          </a:prstGeom>
          <a:noFill/>
          <a:ln w="19050" cap="flat" cmpd="sng">
            <a:solidFill>
              <a:schemeClr val="tx1"/>
            </a:solidFill>
            <a:bevel/>
            <a:headEnd/>
            <a:tailEnd/>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sz="1200" b="1">
              <a:solidFill>
                <a:srgbClr val="FFE600"/>
              </a:solidFill>
              <a:latin typeface="微软雅黑" panose="020B0503020204020204" pitchFamily="34" charset="-122"/>
              <a:ea typeface="微软雅黑" panose="020B0503020204020204" pitchFamily="34" charset="-122"/>
              <a:cs typeface="Lantinghei SC Demibold" charset="-122"/>
            </a:endParaRPr>
          </a:p>
        </p:txBody>
      </p:sp>
      <p:sp>
        <p:nvSpPr>
          <p:cNvPr id="8" name="任意多边形 38"/>
          <p:cNvSpPr>
            <a:spLocks noChangeArrowheads="1"/>
          </p:cNvSpPr>
          <p:nvPr/>
        </p:nvSpPr>
        <p:spPr bwMode="auto">
          <a:xfrm>
            <a:off x="6755606" y="2749154"/>
            <a:ext cx="1168004" cy="407194"/>
          </a:xfrm>
          <a:custGeom>
            <a:avLst/>
            <a:gdLst>
              <a:gd name="T0" fmla="*/ 0 w 2069278"/>
              <a:gd name="T1" fmla="*/ 0 h 721207"/>
              <a:gd name="T2" fmla="*/ 2069278 w 2069278"/>
              <a:gd name="T3" fmla="*/ 0 h 721207"/>
              <a:gd name="T4" fmla="*/ 2052171 w 2069278"/>
              <a:gd name="T5" fmla="*/ 46742 h 721207"/>
              <a:gd name="T6" fmla="*/ 1034639 w 2069278"/>
              <a:gd name="T7" fmla="*/ 721207 h 721207"/>
              <a:gd name="T8" fmla="*/ 17107 w 2069278"/>
              <a:gd name="T9" fmla="*/ 46742 h 721207"/>
              <a:gd name="T10" fmla="*/ 0 w 2069278"/>
              <a:gd name="T11" fmla="*/ 0 h 721207"/>
              <a:gd name="T12" fmla="*/ 0 60000 65536"/>
              <a:gd name="T13" fmla="*/ 0 60000 65536"/>
              <a:gd name="T14" fmla="*/ 0 60000 65536"/>
              <a:gd name="T15" fmla="*/ 0 60000 65536"/>
              <a:gd name="T16" fmla="*/ 0 60000 65536"/>
              <a:gd name="T17" fmla="*/ 0 60000 65536"/>
              <a:gd name="T18" fmla="*/ 0 w 2069278"/>
              <a:gd name="T19" fmla="*/ 0 h 721207"/>
              <a:gd name="T20" fmla="*/ 2069278 w 2069278"/>
              <a:gd name="T21" fmla="*/ 721207 h 721207"/>
            </a:gdLst>
            <a:ahLst/>
            <a:cxnLst>
              <a:cxn ang="T12">
                <a:pos x="T0" y="T1"/>
              </a:cxn>
              <a:cxn ang="T13">
                <a:pos x="T2" y="T3"/>
              </a:cxn>
              <a:cxn ang="T14">
                <a:pos x="T4" y="T5"/>
              </a:cxn>
              <a:cxn ang="T15">
                <a:pos x="T6" y="T7"/>
              </a:cxn>
              <a:cxn ang="T16">
                <a:pos x="T8" y="T9"/>
              </a:cxn>
              <a:cxn ang="T17">
                <a:pos x="T10" y="T11"/>
              </a:cxn>
            </a:cxnLst>
            <a:rect l="T18" t="T19" r="T20" b="T21"/>
            <a:pathLst>
              <a:path w="2069278" h="721207">
                <a:moveTo>
                  <a:pt x="0" y="0"/>
                </a:moveTo>
                <a:lnTo>
                  <a:pt x="2069278" y="0"/>
                </a:lnTo>
                <a:lnTo>
                  <a:pt x="2052171" y="46742"/>
                </a:lnTo>
                <a:cubicBezTo>
                  <a:pt x="1884527" y="443097"/>
                  <a:pt x="1492061" y="721207"/>
                  <a:pt x="1034639" y="721207"/>
                </a:cubicBezTo>
                <a:cubicBezTo>
                  <a:pt x="577217" y="721207"/>
                  <a:pt x="184751" y="443097"/>
                  <a:pt x="17107" y="46742"/>
                </a:cubicBezTo>
                <a:lnTo>
                  <a:pt x="0" y="0"/>
                </a:lnTo>
                <a:close/>
              </a:path>
            </a:pathLst>
          </a:custGeom>
          <a:solidFill>
            <a:schemeClr val="tx1"/>
          </a:solidFill>
          <a:ln>
            <a:noFill/>
          </a:ln>
          <a:extLst/>
        </p:spPr>
        <p:txBody>
          <a:bodyPr anchor="ctr"/>
          <a:lstStyle/>
          <a:p>
            <a:pPr algn="ctr"/>
            <a:r>
              <a:rPr lang="en-US" altLang="zh-CN" sz="1200" b="1">
                <a:solidFill>
                  <a:schemeClr val="accent2"/>
                </a:solidFill>
                <a:latin typeface="微软雅黑" panose="020B0503020204020204" pitchFamily="34" charset="-122"/>
                <a:ea typeface="微软雅黑" panose="020B0503020204020204" pitchFamily="34" charset="-122"/>
                <a:cs typeface="Lantinghei SC Demibold" charset="-122"/>
                <a:sym typeface="Calibri" charset="0"/>
              </a:rPr>
              <a:t>25%</a:t>
            </a:r>
            <a:endParaRPr lang="zh-CN" altLang="en-US" sz="1200" b="1" dirty="0">
              <a:solidFill>
                <a:schemeClr val="accent2"/>
              </a:solidFill>
              <a:latin typeface="微软雅黑" panose="020B0503020204020204" pitchFamily="34" charset="-122"/>
              <a:ea typeface="微软雅黑" panose="020B0503020204020204" pitchFamily="34" charset="-122"/>
              <a:cs typeface="Lantinghei SC Demibold" charset="-122"/>
            </a:endParaRPr>
          </a:p>
        </p:txBody>
      </p:sp>
      <p:sp>
        <p:nvSpPr>
          <p:cNvPr id="9" name="矩形 47"/>
          <p:cNvSpPr>
            <a:spLocks noChangeArrowheads="1"/>
          </p:cNvSpPr>
          <p:nvPr/>
        </p:nvSpPr>
        <p:spPr bwMode="auto">
          <a:xfrm>
            <a:off x="926306" y="3892154"/>
            <a:ext cx="1909763"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900" b="1">
                <a:latin typeface="微软雅黑" panose="020B0503020204020204" pitchFamily="34" charset="-122"/>
                <a:ea typeface="微软雅黑" panose="020B0503020204020204" pitchFamily="34" charset="-122"/>
                <a:cs typeface="Lantinghei SC Demibold" charset="-122"/>
                <a:sym typeface="Calibri" charset="0"/>
              </a:rPr>
              <a:t>I hope you enjoyed the fake text. The standard default text is</a:t>
            </a:r>
          </a:p>
        </p:txBody>
      </p:sp>
      <p:sp>
        <p:nvSpPr>
          <p:cNvPr id="10" name="文本框 48"/>
          <p:cNvSpPr>
            <a:spLocks noChangeArrowheads="1"/>
          </p:cNvSpPr>
          <p:nvPr/>
        </p:nvSpPr>
        <p:spPr bwMode="auto">
          <a:xfrm>
            <a:off x="926307" y="3550444"/>
            <a:ext cx="170735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1200" b="1">
                <a:latin typeface="微软雅黑" panose="020B0503020204020204" pitchFamily="34" charset="-122"/>
                <a:ea typeface="微软雅黑" panose="020B0503020204020204" pitchFamily="34" charset="-122"/>
                <a:cs typeface="Lantinghei SC Demibold" charset="-122"/>
                <a:sym typeface="Calibri" charset="0"/>
              </a:rPr>
              <a:t>DESCRIPTION</a:t>
            </a:r>
            <a:endParaRPr lang="zh-CN" altLang="en-US" sz="1200" b="1">
              <a:latin typeface="微软雅黑" panose="020B0503020204020204" pitchFamily="34" charset="-122"/>
              <a:ea typeface="微软雅黑" panose="020B0503020204020204" pitchFamily="34" charset="-122"/>
              <a:cs typeface="Lantinghei SC Demibold" charset="-122"/>
              <a:sym typeface="Calibri" charset="0"/>
            </a:endParaRPr>
          </a:p>
        </p:txBody>
      </p:sp>
      <p:sp>
        <p:nvSpPr>
          <p:cNvPr id="11" name="矩形 50"/>
          <p:cNvSpPr>
            <a:spLocks noChangeArrowheads="1"/>
          </p:cNvSpPr>
          <p:nvPr/>
        </p:nvSpPr>
        <p:spPr bwMode="auto">
          <a:xfrm>
            <a:off x="3723085" y="3892154"/>
            <a:ext cx="1909763"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900" b="1">
                <a:latin typeface="微软雅黑" panose="020B0503020204020204" pitchFamily="34" charset="-122"/>
                <a:ea typeface="微软雅黑" panose="020B0503020204020204" pitchFamily="34" charset="-122"/>
                <a:cs typeface="Lantinghei SC Demibold" charset="-122"/>
                <a:sym typeface="Calibri" charset="0"/>
              </a:rPr>
              <a:t>I hope you enjoyed the fake text. The standard default text is</a:t>
            </a:r>
          </a:p>
        </p:txBody>
      </p:sp>
      <p:sp>
        <p:nvSpPr>
          <p:cNvPr id="12" name="文本框 51"/>
          <p:cNvSpPr>
            <a:spLocks noChangeArrowheads="1"/>
          </p:cNvSpPr>
          <p:nvPr/>
        </p:nvSpPr>
        <p:spPr bwMode="auto">
          <a:xfrm>
            <a:off x="3723085" y="3550444"/>
            <a:ext cx="170735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1200" b="1">
                <a:latin typeface="微软雅黑" panose="020B0503020204020204" pitchFamily="34" charset="-122"/>
                <a:ea typeface="微软雅黑" panose="020B0503020204020204" pitchFamily="34" charset="-122"/>
                <a:cs typeface="Lantinghei SC Demibold" charset="-122"/>
                <a:sym typeface="Calibri" charset="0"/>
              </a:rPr>
              <a:t>DESCRIPTION</a:t>
            </a:r>
            <a:endParaRPr lang="zh-CN" altLang="en-US" sz="1200" b="1">
              <a:latin typeface="微软雅黑" panose="020B0503020204020204" pitchFamily="34" charset="-122"/>
              <a:ea typeface="微软雅黑" panose="020B0503020204020204" pitchFamily="34" charset="-122"/>
              <a:cs typeface="Lantinghei SC Demibold" charset="-122"/>
              <a:sym typeface="Calibri" charset="0"/>
            </a:endParaRPr>
          </a:p>
        </p:txBody>
      </p:sp>
      <p:sp>
        <p:nvSpPr>
          <p:cNvPr id="13" name="矩形 52"/>
          <p:cNvSpPr>
            <a:spLocks noChangeArrowheads="1"/>
          </p:cNvSpPr>
          <p:nvPr/>
        </p:nvSpPr>
        <p:spPr bwMode="auto">
          <a:xfrm>
            <a:off x="6519863" y="3892154"/>
            <a:ext cx="1908572"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900" b="1">
                <a:latin typeface="微软雅黑" panose="020B0503020204020204" pitchFamily="34" charset="-122"/>
                <a:ea typeface="微软雅黑" panose="020B0503020204020204" pitchFamily="34" charset="-122"/>
                <a:cs typeface="Lantinghei SC Demibold" charset="-122"/>
                <a:sym typeface="Calibri" charset="0"/>
              </a:rPr>
              <a:t>I hope you enjoyed the fake text. The standard default text is</a:t>
            </a:r>
          </a:p>
        </p:txBody>
      </p:sp>
      <p:sp>
        <p:nvSpPr>
          <p:cNvPr id="14" name="文本框 53"/>
          <p:cNvSpPr>
            <a:spLocks noChangeArrowheads="1"/>
          </p:cNvSpPr>
          <p:nvPr/>
        </p:nvSpPr>
        <p:spPr bwMode="auto">
          <a:xfrm>
            <a:off x="6519863" y="3550444"/>
            <a:ext cx="170735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1200" b="1">
                <a:latin typeface="微软雅黑" panose="020B0503020204020204" pitchFamily="34" charset="-122"/>
                <a:ea typeface="微软雅黑" panose="020B0503020204020204" pitchFamily="34" charset="-122"/>
                <a:cs typeface="Lantinghei SC Demibold" charset="-122"/>
                <a:sym typeface="Calibri" charset="0"/>
              </a:rPr>
              <a:t>DESCRIPTION</a:t>
            </a:r>
            <a:endParaRPr lang="zh-CN" altLang="en-US" sz="1200" b="1">
              <a:latin typeface="微软雅黑" panose="020B0503020204020204" pitchFamily="34" charset="-122"/>
              <a:ea typeface="微软雅黑" panose="020B0503020204020204" pitchFamily="34" charset="-122"/>
              <a:cs typeface="Lantinghei SC Demibold" charset="-122"/>
              <a:sym typeface="Calibri" charset="0"/>
            </a:endParaRPr>
          </a:p>
        </p:txBody>
      </p:sp>
      <p:sp>
        <p:nvSpPr>
          <p:cNvPr id="21" name="文本框 20"/>
          <p:cNvSpPr txBox="1"/>
          <p:nvPr/>
        </p:nvSpPr>
        <p:spPr>
          <a:xfrm>
            <a:off x="3650928" y="599698"/>
            <a:ext cx="3216969" cy="523220"/>
          </a:xfrm>
          <a:prstGeom prst="rect">
            <a:avLst/>
          </a:prstGeom>
          <a:noFill/>
        </p:spPr>
        <p:txBody>
          <a:bodyPr wrap="square" rtlCol="0">
            <a:spAutoFit/>
          </a:bodyPr>
          <a:lstStyle/>
          <a:p>
            <a:r>
              <a:rPr kumimoji="1" lang="zh-CN" altLang="en-US" sz="2800" b="1" smtClean="0">
                <a:latin typeface="Microsoft YaHei" charset="0"/>
                <a:ea typeface="Microsoft YaHei" charset="0"/>
                <a:cs typeface="Microsoft YaHei" charset="0"/>
              </a:rPr>
              <a:t>点击输入标题</a:t>
            </a:r>
            <a:endParaRPr kumimoji="1" lang="zh-CN" altLang="en-US" sz="2800" b="1">
              <a:latin typeface="Microsoft YaHei" charset="0"/>
              <a:ea typeface="Microsoft YaHei" charset="0"/>
              <a:cs typeface="Microsoft YaHei" charset="0"/>
            </a:endParaRPr>
          </a:p>
        </p:txBody>
      </p:sp>
    </p:spTree>
    <p:extLst>
      <p:ext uri="{BB962C8B-B14F-4D97-AF65-F5344CB8AC3E}">
        <p14:creationId xmlns:p14="http://schemas.microsoft.com/office/powerpoint/2010/main" val="1591316678"/>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29"/>
          <p:cNvSpPr>
            <a:spLocks noChangeArrowheads="1"/>
          </p:cNvSpPr>
          <p:nvPr/>
        </p:nvSpPr>
        <p:spPr bwMode="auto">
          <a:xfrm>
            <a:off x="1417320" y="1851899"/>
            <a:ext cx="1524000" cy="2286000"/>
          </a:xfrm>
          <a:prstGeom prst="roundRect">
            <a:avLst>
              <a:gd name="adj" fmla="val 16667"/>
            </a:avLst>
          </a:pr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charset="0"/>
                <a:ea typeface="宋体" charset="0"/>
              </a:defRPr>
            </a:lvl1pPr>
            <a:lvl2pPr marL="742950" indent="-285750">
              <a:defRPr>
                <a:solidFill>
                  <a:schemeClr val="tx1"/>
                </a:solidFill>
                <a:latin typeface="Calibri" charset="0"/>
                <a:ea typeface="宋体" charset="0"/>
              </a:defRPr>
            </a:lvl2pPr>
            <a:lvl3pPr marL="1143000" indent="-228600">
              <a:defRPr>
                <a:solidFill>
                  <a:schemeClr val="tx1"/>
                </a:solidFill>
                <a:latin typeface="Calibri" charset="0"/>
                <a:ea typeface="宋体" charset="0"/>
              </a:defRPr>
            </a:lvl3pPr>
            <a:lvl4pPr marL="1600200" indent="-228600">
              <a:defRPr>
                <a:solidFill>
                  <a:schemeClr val="tx1"/>
                </a:solidFill>
                <a:latin typeface="Calibri" charset="0"/>
                <a:ea typeface="宋体" charset="0"/>
              </a:defRPr>
            </a:lvl4pPr>
            <a:lvl5pPr marL="2057400" indent="-228600">
              <a:defRPr>
                <a:solidFill>
                  <a:schemeClr val="tx1"/>
                </a:solidFill>
                <a:latin typeface="Calibri" charset="0"/>
                <a:ea typeface="宋体" charset="0"/>
              </a:defRPr>
            </a:lvl5pPr>
            <a:lvl6pPr marL="2514600" indent="-228600"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eaLnBrk="0" fontAlgn="base" hangingPunct="0">
              <a:spcBef>
                <a:spcPct val="0"/>
              </a:spcBef>
              <a:spcAft>
                <a:spcPct val="0"/>
              </a:spcAft>
              <a:buFont typeface="Arial" charset="0"/>
              <a:defRPr>
                <a:solidFill>
                  <a:schemeClr val="tx1"/>
                </a:solidFill>
                <a:latin typeface="Calibri" charset="0"/>
                <a:ea typeface="宋体" charset="0"/>
              </a:defRPr>
            </a:lvl9pPr>
          </a:lstStyle>
          <a:p>
            <a:pPr algn="ctr" eaLnBrk="1" hangingPunct="1"/>
            <a:endParaRPr lang="en-US" altLang="zh-CN" sz="1500" b="1">
              <a:latin typeface="微软雅黑" panose="020B0503020204020204" pitchFamily="34" charset="-122"/>
              <a:ea typeface="微软雅黑" panose="020B0503020204020204" pitchFamily="34" charset="-122"/>
              <a:cs typeface="Lantinghei SC Demibold" charset="-122"/>
            </a:endParaRPr>
          </a:p>
        </p:txBody>
      </p:sp>
      <p:sp>
        <p:nvSpPr>
          <p:cNvPr id="3" name="Rounded Rectangle 30"/>
          <p:cNvSpPr>
            <a:spLocks noChangeArrowheads="1"/>
          </p:cNvSpPr>
          <p:nvPr/>
        </p:nvSpPr>
        <p:spPr bwMode="auto">
          <a:xfrm>
            <a:off x="3042524" y="1851899"/>
            <a:ext cx="1524000" cy="2286000"/>
          </a:xfrm>
          <a:prstGeom prst="roundRect">
            <a:avLst>
              <a:gd name="adj" fmla="val 16667"/>
            </a:avLst>
          </a:pr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charset="0"/>
                <a:ea typeface="宋体" charset="0"/>
              </a:defRPr>
            </a:lvl1pPr>
            <a:lvl2pPr marL="742950" indent="-285750">
              <a:defRPr>
                <a:solidFill>
                  <a:schemeClr val="tx1"/>
                </a:solidFill>
                <a:latin typeface="Calibri" charset="0"/>
                <a:ea typeface="宋体" charset="0"/>
              </a:defRPr>
            </a:lvl2pPr>
            <a:lvl3pPr marL="1143000" indent="-228600">
              <a:defRPr>
                <a:solidFill>
                  <a:schemeClr val="tx1"/>
                </a:solidFill>
                <a:latin typeface="Calibri" charset="0"/>
                <a:ea typeface="宋体" charset="0"/>
              </a:defRPr>
            </a:lvl3pPr>
            <a:lvl4pPr marL="1600200" indent="-228600">
              <a:defRPr>
                <a:solidFill>
                  <a:schemeClr val="tx1"/>
                </a:solidFill>
                <a:latin typeface="Calibri" charset="0"/>
                <a:ea typeface="宋体" charset="0"/>
              </a:defRPr>
            </a:lvl4pPr>
            <a:lvl5pPr marL="2057400" indent="-228600">
              <a:defRPr>
                <a:solidFill>
                  <a:schemeClr val="tx1"/>
                </a:solidFill>
                <a:latin typeface="Calibri" charset="0"/>
                <a:ea typeface="宋体" charset="0"/>
              </a:defRPr>
            </a:lvl5pPr>
            <a:lvl6pPr marL="2514600" indent="-228600"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eaLnBrk="0" fontAlgn="base" hangingPunct="0">
              <a:spcBef>
                <a:spcPct val="0"/>
              </a:spcBef>
              <a:spcAft>
                <a:spcPct val="0"/>
              </a:spcAft>
              <a:buFont typeface="Arial" charset="0"/>
              <a:defRPr>
                <a:solidFill>
                  <a:schemeClr val="tx1"/>
                </a:solidFill>
                <a:latin typeface="Calibri" charset="0"/>
                <a:ea typeface="宋体" charset="0"/>
              </a:defRPr>
            </a:lvl9pPr>
          </a:lstStyle>
          <a:p>
            <a:pPr algn="ctr" eaLnBrk="1" hangingPunct="1"/>
            <a:endParaRPr lang="en-US" altLang="zh-CN" sz="1500"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4" name="Rounded Rectangle 31"/>
          <p:cNvSpPr>
            <a:spLocks noChangeArrowheads="1"/>
          </p:cNvSpPr>
          <p:nvPr/>
        </p:nvSpPr>
        <p:spPr bwMode="auto">
          <a:xfrm>
            <a:off x="4668917" y="1851899"/>
            <a:ext cx="1524000" cy="2286000"/>
          </a:xfrm>
          <a:prstGeom prst="roundRect">
            <a:avLst>
              <a:gd name="adj" fmla="val 16667"/>
            </a:avLst>
          </a:pr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charset="0"/>
                <a:ea typeface="宋体" charset="0"/>
              </a:defRPr>
            </a:lvl1pPr>
            <a:lvl2pPr marL="742950" indent="-285750">
              <a:defRPr>
                <a:solidFill>
                  <a:schemeClr val="tx1"/>
                </a:solidFill>
                <a:latin typeface="Calibri" charset="0"/>
                <a:ea typeface="宋体" charset="0"/>
              </a:defRPr>
            </a:lvl2pPr>
            <a:lvl3pPr marL="1143000" indent="-228600">
              <a:defRPr>
                <a:solidFill>
                  <a:schemeClr val="tx1"/>
                </a:solidFill>
                <a:latin typeface="Calibri" charset="0"/>
                <a:ea typeface="宋体" charset="0"/>
              </a:defRPr>
            </a:lvl3pPr>
            <a:lvl4pPr marL="1600200" indent="-228600">
              <a:defRPr>
                <a:solidFill>
                  <a:schemeClr val="tx1"/>
                </a:solidFill>
                <a:latin typeface="Calibri" charset="0"/>
                <a:ea typeface="宋体" charset="0"/>
              </a:defRPr>
            </a:lvl4pPr>
            <a:lvl5pPr marL="2057400" indent="-228600">
              <a:defRPr>
                <a:solidFill>
                  <a:schemeClr val="tx1"/>
                </a:solidFill>
                <a:latin typeface="Calibri" charset="0"/>
                <a:ea typeface="宋体" charset="0"/>
              </a:defRPr>
            </a:lvl5pPr>
            <a:lvl6pPr marL="2514600" indent="-228600"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eaLnBrk="0" fontAlgn="base" hangingPunct="0">
              <a:spcBef>
                <a:spcPct val="0"/>
              </a:spcBef>
              <a:spcAft>
                <a:spcPct val="0"/>
              </a:spcAft>
              <a:buFont typeface="Arial" charset="0"/>
              <a:defRPr>
                <a:solidFill>
                  <a:schemeClr val="tx1"/>
                </a:solidFill>
                <a:latin typeface="Calibri" charset="0"/>
                <a:ea typeface="宋体" charset="0"/>
              </a:defRPr>
            </a:lvl9pPr>
          </a:lstStyle>
          <a:p>
            <a:pPr algn="ctr" eaLnBrk="1" hangingPunct="1"/>
            <a:endParaRPr lang="en-US" altLang="zh-CN" sz="1500"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5" name="Rounded Rectangle 32"/>
          <p:cNvSpPr>
            <a:spLocks noChangeArrowheads="1"/>
          </p:cNvSpPr>
          <p:nvPr/>
        </p:nvSpPr>
        <p:spPr bwMode="auto">
          <a:xfrm>
            <a:off x="6294120" y="1851899"/>
            <a:ext cx="1524000" cy="2286000"/>
          </a:xfrm>
          <a:prstGeom prst="roundRect">
            <a:avLst>
              <a:gd name="adj" fmla="val 16667"/>
            </a:avLst>
          </a:pr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charset="0"/>
                <a:ea typeface="宋体" charset="0"/>
              </a:defRPr>
            </a:lvl1pPr>
            <a:lvl2pPr marL="742950" indent="-285750">
              <a:defRPr>
                <a:solidFill>
                  <a:schemeClr val="tx1"/>
                </a:solidFill>
                <a:latin typeface="Calibri" charset="0"/>
                <a:ea typeface="宋体" charset="0"/>
              </a:defRPr>
            </a:lvl2pPr>
            <a:lvl3pPr marL="1143000" indent="-228600">
              <a:defRPr>
                <a:solidFill>
                  <a:schemeClr val="tx1"/>
                </a:solidFill>
                <a:latin typeface="Calibri" charset="0"/>
                <a:ea typeface="宋体" charset="0"/>
              </a:defRPr>
            </a:lvl3pPr>
            <a:lvl4pPr marL="1600200" indent="-228600">
              <a:defRPr>
                <a:solidFill>
                  <a:schemeClr val="tx1"/>
                </a:solidFill>
                <a:latin typeface="Calibri" charset="0"/>
                <a:ea typeface="宋体" charset="0"/>
              </a:defRPr>
            </a:lvl4pPr>
            <a:lvl5pPr marL="2057400" indent="-228600">
              <a:defRPr>
                <a:solidFill>
                  <a:schemeClr val="tx1"/>
                </a:solidFill>
                <a:latin typeface="Calibri" charset="0"/>
                <a:ea typeface="宋体" charset="0"/>
              </a:defRPr>
            </a:lvl5pPr>
            <a:lvl6pPr marL="2514600" indent="-228600"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eaLnBrk="0" fontAlgn="base" hangingPunct="0">
              <a:spcBef>
                <a:spcPct val="0"/>
              </a:spcBef>
              <a:spcAft>
                <a:spcPct val="0"/>
              </a:spcAft>
              <a:buFont typeface="Arial" charset="0"/>
              <a:defRPr>
                <a:solidFill>
                  <a:schemeClr val="tx1"/>
                </a:solidFill>
                <a:latin typeface="Calibri" charset="0"/>
                <a:ea typeface="宋体" charset="0"/>
              </a:defRPr>
            </a:lvl9pPr>
          </a:lstStyle>
          <a:p>
            <a:pPr algn="ctr" eaLnBrk="1" hangingPunct="1"/>
            <a:endParaRPr lang="en-US" altLang="zh-CN" sz="1500"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6" name="Rounded Rectangle 9"/>
          <p:cNvSpPr>
            <a:spLocks noChangeArrowheads="1"/>
          </p:cNvSpPr>
          <p:nvPr/>
        </p:nvSpPr>
        <p:spPr bwMode="auto">
          <a:xfrm>
            <a:off x="1417320" y="1851899"/>
            <a:ext cx="1524000" cy="2286000"/>
          </a:xfrm>
          <a:prstGeom prst="roundRect">
            <a:avLst>
              <a:gd name="adj" fmla="val 16667"/>
            </a:avLst>
          </a:prstGeom>
          <a:solidFill>
            <a:schemeClr val="bg1"/>
          </a:solidFill>
          <a:ln>
            <a:solidFill>
              <a:schemeClr val="accent1"/>
            </a:solidFill>
          </a:ln>
          <a:extLst/>
        </p:spPr>
        <p:txBody>
          <a:bodyPr anchor="ctr"/>
          <a:lstStyle>
            <a:lvl1pPr>
              <a:defRPr>
                <a:solidFill>
                  <a:schemeClr val="tx1"/>
                </a:solidFill>
                <a:latin typeface="Calibri" charset="0"/>
                <a:ea typeface="宋体" charset="0"/>
              </a:defRPr>
            </a:lvl1pPr>
            <a:lvl2pPr marL="742950" indent="-285750">
              <a:defRPr>
                <a:solidFill>
                  <a:schemeClr val="tx1"/>
                </a:solidFill>
                <a:latin typeface="Calibri" charset="0"/>
                <a:ea typeface="宋体" charset="0"/>
              </a:defRPr>
            </a:lvl2pPr>
            <a:lvl3pPr marL="1143000" indent="-228600">
              <a:defRPr>
                <a:solidFill>
                  <a:schemeClr val="tx1"/>
                </a:solidFill>
                <a:latin typeface="Calibri" charset="0"/>
                <a:ea typeface="宋体" charset="0"/>
              </a:defRPr>
            </a:lvl3pPr>
            <a:lvl4pPr marL="1600200" indent="-228600">
              <a:defRPr>
                <a:solidFill>
                  <a:schemeClr val="tx1"/>
                </a:solidFill>
                <a:latin typeface="Calibri" charset="0"/>
                <a:ea typeface="宋体" charset="0"/>
              </a:defRPr>
            </a:lvl4pPr>
            <a:lvl5pPr marL="2057400" indent="-228600">
              <a:defRPr>
                <a:solidFill>
                  <a:schemeClr val="tx1"/>
                </a:solidFill>
                <a:latin typeface="Calibri" charset="0"/>
                <a:ea typeface="宋体" charset="0"/>
              </a:defRPr>
            </a:lvl5pPr>
            <a:lvl6pPr marL="2514600" indent="-228600"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eaLnBrk="0" fontAlgn="base" hangingPunct="0">
              <a:spcBef>
                <a:spcPct val="0"/>
              </a:spcBef>
              <a:spcAft>
                <a:spcPct val="0"/>
              </a:spcAft>
              <a:buFont typeface="Arial" charset="0"/>
              <a:defRPr>
                <a:solidFill>
                  <a:schemeClr val="tx1"/>
                </a:solidFill>
                <a:latin typeface="Calibri" charset="0"/>
                <a:ea typeface="宋体" charset="0"/>
              </a:defRPr>
            </a:lvl9pPr>
          </a:lstStyle>
          <a:p>
            <a:pPr algn="ctr" eaLnBrk="1" hangingPunct="1"/>
            <a:endParaRPr lang="en-US" altLang="zh-CN" sz="1500" b="1">
              <a:latin typeface="微软雅黑" panose="020B0503020204020204" pitchFamily="34" charset="-122"/>
              <a:ea typeface="微软雅黑" panose="020B0503020204020204" pitchFamily="34" charset="-122"/>
              <a:cs typeface="Lantinghei SC Demibold" charset="-122"/>
            </a:endParaRPr>
          </a:p>
        </p:txBody>
      </p:sp>
      <p:sp>
        <p:nvSpPr>
          <p:cNvPr id="7" name="Rounded Rectangle 10"/>
          <p:cNvSpPr>
            <a:spLocks noChangeArrowheads="1"/>
          </p:cNvSpPr>
          <p:nvPr/>
        </p:nvSpPr>
        <p:spPr bwMode="auto">
          <a:xfrm>
            <a:off x="3042524" y="1851899"/>
            <a:ext cx="1524000" cy="2286000"/>
          </a:xfrm>
          <a:prstGeom prst="roundRect">
            <a:avLst>
              <a:gd name="adj" fmla="val 16667"/>
            </a:avLst>
          </a:prstGeom>
          <a:solidFill>
            <a:schemeClr val="tx1"/>
          </a:solidFill>
          <a:ln>
            <a:solidFill>
              <a:schemeClr val="tx1"/>
            </a:solidFill>
          </a:ln>
          <a:extLst/>
        </p:spPr>
        <p:txBody>
          <a:bodyPr anchor="ctr"/>
          <a:lstStyle>
            <a:lvl1pPr>
              <a:defRPr>
                <a:solidFill>
                  <a:schemeClr val="tx1"/>
                </a:solidFill>
                <a:latin typeface="Calibri" charset="0"/>
                <a:ea typeface="宋体" charset="0"/>
              </a:defRPr>
            </a:lvl1pPr>
            <a:lvl2pPr marL="742950" indent="-285750">
              <a:defRPr>
                <a:solidFill>
                  <a:schemeClr val="tx1"/>
                </a:solidFill>
                <a:latin typeface="Calibri" charset="0"/>
                <a:ea typeface="宋体" charset="0"/>
              </a:defRPr>
            </a:lvl2pPr>
            <a:lvl3pPr marL="1143000" indent="-228600">
              <a:defRPr>
                <a:solidFill>
                  <a:schemeClr val="tx1"/>
                </a:solidFill>
                <a:latin typeface="Calibri" charset="0"/>
                <a:ea typeface="宋体" charset="0"/>
              </a:defRPr>
            </a:lvl3pPr>
            <a:lvl4pPr marL="1600200" indent="-228600">
              <a:defRPr>
                <a:solidFill>
                  <a:schemeClr val="tx1"/>
                </a:solidFill>
                <a:latin typeface="Calibri" charset="0"/>
                <a:ea typeface="宋体" charset="0"/>
              </a:defRPr>
            </a:lvl4pPr>
            <a:lvl5pPr marL="2057400" indent="-228600">
              <a:defRPr>
                <a:solidFill>
                  <a:schemeClr val="tx1"/>
                </a:solidFill>
                <a:latin typeface="Calibri" charset="0"/>
                <a:ea typeface="宋体" charset="0"/>
              </a:defRPr>
            </a:lvl5pPr>
            <a:lvl6pPr marL="2514600" indent="-228600"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eaLnBrk="0" fontAlgn="base" hangingPunct="0">
              <a:spcBef>
                <a:spcPct val="0"/>
              </a:spcBef>
              <a:spcAft>
                <a:spcPct val="0"/>
              </a:spcAft>
              <a:buFont typeface="Arial" charset="0"/>
              <a:defRPr>
                <a:solidFill>
                  <a:schemeClr val="tx1"/>
                </a:solidFill>
                <a:latin typeface="Calibri" charset="0"/>
                <a:ea typeface="宋体" charset="0"/>
              </a:defRPr>
            </a:lvl9pPr>
          </a:lstStyle>
          <a:p>
            <a:pPr algn="ctr" eaLnBrk="1" hangingPunct="1"/>
            <a:endParaRPr lang="en-US" altLang="zh-CN" sz="1500"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8" name="Rounded Rectangle 11"/>
          <p:cNvSpPr>
            <a:spLocks noChangeArrowheads="1"/>
          </p:cNvSpPr>
          <p:nvPr/>
        </p:nvSpPr>
        <p:spPr bwMode="auto">
          <a:xfrm>
            <a:off x="4668917" y="1851899"/>
            <a:ext cx="1524000" cy="2286000"/>
          </a:xfrm>
          <a:prstGeom prst="roundRect">
            <a:avLst>
              <a:gd name="adj" fmla="val 16667"/>
            </a:avLst>
          </a:prstGeom>
          <a:solidFill>
            <a:schemeClr val="bg1"/>
          </a:solidFill>
          <a:ln>
            <a:solidFill>
              <a:schemeClr val="accent1"/>
            </a:solidFill>
          </a:ln>
          <a:extLst/>
        </p:spPr>
        <p:txBody>
          <a:bodyPr anchor="ctr"/>
          <a:lstStyle>
            <a:lvl1pPr>
              <a:defRPr>
                <a:solidFill>
                  <a:schemeClr val="tx1"/>
                </a:solidFill>
                <a:latin typeface="Calibri" charset="0"/>
                <a:ea typeface="宋体" charset="0"/>
              </a:defRPr>
            </a:lvl1pPr>
            <a:lvl2pPr marL="742950" indent="-285750">
              <a:defRPr>
                <a:solidFill>
                  <a:schemeClr val="tx1"/>
                </a:solidFill>
                <a:latin typeface="Calibri" charset="0"/>
                <a:ea typeface="宋体" charset="0"/>
              </a:defRPr>
            </a:lvl2pPr>
            <a:lvl3pPr marL="1143000" indent="-228600">
              <a:defRPr>
                <a:solidFill>
                  <a:schemeClr val="tx1"/>
                </a:solidFill>
                <a:latin typeface="Calibri" charset="0"/>
                <a:ea typeface="宋体" charset="0"/>
              </a:defRPr>
            </a:lvl3pPr>
            <a:lvl4pPr marL="1600200" indent="-228600">
              <a:defRPr>
                <a:solidFill>
                  <a:schemeClr val="tx1"/>
                </a:solidFill>
                <a:latin typeface="Calibri" charset="0"/>
                <a:ea typeface="宋体" charset="0"/>
              </a:defRPr>
            </a:lvl4pPr>
            <a:lvl5pPr marL="2057400" indent="-228600">
              <a:defRPr>
                <a:solidFill>
                  <a:schemeClr val="tx1"/>
                </a:solidFill>
                <a:latin typeface="Calibri" charset="0"/>
                <a:ea typeface="宋体" charset="0"/>
              </a:defRPr>
            </a:lvl5pPr>
            <a:lvl6pPr marL="2514600" indent="-228600"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eaLnBrk="0" fontAlgn="base" hangingPunct="0">
              <a:spcBef>
                <a:spcPct val="0"/>
              </a:spcBef>
              <a:spcAft>
                <a:spcPct val="0"/>
              </a:spcAft>
              <a:buFont typeface="Arial" charset="0"/>
              <a:defRPr>
                <a:solidFill>
                  <a:schemeClr val="tx1"/>
                </a:solidFill>
                <a:latin typeface="Calibri" charset="0"/>
                <a:ea typeface="宋体" charset="0"/>
              </a:defRPr>
            </a:lvl9pPr>
          </a:lstStyle>
          <a:p>
            <a:pPr algn="ctr" eaLnBrk="1" hangingPunct="1"/>
            <a:endParaRPr lang="en-US" altLang="zh-CN" sz="1500"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9" name="Rounded Rectangle 12"/>
          <p:cNvSpPr>
            <a:spLocks noChangeArrowheads="1"/>
          </p:cNvSpPr>
          <p:nvPr/>
        </p:nvSpPr>
        <p:spPr bwMode="auto">
          <a:xfrm>
            <a:off x="6294120" y="1851899"/>
            <a:ext cx="1524000" cy="2286000"/>
          </a:xfrm>
          <a:prstGeom prst="roundRect">
            <a:avLst>
              <a:gd name="adj" fmla="val 16667"/>
            </a:avLst>
          </a:prstGeom>
          <a:solidFill>
            <a:schemeClr val="tx1"/>
          </a:solidFill>
          <a:ln>
            <a:solidFill>
              <a:schemeClr val="tx1"/>
            </a:solidFill>
          </a:ln>
          <a:extLst/>
        </p:spPr>
        <p:txBody>
          <a:bodyPr anchor="ctr"/>
          <a:lstStyle>
            <a:lvl1pPr>
              <a:defRPr>
                <a:solidFill>
                  <a:schemeClr val="tx1"/>
                </a:solidFill>
                <a:latin typeface="Calibri" charset="0"/>
                <a:ea typeface="宋体" charset="0"/>
              </a:defRPr>
            </a:lvl1pPr>
            <a:lvl2pPr marL="742950" indent="-285750">
              <a:defRPr>
                <a:solidFill>
                  <a:schemeClr val="tx1"/>
                </a:solidFill>
                <a:latin typeface="Calibri" charset="0"/>
                <a:ea typeface="宋体" charset="0"/>
              </a:defRPr>
            </a:lvl2pPr>
            <a:lvl3pPr marL="1143000" indent="-228600">
              <a:defRPr>
                <a:solidFill>
                  <a:schemeClr val="tx1"/>
                </a:solidFill>
                <a:latin typeface="Calibri" charset="0"/>
                <a:ea typeface="宋体" charset="0"/>
              </a:defRPr>
            </a:lvl3pPr>
            <a:lvl4pPr marL="1600200" indent="-228600">
              <a:defRPr>
                <a:solidFill>
                  <a:schemeClr val="tx1"/>
                </a:solidFill>
                <a:latin typeface="Calibri" charset="0"/>
                <a:ea typeface="宋体" charset="0"/>
              </a:defRPr>
            </a:lvl4pPr>
            <a:lvl5pPr marL="2057400" indent="-228600">
              <a:defRPr>
                <a:solidFill>
                  <a:schemeClr val="tx1"/>
                </a:solidFill>
                <a:latin typeface="Calibri" charset="0"/>
                <a:ea typeface="宋体" charset="0"/>
              </a:defRPr>
            </a:lvl5pPr>
            <a:lvl6pPr marL="2514600" indent="-228600"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eaLnBrk="0" fontAlgn="base" hangingPunct="0">
              <a:spcBef>
                <a:spcPct val="0"/>
              </a:spcBef>
              <a:spcAft>
                <a:spcPct val="0"/>
              </a:spcAft>
              <a:buFont typeface="Arial" charset="0"/>
              <a:defRPr>
                <a:solidFill>
                  <a:schemeClr val="tx1"/>
                </a:solidFill>
                <a:latin typeface="Calibri" charset="0"/>
                <a:ea typeface="宋体" charset="0"/>
              </a:defRPr>
            </a:lvl9pPr>
          </a:lstStyle>
          <a:p>
            <a:pPr algn="ctr" eaLnBrk="1" hangingPunct="1"/>
            <a:endParaRPr lang="en-US" altLang="zh-CN" sz="1500"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10" name="Freeform 6"/>
          <p:cNvSpPr>
            <a:spLocks noEditPoints="1"/>
          </p:cNvSpPr>
          <p:nvPr/>
        </p:nvSpPr>
        <p:spPr bwMode="auto">
          <a:xfrm>
            <a:off x="3646171" y="2119789"/>
            <a:ext cx="317897" cy="388144"/>
          </a:xfrm>
          <a:custGeom>
            <a:avLst/>
            <a:gdLst>
              <a:gd name="T0" fmla="*/ 62955 w 781"/>
              <a:gd name="T1" fmla="*/ 426293 h 953"/>
              <a:gd name="T2" fmla="*/ 199178 w 781"/>
              <a:gd name="T3" fmla="*/ 426293 h 953"/>
              <a:gd name="T4" fmla="*/ 199178 w 781"/>
              <a:gd name="T5" fmla="*/ 455617 h 953"/>
              <a:gd name="T6" fmla="*/ 62955 w 781"/>
              <a:gd name="T7" fmla="*/ 455617 h 953"/>
              <a:gd name="T8" fmla="*/ 62955 w 781"/>
              <a:gd name="T9" fmla="*/ 426293 h 953"/>
              <a:gd name="T10" fmla="*/ 62955 w 781"/>
              <a:gd name="T11" fmla="*/ 379048 h 953"/>
              <a:gd name="T12" fmla="*/ 199178 w 781"/>
              <a:gd name="T13" fmla="*/ 379048 h 953"/>
              <a:gd name="T14" fmla="*/ 199178 w 781"/>
              <a:gd name="T15" fmla="*/ 408372 h 953"/>
              <a:gd name="T16" fmla="*/ 62955 w 781"/>
              <a:gd name="T17" fmla="*/ 408372 h 953"/>
              <a:gd name="T18" fmla="*/ 62955 w 781"/>
              <a:gd name="T19" fmla="*/ 379048 h 953"/>
              <a:gd name="T20" fmla="*/ 62955 w 781"/>
              <a:gd name="T21" fmla="*/ 328544 h 953"/>
              <a:gd name="T22" fmla="*/ 199178 w 781"/>
              <a:gd name="T23" fmla="*/ 328544 h 953"/>
              <a:gd name="T24" fmla="*/ 199178 w 781"/>
              <a:gd name="T25" fmla="*/ 357869 h 953"/>
              <a:gd name="T26" fmla="*/ 62955 w 781"/>
              <a:gd name="T27" fmla="*/ 357869 h 953"/>
              <a:gd name="T28" fmla="*/ 62955 w 781"/>
              <a:gd name="T29" fmla="*/ 328544 h 953"/>
              <a:gd name="T30" fmla="*/ 62955 w 781"/>
              <a:gd name="T31" fmla="*/ 284014 h 953"/>
              <a:gd name="T32" fmla="*/ 199178 w 781"/>
              <a:gd name="T33" fmla="*/ 284014 h 953"/>
              <a:gd name="T34" fmla="*/ 199178 w 781"/>
              <a:gd name="T35" fmla="*/ 312796 h 953"/>
              <a:gd name="T36" fmla="*/ 62955 w 781"/>
              <a:gd name="T37" fmla="*/ 312796 h 953"/>
              <a:gd name="T38" fmla="*/ 62955 w 781"/>
              <a:gd name="T39" fmla="*/ 284014 h 953"/>
              <a:gd name="T40" fmla="*/ 62955 w 781"/>
              <a:gd name="T41" fmla="*/ 235683 h 953"/>
              <a:gd name="T42" fmla="*/ 199178 w 781"/>
              <a:gd name="T43" fmla="*/ 235683 h 953"/>
              <a:gd name="T44" fmla="*/ 199178 w 781"/>
              <a:gd name="T45" fmla="*/ 265008 h 953"/>
              <a:gd name="T46" fmla="*/ 62955 w 781"/>
              <a:gd name="T47" fmla="*/ 265008 h 953"/>
              <a:gd name="T48" fmla="*/ 62955 w 781"/>
              <a:gd name="T49" fmla="*/ 235683 h 953"/>
              <a:gd name="T50" fmla="*/ 289269 w 781"/>
              <a:gd name="T51" fmla="*/ 91775 h 953"/>
              <a:gd name="T52" fmla="*/ 347882 w 781"/>
              <a:gd name="T53" fmla="*/ 91775 h 953"/>
              <a:gd name="T54" fmla="*/ 347882 w 781"/>
              <a:gd name="T55" fmla="*/ 445300 h 953"/>
              <a:gd name="T56" fmla="*/ 289269 w 781"/>
              <a:gd name="T57" fmla="*/ 445300 h 953"/>
              <a:gd name="T58" fmla="*/ 289269 w 781"/>
              <a:gd name="T59" fmla="*/ 91775 h 953"/>
              <a:gd name="T60" fmla="*/ 147077 w 781"/>
              <a:gd name="T61" fmla="*/ 36384 h 953"/>
              <a:gd name="T62" fmla="*/ 152504 w 781"/>
              <a:gd name="T63" fmla="*/ 57563 h 953"/>
              <a:gd name="T64" fmla="*/ 153589 w 781"/>
              <a:gd name="T65" fmla="*/ 79828 h 953"/>
              <a:gd name="T66" fmla="*/ 150876 w 781"/>
              <a:gd name="T67" fmla="*/ 103179 h 953"/>
              <a:gd name="T68" fmla="*/ 143820 w 781"/>
              <a:gd name="T69" fmla="*/ 125444 h 953"/>
              <a:gd name="T70" fmla="*/ 131881 w 781"/>
              <a:gd name="T71" fmla="*/ 147709 h 953"/>
              <a:gd name="T72" fmla="*/ 116142 w 781"/>
              <a:gd name="T73" fmla="*/ 168345 h 953"/>
              <a:gd name="T74" fmla="*/ 96604 w 781"/>
              <a:gd name="T75" fmla="*/ 187352 h 953"/>
              <a:gd name="T76" fmla="*/ 93348 w 781"/>
              <a:gd name="T77" fmla="*/ 177034 h 953"/>
              <a:gd name="T78" fmla="*/ 87920 w 781"/>
              <a:gd name="T79" fmla="*/ 166173 h 953"/>
              <a:gd name="T80" fmla="*/ 81950 w 781"/>
              <a:gd name="T81" fmla="*/ 156398 h 953"/>
              <a:gd name="T82" fmla="*/ 73267 w 781"/>
              <a:gd name="T83" fmla="*/ 147166 h 953"/>
              <a:gd name="T84" fmla="*/ 67297 w 781"/>
              <a:gd name="T85" fmla="*/ 142822 h 953"/>
              <a:gd name="T86" fmla="*/ 58614 w 781"/>
              <a:gd name="T87" fmla="*/ 137391 h 953"/>
              <a:gd name="T88" fmla="*/ 47216 w 781"/>
              <a:gd name="T89" fmla="*/ 132504 h 953"/>
              <a:gd name="T90" fmla="*/ 30935 w 781"/>
              <a:gd name="T91" fmla="*/ 148795 h 953"/>
              <a:gd name="T92" fmla="*/ 29307 w 781"/>
              <a:gd name="T93" fmla="*/ 480598 h 953"/>
              <a:gd name="T94" fmla="*/ 392385 w 781"/>
              <a:gd name="T95" fmla="*/ 480598 h 953"/>
              <a:gd name="T96" fmla="*/ 393471 w 781"/>
              <a:gd name="T97" fmla="*/ 36384 h 953"/>
              <a:gd name="T98" fmla="*/ 147077 w 781"/>
              <a:gd name="T99" fmla="*/ 36384 h 953"/>
              <a:gd name="T100" fmla="*/ 134594 w 781"/>
              <a:gd name="T101" fmla="*/ 0 h 953"/>
              <a:gd name="T102" fmla="*/ 423863 w 781"/>
              <a:gd name="T103" fmla="*/ 0 h 953"/>
              <a:gd name="T104" fmla="*/ 421692 w 781"/>
              <a:gd name="T105" fmla="*/ 517525 h 953"/>
              <a:gd name="T106" fmla="*/ 0 w 781"/>
              <a:gd name="T107" fmla="*/ 517525 h 953"/>
              <a:gd name="T108" fmla="*/ 1628 w 781"/>
              <a:gd name="T109" fmla="*/ 130875 h 953"/>
              <a:gd name="T110" fmla="*/ 134594 w 781"/>
              <a:gd name="T111" fmla="*/ 0 h 95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81" h="953">
                <a:moveTo>
                  <a:pt x="116" y="785"/>
                </a:moveTo>
                <a:lnTo>
                  <a:pt x="367" y="785"/>
                </a:lnTo>
                <a:lnTo>
                  <a:pt x="367" y="839"/>
                </a:lnTo>
                <a:lnTo>
                  <a:pt x="116" y="839"/>
                </a:lnTo>
                <a:lnTo>
                  <a:pt x="116" y="785"/>
                </a:lnTo>
                <a:close/>
                <a:moveTo>
                  <a:pt x="116" y="698"/>
                </a:moveTo>
                <a:lnTo>
                  <a:pt x="367" y="698"/>
                </a:lnTo>
                <a:lnTo>
                  <a:pt x="367" y="752"/>
                </a:lnTo>
                <a:lnTo>
                  <a:pt x="116" y="752"/>
                </a:lnTo>
                <a:lnTo>
                  <a:pt x="116" y="698"/>
                </a:lnTo>
                <a:close/>
                <a:moveTo>
                  <a:pt x="116" y="605"/>
                </a:moveTo>
                <a:lnTo>
                  <a:pt x="367" y="605"/>
                </a:lnTo>
                <a:lnTo>
                  <a:pt x="367" y="659"/>
                </a:lnTo>
                <a:lnTo>
                  <a:pt x="116" y="659"/>
                </a:lnTo>
                <a:lnTo>
                  <a:pt x="116" y="605"/>
                </a:lnTo>
                <a:close/>
                <a:moveTo>
                  <a:pt x="116" y="523"/>
                </a:moveTo>
                <a:lnTo>
                  <a:pt x="367" y="523"/>
                </a:lnTo>
                <a:lnTo>
                  <a:pt x="367" y="576"/>
                </a:lnTo>
                <a:lnTo>
                  <a:pt x="116" y="576"/>
                </a:lnTo>
                <a:lnTo>
                  <a:pt x="116" y="523"/>
                </a:lnTo>
                <a:close/>
                <a:moveTo>
                  <a:pt x="116" y="434"/>
                </a:moveTo>
                <a:lnTo>
                  <a:pt x="367" y="434"/>
                </a:lnTo>
                <a:lnTo>
                  <a:pt x="367" y="488"/>
                </a:lnTo>
                <a:lnTo>
                  <a:pt x="116" y="488"/>
                </a:lnTo>
                <a:lnTo>
                  <a:pt x="116" y="434"/>
                </a:lnTo>
                <a:close/>
                <a:moveTo>
                  <a:pt x="533" y="169"/>
                </a:moveTo>
                <a:lnTo>
                  <a:pt x="641" y="169"/>
                </a:lnTo>
                <a:lnTo>
                  <a:pt x="641" y="820"/>
                </a:lnTo>
                <a:lnTo>
                  <a:pt x="533" y="820"/>
                </a:lnTo>
                <a:lnTo>
                  <a:pt x="533" y="169"/>
                </a:lnTo>
                <a:close/>
                <a:moveTo>
                  <a:pt x="271" y="67"/>
                </a:moveTo>
                <a:lnTo>
                  <a:pt x="281" y="106"/>
                </a:lnTo>
                <a:lnTo>
                  <a:pt x="283" y="147"/>
                </a:lnTo>
                <a:lnTo>
                  <a:pt x="278" y="190"/>
                </a:lnTo>
                <a:lnTo>
                  <a:pt x="265" y="231"/>
                </a:lnTo>
                <a:lnTo>
                  <a:pt x="243" y="272"/>
                </a:lnTo>
                <a:lnTo>
                  <a:pt x="214" y="310"/>
                </a:lnTo>
                <a:lnTo>
                  <a:pt x="178" y="345"/>
                </a:lnTo>
                <a:lnTo>
                  <a:pt x="172" y="326"/>
                </a:lnTo>
                <a:lnTo>
                  <a:pt x="162" y="306"/>
                </a:lnTo>
                <a:lnTo>
                  <a:pt x="151" y="288"/>
                </a:lnTo>
                <a:lnTo>
                  <a:pt x="135" y="271"/>
                </a:lnTo>
                <a:lnTo>
                  <a:pt x="124" y="263"/>
                </a:lnTo>
                <a:lnTo>
                  <a:pt x="108" y="253"/>
                </a:lnTo>
                <a:lnTo>
                  <a:pt x="87" y="244"/>
                </a:lnTo>
                <a:lnTo>
                  <a:pt x="57" y="274"/>
                </a:lnTo>
                <a:lnTo>
                  <a:pt x="54" y="885"/>
                </a:lnTo>
                <a:lnTo>
                  <a:pt x="723" y="885"/>
                </a:lnTo>
                <a:lnTo>
                  <a:pt x="725" y="67"/>
                </a:lnTo>
                <a:lnTo>
                  <a:pt x="271" y="67"/>
                </a:lnTo>
                <a:close/>
                <a:moveTo>
                  <a:pt x="248" y="0"/>
                </a:moveTo>
                <a:lnTo>
                  <a:pt x="781" y="0"/>
                </a:lnTo>
                <a:lnTo>
                  <a:pt x="777" y="953"/>
                </a:lnTo>
                <a:lnTo>
                  <a:pt x="0" y="953"/>
                </a:lnTo>
                <a:lnTo>
                  <a:pt x="3" y="241"/>
                </a:lnTo>
                <a:lnTo>
                  <a:pt x="248" y="0"/>
                </a:lnTo>
                <a:close/>
              </a:path>
            </a:pathLst>
          </a:custGeom>
          <a:solidFill>
            <a:schemeClr val="accent2"/>
          </a:solidFill>
          <a:ln>
            <a:noFill/>
          </a:ln>
          <a:extLst/>
        </p:spPr>
        <p:txBody>
          <a:bodyPr lIns="91440" tIns="45720" rIns="91440" bIns="45720"/>
          <a:lstStyle/>
          <a:p>
            <a:endParaRPr lang="zh-CN" altLang="en-US" sz="1200" b="1">
              <a:latin typeface="微软雅黑" panose="020B0503020204020204" pitchFamily="34" charset="-122"/>
              <a:ea typeface="微软雅黑" panose="020B0503020204020204" pitchFamily="34" charset="-122"/>
              <a:cs typeface="Lantinghei SC Demibold" charset="-122"/>
            </a:endParaRPr>
          </a:p>
        </p:txBody>
      </p:sp>
      <p:sp>
        <p:nvSpPr>
          <p:cNvPr id="11" name="Freeform 7"/>
          <p:cNvSpPr>
            <a:spLocks noEditPoints="1"/>
          </p:cNvSpPr>
          <p:nvPr/>
        </p:nvSpPr>
        <p:spPr bwMode="auto">
          <a:xfrm>
            <a:off x="1963818" y="2050733"/>
            <a:ext cx="431006" cy="526256"/>
          </a:xfrm>
          <a:custGeom>
            <a:avLst/>
            <a:gdLst>
              <a:gd name="T0" fmla="*/ 187406 w 1061"/>
              <a:gd name="T1" fmla="*/ 575081 h 1297"/>
              <a:gd name="T2" fmla="*/ 192281 w 1061"/>
              <a:gd name="T3" fmla="*/ 607541 h 1297"/>
              <a:gd name="T4" fmla="*/ 183614 w 1061"/>
              <a:gd name="T5" fmla="*/ 616738 h 1297"/>
              <a:gd name="T6" fmla="*/ 173323 w 1061"/>
              <a:gd name="T7" fmla="*/ 626476 h 1297"/>
              <a:gd name="T8" fmla="*/ 138117 w 1061"/>
              <a:gd name="T9" fmla="*/ 628099 h 1297"/>
              <a:gd name="T10" fmla="*/ 133242 w 1061"/>
              <a:gd name="T11" fmla="*/ 624312 h 1297"/>
              <a:gd name="T12" fmla="*/ 119160 w 1061"/>
              <a:gd name="T13" fmla="*/ 615115 h 1297"/>
              <a:gd name="T14" fmla="*/ 114285 w 1061"/>
              <a:gd name="T15" fmla="*/ 581573 h 1297"/>
              <a:gd name="T16" fmla="*/ 122951 w 1061"/>
              <a:gd name="T17" fmla="*/ 572917 h 1297"/>
              <a:gd name="T18" fmla="*/ 50914 w 1061"/>
              <a:gd name="T19" fmla="*/ 529637 h 1297"/>
              <a:gd name="T20" fmla="*/ 271359 w 1061"/>
              <a:gd name="T21" fmla="*/ 517736 h 1297"/>
              <a:gd name="T22" fmla="*/ 50914 w 1061"/>
              <a:gd name="T23" fmla="*/ 394929 h 1297"/>
              <a:gd name="T24" fmla="*/ 0 w 1061"/>
              <a:gd name="T25" fmla="*/ 394929 h 1297"/>
              <a:gd name="T26" fmla="*/ 261068 w 1061"/>
              <a:gd name="T27" fmla="*/ 410618 h 1297"/>
              <a:gd name="T28" fmla="*/ 140284 w 1061"/>
              <a:gd name="T29" fmla="*/ 328386 h 1297"/>
              <a:gd name="T30" fmla="*/ 92078 w 1061"/>
              <a:gd name="T31" fmla="*/ 359764 h 1297"/>
              <a:gd name="T32" fmla="*/ 80704 w 1061"/>
              <a:gd name="T33" fmla="*/ 417110 h 1297"/>
              <a:gd name="T34" fmla="*/ 114285 w 1061"/>
              <a:gd name="T35" fmla="*/ 466341 h 1297"/>
              <a:gd name="T36" fmla="*/ 126201 w 1061"/>
              <a:gd name="T37" fmla="*/ 484735 h 1297"/>
              <a:gd name="T38" fmla="*/ 181448 w 1061"/>
              <a:gd name="T39" fmla="*/ 478784 h 1297"/>
              <a:gd name="T40" fmla="*/ 205280 w 1061"/>
              <a:gd name="T41" fmla="*/ 457685 h 1297"/>
              <a:gd name="T42" fmla="*/ 229112 w 1061"/>
              <a:gd name="T43" fmla="*/ 401962 h 1297"/>
              <a:gd name="T44" fmla="*/ 206905 w 1061"/>
              <a:gd name="T45" fmla="*/ 348944 h 1297"/>
              <a:gd name="T46" fmla="*/ 154366 w 1061"/>
              <a:gd name="T47" fmla="*/ 326222 h 1297"/>
              <a:gd name="T48" fmla="*/ 207988 w 1061"/>
              <a:gd name="T49" fmla="*/ 321353 h 1297"/>
              <a:gd name="T50" fmla="*/ 248069 w 1061"/>
              <a:gd name="T51" fmla="*/ 383027 h 1297"/>
              <a:gd name="T52" fmla="*/ 232903 w 1061"/>
              <a:gd name="T53" fmla="*/ 458226 h 1297"/>
              <a:gd name="T54" fmla="*/ 202572 w 1061"/>
              <a:gd name="T55" fmla="*/ 485817 h 1297"/>
              <a:gd name="T56" fmla="*/ 193364 w 1061"/>
              <a:gd name="T57" fmla="*/ 566425 h 1297"/>
              <a:gd name="T58" fmla="*/ 107244 w 1061"/>
              <a:gd name="T59" fmla="*/ 560474 h 1297"/>
              <a:gd name="T60" fmla="*/ 102911 w 1061"/>
              <a:gd name="T61" fmla="*/ 484194 h 1297"/>
              <a:gd name="T62" fmla="*/ 66080 w 1061"/>
              <a:gd name="T63" fmla="*/ 440373 h 1297"/>
              <a:gd name="T64" fmla="*/ 67704 w 1061"/>
              <a:gd name="T65" fmla="*/ 359223 h 1297"/>
              <a:gd name="T66" fmla="*/ 132159 w 1061"/>
              <a:gd name="T67" fmla="*/ 307828 h 1297"/>
              <a:gd name="T68" fmla="*/ 76371 w 1061"/>
              <a:gd name="T69" fmla="*/ 327304 h 1297"/>
              <a:gd name="T70" fmla="*/ 271359 w 1061"/>
              <a:gd name="T71" fmla="*/ 287270 h 1297"/>
              <a:gd name="T72" fmla="*/ 163032 w 1061"/>
              <a:gd name="T73" fmla="*/ 231547 h 1297"/>
              <a:gd name="T74" fmla="*/ 163032 w 1061"/>
              <a:gd name="T75" fmla="*/ 231547 h 1297"/>
              <a:gd name="T76" fmla="*/ 432225 w 1061"/>
              <a:gd name="T77" fmla="*/ 179070 h 1297"/>
              <a:gd name="T78" fmla="*/ 497221 w 1061"/>
              <a:gd name="T79" fmla="*/ 139037 h 1297"/>
              <a:gd name="T80" fmla="*/ 527553 w 1061"/>
              <a:gd name="T81" fmla="*/ 159595 h 1297"/>
              <a:gd name="T82" fmla="*/ 563301 w 1061"/>
              <a:gd name="T83" fmla="*/ 427389 h 1297"/>
              <a:gd name="T84" fmla="*/ 527553 w 1061"/>
              <a:gd name="T85" fmla="*/ 420897 h 1297"/>
              <a:gd name="T86" fmla="*/ 445766 w 1061"/>
              <a:gd name="T87" fmla="*/ 476620 h 1297"/>
              <a:gd name="T88" fmla="*/ 145158 w 1061"/>
              <a:gd name="T89" fmla="*/ 192054 h 1297"/>
              <a:gd name="T90" fmla="*/ 118618 w 1061"/>
              <a:gd name="T91" fmla="*/ 166087 h 1297"/>
              <a:gd name="T92" fmla="*/ 145158 w 1061"/>
              <a:gd name="T93" fmla="*/ 140660 h 1297"/>
              <a:gd name="T94" fmla="*/ 412184 w 1061"/>
              <a:gd name="T95" fmla="*/ 225596 h 1297"/>
              <a:gd name="T96" fmla="*/ 459307 w 1061"/>
              <a:gd name="T97" fmla="*/ 139578 h 1297"/>
              <a:gd name="T98" fmla="*/ 431142 w 1061"/>
              <a:gd name="T99" fmla="*/ 2705 h 1297"/>
              <a:gd name="T100" fmla="*/ 475014 w 1061"/>
              <a:gd name="T101" fmla="*/ 52477 h 1297"/>
              <a:gd name="T102" fmla="*/ 459307 w 1061"/>
              <a:gd name="T103" fmla="*/ 121725 h 1297"/>
              <a:gd name="T104" fmla="*/ 397560 w 1061"/>
              <a:gd name="T105" fmla="*/ 140660 h 1297"/>
              <a:gd name="T106" fmla="*/ 353688 w 1061"/>
              <a:gd name="T107" fmla="*/ 90888 h 1297"/>
              <a:gd name="T108" fmla="*/ 370479 w 1061"/>
              <a:gd name="T109" fmla="*/ 20558 h 129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061" h="1297">
                <a:moveTo>
                  <a:pt x="235" y="1059"/>
                </a:moveTo>
                <a:lnTo>
                  <a:pt x="331" y="1059"/>
                </a:lnTo>
                <a:lnTo>
                  <a:pt x="339" y="1059"/>
                </a:lnTo>
                <a:lnTo>
                  <a:pt x="346" y="1063"/>
                </a:lnTo>
                <a:lnTo>
                  <a:pt x="350" y="1066"/>
                </a:lnTo>
                <a:lnTo>
                  <a:pt x="354" y="1071"/>
                </a:lnTo>
                <a:lnTo>
                  <a:pt x="355" y="1075"/>
                </a:lnTo>
                <a:lnTo>
                  <a:pt x="355" y="1123"/>
                </a:lnTo>
                <a:lnTo>
                  <a:pt x="354" y="1129"/>
                </a:lnTo>
                <a:lnTo>
                  <a:pt x="350" y="1134"/>
                </a:lnTo>
                <a:lnTo>
                  <a:pt x="346" y="1137"/>
                </a:lnTo>
                <a:lnTo>
                  <a:pt x="339" y="1140"/>
                </a:lnTo>
                <a:lnTo>
                  <a:pt x="331" y="1140"/>
                </a:lnTo>
                <a:lnTo>
                  <a:pt x="320" y="1140"/>
                </a:lnTo>
                <a:lnTo>
                  <a:pt x="320" y="1154"/>
                </a:lnTo>
                <a:lnTo>
                  <a:pt x="320" y="1158"/>
                </a:lnTo>
                <a:lnTo>
                  <a:pt x="317" y="1159"/>
                </a:lnTo>
                <a:lnTo>
                  <a:pt x="314" y="1161"/>
                </a:lnTo>
                <a:lnTo>
                  <a:pt x="311" y="1161"/>
                </a:lnTo>
                <a:lnTo>
                  <a:pt x="255" y="1161"/>
                </a:lnTo>
                <a:lnTo>
                  <a:pt x="252" y="1161"/>
                </a:lnTo>
                <a:lnTo>
                  <a:pt x="247" y="1159"/>
                </a:lnTo>
                <a:lnTo>
                  <a:pt x="246" y="1158"/>
                </a:lnTo>
                <a:lnTo>
                  <a:pt x="246" y="1154"/>
                </a:lnTo>
                <a:lnTo>
                  <a:pt x="246" y="1140"/>
                </a:lnTo>
                <a:lnTo>
                  <a:pt x="235" y="1140"/>
                </a:lnTo>
                <a:lnTo>
                  <a:pt x="227" y="1140"/>
                </a:lnTo>
                <a:lnTo>
                  <a:pt x="220" y="1137"/>
                </a:lnTo>
                <a:lnTo>
                  <a:pt x="216" y="1134"/>
                </a:lnTo>
                <a:lnTo>
                  <a:pt x="211" y="1129"/>
                </a:lnTo>
                <a:lnTo>
                  <a:pt x="211" y="1123"/>
                </a:lnTo>
                <a:lnTo>
                  <a:pt x="211" y="1075"/>
                </a:lnTo>
                <a:lnTo>
                  <a:pt x="211" y="1071"/>
                </a:lnTo>
                <a:lnTo>
                  <a:pt x="216" y="1066"/>
                </a:lnTo>
                <a:lnTo>
                  <a:pt x="220" y="1063"/>
                </a:lnTo>
                <a:lnTo>
                  <a:pt x="227" y="1059"/>
                </a:lnTo>
                <a:lnTo>
                  <a:pt x="235" y="1059"/>
                </a:lnTo>
                <a:close/>
                <a:moveTo>
                  <a:pt x="141" y="885"/>
                </a:moveTo>
                <a:lnTo>
                  <a:pt x="160" y="906"/>
                </a:lnTo>
                <a:lnTo>
                  <a:pt x="94" y="979"/>
                </a:lnTo>
                <a:lnTo>
                  <a:pt x="76" y="958"/>
                </a:lnTo>
                <a:lnTo>
                  <a:pt x="141" y="885"/>
                </a:lnTo>
                <a:close/>
                <a:moveTo>
                  <a:pt x="435" y="884"/>
                </a:moveTo>
                <a:lnTo>
                  <a:pt x="501" y="957"/>
                </a:lnTo>
                <a:lnTo>
                  <a:pt x="482" y="977"/>
                </a:lnTo>
                <a:lnTo>
                  <a:pt x="416" y="904"/>
                </a:lnTo>
                <a:lnTo>
                  <a:pt x="435" y="884"/>
                </a:lnTo>
                <a:close/>
                <a:moveTo>
                  <a:pt x="94" y="730"/>
                </a:moveTo>
                <a:lnTo>
                  <a:pt x="94" y="760"/>
                </a:lnTo>
                <a:lnTo>
                  <a:pt x="0" y="760"/>
                </a:lnTo>
                <a:lnTo>
                  <a:pt x="0" y="733"/>
                </a:lnTo>
                <a:lnTo>
                  <a:pt x="0" y="730"/>
                </a:lnTo>
                <a:lnTo>
                  <a:pt x="94" y="730"/>
                </a:lnTo>
                <a:close/>
                <a:moveTo>
                  <a:pt x="576" y="729"/>
                </a:moveTo>
                <a:lnTo>
                  <a:pt x="576" y="759"/>
                </a:lnTo>
                <a:lnTo>
                  <a:pt x="482" y="759"/>
                </a:lnTo>
                <a:lnTo>
                  <a:pt x="482" y="729"/>
                </a:lnTo>
                <a:lnTo>
                  <a:pt x="576" y="729"/>
                </a:lnTo>
                <a:close/>
                <a:moveTo>
                  <a:pt x="285" y="603"/>
                </a:moveTo>
                <a:lnTo>
                  <a:pt x="259" y="607"/>
                </a:lnTo>
                <a:lnTo>
                  <a:pt x="232" y="615"/>
                </a:lnTo>
                <a:lnTo>
                  <a:pt x="208" y="627"/>
                </a:lnTo>
                <a:lnTo>
                  <a:pt x="187" y="645"/>
                </a:lnTo>
                <a:lnTo>
                  <a:pt x="170" y="665"/>
                </a:lnTo>
                <a:lnTo>
                  <a:pt x="157" y="691"/>
                </a:lnTo>
                <a:lnTo>
                  <a:pt x="149" y="716"/>
                </a:lnTo>
                <a:lnTo>
                  <a:pt x="146" y="743"/>
                </a:lnTo>
                <a:lnTo>
                  <a:pt x="149" y="771"/>
                </a:lnTo>
                <a:lnTo>
                  <a:pt x="157" y="798"/>
                </a:lnTo>
                <a:lnTo>
                  <a:pt x="171" y="822"/>
                </a:lnTo>
                <a:lnTo>
                  <a:pt x="189" y="844"/>
                </a:lnTo>
                <a:lnTo>
                  <a:pt x="211" y="862"/>
                </a:lnTo>
                <a:lnTo>
                  <a:pt x="216" y="865"/>
                </a:lnTo>
                <a:lnTo>
                  <a:pt x="225" y="873"/>
                </a:lnTo>
                <a:lnTo>
                  <a:pt x="232" y="884"/>
                </a:lnTo>
                <a:lnTo>
                  <a:pt x="233" y="896"/>
                </a:lnTo>
                <a:lnTo>
                  <a:pt x="233" y="1012"/>
                </a:lnTo>
                <a:lnTo>
                  <a:pt x="333" y="1012"/>
                </a:lnTo>
                <a:lnTo>
                  <a:pt x="333" y="898"/>
                </a:lnTo>
                <a:lnTo>
                  <a:pt x="335" y="885"/>
                </a:lnTo>
                <a:lnTo>
                  <a:pt x="341" y="874"/>
                </a:lnTo>
                <a:lnTo>
                  <a:pt x="350" y="866"/>
                </a:lnTo>
                <a:lnTo>
                  <a:pt x="355" y="863"/>
                </a:lnTo>
                <a:lnTo>
                  <a:pt x="379" y="846"/>
                </a:lnTo>
                <a:lnTo>
                  <a:pt x="398" y="824"/>
                </a:lnTo>
                <a:lnTo>
                  <a:pt x="412" y="800"/>
                </a:lnTo>
                <a:lnTo>
                  <a:pt x="420" y="773"/>
                </a:lnTo>
                <a:lnTo>
                  <a:pt x="423" y="743"/>
                </a:lnTo>
                <a:lnTo>
                  <a:pt x="420" y="716"/>
                </a:lnTo>
                <a:lnTo>
                  <a:pt x="412" y="691"/>
                </a:lnTo>
                <a:lnTo>
                  <a:pt x="400" y="665"/>
                </a:lnTo>
                <a:lnTo>
                  <a:pt x="382" y="645"/>
                </a:lnTo>
                <a:lnTo>
                  <a:pt x="362" y="627"/>
                </a:lnTo>
                <a:lnTo>
                  <a:pt x="338" y="615"/>
                </a:lnTo>
                <a:lnTo>
                  <a:pt x="312" y="607"/>
                </a:lnTo>
                <a:lnTo>
                  <a:pt x="285" y="603"/>
                </a:lnTo>
                <a:close/>
                <a:moveTo>
                  <a:pt x="285" y="564"/>
                </a:moveTo>
                <a:lnTo>
                  <a:pt x="320" y="567"/>
                </a:lnTo>
                <a:lnTo>
                  <a:pt x="352" y="578"/>
                </a:lnTo>
                <a:lnTo>
                  <a:pt x="384" y="594"/>
                </a:lnTo>
                <a:lnTo>
                  <a:pt x="411" y="616"/>
                </a:lnTo>
                <a:lnTo>
                  <a:pt x="433" y="643"/>
                </a:lnTo>
                <a:lnTo>
                  <a:pt x="449" y="675"/>
                </a:lnTo>
                <a:lnTo>
                  <a:pt x="458" y="708"/>
                </a:lnTo>
                <a:lnTo>
                  <a:pt x="463" y="743"/>
                </a:lnTo>
                <a:lnTo>
                  <a:pt x="458" y="781"/>
                </a:lnTo>
                <a:lnTo>
                  <a:pt x="447" y="816"/>
                </a:lnTo>
                <a:lnTo>
                  <a:pt x="430" y="847"/>
                </a:lnTo>
                <a:lnTo>
                  <a:pt x="406" y="874"/>
                </a:lnTo>
                <a:lnTo>
                  <a:pt x="376" y="898"/>
                </a:lnTo>
                <a:lnTo>
                  <a:pt x="374" y="898"/>
                </a:lnTo>
                <a:lnTo>
                  <a:pt x="373" y="900"/>
                </a:lnTo>
                <a:lnTo>
                  <a:pt x="373" y="1018"/>
                </a:lnTo>
                <a:lnTo>
                  <a:pt x="368" y="1036"/>
                </a:lnTo>
                <a:lnTo>
                  <a:pt x="357" y="1047"/>
                </a:lnTo>
                <a:lnTo>
                  <a:pt x="341" y="1052"/>
                </a:lnTo>
                <a:lnTo>
                  <a:pt x="225" y="1052"/>
                </a:lnTo>
                <a:lnTo>
                  <a:pt x="209" y="1047"/>
                </a:lnTo>
                <a:lnTo>
                  <a:pt x="198" y="1036"/>
                </a:lnTo>
                <a:lnTo>
                  <a:pt x="193" y="1018"/>
                </a:lnTo>
                <a:lnTo>
                  <a:pt x="193" y="898"/>
                </a:lnTo>
                <a:lnTo>
                  <a:pt x="192" y="896"/>
                </a:lnTo>
                <a:lnTo>
                  <a:pt x="190" y="895"/>
                </a:lnTo>
                <a:lnTo>
                  <a:pt x="162" y="873"/>
                </a:lnTo>
                <a:lnTo>
                  <a:pt x="138" y="846"/>
                </a:lnTo>
                <a:lnTo>
                  <a:pt x="122" y="814"/>
                </a:lnTo>
                <a:lnTo>
                  <a:pt x="111" y="779"/>
                </a:lnTo>
                <a:lnTo>
                  <a:pt x="108" y="743"/>
                </a:lnTo>
                <a:lnTo>
                  <a:pt x="113" y="702"/>
                </a:lnTo>
                <a:lnTo>
                  <a:pt x="125" y="664"/>
                </a:lnTo>
                <a:lnTo>
                  <a:pt x="146" y="630"/>
                </a:lnTo>
                <a:lnTo>
                  <a:pt x="174" y="603"/>
                </a:lnTo>
                <a:lnTo>
                  <a:pt x="206" y="581"/>
                </a:lnTo>
                <a:lnTo>
                  <a:pt x="244" y="569"/>
                </a:lnTo>
                <a:lnTo>
                  <a:pt x="285" y="564"/>
                </a:lnTo>
                <a:close/>
                <a:moveTo>
                  <a:pt x="94" y="512"/>
                </a:moveTo>
                <a:lnTo>
                  <a:pt x="160" y="584"/>
                </a:lnTo>
                <a:lnTo>
                  <a:pt x="141" y="605"/>
                </a:lnTo>
                <a:lnTo>
                  <a:pt x="75" y="532"/>
                </a:lnTo>
                <a:lnTo>
                  <a:pt x="94" y="512"/>
                </a:lnTo>
                <a:close/>
                <a:moveTo>
                  <a:pt x="482" y="510"/>
                </a:moveTo>
                <a:lnTo>
                  <a:pt x="501" y="531"/>
                </a:lnTo>
                <a:lnTo>
                  <a:pt x="435" y="603"/>
                </a:lnTo>
                <a:lnTo>
                  <a:pt x="416" y="583"/>
                </a:lnTo>
                <a:lnTo>
                  <a:pt x="482" y="510"/>
                </a:lnTo>
                <a:close/>
                <a:moveTo>
                  <a:pt x="301" y="428"/>
                </a:moveTo>
                <a:lnTo>
                  <a:pt x="301" y="532"/>
                </a:lnTo>
                <a:lnTo>
                  <a:pt x="274" y="532"/>
                </a:lnTo>
                <a:lnTo>
                  <a:pt x="274" y="429"/>
                </a:lnTo>
                <a:lnTo>
                  <a:pt x="301" y="428"/>
                </a:lnTo>
                <a:close/>
                <a:moveTo>
                  <a:pt x="764" y="273"/>
                </a:moveTo>
                <a:lnTo>
                  <a:pt x="798" y="273"/>
                </a:lnTo>
                <a:lnTo>
                  <a:pt x="815" y="301"/>
                </a:lnTo>
                <a:lnTo>
                  <a:pt x="798" y="331"/>
                </a:lnTo>
                <a:lnTo>
                  <a:pt x="764" y="331"/>
                </a:lnTo>
                <a:lnTo>
                  <a:pt x="747" y="301"/>
                </a:lnTo>
                <a:lnTo>
                  <a:pt x="764" y="273"/>
                </a:lnTo>
                <a:close/>
                <a:moveTo>
                  <a:pt x="918" y="257"/>
                </a:moveTo>
                <a:lnTo>
                  <a:pt x="937" y="257"/>
                </a:lnTo>
                <a:lnTo>
                  <a:pt x="955" y="265"/>
                </a:lnTo>
                <a:lnTo>
                  <a:pt x="967" y="277"/>
                </a:lnTo>
                <a:lnTo>
                  <a:pt x="974" y="295"/>
                </a:lnTo>
                <a:lnTo>
                  <a:pt x="1061" y="743"/>
                </a:lnTo>
                <a:lnTo>
                  <a:pt x="1061" y="762"/>
                </a:lnTo>
                <a:lnTo>
                  <a:pt x="1053" y="778"/>
                </a:lnTo>
                <a:lnTo>
                  <a:pt x="1040" y="790"/>
                </a:lnTo>
                <a:lnTo>
                  <a:pt x="1023" y="798"/>
                </a:lnTo>
                <a:lnTo>
                  <a:pt x="1004" y="798"/>
                </a:lnTo>
                <a:lnTo>
                  <a:pt x="986" y="790"/>
                </a:lnTo>
                <a:lnTo>
                  <a:pt x="974" y="778"/>
                </a:lnTo>
                <a:lnTo>
                  <a:pt x="967" y="760"/>
                </a:lnTo>
                <a:lnTo>
                  <a:pt x="936" y="602"/>
                </a:lnTo>
                <a:lnTo>
                  <a:pt x="936" y="1297"/>
                </a:lnTo>
                <a:lnTo>
                  <a:pt x="823" y="881"/>
                </a:lnTo>
                <a:lnTo>
                  <a:pt x="763" y="881"/>
                </a:lnTo>
                <a:lnTo>
                  <a:pt x="630" y="1297"/>
                </a:lnTo>
                <a:lnTo>
                  <a:pt x="630" y="355"/>
                </a:lnTo>
                <a:lnTo>
                  <a:pt x="268" y="355"/>
                </a:lnTo>
                <a:lnTo>
                  <a:pt x="249" y="352"/>
                </a:lnTo>
                <a:lnTo>
                  <a:pt x="233" y="341"/>
                </a:lnTo>
                <a:lnTo>
                  <a:pt x="224" y="326"/>
                </a:lnTo>
                <a:lnTo>
                  <a:pt x="219" y="307"/>
                </a:lnTo>
                <a:lnTo>
                  <a:pt x="224" y="288"/>
                </a:lnTo>
                <a:lnTo>
                  <a:pt x="233" y="274"/>
                </a:lnTo>
                <a:lnTo>
                  <a:pt x="249" y="263"/>
                </a:lnTo>
                <a:lnTo>
                  <a:pt x="268" y="260"/>
                </a:lnTo>
                <a:lnTo>
                  <a:pt x="630" y="260"/>
                </a:lnTo>
                <a:lnTo>
                  <a:pt x="630" y="258"/>
                </a:lnTo>
                <a:lnTo>
                  <a:pt x="706" y="258"/>
                </a:lnTo>
                <a:lnTo>
                  <a:pt x="761" y="417"/>
                </a:lnTo>
                <a:lnTo>
                  <a:pt x="768" y="337"/>
                </a:lnTo>
                <a:lnTo>
                  <a:pt x="799" y="337"/>
                </a:lnTo>
                <a:lnTo>
                  <a:pt x="806" y="406"/>
                </a:lnTo>
                <a:lnTo>
                  <a:pt x="848" y="258"/>
                </a:lnTo>
                <a:lnTo>
                  <a:pt x="912" y="258"/>
                </a:lnTo>
                <a:lnTo>
                  <a:pt x="918" y="257"/>
                </a:lnTo>
                <a:close/>
                <a:moveTo>
                  <a:pt x="766" y="0"/>
                </a:moveTo>
                <a:lnTo>
                  <a:pt x="796" y="5"/>
                </a:lnTo>
                <a:lnTo>
                  <a:pt x="825" y="18"/>
                </a:lnTo>
                <a:lnTo>
                  <a:pt x="848" y="38"/>
                </a:lnTo>
                <a:lnTo>
                  <a:pt x="866" y="65"/>
                </a:lnTo>
                <a:lnTo>
                  <a:pt x="877" y="97"/>
                </a:lnTo>
                <a:lnTo>
                  <a:pt x="882" y="132"/>
                </a:lnTo>
                <a:lnTo>
                  <a:pt x="877" y="168"/>
                </a:lnTo>
                <a:lnTo>
                  <a:pt x="866" y="198"/>
                </a:lnTo>
                <a:lnTo>
                  <a:pt x="848" y="225"/>
                </a:lnTo>
                <a:lnTo>
                  <a:pt x="825" y="246"/>
                </a:lnTo>
                <a:lnTo>
                  <a:pt x="796" y="260"/>
                </a:lnTo>
                <a:lnTo>
                  <a:pt x="766" y="265"/>
                </a:lnTo>
                <a:lnTo>
                  <a:pt x="734" y="260"/>
                </a:lnTo>
                <a:lnTo>
                  <a:pt x="707" y="246"/>
                </a:lnTo>
                <a:lnTo>
                  <a:pt x="684" y="225"/>
                </a:lnTo>
                <a:lnTo>
                  <a:pt x="666" y="198"/>
                </a:lnTo>
                <a:lnTo>
                  <a:pt x="653" y="168"/>
                </a:lnTo>
                <a:lnTo>
                  <a:pt x="650" y="132"/>
                </a:lnTo>
                <a:lnTo>
                  <a:pt x="653" y="97"/>
                </a:lnTo>
                <a:lnTo>
                  <a:pt x="666" y="65"/>
                </a:lnTo>
                <a:lnTo>
                  <a:pt x="684" y="38"/>
                </a:lnTo>
                <a:lnTo>
                  <a:pt x="707" y="18"/>
                </a:lnTo>
                <a:lnTo>
                  <a:pt x="734" y="5"/>
                </a:lnTo>
                <a:lnTo>
                  <a:pt x="766" y="0"/>
                </a:lnTo>
                <a:close/>
              </a:path>
            </a:pathLst>
          </a:custGeom>
          <a:solidFill>
            <a:schemeClr val="accent2"/>
          </a:solidFill>
          <a:ln>
            <a:noFill/>
          </a:ln>
          <a:extLst/>
        </p:spPr>
        <p:txBody>
          <a:bodyPr lIns="91440" tIns="45720" rIns="91440" bIns="45720"/>
          <a:lstStyle/>
          <a:p>
            <a:endParaRPr lang="zh-CN" altLang="en-US" sz="1200" b="1">
              <a:latin typeface="微软雅黑" panose="020B0503020204020204" pitchFamily="34" charset="-122"/>
              <a:ea typeface="微软雅黑" panose="020B0503020204020204" pitchFamily="34" charset="-122"/>
              <a:cs typeface="Lantinghei SC Demibold" charset="-122"/>
            </a:endParaRPr>
          </a:p>
        </p:txBody>
      </p:sp>
      <p:sp>
        <p:nvSpPr>
          <p:cNvPr id="12" name="Freeform 8"/>
          <p:cNvSpPr>
            <a:spLocks noEditPoints="1"/>
          </p:cNvSpPr>
          <p:nvPr/>
        </p:nvSpPr>
        <p:spPr bwMode="auto">
          <a:xfrm>
            <a:off x="5179695" y="2122171"/>
            <a:ext cx="501254" cy="383381"/>
          </a:xfrm>
          <a:custGeom>
            <a:avLst/>
            <a:gdLst>
              <a:gd name="T0" fmla="*/ 148640 w 1232"/>
              <a:gd name="T1" fmla="*/ 436448 h 944"/>
              <a:gd name="T2" fmla="*/ 193124 w 1232"/>
              <a:gd name="T3" fmla="*/ 439156 h 944"/>
              <a:gd name="T4" fmla="*/ 250084 w 1232"/>
              <a:gd name="T5" fmla="*/ 428867 h 944"/>
              <a:gd name="T6" fmla="*/ 249542 w 1232"/>
              <a:gd name="T7" fmla="*/ 360097 h 944"/>
              <a:gd name="T8" fmla="*/ 310300 w 1232"/>
              <a:gd name="T9" fmla="*/ 307571 h 944"/>
              <a:gd name="T10" fmla="*/ 206143 w 1232"/>
              <a:gd name="T11" fmla="*/ 367136 h 944"/>
              <a:gd name="T12" fmla="*/ 249542 w 1232"/>
              <a:gd name="T13" fmla="*/ 307571 h 944"/>
              <a:gd name="T14" fmla="*/ 133993 w 1232"/>
              <a:gd name="T15" fmla="*/ 344393 h 944"/>
              <a:gd name="T16" fmla="*/ 170339 w 1232"/>
              <a:gd name="T17" fmla="*/ 307571 h 944"/>
              <a:gd name="T18" fmla="*/ 91679 w 1232"/>
              <a:gd name="T19" fmla="*/ 346559 h 944"/>
              <a:gd name="T20" fmla="*/ 89510 w 1232"/>
              <a:gd name="T21" fmla="*/ 307571 h 944"/>
              <a:gd name="T22" fmla="*/ 292398 w 1232"/>
              <a:gd name="T23" fmla="*/ 511175 h 944"/>
              <a:gd name="T24" fmla="*/ 355326 w 1232"/>
              <a:gd name="T25" fmla="*/ 355765 h 944"/>
              <a:gd name="T26" fmla="*/ 379195 w 1232"/>
              <a:gd name="T27" fmla="*/ 319484 h 944"/>
              <a:gd name="T28" fmla="*/ 393842 w 1232"/>
              <a:gd name="T29" fmla="*/ 283745 h 944"/>
              <a:gd name="T30" fmla="*/ 324947 w 1232"/>
              <a:gd name="T31" fmla="*/ 284828 h 944"/>
              <a:gd name="T32" fmla="*/ 288058 w 1232"/>
              <a:gd name="T33" fmla="*/ 229596 h 944"/>
              <a:gd name="T34" fmla="*/ 261476 w 1232"/>
              <a:gd name="T35" fmla="*/ 257753 h 944"/>
              <a:gd name="T36" fmla="*/ 103072 w 1232"/>
              <a:gd name="T37" fmla="*/ 257753 h 944"/>
              <a:gd name="T38" fmla="*/ 100359 w 1232"/>
              <a:gd name="T39" fmla="*/ 229596 h 944"/>
              <a:gd name="T40" fmla="*/ 82457 w 1232"/>
              <a:gd name="T41" fmla="*/ 284828 h 944"/>
              <a:gd name="T42" fmla="*/ 281006 w 1232"/>
              <a:gd name="T43" fmla="*/ 151620 h 944"/>
              <a:gd name="T44" fmla="*/ 336881 w 1232"/>
              <a:gd name="T45" fmla="*/ 187900 h 944"/>
              <a:gd name="T46" fmla="*/ 193124 w 1232"/>
              <a:gd name="T47" fmla="*/ 151620 h 944"/>
              <a:gd name="T48" fmla="*/ 256052 w 1232"/>
              <a:gd name="T49" fmla="*/ 151620 h 944"/>
              <a:gd name="T50" fmla="*/ 100359 w 1232"/>
              <a:gd name="T51" fmla="*/ 206311 h 944"/>
              <a:gd name="T52" fmla="*/ 38516 w 1232"/>
              <a:gd name="T53" fmla="*/ 151620 h 944"/>
              <a:gd name="T54" fmla="*/ 75405 w 1232"/>
              <a:gd name="T55" fmla="*/ 206311 h 944"/>
              <a:gd name="T56" fmla="*/ 423136 w 1232"/>
              <a:gd name="T57" fmla="*/ 130501 h 944"/>
              <a:gd name="T58" fmla="*/ 423136 w 1232"/>
              <a:gd name="T59" fmla="*/ 130501 h 944"/>
              <a:gd name="T60" fmla="*/ 274496 w 1232"/>
              <a:gd name="T61" fmla="*/ 128335 h 944"/>
              <a:gd name="T62" fmla="*/ 266359 w 1232"/>
              <a:gd name="T63" fmla="*/ 86640 h 944"/>
              <a:gd name="T64" fmla="*/ 80830 w 1232"/>
              <a:gd name="T65" fmla="*/ 98553 h 944"/>
              <a:gd name="T66" fmla="*/ 97104 w 1232"/>
              <a:gd name="T67" fmla="*/ 108841 h 944"/>
              <a:gd name="T68" fmla="*/ 193124 w 1232"/>
              <a:gd name="T69" fmla="*/ 128335 h 944"/>
              <a:gd name="T70" fmla="*/ 219163 w 1232"/>
              <a:gd name="T71" fmla="*/ 79059 h 944"/>
              <a:gd name="T72" fmla="*/ 157320 w 1232"/>
              <a:gd name="T73" fmla="*/ 69312 h 944"/>
              <a:gd name="T74" fmla="*/ 115006 w 1232"/>
              <a:gd name="T75" fmla="*/ 128335 h 944"/>
              <a:gd name="T76" fmla="*/ 193124 w 1232"/>
              <a:gd name="T77" fmla="*/ 36822 h 944"/>
              <a:gd name="T78" fmla="*/ 267444 w 1232"/>
              <a:gd name="T79" fmla="*/ 58482 h 944"/>
              <a:gd name="T80" fmla="*/ 339594 w 1232"/>
              <a:gd name="T81" fmla="*/ 128335 h 944"/>
              <a:gd name="T82" fmla="*/ 351528 w 1232"/>
              <a:gd name="T83" fmla="*/ 151620 h 944"/>
              <a:gd name="T84" fmla="*/ 364548 w 1232"/>
              <a:gd name="T85" fmla="*/ 229596 h 944"/>
              <a:gd name="T86" fmla="*/ 352613 w 1232"/>
              <a:gd name="T87" fmla="*/ 284828 h 944"/>
              <a:gd name="T88" fmla="*/ 324947 w 1232"/>
              <a:gd name="T89" fmla="*/ 329773 h 944"/>
              <a:gd name="T90" fmla="*/ 244117 w 1232"/>
              <a:gd name="T91" fmla="*/ 388255 h 944"/>
              <a:gd name="T92" fmla="*/ 170339 w 1232"/>
              <a:gd name="T93" fmla="*/ 399626 h 944"/>
              <a:gd name="T94" fmla="*/ 97104 w 1232"/>
              <a:gd name="T95" fmla="*/ 377966 h 944"/>
              <a:gd name="T96" fmla="*/ 23869 w 1232"/>
              <a:gd name="T97" fmla="*/ 307571 h 944"/>
              <a:gd name="T98" fmla="*/ 12477 w 1232"/>
              <a:gd name="T99" fmla="*/ 284828 h 944"/>
              <a:gd name="T100" fmla="*/ 0 w 1232"/>
              <a:gd name="T101" fmla="*/ 206311 h 944"/>
              <a:gd name="T102" fmla="*/ 10850 w 1232"/>
              <a:gd name="T103" fmla="*/ 151620 h 944"/>
              <a:gd name="T104" fmla="*/ 38516 w 1232"/>
              <a:gd name="T105" fmla="*/ 107217 h 944"/>
              <a:gd name="T106" fmla="*/ 120431 w 1232"/>
              <a:gd name="T107" fmla="*/ 48193 h 944"/>
              <a:gd name="T108" fmla="*/ 566894 w 1232"/>
              <a:gd name="T109" fmla="*/ 0 h 944"/>
              <a:gd name="T110" fmla="*/ 566894 w 1232"/>
              <a:gd name="T111" fmla="*/ 0 h 94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232" h="944">
                <a:moveTo>
                  <a:pt x="461" y="792"/>
                </a:moveTo>
                <a:lnTo>
                  <a:pt x="461" y="944"/>
                </a:lnTo>
                <a:lnTo>
                  <a:pt x="274" y="944"/>
                </a:lnTo>
                <a:lnTo>
                  <a:pt x="274" y="806"/>
                </a:lnTo>
                <a:lnTo>
                  <a:pt x="295" y="809"/>
                </a:lnTo>
                <a:lnTo>
                  <a:pt x="304" y="811"/>
                </a:lnTo>
                <a:lnTo>
                  <a:pt x="314" y="811"/>
                </a:lnTo>
                <a:lnTo>
                  <a:pt x="356" y="811"/>
                </a:lnTo>
                <a:lnTo>
                  <a:pt x="368" y="811"/>
                </a:lnTo>
                <a:lnTo>
                  <a:pt x="377" y="809"/>
                </a:lnTo>
                <a:lnTo>
                  <a:pt x="420" y="803"/>
                </a:lnTo>
                <a:lnTo>
                  <a:pt x="461" y="792"/>
                </a:lnTo>
                <a:close/>
                <a:moveTo>
                  <a:pt x="506" y="568"/>
                </a:moveTo>
                <a:lnTo>
                  <a:pt x="493" y="605"/>
                </a:lnTo>
                <a:lnTo>
                  <a:pt x="477" y="636"/>
                </a:lnTo>
                <a:lnTo>
                  <a:pt x="460" y="665"/>
                </a:lnTo>
                <a:lnTo>
                  <a:pt x="491" y="646"/>
                </a:lnTo>
                <a:lnTo>
                  <a:pt x="521" y="624"/>
                </a:lnTo>
                <a:lnTo>
                  <a:pt x="548" y="598"/>
                </a:lnTo>
                <a:lnTo>
                  <a:pt x="572" y="568"/>
                </a:lnTo>
                <a:lnTo>
                  <a:pt x="506" y="568"/>
                </a:lnTo>
                <a:close/>
                <a:moveTo>
                  <a:pt x="356" y="568"/>
                </a:moveTo>
                <a:lnTo>
                  <a:pt x="356" y="689"/>
                </a:lnTo>
                <a:lnTo>
                  <a:pt x="380" y="678"/>
                </a:lnTo>
                <a:lnTo>
                  <a:pt x="404" y="660"/>
                </a:lnTo>
                <a:lnTo>
                  <a:pt x="425" y="636"/>
                </a:lnTo>
                <a:lnTo>
                  <a:pt x="444" y="605"/>
                </a:lnTo>
                <a:lnTo>
                  <a:pt x="460" y="568"/>
                </a:lnTo>
                <a:lnTo>
                  <a:pt x="356" y="568"/>
                </a:lnTo>
                <a:close/>
                <a:moveTo>
                  <a:pt x="212" y="568"/>
                </a:moveTo>
                <a:lnTo>
                  <a:pt x="228" y="605"/>
                </a:lnTo>
                <a:lnTo>
                  <a:pt x="247" y="636"/>
                </a:lnTo>
                <a:lnTo>
                  <a:pt x="268" y="660"/>
                </a:lnTo>
                <a:lnTo>
                  <a:pt x="290" y="678"/>
                </a:lnTo>
                <a:lnTo>
                  <a:pt x="314" y="689"/>
                </a:lnTo>
                <a:lnTo>
                  <a:pt x="314" y="568"/>
                </a:lnTo>
                <a:lnTo>
                  <a:pt x="212" y="568"/>
                </a:lnTo>
                <a:close/>
                <a:moveTo>
                  <a:pt x="98" y="568"/>
                </a:moveTo>
                <a:lnTo>
                  <a:pt x="131" y="608"/>
                </a:lnTo>
                <a:lnTo>
                  <a:pt x="169" y="640"/>
                </a:lnTo>
                <a:lnTo>
                  <a:pt x="212" y="665"/>
                </a:lnTo>
                <a:lnTo>
                  <a:pt x="195" y="636"/>
                </a:lnTo>
                <a:lnTo>
                  <a:pt x="179" y="605"/>
                </a:lnTo>
                <a:lnTo>
                  <a:pt x="165" y="568"/>
                </a:lnTo>
                <a:lnTo>
                  <a:pt x="98" y="568"/>
                </a:lnTo>
                <a:close/>
                <a:moveTo>
                  <a:pt x="726" y="524"/>
                </a:moveTo>
                <a:lnTo>
                  <a:pt x="726" y="944"/>
                </a:lnTo>
                <a:lnTo>
                  <a:pt x="539" y="944"/>
                </a:lnTo>
                <a:lnTo>
                  <a:pt x="539" y="757"/>
                </a:lnTo>
                <a:lnTo>
                  <a:pt x="582" y="728"/>
                </a:lnTo>
                <a:lnTo>
                  <a:pt x="620" y="695"/>
                </a:lnTo>
                <a:lnTo>
                  <a:pt x="655" y="657"/>
                </a:lnTo>
                <a:lnTo>
                  <a:pt x="685" y="616"/>
                </a:lnTo>
                <a:lnTo>
                  <a:pt x="688" y="609"/>
                </a:lnTo>
                <a:lnTo>
                  <a:pt x="693" y="603"/>
                </a:lnTo>
                <a:lnTo>
                  <a:pt x="699" y="590"/>
                </a:lnTo>
                <a:lnTo>
                  <a:pt x="715" y="559"/>
                </a:lnTo>
                <a:lnTo>
                  <a:pt x="720" y="546"/>
                </a:lnTo>
                <a:lnTo>
                  <a:pt x="723" y="533"/>
                </a:lnTo>
                <a:lnTo>
                  <a:pt x="726" y="524"/>
                </a:lnTo>
                <a:close/>
                <a:moveTo>
                  <a:pt x="531" y="424"/>
                </a:moveTo>
                <a:lnTo>
                  <a:pt x="528" y="476"/>
                </a:lnTo>
                <a:lnTo>
                  <a:pt x="518" y="526"/>
                </a:lnTo>
                <a:lnTo>
                  <a:pt x="599" y="526"/>
                </a:lnTo>
                <a:lnTo>
                  <a:pt x="612" y="492"/>
                </a:lnTo>
                <a:lnTo>
                  <a:pt x="621" y="459"/>
                </a:lnTo>
                <a:lnTo>
                  <a:pt x="626" y="424"/>
                </a:lnTo>
                <a:lnTo>
                  <a:pt x="531" y="424"/>
                </a:lnTo>
                <a:close/>
                <a:moveTo>
                  <a:pt x="356" y="424"/>
                </a:moveTo>
                <a:lnTo>
                  <a:pt x="356" y="526"/>
                </a:lnTo>
                <a:lnTo>
                  <a:pt x="472" y="526"/>
                </a:lnTo>
                <a:lnTo>
                  <a:pt x="482" y="476"/>
                </a:lnTo>
                <a:lnTo>
                  <a:pt x="485" y="424"/>
                </a:lnTo>
                <a:lnTo>
                  <a:pt x="356" y="424"/>
                </a:lnTo>
                <a:close/>
                <a:moveTo>
                  <a:pt x="185" y="424"/>
                </a:moveTo>
                <a:lnTo>
                  <a:pt x="190" y="476"/>
                </a:lnTo>
                <a:lnTo>
                  <a:pt x="199" y="526"/>
                </a:lnTo>
                <a:lnTo>
                  <a:pt x="314" y="526"/>
                </a:lnTo>
                <a:lnTo>
                  <a:pt x="314" y="424"/>
                </a:lnTo>
                <a:lnTo>
                  <a:pt x="185" y="424"/>
                </a:lnTo>
                <a:close/>
                <a:moveTo>
                  <a:pt x="46" y="424"/>
                </a:moveTo>
                <a:lnTo>
                  <a:pt x="54" y="476"/>
                </a:lnTo>
                <a:lnTo>
                  <a:pt x="71" y="526"/>
                </a:lnTo>
                <a:lnTo>
                  <a:pt x="152" y="526"/>
                </a:lnTo>
                <a:lnTo>
                  <a:pt x="144" y="476"/>
                </a:lnTo>
                <a:lnTo>
                  <a:pt x="139" y="424"/>
                </a:lnTo>
                <a:lnTo>
                  <a:pt x="46" y="424"/>
                </a:lnTo>
                <a:close/>
                <a:moveTo>
                  <a:pt x="518" y="280"/>
                </a:moveTo>
                <a:lnTo>
                  <a:pt x="528" y="329"/>
                </a:lnTo>
                <a:lnTo>
                  <a:pt x="531" y="381"/>
                </a:lnTo>
                <a:lnTo>
                  <a:pt x="626" y="381"/>
                </a:lnTo>
                <a:lnTo>
                  <a:pt x="621" y="347"/>
                </a:lnTo>
                <a:lnTo>
                  <a:pt x="612" y="313"/>
                </a:lnTo>
                <a:lnTo>
                  <a:pt x="599" y="280"/>
                </a:lnTo>
                <a:lnTo>
                  <a:pt x="518" y="280"/>
                </a:lnTo>
                <a:close/>
                <a:moveTo>
                  <a:pt x="356" y="280"/>
                </a:moveTo>
                <a:lnTo>
                  <a:pt x="356" y="381"/>
                </a:lnTo>
                <a:lnTo>
                  <a:pt x="485" y="381"/>
                </a:lnTo>
                <a:lnTo>
                  <a:pt x="482" y="329"/>
                </a:lnTo>
                <a:lnTo>
                  <a:pt x="472" y="280"/>
                </a:lnTo>
                <a:lnTo>
                  <a:pt x="356" y="280"/>
                </a:lnTo>
                <a:close/>
                <a:moveTo>
                  <a:pt x="199" y="280"/>
                </a:moveTo>
                <a:lnTo>
                  <a:pt x="190" y="329"/>
                </a:lnTo>
                <a:lnTo>
                  <a:pt x="185" y="381"/>
                </a:lnTo>
                <a:lnTo>
                  <a:pt x="314" y="381"/>
                </a:lnTo>
                <a:lnTo>
                  <a:pt x="314" y="280"/>
                </a:lnTo>
                <a:lnTo>
                  <a:pt x="199" y="280"/>
                </a:lnTo>
                <a:close/>
                <a:moveTo>
                  <a:pt x="71" y="280"/>
                </a:moveTo>
                <a:lnTo>
                  <a:pt x="58" y="313"/>
                </a:lnTo>
                <a:lnTo>
                  <a:pt x="50" y="347"/>
                </a:lnTo>
                <a:lnTo>
                  <a:pt x="46" y="381"/>
                </a:lnTo>
                <a:lnTo>
                  <a:pt x="139" y="381"/>
                </a:lnTo>
                <a:lnTo>
                  <a:pt x="144" y="329"/>
                </a:lnTo>
                <a:lnTo>
                  <a:pt x="152" y="280"/>
                </a:lnTo>
                <a:lnTo>
                  <a:pt x="71" y="280"/>
                </a:lnTo>
                <a:close/>
                <a:moveTo>
                  <a:pt x="780" y="241"/>
                </a:moveTo>
                <a:lnTo>
                  <a:pt x="967" y="241"/>
                </a:lnTo>
                <a:lnTo>
                  <a:pt x="967" y="944"/>
                </a:lnTo>
                <a:lnTo>
                  <a:pt x="780" y="944"/>
                </a:lnTo>
                <a:lnTo>
                  <a:pt x="780" y="241"/>
                </a:lnTo>
                <a:close/>
                <a:moveTo>
                  <a:pt x="460" y="141"/>
                </a:moveTo>
                <a:lnTo>
                  <a:pt x="477" y="169"/>
                </a:lnTo>
                <a:lnTo>
                  <a:pt x="493" y="201"/>
                </a:lnTo>
                <a:lnTo>
                  <a:pt x="506" y="237"/>
                </a:lnTo>
                <a:lnTo>
                  <a:pt x="572" y="237"/>
                </a:lnTo>
                <a:lnTo>
                  <a:pt x="548" y="207"/>
                </a:lnTo>
                <a:lnTo>
                  <a:pt x="521" y="182"/>
                </a:lnTo>
                <a:lnTo>
                  <a:pt x="491" y="160"/>
                </a:lnTo>
                <a:lnTo>
                  <a:pt x="460" y="141"/>
                </a:lnTo>
                <a:close/>
                <a:moveTo>
                  <a:pt x="212" y="141"/>
                </a:moveTo>
                <a:lnTo>
                  <a:pt x="179" y="160"/>
                </a:lnTo>
                <a:lnTo>
                  <a:pt x="149" y="182"/>
                </a:lnTo>
                <a:lnTo>
                  <a:pt x="122" y="207"/>
                </a:lnTo>
                <a:lnTo>
                  <a:pt x="98" y="237"/>
                </a:lnTo>
                <a:lnTo>
                  <a:pt x="165" y="237"/>
                </a:lnTo>
                <a:lnTo>
                  <a:pt x="179" y="201"/>
                </a:lnTo>
                <a:lnTo>
                  <a:pt x="195" y="169"/>
                </a:lnTo>
                <a:lnTo>
                  <a:pt x="212" y="141"/>
                </a:lnTo>
                <a:close/>
                <a:moveTo>
                  <a:pt x="356" y="117"/>
                </a:moveTo>
                <a:lnTo>
                  <a:pt x="356" y="237"/>
                </a:lnTo>
                <a:lnTo>
                  <a:pt x="460" y="237"/>
                </a:lnTo>
                <a:lnTo>
                  <a:pt x="444" y="201"/>
                </a:lnTo>
                <a:lnTo>
                  <a:pt x="425" y="169"/>
                </a:lnTo>
                <a:lnTo>
                  <a:pt x="404" y="146"/>
                </a:lnTo>
                <a:lnTo>
                  <a:pt x="380" y="128"/>
                </a:lnTo>
                <a:lnTo>
                  <a:pt x="356" y="117"/>
                </a:lnTo>
                <a:close/>
                <a:moveTo>
                  <a:pt x="314" y="117"/>
                </a:moveTo>
                <a:lnTo>
                  <a:pt x="290" y="128"/>
                </a:lnTo>
                <a:lnTo>
                  <a:pt x="268" y="146"/>
                </a:lnTo>
                <a:lnTo>
                  <a:pt x="247" y="169"/>
                </a:lnTo>
                <a:lnTo>
                  <a:pt x="228" y="201"/>
                </a:lnTo>
                <a:lnTo>
                  <a:pt x="212" y="237"/>
                </a:lnTo>
                <a:lnTo>
                  <a:pt x="314" y="237"/>
                </a:lnTo>
                <a:lnTo>
                  <a:pt x="314" y="117"/>
                </a:lnTo>
                <a:close/>
                <a:moveTo>
                  <a:pt x="314" y="68"/>
                </a:moveTo>
                <a:lnTo>
                  <a:pt x="356" y="68"/>
                </a:lnTo>
                <a:lnTo>
                  <a:pt x="356" y="70"/>
                </a:lnTo>
                <a:lnTo>
                  <a:pt x="404" y="76"/>
                </a:lnTo>
                <a:lnTo>
                  <a:pt x="450" y="89"/>
                </a:lnTo>
                <a:lnTo>
                  <a:pt x="493" y="108"/>
                </a:lnTo>
                <a:lnTo>
                  <a:pt x="533" y="131"/>
                </a:lnTo>
                <a:lnTo>
                  <a:pt x="569" y="161"/>
                </a:lnTo>
                <a:lnTo>
                  <a:pt x="599" y="198"/>
                </a:lnTo>
                <a:lnTo>
                  <a:pt x="626" y="237"/>
                </a:lnTo>
                <a:lnTo>
                  <a:pt x="628" y="237"/>
                </a:lnTo>
                <a:lnTo>
                  <a:pt x="634" y="248"/>
                </a:lnTo>
                <a:lnTo>
                  <a:pt x="650" y="280"/>
                </a:lnTo>
                <a:lnTo>
                  <a:pt x="648" y="280"/>
                </a:lnTo>
                <a:lnTo>
                  <a:pt x="663" y="329"/>
                </a:lnTo>
                <a:lnTo>
                  <a:pt x="671" y="381"/>
                </a:lnTo>
                <a:lnTo>
                  <a:pt x="672" y="381"/>
                </a:lnTo>
                <a:lnTo>
                  <a:pt x="672" y="424"/>
                </a:lnTo>
                <a:lnTo>
                  <a:pt x="671" y="424"/>
                </a:lnTo>
                <a:lnTo>
                  <a:pt x="663" y="476"/>
                </a:lnTo>
                <a:lnTo>
                  <a:pt x="648" y="526"/>
                </a:lnTo>
                <a:lnTo>
                  <a:pt x="650" y="526"/>
                </a:lnTo>
                <a:lnTo>
                  <a:pt x="634" y="557"/>
                </a:lnTo>
                <a:lnTo>
                  <a:pt x="628" y="568"/>
                </a:lnTo>
                <a:lnTo>
                  <a:pt x="626" y="568"/>
                </a:lnTo>
                <a:lnTo>
                  <a:pt x="599" y="609"/>
                </a:lnTo>
                <a:lnTo>
                  <a:pt x="569" y="644"/>
                </a:lnTo>
                <a:lnTo>
                  <a:pt x="533" y="674"/>
                </a:lnTo>
                <a:lnTo>
                  <a:pt x="493" y="698"/>
                </a:lnTo>
                <a:lnTo>
                  <a:pt x="450" y="717"/>
                </a:lnTo>
                <a:lnTo>
                  <a:pt x="404" y="730"/>
                </a:lnTo>
                <a:lnTo>
                  <a:pt x="356" y="736"/>
                </a:lnTo>
                <a:lnTo>
                  <a:pt x="356" y="738"/>
                </a:lnTo>
                <a:lnTo>
                  <a:pt x="314" y="738"/>
                </a:lnTo>
                <a:lnTo>
                  <a:pt x="314" y="736"/>
                </a:lnTo>
                <a:lnTo>
                  <a:pt x="266" y="730"/>
                </a:lnTo>
                <a:lnTo>
                  <a:pt x="222" y="717"/>
                </a:lnTo>
                <a:lnTo>
                  <a:pt x="179" y="698"/>
                </a:lnTo>
                <a:lnTo>
                  <a:pt x="139" y="674"/>
                </a:lnTo>
                <a:lnTo>
                  <a:pt x="103" y="644"/>
                </a:lnTo>
                <a:lnTo>
                  <a:pt x="71" y="609"/>
                </a:lnTo>
                <a:lnTo>
                  <a:pt x="44" y="568"/>
                </a:lnTo>
                <a:lnTo>
                  <a:pt x="38" y="557"/>
                </a:lnTo>
                <a:lnTo>
                  <a:pt x="20" y="526"/>
                </a:lnTo>
                <a:lnTo>
                  <a:pt x="23" y="526"/>
                </a:lnTo>
                <a:lnTo>
                  <a:pt x="8" y="476"/>
                </a:lnTo>
                <a:lnTo>
                  <a:pt x="1" y="424"/>
                </a:lnTo>
                <a:lnTo>
                  <a:pt x="0" y="424"/>
                </a:lnTo>
                <a:lnTo>
                  <a:pt x="0" y="381"/>
                </a:lnTo>
                <a:lnTo>
                  <a:pt x="1" y="381"/>
                </a:lnTo>
                <a:lnTo>
                  <a:pt x="8" y="329"/>
                </a:lnTo>
                <a:lnTo>
                  <a:pt x="23" y="280"/>
                </a:lnTo>
                <a:lnTo>
                  <a:pt x="20" y="280"/>
                </a:lnTo>
                <a:lnTo>
                  <a:pt x="38" y="248"/>
                </a:lnTo>
                <a:lnTo>
                  <a:pt x="44" y="237"/>
                </a:lnTo>
                <a:lnTo>
                  <a:pt x="71" y="198"/>
                </a:lnTo>
                <a:lnTo>
                  <a:pt x="103" y="161"/>
                </a:lnTo>
                <a:lnTo>
                  <a:pt x="139" y="131"/>
                </a:lnTo>
                <a:lnTo>
                  <a:pt x="179" y="108"/>
                </a:lnTo>
                <a:lnTo>
                  <a:pt x="222" y="89"/>
                </a:lnTo>
                <a:lnTo>
                  <a:pt x="266" y="76"/>
                </a:lnTo>
                <a:lnTo>
                  <a:pt x="314" y="70"/>
                </a:lnTo>
                <a:lnTo>
                  <a:pt x="314" y="68"/>
                </a:lnTo>
                <a:close/>
                <a:moveTo>
                  <a:pt x="1045" y="0"/>
                </a:moveTo>
                <a:lnTo>
                  <a:pt x="1232" y="0"/>
                </a:lnTo>
                <a:lnTo>
                  <a:pt x="1232" y="944"/>
                </a:lnTo>
                <a:lnTo>
                  <a:pt x="1045" y="944"/>
                </a:lnTo>
                <a:lnTo>
                  <a:pt x="1045" y="0"/>
                </a:lnTo>
                <a:close/>
              </a:path>
            </a:pathLst>
          </a:custGeom>
          <a:solidFill>
            <a:schemeClr val="accent2"/>
          </a:solidFill>
          <a:ln>
            <a:noFill/>
          </a:ln>
          <a:extLst/>
        </p:spPr>
        <p:txBody>
          <a:bodyPr lIns="91440" tIns="45720" rIns="91440" bIns="45720"/>
          <a:lstStyle/>
          <a:p>
            <a:endParaRPr lang="zh-CN" altLang="en-US" sz="1200" b="1">
              <a:latin typeface="微软雅黑" panose="020B0503020204020204" pitchFamily="34" charset="-122"/>
              <a:ea typeface="微软雅黑" panose="020B0503020204020204" pitchFamily="34" charset="-122"/>
              <a:cs typeface="Lantinghei SC Demibold" charset="-122"/>
            </a:endParaRPr>
          </a:p>
        </p:txBody>
      </p:sp>
      <p:sp>
        <p:nvSpPr>
          <p:cNvPr id="13" name="Freeform 9"/>
          <p:cNvSpPr>
            <a:spLocks noEditPoints="1"/>
          </p:cNvSpPr>
          <p:nvPr/>
        </p:nvSpPr>
        <p:spPr bwMode="auto">
          <a:xfrm>
            <a:off x="6847761" y="2106692"/>
            <a:ext cx="416719" cy="414338"/>
          </a:xfrm>
          <a:custGeom>
            <a:avLst/>
            <a:gdLst>
              <a:gd name="T0" fmla="*/ 319988 w 1021"/>
              <a:gd name="T1" fmla="*/ 358713 h 1018"/>
              <a:gd name="T2" fmla="*/ 319444 w 1021"/>
              <a:gd name="T3" fmla="*/ 510121 h 1018"/>
              <a:gd name="T4" fmla="*/ 321076 w 1021"/>
              <a:gd name="T5" fmla="*/ 511749 h 1018"/>
              <a:gd name="T6" fmla="*/ 446786 w 1021"/>
              <a:gd name="T7" fmla="*/ 511206 h 1018"/>
              <a:gd name="T8" fmla="*/ 447874 w 1021"/>
              <a:gd name="T9" fmla="*/ 359798 h 1018"/>
              <a:gd name="T10" fmla="*/ 446241 w 1021"/>
              <a:gd name="T11" fmla="*/ 358713 h 1018"/>
              <a:gd name="T12" fmla="*/ 148566 w 1021"/>
              <a:gd name="T13" fmla="*/ 358713 h 1018"/>
              <a:gd name="T14" fmla="*/ 145845 w 1021"/>
              <a:gd name="T15" fmla="*/ 359798 h 1018"/>
              <a:gd name="T16" fmla="*/ 131151 w 1021"/>
              <a:gd name="T17" fmla="*/ 374993 h 1018"/>
              <a:gd name="T18" fmla="*/ 131151 w 1021"/>
              <a:gd name="T19" fmla="*/ 422749 h 1018"/>
              <a:gd name="T20" fmla="*/ 131151 w 1021"/>
              <a:gd name="T21" fmla="*/ 424377 h 1018"/>
              <a:gd name="T22" fmla="*/ 146933 w 1021"/>
              <a:gd name="T23" fmla="*/ 439030 h 1018"/>
              <a:gd name="T24" fmla="*/ 228018 w 1021"/>
              <a:gd name="T25" fmla="*/ 439030 h 1018"/>
              <a:gd name="T26" fmla="*/ 229651 w 1021"/>
              <a:gd name="T27" fmla="*/ 439030 h 1018"/>
              <a:gd name="T28" fmla="*/ 244889 w 1021"/>
              <a:gd name="T29" fmla="*/ 423292 h 1018"/>
              <a:gd name="T30" fmla="*/ 244889 w 1021"/>
              <a:gd name="T31" fmla="*/ 376078 h 1018"/>
              <a:gd name="T32" fmla="*/ 244344 w 1021"/>
              <a:gd name="T33" fmla="*/ 373365 h 1018"/>
              <a:gd name="T34" fmla="*/ 228563 w 1021"/>
              <a:gd name="T35" fmla="*/ 358713 h 1018"/>
              <a:gd name="T36" fmla="*/ 148566 w 1021"/>
              <a:gd name="T37" fmla="*/ 358713 h 1018"/>
              <a:gd name="T38" fmla="*/ 484879 w 1021"/>
              <a:gd name="T39" fmla="*/ 269713 h 1018"/>
              <a:gd name="T40" fmla="*/ 485968 w 1021"/>
              <a:gd name="T41" fmla="*/ 270256 h 1018"/>
              <a:gd name="T42" fmla="*/ 485968 w 1021"/>
              <a:gd name="T43" fmla="*/ 552450 h 1018"/>
              <a:gd name="T44" fmla="*/ 69657 w 1021"/>
              <a:gd name="T45" fmla="*/ 552450 h 1018"/>
              <a:gd name="T46" fmla="*/ 69113 w 1021"/>
              <a:gd name="T47" fmla="*/ 551365 h 1018"/>
              <a:gd name="T48" fmla="*/ 69113 w 1021"/>
              <a:gd name="T49" fmla="*/ 269713 h 1018"/>
              <a:gd name="T50" fmla="*/ 426106 w 1021"/>
              <a:gd name="T51" fmla="*/ 0 h 1018"/>
              <a:gd name="T52" fmla="*/ 426106 w 1021"/>
              <a:gd name="T53" fmla="*/ 122646 h 1018"/>
              <a:gd name="T54" fmla="*/ 428827 w 1021"/>
              <a:gd name="T55" fmla="*/ 126988 h 1018"/>
              <a:gd name="T56" fmla="*/ 555625 w 1021"/>
              <a:gd name="T57" fmla="*/ 230097 h 1018"/>
              <a:gd name="T58" fmla="*/ 555081 w 1021"/>
              <a:gd name="T59" fmla="*/ 230640 h 1018"/>
              <a:gd name="T60" fmla="*/ 1633 w 1021"/>
              <a:gd name="T61" fmla="*/ 230640 h 1018"/>
              <a:gd name="T62" fmla="*/ 0 w 1021"/>
              <a:gd name="T63" fmla="*/ 230640 h 1018"/>
              <a:gd name="T64" fmla="*/ 544 w 1021"/>
              <a:gd name="T65" fmla="*/ 229012 h 1018"/>
              <a:gd name="T66" fmla="*/ 261214 w 1021"/>
              <a:gd name="T67" fmla="*/ 16823 h 1018"/>
              <a:gd name="T68" fmla="*/ 266656 w 1021"/>
              <a:gd name="T69" fmla="*/ 15195 h 1018"/>
              <a:gd name="T70" fmla="*/ 290601 w 1021"/>
              <a:gd name="T71" fmla="*/ 16280 h 1018"/>
              <a:gd name="T72" fmla="*/ 294955 w 1021"/>
              <a:gd name="T73" fmla="*/ 17908 h 1018"/>
              <a:gd name="T74" fmla="*/ 368421 w 1021"/>
              <a:gd name="T75" fmla="*/ 77061 h 1018"/>
              <a:gd name="T76" fmla="*/ 371142 w 1021"/>
              <a:gd name="T77" fmla="*/ 75433 h 1018"/>
              <a:gd name="T78" fmla="*/ 426106 w 1021"/>
              <a:gd name="T79" fmla="*/ 0 h 101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021" h="1018">
                <a:moveTo>
                  <a:pt x="590" y="661"/>
                </a:moveTo>
                <a:lnTo>
                  <a:pt x="588" y="661"/>
                </a:lnTo>
                <a:lnTo>
                  <a:pt x="587" y="663"/>
                </a:lnTo>
                <a:lnTo>
                  <a:pt x="587" y="940"/>
                </a:lnTo>
                <a:lnTo>
                  <a:pt x="588" y="942"/>
                </a:lnTo>
                <a:lnTo>
                  <a:pt x="590" y="943"/>
                </a:lnTo>
                <a:lnTo>
                  <a:pt x="820" y="943"/>
                </a:lnTo>
                <a:lnTo>
                  <a:pt x="821" y="942"/>
                </a:lnTo>
                <a:lnTo>
                  <a:pt x="823" y="940"/>
                </a:lnTo>
                <a:lnTo>
                  <a:pt x="823" y="663"/>
                </a:lnTo>
                <a:lnTo>
                  <a:pt x="821" y="661"/>
                </a:lnTo>
                <a:lnTo>
                  <a:pt x="820" y="661"/>
                </a:lnTo>
                <a:lnTo>
                  <a:pt x="590" y="661"/>
                </a:lnTo>
                <a:close/>
                <a:moveTo>
                  <a:pt x="273" y="661"/>
                </a:moveTo>
                <a:lnTo>
                  <a:pt x="270" y="661"/>
                </a:lnTo>
                <a:lnTo>
                  <a:pt x="268" y="663"/>
                </a:lnTo>
                <a:lnTo>
                  <a:pt x="241" y="688"/>
                </a:lnTo>
                <a:lnTo>
                  <a:pt x="241" y="691"/>
                </a:lnTo>
                <a:lnTo>
                  <a:pt x="241" y="693"/>
                </a:lnTo>
                <a:lnTo>
                  <a:pt x="241" y="779"/>
                </a:lnTo>
                <a:lnTo>
                  <a:pt x="241" y="780"/>
                </a:lnTo>
                <a:lnTo>
                  <a:pt x="241" y="782"/>
                </a:lnTo>
                <a:lnTo>
                  <a:pt x="268" y="809"/>
                </a:lnTo>
                <a:lnTo>
                  <a:pt x="270" y="809"/>
                </a:lnTo>
                <a:lnTo>
                  <a:pt x="273" y="809"/>
                </a:lnTo>
                <a:lnTo>
                  <a:pt x="419" y="809"/>
                </a:lnTo>
                <a:lnTo>
                  <a:pt x="420" y="809"/>
                </a:lnTo>
                <a:lnTo>
                  <a:pt x="422" y="809"/>
                </a:lnTo>
                <a:lnTo>
                  <a:pt x="449" y="782"/>
                </a:lnTo>
                <a:lnTo>
                  <a:pt x="450" y="780"/>
                </a:lnTo>
                <a:lnTo>
                  <a:pt x="450" y="779"/>
                </a:lnTo>
                <a:lnTo>
                  <a:pt x="450" y="693"/>
                </a:lnTo>
                <a:lnTo>
                  <a:pt x="450" y="691"/>
                </a:lnTo>
                <a:lnTo>
                  <a:pt x="449" y="688"/>
                </a:lnTo>
                <a:lnTo>
                  <a:pt x="422" y="663"/>
                </a:lnTo>
                <a:lnTo>
                  <a:pt x="420" y="661"/>
                </a:lnTo>
                <a:lnTo>
                  <a:pt x="419" y="661"/>
                </a:lnTo>
                <a:lnTo>
                  <a:pt x="273" y="661"/>
                </a:lnTo>
                <a:close/>
                <a:moveTo>
                  <a:pt x="128" y="497"/>
                </a:moveTo>
                <a:lnTo>
                  <a:pt x="891" y="497"/>
                </a:lnTo>
                <a:lnTo>
                  <a:pt x="893" y="497"/>
                </a:lnTo>
                <a:lnTo>
                  <a:pt x="893" y="498"/>
                </a:lnTo>
                <a:lnTo>
                  <a:pt x="893" y="1016"/>
                </a:lnTo>
                <a:lnTo>
                  <a:pt x="893" y="1018"/>
                </a:lnTo>
                <a:lnTo>
                  <a:pt x="891" y="1018"/>
                </a:lnTo>
                <a:lnTo>
                  <a:pt x="128" y="1018"/>
                </a:lnTo>
                <a:lnTo>
                  <a:pt x="127" y="1018"/>
                </a:lnTo>
                <a:lnTo>
                  <a:pt x="127" y="1016"/>
                </a:lnTo>
                <a:lnTo>
                  <a:pt x="127" y="498"/>
                </a:lnTo>
                <a:lnTo>
                  <a:pt x="127" y="497"/>
                </a:lnTo>
                <a:lnTo>
                  <a:pt x="128" y="497"/>
                </a:lnTo>
                <a:close/>
                <a:moveTo>
                  <a:pt x="783" y="0"/>
                </a:moveTo>
                <a:lnTo>
                  <a:pt x="783" y="223"/>
                </a:lnTo>
                <a:lnTo>
                  <a:pt x="783" y="226"/>
                </a:lnTo>
                <a:lnTo>
                  <a:pt x="787" y="231"/>
                </a:lnTo>
                <a:lnTo>
                  <a:pt x="788" y="234"/>
                </a:lnTo>
                <a:lnTo>
                  <a:pt x="1020" y="422"/>
                </a:lnTo>
                <a:lnTo>
                  <a:pt x="1021" y="424"/>
                </a:lnTo>
                <a:lnTo>
                  <a:pt x="1021" y="425"/>
                </a:lnTo>
                <a:lnTo>
                  <a:pt x="1020" y="425"/>
                </a:lnTo>
                <a:lnTo>
                  <a:pt x="1018" y="425"/>
                </a:lnTo>
                <a:lnTo>
                  <a:pt x="3" y="425"/>
                </a:lnTo>
                <a:lnTo>
                  <a:pt x="0" y="425"/>
                </a:lnTo>
                <a:lnTo>
                  <a:pt x="0" y="424"/>
                </a:lnTo>
                <a:lnTo>
                  <a:pt x="1" y="422"/>
                </a:lnTo>
                <a:lnTo>
                  <a:pt x="477" y="33"/>
                </a:lnTo>
                <a:lnTo>
                  <a:pt x="480" y="31"/>
                </a:lnTo>
                <a:lnTo>
                  <a:pt x="485" y="30"/>
                </a:lnTo>
                <a:lnTo>
                  <a:pt x="490" y="28"/>
                </a:lnTo>
                <a:lnTo>
                  <a:pt x="531" y="28"/>
                </a:lnTo>
                <a:lnTo>
                  <a:pt x="534" y="30"/>
                </a:lnTo>
                <a:lnTo>
                  <a:pt x="539" y="31"/>
                </a:lnTo>
                <a:lnTo>
                  <a:pt x="542" y="33"/>
                </a:lnTo>
                <a:lnTo>
                  <a:pt x="674" y="140"/>
                </a:lnTo>
                <a:lnTo>
                  <a:pt x="677" y="142"/>
                </a:lnTo>
                <a:lnTo>
                  <a:pt x="680" y="140"/>
                </a:lnTo>
                <a:lnTo>
                  <a:pt x="682" y="139"/>
                </a:lnTo>
                <a:lnTo>
                  <a:pt x="715" y="3"/>
                </a:lnTo>
                <a:lnTo>
                  <a:pt x="783" y="0"/>
                </a:lnTo>
                <a:close/>
              </a:path>
            </a:pathLst>
          </a:custGeom>
          <a:solidFill>
            <a:schemeClr val="accent2"/>
          </a:solidFill>
          <a:ln>
            <a:noFill/>
          </a:ln>
          <a:extLst/>
        </p:spPr>
        <p:txBody>
          <a:bodyPr lIns="91440" tIns="45720" rIns="91440" bIns="45720"/>
          <a:lstStyle/>
          <a:p>
            <a:endParaRPr lang="zh-CN" altLang="en-US" sz="1200" b="1">
              <a:latin typeface="微软雅黑" panose="020B0503020204020204" pitchFamily="34" charset="-122"/>
              <a:ea typeface="微软雅黑" panose="020B0503020204020204" pitchFamily="34" charset="-122"/>
              <a:cs typeface="Lantinghei SC Demibold" charset="-122"/>
            </a:endParaRPr>
          </a:p>
        </p:txBody>
      </p:sp>
      <p:sp>
        <p:nvSpPr>
          <p:cNvPr id="14" name="矩形 15"/>
          <p:cNvSpPr>
            <a:spLocks noChangeArrowheads="1"/>
          </p:cNvSpPr>
          <p:nvPr/>
        </p:nvSpPr>
        <p:spPr bwMode="auto">
          <a:xfrm>
            <a:off x="1532811" y="4473655"/>
            <a:ext cx="6256734" cy="332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charset="0"/>
                <a:ea typeface="宋体" charset="0"/>
              </a:defRPr>
            </a:lvl1pPr>
            <a:lvl2pPr marL="742950" indent="-285750" defTabSz="1216025">
              <a:defRPr>
                <a:solidFill>
                  <a:schemeClr val="tx1"/>
                </a:solidFill>
                <a:latin typeface="Calibri" charset="0"/>
                <a:ea typeface="宋体" charset="0"/>
              </a:defRPr>
            </a:lvl2pPr>
            <a:lvl3pPr marL="1143000" indent="-228600" defTabSz="1216025">
              <a:defRPr>
                <a:solidFill>
                  <a:schemeClr val="tx1"/>
                </a:solidFill>
                <a:latin typeface="Calibri" charset="0"/>
                <a:ea typeface="宋体" charset="0"/>
              </a:defRPr>
            </a:lvl3pPr>
            <a:lvl4pPr marL="1600200" indent="-228600" defTabSz="1216025">
              <a:defRPr>
                <a:solidFill>
                  <a:schemeClr val="tx1"/>
                </a:solidFill>
                <a:latin typeface="Calibri" charset="0"/>
                <a:ea typeface="宋体" charset="0"/>
              </a:defRPr>
            </a:lvl4pPr>
            <a:lvl5pPr marL="2057400" indent="-228600" defTabSz="1216025">
              <a:defRPr>
                <a:solidFill>
                  <a:schemeClr val="tx1"/>
                </a:solidFill>
                <a:latin typeface="Calibri" charset="0"/>
                <a:ea typeface="宋体" charset="0"/>
              </a:defRPr>
            </a:lvl5pPr>
            <a:lvl6pPr marL="2514600" indent="-228600" defTabSz="1216025"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defTabSz="1216025"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defTabSz="1216025"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defTabSz="1216025" eaLnBrk="0" fontAlgn="base" hangingPunct="0">
              <a:spcBef>
                <a:spcPct val="0"/>
              </a:spcBef>
              <a:spcAft>
                <a:spcPct val="0"/>
              </a:spcAft>
              <a:buFont typeface="Arial" charset="0"/>
              <a:defRPr>
                <a:solidFill>
                  <a:schemeClr val="tx1"/>
                </a:solidFill>
                <a:latin typeface="Calibri" charset="0"/>
                <a:ea typeface="宋体" charset="0"/>
              </a:defRPr>
            </a:lvl9pPr>
          </a:lstStyle>
          <a:p>
            <a:pPr eaLnBrk="1" hangingPunct="1">
              <a:lnSpc>
                <a:spcPct val="120000"/>
              </a:lnSpc>
              <a:spcBef>
                <a:spcPct val="20000"/>
              </a:spcBef>
            </a:pPr>
            <a:r>
              <a:rPr lang="en-US" altLang="zh-CN" sz="900" b="1">
                <a:solidFill>
                  <a:schemeClr val="bg1"/>
                </a:solidFill>
                <a:latin typeface="微软雅黑" panose="020B0503020204020204" pitchFamily="34" charset="-122"/>
                <a:ea typeface="微软雅黑" panose="020B0503020204020204" pitchFamily="34" charset="-122"/>
                <a:cs typeface="Lantinghei SC Demibold" charset="-122"/>
                <a:sym typeface="Arial" charset="0"/>
              </a:rPr>
              <a:t>Add your words here</a:t>
            </a:r>
            <a:r>
              <a:rPr lang="zh-CN" altLang="en-US" sz="900" b="1" dirty="0">
                <a:solidFill>
                  <a:schemeClr val="bg1"/>
                </a:solidFill>
                <a:latin typeface="微软雅黑" panose="020B0503020204020204" pitchFamily="34" charset="-122"/>
                <a:ea typeface="微软雅黑" panose="020B0503020204020204" pitchFamily="34" charset="-122"/>
                <a:cs typeface="Lantinghei SC Demibold" charset="-122"/>
                <a:sym typeface="Arial" charset="0"/>
              </a:rPr>
              <a:t>，</a:t>
            </a:r>
            <a:r>
              <a:rPr lang="en-US" altLang="zh-CN" sz="900" b="1" dirty="0">
                <a:solidFill>
                  <a:schemeClr val="bg1"/>
                </a:solidFill>
                <a:latin typeface="微软雅黑" panose="020B0503020204020204" pitchFamily="34" charset="-122"/>
                <a:ea typeface="微软雅黑" panose="020B0503020204020204" pitchFamily="34" charset="-122"/>
                <a:cs typeface="Lantinghei SC Demibold" charset="-122"/>
                <a:sym typeface="Arial" charset="0"/>
              </a:rPr>
              <a:t>according to your need to draw the text box size</a:t>
            </a:r>
            <a:r>
              <a:rPr lang="zh-CN" altLang="en-US" sz="900" b="1" dirty="0">
                <a:solidFill>
                  <a:schemeClr val="bg1"/>
                </a:solidFill>
                <a:latin typeface="微软雅黑" panose="020B0503020204020204" pitchFamily="34" charset="-122"/>
                <a:ea typeface="微软雅黑" panose="020B0503020204020204" pitchFamily="34" charset="-122"/>
                <a:cs typeface="Lantinghei SC Demibold" charset="-122"/>
                <a:sym typeface="Arial" charset="0"/>
              </a:rPr>
              <a:t>。</a:t>
            </a:r>
            <a:r>
              <a:rPr lang="en-US" altLang="zh-CN" sz="900" b="1" dirty="0">
                <a:solidFill>
                  <a:schemeClr val="bg1"/>
                </a:solidFill>
                <a:latin typeface="微软雅黑" panose="020B0503020204020204" pitchFamily="34" charset="-122"/>
                <a:ea typeface="微软雅黑" panose="020B0503020204020204" pitchFamily="34" charset="-122"/>
                <a:cs typeface="Lantinghei SC Demibold" charset="-122"/>
                <a:sym typeface="Arial" charset="0"/>
              </a:rPr>
              <a:t>Please read the instructions and more work at the end of the manual template.</a:t>
            </a:r>
          </a:p>
        </p:txBody>
      </p:sp>
      <p:sp>
        <p:nvSpPr>
          <p:cNvPr id="15" name="TextBox 13"/>
          <p:cNvSpPr txBox="1">
            <a:spLocks noChangeArrowheads="1"/>
          </p:cNvSpPr>
          <p:nvPr/>
        </p:nvSpPr>
        <p:spPr bwMode="auto">
          <a:xfrm>
            <a:off x="1532812" y="2890124"/>
            <a:ext cx="1210865"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charset="0"/>
                <a:ea typeface="宋体" charset="0"/>
              </a:defRPr>
            </a:lvl1pPr>
            <a:lvl2pPr marL="742950" indent="-285750" defTabSz="1216025">
              <a:defRPr>
                <a:solidFill>
                  <a:schemeClr val="tx1"/>
                </a:solidFill>
                <a:latin typeface="Calibri" charset="0"/>
                <a:ea typeface="宋体" charset="0"/>
              </a:defRPr>
            </a:lvl2pPr>
            <a:lvl3pPr marL="1143000" indent="-228600" defTabSz="1216025">
              <a:defRPr>
                <a:solidFill>
                  <a:schemeClr val="tx1"/>
                </a:solidFill>
                <a:latin typeface="Calibri" charset="0"/>
                <a:ea typeface="宋体" charset="0"/>
              </a:defRPr>
            </a:lvl3pPr>
            <a:lvl4pPr marL="1600200" indent="-228600" defTabSz="1216025">
              <a:defRPr>
                <a:solidFill>
                  <a:schemeClr val="tx1"/>
                </a:solidFill>
                <a:latin typeface="Calibri" charset="0"/>
                <a:ea typeface="宋体" charset="0"/>
              </a:defRPr>
            </a:lvl4pPr>
            <a:lvl5pPr marL="2057400" indent="-228600" defTabSz="1216025">
              <a:defRPr>
                <a:solidFill>
                  <a:schemeClr val="tx1"/>
                </a:solidFill>
                <a:latin typeface="Calibri" charset="0"/>
                <a:ea typeface="宋体" charset="0"/>
              </a:defRPr>
            </a:lvl5pPr>
            <a:lvl6pPr marL="2514600" indent="-228600" defTabSz="1216025"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defTabSz="1216025"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defTabSz="1216025"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defTabSz="1216025" eaLnBrk="0" fontAlgn="base" hangingPunct="0">
              <a:spcBef>
                <a:spcPct val="0"/>
              </a:spcBef>
              <a:spcAft>
                <a:spcPct val="0"/>
              </a:spcAft>
              <a:buFont typeface="Arial" charset="0"/>
              <a:defRPr>
                <a:solidFill>
                  <a:schemeClr val="tx1"/>
                </a:solidFill>
                <a:latin typeface="Calibri" charset="0"/>
                <a:ea typeface="宋体" charset="0"/>
              </a:defRPr>
            </a:lvl9pPr>
          </a:lstStyle>
          <a:p>
            <a:pPr algn="ctr" eaLnBrk="1" hangingPunct="1">
              <a:spcBef>
                <a:spcPct val="20000"/>
              </a:spcBef>
            </a:pPr>
            <a:r>
              <a:rPr lang="en-US" altLang="zh-CN" sz="1050" b="1">
                <a:solidFill>
                  <a:schemeClr val="accent2"/>
                </a:solidFill>
                <a:latin typeface="微软雅黑" panose="020B0503020204020204" pitchFamily="34" charset="-122"/>
                <a:ea typeface="微软雅黑" panose="020B0503020204020204" pitchFamily="34" charset="-122"/>
                <a:cs typeface="Lantinghei SC Demibold" charset="-122"/>
                <a:sym typeface="Arial" charset="0"/>
              </a:rPr>
              <a:t>ADD TITLE</a:t>
            </a:r>
          </a:p>
        </p:txBody>
      </p:sp>
      <p:sp>
        <p:nvSpPr>
          <p:cNvPr id="16" name="TextBox 13"/>
          <p:cNvSpPr txBox="1">
            <a:spLocks noChangeArrowheads="1"/>
          </p:cNvSpPr>
          <p:nvPr/>
        </p:nvSpPr>
        <p:spPr bwMode="auto">
          <a:xfrm>
            <a:off x="1538764" y="3129439"/>
            <a:ext cx="1254919"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charset="0"/>
                <a:ea typeface="宋体" charset="0"/>
              </a:defRPr>
            </a:lvl1pPr>
            <a:lvl2pPr marL="742950" indent="-285750" defTabSz="1216025">
              <a:defRPr>
                <a:solidFill>
                  <a:schemeClr val="tx1"/>
                </a:solidFill>
                <a:latin typeface="Calibri" charset="0"/>
                <a:ea typeface="宋体" charset="0"/>
              </a:defRPr>
            </a:lvl2pPr>
            <a:lvl3pPr marL="1143000" indent="-228600" defTabSz="1216025">
              <a:defRPr>
                <a:solidFill>
                  <a:schemeClr val="tx1"/>
                </a:solidFill>
                <a:latin typeface="Calibri" charset="0"/>
                <a:ea typeface="宋体" charset="0"/>
              </a:defRPr>
            </a:lvl3pPr>
            <a:lvl4pPr marL="1600200" indent="-228600" defTabSz="1216025">
              <a:defRPr>
                <a:solidFill>
                  <a:schemeClr val="tx1"/>
                </a:solidFill>
                <a:latin typeface="Calibri" charset="0"/>
                <a:ea typeface="宋体" charset="0"/>
              </a:defRPr>
            </a:lvl4pPr>
            <a:lvl5pPr marL="2057400" indent="-228600" defTabSz="1216025">
              <a:defRPr>
                <a:solidFill>
                  <a:schemeClr val="tx1"/>
                </a:solidFill>
                <a:latin typeface="Calibri" charset="0"/>
                <a:ea typeface="宋体" charset="0"/>
              </a:defRPr>
            </a:lvl5pPr>
            <a:lvl6pPr marL="2514600" indent="-228600" defTabSz="1216025"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defTabSz="1216025"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defTabSz="1216025"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defTabSz="1216025" eaLnBrk="0" fontAlgn="base" hangingPunct="0">
              <a:spcBef>
                <a:spcPct val="0"/>
              </a:spcBef>
              <a:spcAft>
                <a:spcPct val="0"/>
              </a:spcAft>
              <a:buFont typeface="Arial" charset="0"/>
              <a:defRPr>
                <a:solidFill>
                  <a:schemeClr val="tx1"/>
                </a:solidFill>
                <a:latin typeface="Calibri" charset="0"/>
                <a:ea typeface="宋体" charset="0"/>
              </a:defRPr>
            </a:lvl9pPr>
          </a:lstStyle>
          <a:p>
            <a:pPr algn="ctr" eaLnBrk="1" hangingPunct="1">
              <a:spcBef>
                <a:spcPct val="20000"/>
              </a:spcBef>
            </a:pPr>
            <a:r>
              <a:rPr lang="en-US" altLang="zh-CN" sz="825" b="1">
                <a:solidFill>
                  <a:schemeClr val="accent2"/>
                </a:solidFill>
                <a:latin typeface="微软雅黑" panose="020B0503020204020204" pitchFamily="34" charset="-122"/>
                <a:ea typeface="微软雅黑" panose="020B0503020204020204" pitchFamily="34" charset="-122"/>
                <a:cs typeface="Lantinghei SC Demibold" charset="-122"/>
                <a:sym typeface="Arial" charset="0"/>
              </a:rPr>
              <a:t>add your words here</a:t>
            </a:r>
            <a:r>
              <a:rPr lang="zh-CN" altLang="en-US" sz="825" b="1">
                <a:solidFill>
                  <a:schemeClr val="accent2"/>
                </a:solidFill>
                <a:latin typeface="微软雅黑" panose="020B0503020204020204" pitchFamily="34" charset="-122"/>
                <a:ea typeface="微软雅黑" panose="020B0503020204020204" pitchFamily="34" charset="-122"/>
                <a:cs typeface="Lantinghei SC Demibold" charset="-122"/>
                <a:sym typeface="Arial" charset="0"/>
              </a:rPr>
              <a:t>，</a:t>
            </a:r>
            <a:r>
              <a:rPr lang="en-US" altLang="zh-CN" sz="825" b="1">
                <a:solidFill>
                  <a:schemeClr val="accent2"/>
                </a:solidFill>
                <a:latin typeface="微软雅黑" panose="020B0503020204020204" pitchFamily="34" charset="-122"/>
                <a:ea typeface="微软雅黑" panose="020B0503020204020204" pitchFamily="34" charset="-122"/>
                <a:cs typeface="Lantinghei SC Demibold" charset="-122"/>
                <a:sym typeface="Arial" charset="0"/>
              </a:rPr>
              <a:t>according to your need to draw the text box size</a:t>
            </a:r>
          </a:p>
        </p:txBody>
      </p:sp>
      <p:sp>
        <p:nvSpPr>
          <p:cNvPr id="17" name="TextBox 13"/>
          <p:cNvSpPr txBox="1">
            <a:spLocks noChangeArrowheads="1"/>
          </p:cNvSpPr>
          <p:nvPr/>
        </p:nvSpPr>
        <p:spPr bwMode="auto">
          <a:xfrm>
            <a:off x="3161587" y="2890124"/>
            <a:ext cx="1210865"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charset="0"/>
                <a:ea typeface="宋体" charset="0"/>
              </a:defRPr>
            </a:lvl1pPr>
            <a:lvl2pPr marL="742950" indent="-285750" defTabSz="1216025">
              <a:defRPr>
                <a:solidFill>
                  <a:schemeClr val="tx1"/>
                </a:solidFill>
                <a:latin typeface="Calibri" charset="0"/>
                <a:ea typeface="宋体" charset="0"/>
              </a:defRPr>
            </a:lvl2pPr>
            <a:lvl3pPr marL="1143000" indent="-228600" defTabSz="1216025">
              <a:defRPr>
                <a:solidFill>
                  <a:schemeClr val="tx1"/>
                </a:solidFill>
                <a:latin typeface="Calibri" charset="0"/>
                <a:ea typeface="宋体" charset="0"/>
              </a:defRPr>
            </a:lvl3pPr>
            <a:lvl4pPr marL="1600200" indent="-228600" defTabSz="1216025">
              <a:defRPr>
                <a:solidFill>
                  <a:schemeClr val="tx1"/>
                </a:solidFill>
                <a:latin typeface="Calibri" charset="0"/>
                <a:ea typeface="宋体" charset="0"/>
              </a:defRPr>
            </a:lvl4pPr>
            <a:lvl5pPr marL="2057400" indent="-228600" defTabSz="1216025">
              <a:defRPr>
                <a:solidFill>
                  <a:schemeClr val="tx1"/>
                </a:solidFill>
                <a:latin typeface="Calibri" charset="0"/>
                <a:ea typeface="宋体" charset="0"/>
              </a:defRPr>
            </a:lvl5pPr>
            <a:lvl6pPr marL="2514600" indent="-228600" defTabSz="1216025"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defTabSz="1216025"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defTabSz="1216025"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defTabSz="1216025" eaLnBrk="0" fontAlgn="base" hangingPunct="0">
              <a:spcBef>
                <a:spcPct val="0"/>
              </a:spcBef>
              <a:spcAft>
                <a:spcPct val="0"/>
              </a:spcAft>
              <a:buFont typeface="Arial" charset="0"/>
              <a:defRPr>
                <a:solidFill>
                  <a:schemeClr val="tx1"/>
                </a:solidFill>
                <a:latin typeface="Calibri" charset="0"/>
                <a:ea typeface="宋体" charset="0"/>
              </a:defRPr>
            </a:lvl9pPr>
          </a:lstStyle>
          <a:p>
            <a:pPr algn="ctr" eaLnBrk="1" hangingPunct="1">
              <a:spcBef>
                <a:spcPct val="20000"/>
              </a:spcBef>
            </a:pPr>
            <a:r>
              <a:rPr lang="en-US" altLang="zh-CN" sz="1050" b="1">
                <a:solidFill>
                  <a:schemeClr val="accent2"/>
                </a:solidFill>
                <a:latin typeface="微软雅黑" panose="020B0503020204020204" pitchFamily="34" charset="-122"/>
                <a:ea typeface="微软雅黑" panose="020B0503020204020204" pitchFamily="34" charset="-122"/>
                <a:cs typeface="Lantinghei SC Demibold" charset="-122"/>
                <a:sym typeface="Arial" charset="0"/>
              </a:rPr>
              <a:t>ADD TITLE</a:t>
            </a:r>
          </a:p>
        </p:txBody>
      </p:sp>
      <p:sp>
        <p:nvSpPr>
          <p:cNvPr id="18" name="TextBox 13"/>
          <p:cNvSpPr txBox="1">
            <a:spLocks noChangeArrowheads="1"/>
          </p:cNvSpPr>
          <p:nvPr/>
        </p:nvSpPr>
        <p:spPr bwMode="auto">
          <a:xfrm>
            <a:off x="3167539" y="3129439"/>
            <a:ext cx="1254919"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charset="0"/>
                <a:ea typeface="宋体" charset="0"/>
              </a:defRPr>
            </a:lvl1pPr>
            <a:lvl2pPr marL="742950" indent="-285750" defTabSz="1216025">
              <a:defRPr>
                <a:solidFill>
                  <a:schemeClr val="tx1"/>
                </a:solidFill>
                <a:latin typeface="Calibri" charset="0"/>
                <a:ea typeface="宋体" charset="0"/>
              </a:defRPr>
            </a:lvl2pPr>
            <a:lvl3pPr marL="1143000" indent="-228600" defTabSz="1216025">
              <a:defRPr>
                <a:solidFill>
                  <a:schemeClr val="tx1"/>
                </a:solidFill>
                <a:latin typeface="Calibri" charset="0"/>
                <a:ea typeface="宋体" charset="0"/>
              </a:defRPr>
            </a:lvl3pPr>
            <a:lvl4pPr marL="1600200" indent="-228600" defTabSz="1216025">
              <a:defRPr>
                <a:solidFill>
                  <a:schemeClr val="tx1"/>
                </a:solidFill>
                <a:latin typeface="Calibri" charset="0"/>
                <a:ea typeface="宋体" charset="0"/>
              </a:defRPr>
            </a:lvl4pPr>
            <a:lvl5pPr marL="2057400" indent="-228600" defTabSz="1216025">
              <a:defRPr>
                <a:solidFill>
                  <a:schemeClr val="tx1"/>
                </a:solidFill>
                <a:latin typeface="Calibri" charset="0"/>
                <a:ea typeface="宋体" charset="0"/>
              </a:defRPr>
            </a:lvl5pPr>
            <a:lvl6pPr marL="2514600" indent="-228600" defTabSz="1216025"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defTabSz="1216025"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defTabSz="1216025"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defTabSz="1216025" eaLnBrk="0" fontAlgn="base" hangingPunct="0">
              <a:spcBef>
                <a:spcPct val="0"/>
              </a:spcBef>
              <a:spcAft>
                <a:spcPct val="0"/>
              </a:spcAft>
              <a:buFont typeface="Arial" charset="0"/>
              <a:defRPr>
                <a:solidFill>
                  <a:schemeClr val="tx1"/>
                </a:solidFill>
                <a:latin typeface="Calibri" charset="0"/>
                <a:ea typeface="宋体" charset="0"/>
              </a:defRPr>
            </a:lvl9pPr>
          </a:lstStyle>
          <a:p>
            <a:pPr algn="ctr" eaLnBrk="1" hangingPunct="1">
              <a:spcBef>
                <a:spcPct val="20000"/>
              </a:spcBef>
            </a:pPr>
            <a:r>
              <a:rPr lang="en-US" altLang="zh-CN" sz="825" b="1">
                <a:solidFill>
                  <a:schemeClr val="accent2"/>
                </a:solidFill>
                <a:latin typeface="微软雅黑" panose="020B0503020204020204" pitchFamily="34" charset="-122"/>
                <a:ea typeface="微软雅黑" panose="020B0503020204020204" pitchFamily="34" charset="-122"/>
                <a:cs typeface="Lantinghei SC Demibold" charset="-122"/>
                <a:sym typeface="Arial" charset="0"/>
              </a:rPr>
              <a:t>add your words here</a:t>
            </a:r>
            <a:r>
              <a:rPr lang="zh-CN" altLang="en-US" sz="825" b="1" dirty="0">
                <a:solidFill>
                  <a:schemeClr val="accent2"/>
                </a:solidFill>
                <a:latin typeface="微软雅黑" panose="020B0503020204020204" pitchFamily="34" charset="-122"/>
                <a:ea typeface="微软雅黑" panose="020B0503020204020204" pitchFamily="34" charset="-122"/>
                <a:cs typeface="Lantinghei SC Demibold" charset="-122"/>
                <a:sym typeface="Arial" charset="0"/>
              </a:rPr>
              <a:t>，</a:t>
            </a:r>
            <a:r>
              <a:rPr lang="en-US" altLang="zh-CN" sz="825" b="1" dirty="0">
                <a:solidFill>
                  <a:schemeClr val="accent2"/>
                </a:solidFill>
                <a:latin typeface="微软雅黑" panose="020B0503020204020204" pitchFamily="34" charset="-122"/>
                <a:ea typeface="微软雅黑" panose="020B0503020204020204" pitchFamily="34" charset="-122"/>
                <a:cs typeface="Lantinghei SC Demibold" charset="-122"/>
                <a:sym typeface="Arial" charset="0"/>
              </a:rPr>
              <a:t>according to your need to draw the text box size</a:t>
            </a:r>
          </a:p>
        </p:txBody>
      </p:sp>
      <p:sp>
        <p:nvSpPr>
          <p:cNvPr id="19" name="TextBox 13"/>
          <p:cNvSpPr txBox="1">
            <a:spLocks noChangeArrowheads="1"/>
          </p:cNvSpPr>
          <p:nvPr/>
        </p:nvSpPr>
        <p:spPr bwMode="auto">
          <a:xfrm>
            <a:off x="4811793" y="2890124"/>
            <a:ext cx="1210865"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charset="0"/>
                <a:ea typeface="宋体" charset="0"/>
              </a:defRPr>
            </a:lvl1pPr>
            <a:lvl2pPr marL="742950" indent="-285750" defTabSz="1216025">
              <a:defRPr>
                <a:solidFill>
                  <a:schemeClr val="tx1"/>
                </a:solidFill>
                <a:latin typeface="Calibri" charset="0"/>
                <a:ea typeface="宋体" charset="0"/>
              </a:defRPr>
            </a:lvl2pPr>
            <a:lvl3pPr marL="1143000" indent="-228600" defTabSz="1216025">
              <a:defRPr>
                <a:solidFill>
                  <a:schemeClr val="tx1"/>
                </a:solidFill>
                <a:latin typeface="Calibri" charset="0"/>
                <a:ea typeface="宋体" charset="0"/>
              </a:defRPr>
            </a:lvl3pPr>
            <a:lvl4pPr marL="1600200" indent="-228600" defTabSz="1216025">
              <a:defRPr>
                <a:solidFill>
                  <a:schemeClr val="tx1"/>
                </a:solidFill>
                <a:latin typeface="Calibri" charset="0"/>
                <a:ea typeface="宋体" charset="0"/>
              </a:defRPr>
            </a:lvl4pPr>
            <a:lvl5pPr marL="2057400" indent="-228600" defTabSz="1216025">
              <a:defRPr>
                <a:solidFill>
                  <a:schemeClr val="tx1"/>
                </a:solidFill>
                <a:latin typeface="Calibri" charset="0"/>
                <a:ea typeface="宋体" charset="0"/>
              </a:defRPr>
            </a:lvl5pPr>
            <a:lvl6pPr marL="2514600" indent="-228600" defTabSz="1216025"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defTabSz="1216025"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defTabSz="1216025"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defTabSz="1216025" eaLnBrk="0" fontAlgn="base" hangingPunct="0">
              <a:spcBef>
                <a:spcPct val="0"/>
              </a:spcBef>
              <a:spcAft>
                <a:spcPct val="0"/>
              </a:spcAft>
              <a:buFont typeface="Arial" charset="0"/>
              <a:defRPr>
                <a:solidFill>
                  <a:schemeClr val="tx1"/>
                </a:solidFill>
                <a:latin typeface="Calibri" charset="0"/>
                <a:ea typeface="宋体" charset="0"/>
              </a:defRPr>
            </a:lvl9pPr>
          </a:lstStyle>
          <a:p>
            <a:pPr algn="ctr" eaLnBrk="1" hangingPunct="1">
              <a:spcBef>
                <a:spcPct val="20000"/>
              </a:spcBef>
            </a:pPr>
            <a:r>
              <a:rPr lang="en-US" altLang="zh-CN" sz="1050" b="1">
                <a:solidFill>
                  <a:schemeClr val="accent2"/>
                </a:solidFill>
                <a:latin typeface="微软雅黑" panose="020B0503020204020204" pitchFamily="34" charset="-122"/>
                <a:ea typeface="微软雅黑" panose="020B0503020204020204" pitchFamily="34" charset="-122"/>
                <a:cs typeface="Lantinghei SC Demibold" charset="-122"/>
                <a:sym typeface="Arial" charset="0"/>
              </a:rPr>
              <a:t>ADD TITLE</a:t>
            </a:r>
          </a:p>
        </p:txBody>
      </p:sp>
      <p:sp>
        <p:nvSpPr>
          <p:cNvPr id="20" name="TextBox 13"/>
          <p:cNvSpPr txBox="1">
            <a:spLocks noChangeArrowheads="1"/>
          </p:cNvSpPr>
          <p:nvPr/>
        </p:nvSpPr>
        <p:spPr bwMode="auto">
          <a:xfrm>
            <a:off x="4817745" y="3129439"/>
            <a:ext cx="1254919"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charset="0"/>
                <a:ea typeface="宋体" charset="0"/>
              </a:defRPr>
            </a:lvl1pPr>
            <a:lvl2pPr marL="742950" indent="-285750" defTabSz="1216025">
              <a:defRPr>
                <a:solidFill>
                  <a:schemeClr val="tx1"/>
                </a:solidFill>
                <a:latin typeface="Calibri" charset="0"/>
                <a:ea typeface="宋体" charset="0"/>
              </a:defRPr>
            </a:lvl2pPr>
            <a:lvl3pPr marL="1143000" indent="-228600" defTabSz="1216025">
              <a:defRPr>
                <a:solidFill>
                  <a:schemeClr val="tx1"/>
                </a:solidFill>
                <a:latin typeface="Calibri" charset="0"/>
                <a:ea typeface="宋体" charset="0"/>
              </a:defRPr>
            </a:lvl3pPr>
            <a:lvl4pPr marL="1600200" indent="-228600" defTabSz="1216025">
              <a:defRPr>
                <a:solidFill>
                  <a:schemeClr val="tx1"/>
                </a:solidFill>
                <a:latin typeface="Calibri" charset="0"/>
                <a:ea typeface="宋体" charset="0"/>
              </a:defRPr>
            </a:lvl4pPr>
            <a:lvl5pPr marL="2057400" indent="-228600" defTabSz="1216025">
              <a:defRPr>
                <a:solidFill>
                  <a:schemeClr val="tx1"/>
                </a:solidFill>
                <a:latin typeface="Calibri" charset="0"/>
                <a:ea typeface="宋体" charset="0"/>
              </a:defRPr>
            </a:lvl5pPr>
            <a:lvl6pPr marL="2514600" indent="-228600" defTabSz="1216025"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defTabSz="1216025"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defTabSz="1216025"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defTabSz="1216025" eaLnBrk="0" fontAlgn="base" hangingPunct="0">
              <a:spcBef>
                <a:spcPct val="0"/>
              </a:spcBef>
              <a:spcAft>
                <a:spcPct val="0"/>
              </a:spcAft>
              <a:buFont typeface="Arial" charset="0"/>
              <a:defRPr>
                <a:solidFill>
                  <a:schemeClr val="tx1"/>
                </a:solidFill>
                <a:latin typeface="Calibri" charset="0"/>
                <a:ea typeface="宋体" charset="0"/>
              </a:defRPr>
            </a:lvl9pPr>
          </a:lstStyle>
          <a:p>
            <a:pPr algn="ctr" eaLnBrk="1" hangingPunct="1">
              <a:spcBef>
                <a:spcPct val="20000"/>
              </a:spcBef>
            </a:pPr>
            <a:r>
              <a:rPr lang="en-US" altLang="zh-CN" sz="825" b="1">
                <a:solidFill>
                  <a:schemeClr val="accent2"/>
                </a:solidFill>
                <a:latin typeface="微软雅黑" panose="020B0503020204020204" pitchFamily="34" charset="-122"/>
                <a:ea typeface="微软雅黑" panose="020B0503020204020204" pitchFamily="34" charset="-122"/>
                <a:cs typeface="Lantinghei SC Demibold" charset="-122"/>
                <a:sym typeface="Arial" charset="0"/>
              </a:rPr>
              <a:t>add your words here</a:t>
            </a:r>
            <a:r>
              <a:rPr lang="zh-CN" altLang="en-US" sz="825" b="1">
                <a:solidFill>
                  <a:schemeClr val="accent2"/>
                </a:solidFill>
                <a:latin typeface="微软雅黑" panose="020B0503020204020204" pitchFamily="34" charset="-122"/>
                <a:ea typeface="微软雅黑" panose="020B0503020204020204" pitchFamily="34" charset="-122"/>
                <a:cs typeface="Lantinghei SC Demibold" charset="-122"/>
                <a:sym typeface="Arial" charset="0"/>
              </a:rPr>
              <a:t>，</a:t>
            </a:r>
            <a:r>
              <a:rPr lang="en-US" altLang="zh-CN" sz="825" b="1">
                <a:solidFill>
                  <a:schemeClr val="accent2"/>
                </a:solidFill>
                <a:latin typeface="微软雅黑" panose="020B0503020204020204" pitchFamily="34" charset="-122"/>
                <a:ea typeface="微软雅黑" panose="020B0503020204020204" pitchFamily="34" charset="-122"/>
                <a:cs typeface="Lantinghei SC Demibold" charset="-122"/>
                <a:sym typeface="Arial" charset="0"/>
              </a:rPr>
              <a:t>according to your need to draw the text box size</a:t>
            </a:r>
          </a:p>
        </p:txBody>
      </p:sp>
      <p:sp>
        <p:nvSpPr>
          <p:cNvPr id="21" name="TextBox 13"/>
          <p:cNvSpPr txBox="1">
            <a:spLocks noChangeArrowheads="1"/>
          </p:cNvSpPr>
          <p:nvPr/>
        </p:nvSpPr>
        <p:spPr bwMode="auto">
          <a:xfrm>
            <a:off x="6433424" y="2890124"/>
            <a:ext cx="1210865"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charset="0"/>
                <a:ea typeface="宋体" charset="0"/>
              </a:defRPr>
            </a:lvl1pPr>
            <a:lvl2pPr marL="742950" indent="-285750" defTabSz="1216025">
              <a:defRPr>
                <a:solidFill>
                  <a:schemeClr val="tx1"/>
                </a:solidFill>
                <a:latin typeface="Calibri" charset="0"/>
                <a:ea typeface="宋体" charset="0"/>
              </a:defRPr>
            </a:lvl2pPr>
            <a:lvl3pPr marL="1143000" indent="-228600" defTabSz="1216025">
              <a:defRPr>
                <a:solidFill>
                  <a:schemeClr val="tx1"/>
                </a:solidFill>
                <a:latin typeface="Calibri" charset="0"/>
                <a:ea typeface="宋体" charset="0"/>
              </a:defRPr>
            </a:lvl3pPr>
            <a:lvl4pPr marL="1600200" indent="-228600" defTabSz="1216025">
              <a:defRPr>
                <a:solidFill>
                  <a:schemeClr val="tx1"/>
                </a:solidFill>
                <a:latin typeface="Calibri" charset="0"/>
                <a:ea typeface="宋体" charset="0"/>
              </a:defRPr>
            </a:lvl4pPr>
            <a:lvl5pPr marL="2057400" indent="-228600" defTabSz="1216025">
              <a:defRPr>
                <a:solidFill>
                  <a:schemeClr val="tx1"/>
                </a:solidFill>
                <a:latin typeface="Calibri" charset="0"/>
                <a:ea typeface="宋体" charset="0"/>
              </a:defRPr>
            </a:lvl5pPr>
            <a:lvl6pPr marL="2514600" indent="-228600" defTabSz="1216025"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defTabSz="1216025"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defTabSz="1216025"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defTabSz="1216025" eaLnBrk="0" fontAlgn="base" hangingPunct="0">
              <a:spcBef>
                <a:spcPct val="0"/>
              </a:spcBef>
              <a:spcAft>
                <a:spcPct val="0"/>
              </a:spcAft>
              <a:buFont typeface="Arial" charset="0"/>
              <a:defRPr>
                <a:solidFill>
                  <a:schemeClr val="tx1"/>
                </a:solidFill>
                <a:latin typeface="Calibri" charset="0"/>
                <a:ea typeface="宋体" charset="0"/>
              </a:defRPr>
            </a:lvl9pPr>
          </a:lstStyle>
          <a:p>
            <a:pPr algn="ctr" eaLnBrk="1" hangingPunct="1">
              <a:spcBef>
                <a:spcPct val="20000"/>
              </a:spcBef>
            </a:pPr>
            <a:r>
              <a:rPr lang="en-US" altLang="zh-CN" sz="1050" b="1">
                <a:solidFill>
                  <a:schemeClr val="accent2"/>
                </a:solidFill>
                <a:latin typeface="微软雅黑" panose="020B0503020204020204" pitchFamily="34" charset="-122"/>
                <a:ea typeface="微软雅黑" panose="020B0503020204020204" pitchFamily="34" charset="-122"/>
                <a:cs typeface="Lantinghei SC Demibold" charset="-122"/>
                <a:sym typeface="Arial" charset="0"/>
              </a:rPr>
              <a:t>ADD TITLE</a:t>
            </a:r>
          </a:p>
        </p:txBody>
      </p:sp>
      <p:sp>
        <p:nvSpPr>
          <p:cNvPr id="22" name="TextBox 13"/>
          <p:cNvSpPr txBox="1">
            <a:spLocks noChangeArrowheads="1"/>
          </p:cNvSpPr>
          <p:nvPr/>
        </p:nvSpPr>
        <p:spPr bwMode="auto">
          <a:xfrm>
            <a:off x="6439377" y="3129439"/>
            <a:ext cx="1254919"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charset="0"/>
                <a:ea typeface="宋体" charset="0"/>
              </a:defRPr>
            </a:lvl1pPr>
            <a:lvl2pPr marL="742950" indent="-285750" defTabSz="1216025">
              <a:defRPr>
                <a:solidFill>
                  <a:schemeClr val="tx1"/>
                </a:solidFill>
                <a:latin typeface="Calibri" charset="0"/>
                <a:ea typeface="宋体" charset="0"/>
              </a:defRPr>
            </a:lvl2pPr>
            <a:lvl3pPr marL="1143000" indent="-228600" defTabSz="1216025">
              <a:defRPr>
                <a:solidFill>
                  <a:schemeClr val="tx1"/>
                </a:solidFill>
                <a:latin typeface="Calibri" charset="0"/>
                <a:ea typeface="宋体" charset="0"/>
              </a:defRPr>
            </a:lvl3pPr>
            <a:lvl4pPr marL="1600200" indent="-228600" defTabSz="1216025">
              <a:defRPr>
                <a:solidFill>
                  <a:schemeClr val="tx1"/>
                </a:solidFill>
                <a:latin typeface="Calibri" charset="0"/>
                <a:ea typeface="宋体" charset="0"/>
              </a:defRPr>
            </a:lvl4pPr>
            <a:lvl5pPr marL="2057400" indent="-228600" defTabSz="1216025">
              <a:defRPr>
                <a:solidFill>
                  <a:schemeClr val="tx1"/>
                </a:solidFill>
                <a:latin typeface="Calibri" charset="0"/>
                <a:ea typeface="宋体" charset="0"/>
              </a:defRPr>
            </a:lvl5pPr>
            <a:lvl6pPr marL="2514600" indent="-228600" defTabSz="1216025"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defTabSz="1216025"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defTabSz="1216025"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defTabSz="1216025" eaLnBrk="0" fontAlgn="base" hangingPunct="0">
              <a:spcBef>
                <a:spcPct val="0"/>
              </a:spcBef>
              <a:spcAft>
                <a:spcPct val="0"/>
              </a:spcAft>
              <a:buFont typeface="Arial" charset="0"/>
              <a:defRPr>
                <a:solidFill>
                  <a:schemeClr val="tx1"/>
                </a:solidFill>
                <a:latin typeface="Calibri" charset="0"/>
                <a:ea typeface="宋体" charset="0"/>
              </a:defRPr>
            </a:lvl9pPr>
          </a:lstStyle>
          <a:p>
            <a:pPr algn="ctr" eaLnBrk="1" hangingPunct="1">
              <a:spcBef>
                <a:spcPct val="20000"/>
              </a:spcBef>
            </a:pPr>
            <a:r>
              <a:rPr lang="en-US" altLang="zh-CN" sz="825" b="1">
                <a:solidFill>
                  <a:schemeClr val="accent2"/>
                </a:solidFill>
                <a:latin typeface="微软雅黑" panose="020B0503020204020204" pitchFamily="34" charset="-122"/>
                <a:ea typeface="微软雅黑" panose="020B0503020204020204" pitchFamily="34" charset="-122"/>
                <a:cs typeface="Lantinghei SC Demibold" charset="-122"/>
                <a:sym typeface="Arial" charset="0"/>
              </a:rPr>
              <a:t>add your words here</a:t>
            </a:r>
            <a:r>
              <a:rPr lang="zh-CN" altLang="en-US" sz="825" b="1">
                <a:solidFill>
                  <a:schemeClr val="accent2"/>
                </a:solidFill>
                <a:latin typeface="微软雅黑" panose="020B0503020204020204" pitchFamily="34" charset="-122"/>
                <a:ea typeface="微软雅黑" panose="020B0503020204020204" pitchFamily="34" charset="-122"/>
                <a:cs typeface="Lantinghei SC Demibold" charset="-122"/>
                <a:sym typeface="Arial" charset="0"/>
              </a:rPr>
              <a:t>，</a:t>
            </a:r>
            <a:r>
              <a:rPr lang="en-US" altLang="zh-CN" sz="825" b="1">
                <a:solidFill>
                  <a:schemeClr val="accent2"/>
                </a:solidFill>
                <a:latin typeface="微软雅黑" panose="020B0503020204020204" pitchFamily="34" charset="-122"/>
                <a:ea typeface="微软雅黑" panose="020B0503020204020204" pitchFamily="34" charset="-122"/>
                <a:cs typeface="Lantinghei SC Demibold" charset="-122"/>
                <a:sym typeface="Arial" charset="0"/>
              </a:rPr>
              <a:t>according to your need to draw the text box size</a:t>
            </a:r>
          </a:p>
        </p:txBody>
      </p:sp>
      <p:sp>
        <p:nvSpPr>
          <p:cNvPr id="23" name="文本框 22"/>
          <p:cNvSpPr txBox="1"/>
          <p:nvPr/>
        </p:nvSpPr>
        <p:spPr>
          <a:xfrm>
            <a:off x="3650928" y="599698"/>
            <a:ext cx="3216969" cy="523220"/>
          </a:xfrm>
          <a:prstGeom prst="rect">
            <a:avLst/>
          </a:prstGeom>
          <a:noFill/>
        </p:spPr>
        <p:txBody>
          <a:bodyPr wrap="square" rtlCol="0">
            <a:spAutoFit/>
          </a:bodyPr>
          <a:lstStyle/>
          <a:p>
            <a:r>
              <a:rPr kumimoji="1" lang="zh-CN" altLang="en-US" sz="2800" b="1" smtClean="0">
                <a:latin typeface="Microsoft YaHei" charset="0"/>
                <a:ea typeface="Microsoft YaHei" charset="0"/>
                <a:cs typeface="Microsoft YaHei" charset="0"/>
              </a:rPr>
              <a:t>点击输入标题</a:t>
            </a:r>
            <a:endParaRPr kumimoji="1" lang="zh-CN" altLang="en-US" sz="2800" b="1">
              <a:latin typeface="Microsoft YaHei" charset="0"/>
              <a:ea typeface="Microsoft YaHei" charset="0"/>
              <a:cs typeface="Microsoft YaHei" charset="0"/>
            </a:endParaRPr>
          </a:p>
        </p:txBody>
      </p:sp>
    </p:spTree>
    <p:extLst>
      <p:ext uri="{BB962C8B-B14F-4D97-AF65-F5344CB8AC3E}">
        <p14:creationId xmlns:p14="http://schemas.microsoft.com/office/powerpoint/2010/main" val="125206622"/>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72"/>
          <p:cNvSpPr>
            <a:spLocks noChangeArrowheads="1"/>
          </p:cNvSpPr>
          <p:nvPr/>
        </p:nvSpPr>
        <p:spPr bwMode="auto">
          <a:xfrm>
            <a:off x="3507012" y="2691743"/>
            <a:ext cx="224336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har char="•"/>
              <a:defRPr sz="2800">
                <a:solidFill>
                  <a:schemeClr val="tx1"/>
                </a:solidFill>
                <a:latin typeface="Calibri" charset="0"/>
                <a:ea typeface="宋体" charset="0"/>
              </a:defRPr>
            </a:lvl1pPr>
            <a:lvl2pPr marL="742950" indent="-285750">
              <a:lnSpc>
                <a:spcPct val="90000"/>
              </a:lnSpc>
              <a:spcBef>
                <a:spcPts val="500"/>
              </a:spcBef>
              <a:buChar char="•"/>
              <a:defRPr sz="2400">
                <a:solidFill>
                  <a:schemeClr val="tx1"/>
                </a:solidFill>
                <a:latin typeface="Calibri" charset="0"/>
                <a:ea typeface="宋体" charset="0"/>
              </a:defRPr>
            </a:lvl2pPr>
            <a:lvl3pPr marL="1143000" indent="-228600">
              <a:lnSpc>
                <a:spcPct val="90000"/>
              </a:lnSpc>
              <a:spcBef>
                <a:spcPts val="500"/>
              </a:spcBef>
              <a:buChar char="•"/>
              <a:defRPr sz="2000">
                <a:solidFill>
                  <a:schemeClr val="tx1"/>
                </a:solidFill>
                <a:latin typeface="Calibri" charset="0"/>
                <a:ea typeface="宋体" charset="0"/>
              </a:defRPr>
            </a:lvl3pPr>
            <a:lvl4pPr marL="1600200" indent="-228600">
              <a:lnSpc>
                <a:spcPct val="90000"/>
              </a:lnSpc>
              <a:spcBef>
                <a:spcPts val="500"/>
              </a:spcBef>
              <a:buChar char="•"/>
              <a:defRPr>
                <a:solidFill>
                  <a:schemeClr val="tx1"/>
                </a:solidFill>
                <a:latin typeface="Calibri" charset="0"/>
                <a:ea typeface="宋体" charset="0"/>
              </a:defRPr>
            </a:lvl4pPr>
            <a:lvl5pPr marL="2057400" indent="-228600">
              <a:lnSpc>
                <a:spcPct val="90000"/>
              </a:lnSpc>
              <a:spcBef>
                <a:spcPts val="500"/>
              </a:spcBef>
              <a:buChar char="•"/>
              <a:defRPr>
                <a:solidFill>
                  <a:schemeClr val="tx1"/>
                </a:solidFill>
                <a:latin typeface="Calibri" charset="0"/>
                <a:ea typeface="宋体"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9pPr>
          </a:lstStyle>
          <a:p>
            <a:pPr algn="ctr" eaLnBrk="1" hangingPunct="1">
              <a:lnSpc>
                <a:spcPct val="100000"/>
              </a:lnSpc>
              <a:spcBef>
                <a:spcPct val="0"/>
              </a:spcBef>
              <a:buFont typeface="Arial" charset="0"/>
              <a:buNone/>
            </a:pPr>
            <a:r>
              <a:rPr lang="zh-CN" altLang="en-US" sz="1600" dirty="0" smtClean="0">
                <a:solidFill>
                  <a:schemeClr val="bg1"/>
                </a:solidFill>
                <a:latin typeface="Microsoft YaHei" charset="0"/>
                <a:ea typeface="Microsoft YaHei" charset="0"/>
                <a:cs typeface="Microsoft YaHei" charset="0"/>
              </a:rPr>
              <a:t>财务规划</a:t>
            </a:r>
          </a:p>
          <a:p>
            <a:pPr algn="ctr" eaLnBrk="1" hangingPunct="1">
              <a:lnSpc>
                <a:spcPct val="100000"/>
              </a:lnSpc>
              <a:spcBef>
                <a:spcPct val="0"/>
              </a:spcBef>
              <a:buFont typeface="Arial" charset="0"/>
              <a:buNone/>
            </a:pPr>
            <a:r>
              <a:rPr lang="zh-CN" altLang="en-US" sz="1600" dirty="0" smtClean="0">
                <a:solidFill>
                  <a:schemeClr val="bg1"/>
                </a:solidFill>
                <a:latin typeface="Microsoft YaHei" charset="0"/>
                <a:ea typeface="Microsoft YaHei" charset="0"/>
                <a:cs typeface="Microsoft YaHei" charset="0"/>
              </a:rPr>
              <a:t>风险管理</a:t>
            </a:r>
          </a:p>
          <a:p>
            <a:pPr algn="ctr" eaLnBrk="1" hangingPunct="1">
              <a:lnSpc>
                <a:spcPct val="100000"/>
              </a:lnSpc>
              <a:spcBef>
                <a:spcPct val="0"/>
              </a:spcBef>
              <a:buFont typeface="Arial" charset="0"/>
              <a:buNone/>
            </a:pPr>
            <a:r>
              <a:rPr lang="zh-CN" altLang="en-US" sz="1600" dirty="0" smtClean="0">
                <a:solidFill>
                  <a:schemeClr val="bg1"/>
                </a:solidFill>
                <a:latin typeface="Microsoft YaHei" charset="0"/>
                <a:ea typeface="Microsoft YaHei" charset="0"/>
                <a:cs typeface="Microsoft YaHei" charset="0"/>
              </a:rPr>
              <a:t>总结</a:t>
            </a:r>
            <a:endParaRPr lang="zh-CN" altLang="en-US" sz="1600" dirty="0">
              <a:solidFill>
                <a:schemeClr val="bg1"/>
              </a:solidFill>
              <a:latin typeface="Microsoft YaHei" charset="0"/>
              <a:ea typeface="Microsoft YaHei" charset="0"/>
              <a:cs typeface="Microsoft YaHei" charset="0"/>
            </a:endParaRPr>
          </a:p>
        </p:txBody>
      </p:sp>
      <p:sp>
        <p:nvSpPr>
          <p:cNvPr id="39" name="Rectangle 3"/>
          <p:cNvSpPr>
            <a:spLocks/>
          </p:cNvSpPr>
          <p:nvPr/>
        </p:nvSpPr>
        <p:spPr bwMode="auto">
          <a:xfrm>
            <a:off x="842374" y="2343166"/>
            <a:ext cx="7572640" cy="556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algn="ctr" fontAlgn="base">
              <a:lnSpc>
                <a:spcPct val="70000"/>
              </a:lnSpc>
              <a:spcBef>
                <a:spcPct val="0"/>
              </a:spcBef>
              <a:spcAft>
                <a:spcPct val="0"/>
              </a:spcAft>
            </a:pPr>
            <a:r>
              <a:rPr lang="zh-CN" altLang="en-US" sz="3174" b="1" dirty="0" smtClean="0">
                <a:solidFill>
                  <a:schemeClr val="bg1"/>
                </a:solidFill>
                <a:latin typeface="微软雅黑"/>
                <a:ea typeface="微软雅黑"/>
                <a:cs typeface="Bebas Neue" charset="0"/>
                <a:sym typeface="Bebas Neue" charset="0"/>
              </a:rPr>
              <a:t>阶段计划</a:t>
            </a:r>
            <a:endParaRPr lang="en-US" sz="3174" b="1" dirty="0">
              <a:solidFill>
                <a:schemeClr val="bg1"/>
              </a:solidFill>
              <a:latin typeface="微软雅黑"/>
              <a:ea typeface="微软雅黑"/>
              <a:cs typeface="Bebas Neue" charset="0"/>
              <a:sym typeface="Bebas Neue" charset="0"/>
            </a:endParaRPr>
          </a:p>
        </p:txBody>
      </p:sp>
      <p:sp>
        <p:nvSpPr>
          <p:cNvPr id="41" name="Freeform 6"/>
          <p:cNvSpPr>
            <a:spLocks noEditPoints="1"/>
          </p:cNvSpPr>
          <p:nvPr/>
        </p:nvSpPr>
        <p:spPr bwMode="auto">
          <a:xfrm>
            <a:off x="4399883" y="420874"/>
            <a:ext cx="457621" cy="724738"/>
          </a:xfrm>
          <a:custGeom>
            <a:avLst/>
            <a:gdLst>
              <a:gd name="T0" fmla="*/ 47 w 94"/>
              <a:gd name="T1" fmla="*/ 0 h 151"/>
              <a:gd name="T2" fmla="*/ 0 w 94"/>
              <a:gd name="T3" fmla="*/ 47 h 151"/>
              <a:gd name="T4" fmla="*/ 47 w 94"/>
              <a:gd name="T5" fmla="*/ 151 h 151"/>
              <a:gd name="T6" fmla="*/ 94 w 94"/>
              <a:gd name="T7" fmla="*/ 47 h 151"/>
              <a:gd name="T8" fmla="*/ 47 w 94"/>
              <a:gd name="T9" fmla="*/ 0 h 151"/>
              <a:gd name="T10" fmla="*/ 47 w 94"/>
              <a:gd name="T11" fmla="*/ 73 h 151"/>
              <a:gd name="T12" fmla="*/ 22 w 94"/>
              <a:gd name="T13" fmla="*/ 48 h 151"/>
              <a:gd name="T14" fmla="*/ 47 w 94"/>
              <a:gd name="T15" fmla="*/ 23 h 151"/>
              <a:gd name="T16" fmla="*/ 72 w 94"/>
              <a:gd name="T17" fmla="*/ 48 h 151"/>
              <a:gd name="T18" fmla="*/ 47 w 94"/>
              <a:gd name="T19" fmla="*/ 73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51">
                <a:moveTo>
                  <a:pt x="47" y="0"/>
                </a:moveTo>
                <a:cubicBezTo>
                  <a:pt x="21" y="0"/>
                  <a:pt x="0" y="21"/>
                  <a:pt x="0" y="47"/>
                </a:cubicBezTo>
                <a:cubicBezTo>
                  <a:pt x="0" y="92"/>
                  <a:pt x="47" y="151"/>
                  <a:pt x="47" y="151"/>
                </a:cubicBezTo>
                <a:cubicBezTo>
                  <a:pt x="47" y="151"/>
                  <a:pt x="94" y="92"/>
                  <a:pt x="94" y="47"/>
                </a:cubicBezTo>
                <a:cubicBezTo>
                  <a:pt x="94" y="21"/>
                  <a:pt x="73" y="0"/>
                  <a:pt x="47" y="0"/>
                </a:cubicBezTo>
                <a:close/>
                <a:moveTo>
                  <a:pt x="47" y="73"/>
                </a:moveTo>
                <a:cubicBezTo>
                  <a:pt x="33" y="73"/>
                  <a:pt x="22" y="62"/>
                  <a:pt x="22" y="48"/>
                </a:cubicBezTo>
                <a:cubicBezTo>
                  <a:pt x="22" y="34"/>
                  <a:pt x="33" y="23"/>
                  <a:pt x="47" y="23"/>
                </a:cubicBezTo>
                <a:cubicBezTo>
                  <a:pt x="61" y="23"/>
                  <a:pt x="72" y="34"/>
                  <a:pt x="72" y="48"/>
                </a:cubicBezTo>
                <a:cubicBezTo>
                  <a:pt x="72" y="62"/>
                  <a:pt x="61" y="73"/>
                  <a:pt x="47" y="73"/>
                </a:cubicBezTo>
                <a:close/>
              </a:path>
            </a:pathLst>
          </a:custGeom>
          <a:solidFill>
            <a:schemeClr val="tx1"/>
          </a:solidFill>
          <a:ln>
            <a:noFill/>
          </a:ln>
        </p:spPr>
        <p:txBody>
          <a:bodyPr vert="horz" wrap="square" lIns="72567" tIns="36284" rIns="72567" bIns="36284" numCol="1" anchor="t" anchorCtr="0" compatLnSpc="1">
            <a:prstTxWarp prst="textNoShape">
              <a:avLst/>
            </a:prstTxWarp>
          </a:bodyPr>
          <a:lstStyle/>
          <a:p>
            <a:pPr defTabSz="934007"/>
            <a:endParaRPr lang="en-US" sz="1825">
              <a:solidFill>
                <a:srgbClr val="FFFFFF"/>
              </a:solidFill>
            </a:endParaRPr>
          </a:p>
        </p:txBody>
      </p:sp>
      <p:pic>
        <p:nvPicPr>
          <p:cNvPr id="42"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1920" y="2339772"/>
            <a:ext cx="2283989" cy="2803728"/>
          </a:xfrm>
          <a:prstGeom prst="rect">
            <a:avLst/>
          </a:prstGeom>
        </p:spPr>
      </p:pic>
      <p:sp>
        <p:nvSpPr>
          <p:cNvPr id="2" name="文本框 1"/>
          <p:cNvSpPr txBox="1"/>
          <p:nvPr/>
        </p:nvSpPr>
        <p:spPr>
          <a:xfrm>
            <a:off x="2843808" y="1050692"/>
            <a:ext cx="6048672" cy="1323439"/>
          </a:xfrm>
          <a:prstGeom prst="rect">
            <a:avLst/>
          </a:prstGeom>
          <a:noFill/>
        </p:spPr>
        <p:txBody>
          <a:bodyPr wrap="square" rtlCol="0">
            <a:spAutoFit/>
          </a:bodyPr>
          <a:lstStyle/>
          <a:p>
            <a:r>
              <a:rPr kumimoji="1" lang="en-US" altLang="zh-CN" sz="8000" dirty="0" smtClean="0">
                <a:latin typeface="Microsoft YaHei" charset="0"/>
                <a:ea typeface="Microsoft YaHei" charset="0"/>
                <a:cs typeface="Microsoft YaHei" charset="0"/>
              </a:rPr>
              <a:t>PART 4</a:t>
            </a:r>
            <a:endParaRPr kumimoji="1" lang="zh-CN" altLang="en-US" sz="8000" dirty="0">
              <a:latin typeface="Microsoft YaHei" charset="0"/>
              <a:ea typeface="Microsoft YaHei" charset="0"/>
              <a:cs typeface="Microsoft YaHei" charset="0"/>
            </a:endParaRPr>
          </a:p>
        </p:txBody>
      </p:sp>
    </p:spTree>
    <p:extLst>
      <p:ext uri="{BB962C8B-B14F-4D97-AF65-F5344CB8AC3E}">
        <p14:creationId xmlns:p14="http://schemas.microsoft.com/office/powerpoint/2010/main" val="1981037906"/>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800" fill="hold"/>
                                        <p:tgtEl>
                                          <p:spTgt spid="42"/>
                                        </p:tgtEl>
                                        <p:attrNameLst>
                                          <p:attrName>ppt_x</p:attrName>
                                        </p:attrNameLst>
                                      </p:cBhvr>
                                      <p:tavLst>
                                        <p:tav tm="0">
                                          <p:val>
                                            <p:strVal val="#ppt_x"/>
                                          </p:val>
                                        </p:tav>
                                        <p:tav tm="100000">
                                          <p:val>
                                            <p:strVal val="#ppt_x"/>
                                          </p:val>
                                        </p:tav>
                                      </p:tavLst>
                                    </p:anim>
                                    <p:anim calcmode="lin" valueType="num">
                                      <p:cBhvr additive="base">
                                        <p:cTn id="8" dur="8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800"/>
                            </p:stCondLst>
                            <p:childTnLst>
                              <p:par>
                                <p:cTn id="10" presetID="16" presetClass="entr" presetSubtype="37" fill="hold" grpId="0" nodeType="afterEffect">
                                  <p:stCondLst>
                                    <p:cond delay="200"/>
                                  </p:stCondLst>
                                  <p:childTnLst>
                                    <p:set>
                                      <p:cBhvr>
                                        <p:cTn id="11" dur="1" fill="hold">
                                          <p:stCondLst>
                                            <p:cond delay="0"/>
                                          </p:stCondLst>
                                        </p:cTn>
                                        <p:tgtEl>
                                          <p:spTgt spid="39"/>
                                        </p:tgtEl>
                                        <p:attrNameLst>
                                          <p:attrName>style.visibility</p:attrName>
                                        </p:attrNameLst>
                                      </p:cBhvr>
                                      <p:to>
                                        <p:strVal val="visible"/>
                                      </p:to>
                                    </p:set>
                                    <p:animEffect transition="in" filter="barn(outVertical)">
                                      <p:cBhvr>
                                        <p:cTn id="12" dur="500"/>
                                        <p:tgtEl>
                                          <p:spTgt spid="39"/>
                                        </p:tgtEl>
                                      </p:cBhvr>
                                    </p:animEffect>
                                  </p:childTnLst>
                                </p:cTn>
                              </p:par>
                            </p:childTnLst>
                          </p:cTn>
                        </p:par>
                        <p:par>
                          <p:cTn id="13" fill="hold">
                            <p:stCondLst>
                              <p:cond delay="1500"/>
                            </p:stCondLst>
                            <p:childTnLst>
                              <p:par>
                                <p:cTn id="14" presetID="10" presetClass="exit" presetSubtype="0" fill="hold" nodeType="afterEffect">
                                  <p:stCondLst>
                                    <p:cond delay="0"/>
                                  </p:stCondLst>
                                  <p:childTnLst>
                                    <p:animEffect transition="out" filter="fade">
                                      <p:cBhvr>
                                        <p:cTn id="15" dur="500"/>
                                        <p:tgtEl>
                                          <p:spTgt spid="42"/>
                                        </p:tgtEl>
                                      </p:cBhvr>
                                    </p:animEffect>
                                    <p:set>
                                      <p:cBhvr>
                                        <p:cTn id="16" dur="1" fill="hold">
                                          <p:stCondLst>
                                            <p:cond delay="499"/>
                                          </p:stCondLst>
                                        </p:cTn>
                                        <p:tgtEl>
                                          <p:spTgt spid="42"/>
                                        </p:tgtEl>
                                        <p:attrNameLst>
                                          <p:attrName>style.visibility</p:attrName>
                                        </p:attrNameLst>
                                      </p:cBhvr>
                                      <p:to>
                                        <p:strVal val="hidden"/>
                                      </p:to>
                                    </p:set>
                                  </p:childTnLst>
                                </p:cTn>
                              </p:par>
                              <p:par>
                                <p:cTn id="17" presetID="42" presetClass="entr" presetSubtype="0" fill="hold" grpId="0" nodeType="withEffect">
                                  <p:stCondLst>
                                    <p:cond delay="500"/>
                                  </p:stCondLst>
                                  <p:childTnLst>
                                    <p:set>
                                      <p:cBhvr>
                                        <p:cTn id="18" dur="1" fill="hold">
                                          <p:stCondLst>
                                            <p:cond delay="0"/>
                                          </p:stCondLst>
                                        </p:cTn>
                                        <p:tgtEl>
                                          <p:spTgt spid="41"/>
                                        </p:tgtEl>
                                        <p:attrNameLst>
                                          <p:attrName>style.visibility</p:attrName>
                                        </p:attrNameLst>
                                      </p:cBhvr>
                                      <p:to>
                                        <p:strVal val="visible"/>
                                      </p:to>
                                    </p:set>
                                    <p:animEffect transition="in" filter="fade">
                                      <p:cBhvr>
                                        <p:cTn id="19" dur="500"/>
                                        <p:tgtEl>
                                          <p:spTgt spid="41"/>
                                        </p:tgtEl>
                                      </p:cBhvr>
                                    </p:animEffect>
                                    <p:anim calcmode="lin" valueType="num">
                                      <p:cBhvr>
                                        <p:cTn id="20" dur="500" fill="hold"/>
                                        <p:tgtEl>
                                          <p:spTgt spid="41"/>
                                        </p:tgtEl>
                                        <p:attrNameLst>
                                          <p:attrName>ppt_x</p:attrName>
                                        </p:attrNameLst>
                                      </p:cBhvr>
                                      <p:tavLst>
                                        <p:tav tm="0">
                                          <p:val>
                                            <p:strVal val="#ppt_x"/>
                                          </p:val>
                                        </p:tav>
                                        <p:tav tm="100000">
                                          <p:val>
                                            <p:strVal val="#ppt_x"/>
                                          </p:val>
                                        </p:tav>
                                      </p:tavLst>
                                    </p:anim>
                                    <p:anim calcmode="lin" valueType="num">
                                      <p:cBhvr>
                                        <p:cTn id="21" dur="500" fill="hold"/>
                                        <p:tgtEl>
                                          <p:spTgt spid="41"/>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12" presetClass="entr" presetSubtype="4"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p:tgtEl>
                                          <p:spTgt spid="7"/>
                                        </p:tgtEl>
                                        <p:attrNameLst>
                                          <p:attrName>ppt_y</p:attrName>
                                        </p:attrNameLst>
                                      </p:cBhvr>
                                      <p:tavLst>
                                        <p:tav tm="0">
                                          <p:val>
                                            <p:strVal val="#ppt_y+#ppt_h*1.125000"/>
                                          </p:val>
                                        </p:tav>
                                        <p:tav tm="100000">
                                          <p:val>
                                            <p:strVal val="#ppt_y"/>
                                          </p:val>
                                        </p:tav>
                                      </p:tavLst>
                                    </p:anim>
                                    <p:animEffect transition="in" filter="wipe(up)">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9" grpId="0"/>
      <p:bldP spid="4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p:cNvSpPr>
            <a:spLocks/>
          </p:cNvSpPr>
          <p:nvPr/>
        </p:nvSpPr>
        <p:spPr bwMode="auto">
          <a:xfrm rot="5400000">
            <a:off x="5019644" y="-36134"/>
            <a:ext cx="1164661" cy="3644125"/>
          </a:xfrm>
          <a:custGeom>
            <a:avLst/>
            <a:gdLst>
              <a:gd name="T0" fmla="*/ 0 w 2480"/>
              <a:gd name="T1" fmla="*/ 237 h 876"/>
              <a:gd name="T2" fmla="*/ 0 w 2480"/>
              <a:gd name="T3" fmla="*/ 876 h 876"/>
              <a:gd name="T4" fmla="*/ 2480 w 2480"/>
              <a:gd name="T5" fmla="*/ 876 h 876"/>
              <a:gd name="T6" fmla="*/ 2480 w 2480"/>
              <a:gd name="T7" fmla="*/ 237 h 876"/>
              <a:gd name="T8" fmla="*/ 1226 w 2480"/>
              <a:gd name="T9" fmla="*/ 0 h 876"/>
              <a:gd name="T10" fmla="*/ 0 w 2480"/>
              <a:gd name="T11" fmla="*/ 237 h 876"/>
            </a:gdLst>
            <a:ahLst/>
            <a:cxnLst>
              <a:cxn ang="0">
                <a:pos x="T0" y="T1"/>
              </a:cxn>
              <a:cxn ang="0">
                <a:pos x="T2" y="T3"/>
              </a:cxn>
              <a:cxn ang="0">
                <a:pos x="T4" y="T5"/>
              </a:cxn>
              <a:cxn ang="0">
                <a:pos x="T6" y="T7"/>
              </a:cxn>
              <a:cxn ang="0">
                <a:pos x="T8" y="T9"/>
              </a:cxn>
              <a:cxn ang="0">
                <a:pos x="T10" y="T11"/>
              </a:cxn>
            </a:cxnLst>
            <a:rect l="0" t="0" r="r" b="b"/>
            <a:pathLst>
              <a:path w="2480" h="876">
                <a:moveTo>
                  <a:pt x="0" y="237"/>
                </a:moveTo>
                <a:lnTo>
                  <a:pt x="0" y="876"/>
                </a:lnTo>
                <a:lnTo>
                  <a:pt x="2480" y="876"/>
                </a:lnTo>
                <a:lnTo>
                  <a:pt x="2480" y="237"/>
                </a:lnTo>
                <a:lnTo>
                  <a:pt x="1226" y="0"/>
                </a:lnTo>
                <a:lnTo>
                  <a:pt x="0" y="23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defTabSz="914400" eaLnBrk="0" fontAlgn="base" hangingPunct="0">
              <a:spcBef>
                <a:spcPct val="0"/>
              </a:spcBef>
              <a:spcAft>
                <a:spcPct val="0"/>
              </a:spcAft>
            </a:pPr>
            <a:endParaRPr lang="zh-CN" altLang="en-US" sz="1800">
              <a:solidFill>
                <a:schemeClr val="accent2"/>
              </a:solidFill>
              <a:latin typeface="Lantinghei SC Demibold" charset="-122"/>
              <a:ea typeface="Lantinghei SC Demibold" charset="-122"/>
              <a:cs typeface="Lantinghei SC Demibold" charset="-122"/>
            </a:endParaRPr>
          </a:p>
        </p:txBody>
      </p:sp>
      <p:sp>
        <p:nvSpPr>
          <p:cNvPr id="3" name="Freeform 6"/>
          <p:cNvSpPr>
            <a:spLocks/>
          </p:cNvSpPr>
          <p:nvPr/>
        </p:nvSpPr>
        <p:spPr bwMode="auto">
          <a:xfrm rot="5400000">
            <a:off x="4982159" y="749964"/>
            <a:ext cx="1164662" cy="3631644"/>
          </a:xfrm>
          <a:custGeom>
            <a:avLst/>
            <a:gdLst>
              <a:gd name="T0" fmla="*/ 0 w 2480"/>
              <a:gd name="T1" fmla="*/ 234 h 873"/>
              <a:gd name="T2" fmla="*/ 0 w 2480"/>
              <a:gd name="T3" fmla="*/ 873 h 873"/>
              <a:gd name="T4" fmla="*/ 2480 w 2480"/>
              <a:gd name="T5" fmla="*/ 873 h 873"/>
              <a:gd name="T6" fmla="*/ 2480 w 2480"/>
              <a:gd name="T7" fmla="*/ 234 h 873"/>
              <a:gd name="T8" fmla="*/ 1226 w 2480"/>
              <a:gd name="T9" fmla="*/ 0 h 873"/>
              <a:gd name="T10" fmla="*/ 0 w 2480"/>
              <a:gd name="T11" fmla="*/ 234 h 873"/>
            </a:gdLst>
            <a:ahLst/>
            <a:cxnLst>
              <a:cxn ang="0">
                <a:pos x="T0" y="T1"/>
              </a:cxn>
              <a:cxn ang="0">
                <a:pos x="T2" y="T3"/>
              </a:cxn>
              <a:cxn ang="0">
                <a:pos x="T4" y="T5"/>
              </a:cxn>
              <a:cxn ang="0">
                <a:pos x="T6" y="T7"/>
              </a:cxn>
              <a:cxn ang="0">
                <a:pos x="T8" y="T9"/>
              </a:cxn>
              <a:cxn ang="0">
                <a:pos x="T10" y="T11"/>
              </a:cxn>
            </a:cxnLst>
            <a:rect l="0" t="0" r="r" b="b"/>
            <a:pathLst>
              <a:path w="2480" h="873">
                <a:moveTo>
                  <a:pt x="0" y="234"/>
                </a:moveTo>
                <a:lnTo>
                  <a:pt x="0" y="873"/>
                </a:lnTo>
                <a:lnTo>
                  <a:pt x="2480" y="873"/>
                </a:lnTo>
                <a:lnTo>
                  <a:pt x="2480" y="234"/>
                </a:lnTo>
                <a:lnTo>
                  <a:pt x="1226" y="0"/>
                </a:lnTo>
                <a:lnTo>
                  <a:pt x="0" y="234"/>
                </a:lnTo>
                <a:close/>
              </a:path>
            </a:pathLst>
          </a:custGeom>
          <a:solidFill>
            <a:schemeClr val="accent2"/>
          </a:solidFill>
          <a:ln>
            <a:solidFill>
              <a:schemeClr val="bg1"/>
            </a:solidFill>
          </a:ln>
        </p:spPr>
        <p:txBody>
          <a:bodyPr vert="horz" wrap="square" lIns="91440" tIns="45720" rIns="91440" bIns="45720" numCol="1" anchor="t" anchorCtr="0" compatLnSpc="1">
            <a:prstTxWarp prst="textNoShape">
              <a:avLst/>
            </a:prstTxWarp>
          </a:bodyPr>
          <a:lstStyle/>
          <a:p>
            <a:pPr defTabSz="914400" eaLnBrk="0" fontAlgn="base" hangingPunct="0">
              <a:spcBef>
                <a:spcPct val="0"/>
              </a:spcBef>
              <a:spcAft>
                <a:spcPct val="0"/>
              </a:spcAft>
            </a:pPr>
            <a:endParaRPr lang="zh-CN" altLang="en-US" sz="1800">
              <a:solidFill>
                <a:schemeClr val="accent2"/>
              </a:solidFill>
              <a:latin typeface="Lantinghei SC Demibold" charset="-122"/>
              <a:ea typeface="Lantinghei SC Demibold" charset="-122"/>
              <a:cs typeface="Lantinghei SC Demibold" charset="-122"/>
            </a:endParaRPr>
          </a:p>
        </p:txBody>
      </p:sp>
      <p:sp>
        <p:nvSpPr>
          <p:cNvPr id="4" name="Freeform 7"/>
          <p:cNvSpPr>
            <a:spLocks/>
          </p:cNvSpPr>
          <p:nvPr/>
        </p:nvSpPr>
        <p:spPr bwMode="auto">
          <a:xfrm rot="5400000">
            <a:off x="5019644" y="1523583"/>
            <a:ext cx="1164661" cy="3644125"/>
          </a:xfrm>
          <a:custGeom>
            <a:avLst/>
            <a:gdLst>
              <a:gd name="T0" fmla="*/ 0 w 2480"/>
              <a:gd name="T1" fmla="*/ 237 h 876"/>
              <a:gd name="T2" fmla="*/ 0 w 2480"/>
              <a:gd name="T3" fmla="*/ 876 h 876"/>
              <a:gd name="T4" fmla="*/ 2480 w 2480"/>
              <a:gd name="T5" fmla="*/ 876 h 876"/>
              <a:gd name="T6" fmla="*/ 2480 w 2480"/>
              <a:gd name="T7" fmla="*/ 237 h 876"/>
              <a:gd name="T8" fmla="*/ 1226 w 2480"/>
              <a:gd name="T9" fmla="*/ 0 h 876"/>
              <a:gd name="T10" fmla="*/ 0 w 2480"/>
              <a:gd name="T11" fmla="*/ 237 h 876"/>
            </a:gdLst>
            <a:ahLst/>
            <a:cxnLst>
              <a:cxn ang="0">
                <a:pos x="T0" y="T1"/>
              </a:cxn>
              <a:cxn ang="0">
                <a:pos x="T2" y="T3"/>
              </a:cxn>
              <a:cxn ang="0">
                <a:pos x="T4" y="T5"/>
              </a:cxn>
              <a:cxn ang="0">
                <a:pos x="T6" y="T7"/>
              </a:cxn>
              <a:cxn ang="0">
                <a:pos x="T8" y="T9"/>
              </a:cxn>
              <a:cxn ang="0">
                <a:pos x="T10" y="T11"/>
              </a:cxn>
            </a:cxnLst>
            <a:rect l="0" t="0" r="r" b="b"/>
            <a:pathLst>
              <a:path w="2480" h="876">
                <a:moveTo>
                  <a:pt x="0" y="237"/>
                </a:moveTo>
                <a:lnTo>
                  <a:pt x="0" y="876"/>
                </a:lnTo>
                <a:lnTo>
                  <a:pt x="2480" y="876"/>
                </a:lnTo>
                <a:lnTo>
                  <a:pt x="2480" y="237"/>
                </a:lnTo>
                <a:lnTo>
                  <a:pt x="1226" y="0"/>
                </a:lnTo>
                <a:lnTo>
                  <a:pt x="0" y="23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defTabSz="914400" eaLnBrk="0" fontAlgn="base" hangingPunct="0">
              <a:spcBef>
                <a:spcPct val="0"/>
              </a:spcBef>
              <a:spcAft>
                <a:spcPct val="0"/>
              </a:spcAft>
            </a:pPr>
            <a:endParaRPr lang="zh-CN" altLang="en-US" sz="1800">
              <a:solidFill>
                <a:schemeClr val="accent2"/>
              </a:solidFill>
              <a:latin typeface="Lantinghei SC Demibold" charset="-122"/>
              <a:ea typeface="Lantinghei SC Demibold" charset="-122"/>
              <a:cs typeface="Lantinghei SC Demibold" charset="-122"/>
            </a:endParaRPr>
          </a:p>
        </p:txBody>
      </p:sp>
      <p:sp>
        <p:nvSpPr>
          <p:cNvPr id="5" name="Freeform 8"/>
          <p:cNvSpPr>
            <a:spLocks/>
          </p:cNvSpPr>
          <p:nvPr/>
        </p:nvSpPr>
        <p:spPr bwMode="auto">
          <a:xfrm rot="5400000">
            <a:off x="5019644" y="2303440"/>
            <a:ext cx="1164661" cy="3644125"/>
          </a:xfrm>
          <a:custGeom>
            <a:avLst/>
            <a:gdLst>
              <a:gd name="T0" fmla="*/ 0 w 2480"/>
              <a:gd name="T1" fmla="*/ 237 h 876"/>
              <a:gd name="T2" fmla="*/ 0 w 2480"/>
              <a:gd name="T3" fmla="*/ 876 h 876"/>
              <a:gd name="T4" fmla="*/ 2480 w 2480"/>
              <a:gd name="T5" fmla="*/ 876 h 876"/>
              <a:gd name="T6" fmla="*/ 2480 w 2480"/>
              <a:gd name="T7" fmla="*/ 237 h 876"/>
              <a:gd name="T8" fmla="*/ 1226 w 2480"/>
              <a:gd name="T9" fmla="*/ 0 h 876"/>
              <a:gd name="T10" fmla="*/ 0 w 2480"/>
              <a:gd name="T11" fmla="*/ 237 h 876"/>
            </a:gdLst>
            <a:ahLst/>
            <a:cxnLst>
              <a:cxn ang="0">
                <a:pos x="T0" y="T1"/>
              </a:cxn>
              <a:cxn ang="0">
                <a:pos x="T2" y="T3"/>
              </a:cxn>
              <a:cxn ang="0">
                <a:pos x="T4" y="T5"/>
              </a:cxn>
              <a:cxn ang="0">
                <a:pos x="T6" y="T7"/>
              </a:cxn>
              <a:cxn ang="0">
                <a:pos x="T8" y="T9"/>
              </a:cxn>
              <a:cxn ang="0">
                <a:pos x="T10" y="T11"/>
              </a:cxn>
            </a:cxnLst>
            <a:rect l="0" t="0" r="r" b="b"/>
            <a:pathLst>
              <a:path w="2480" h="876">
                <a:moveTo>
                  <a:pt x="0" y="237"/>
                </a:moveTo>
                <a:lnTo>
                  <a:pt x="0" y="876"/>
                </a:lnTo>
                <a:lnTo>
                  <a:pt x="2480" y="876"/>
                </a:lnTo>
                <a:lnTo>
                  <a:pt x="2480" y="237"/>
                </a:lnTo>
                <a:lnTo>
                  <a:pt x="1226" y="0"/>
                </a:lnTo>
                <a:lnTo>
                  <a:pt x="0" y="237"/>
                </a:lnTo>
                <a:close/>
              </a:path>
            </a:pathLst>
          </a:custGeom>
          <a:solidFill>
            <a:schemeClr val="accent2"/>
          </a:solidFill>
          <a:ln>
            <a:solidFill>
              <a:schemeClr val="bg1"/>
            </a:solidFill>
          </a:ln>
        </p:spPr>
        <p:txBody>
          <a:bodyPr vert="horz" wrap="square" lIns="91440" tIns="45720" rIns="91440" bIns="45720" numCol="1" anchor="t" anchorCtr="0" compatLnSpc="1">
            <a:prstTxWarp prst="textNoShape">
              <a:avLst/>
            </a:prstTxWarp>
          </a:bodyPr>
          <a:lstStyle/>
          <a:p>
            <a:pPr defTabSz="914400" eaLnBrk="0" fontAlgn="base" hangingPunct="0">
              <a:spcBef>
                <a:spcPct val="0"/>
              </a:spcBef>
              <a:spcAft>
                <a:spcPct val="0"/>
              </a:spcAft>
            </a:pPr>
            <a:endParaRPr lang="zh-CN" altLang="en-US" sz="1800">
              <a:solidFill>
                <a:schemeClr val="accent2"/>
              </a:solidFill>
              <a:latin typeface="Lantinghei SC Demibold" charset="-122"/>
              <a:ea typeface="Lantinghei SC Demibold" charset="-122"/>
              <a:cs typeface="Lantinghei SC Demibold" charset="-122"/>
            </a:endParaRPr>
          </a:p>
        </p:txBody>
      </p:sp>
      <p:grpSp>
        <p:nvGrpSpPr>
          <p:cNvPr id="6" name="组合 402"/>
          <p:cNvGrpSpPr/>
          <p:nvPr/>
        </p:nvGrpSpPr>
        <p:grpSpPr>
          <a:xfrm>
            <a:off x="1226168" y="1283981"/>
            <a:ext cx="2070941" cy="801899"/>
            <a:chOff x="1258047" y="1385891"/>
            <a:chExt cx="2070941" cy="801899"/>
          </a:xfrm>
        </p:grpSpPr>
        <p:grpSp>
          <p:nvGrpSpPr>
            <p:cNvPr id="7" name="组合 389"/>
            <p:cNvGrpSpPr/>
            <p:nvPr/>
          </p:nvGrpSpPr>
          <p:grpSpPr>
            <a:xfrm>
              <a:off x="1258047" y="1385891"/>
              <a:ext cx="2070941" cy="801899"/>
              <a:chOff x="1121522" y="3538541"/>
              <a:chExt cx="2070941" cy="801899"/>
            </a:xfrm>
          </p:grpSpPr>
          <p:sp>
            <p:nvSpPr>
              <p:cNvPr id="9" name="文本框 69"/>
              <p:cNvSpPr txBox="1">
                <a:spLocks noChangeArrowheads="1"/>
              </p:cNvSpPr>
              <p:nvPr/>
            </p:nvSpPr>
            <p:spPr bwMode="auto">
              <a:xfrm>
                <a:off x="1460454" y="3538541"/>
                <a:ext cx="170946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defTabSz="914400" fontAlgn="base">
                  <a:lnSpc>
                    <a:spcPts val="1200"/>
                  </a:lnSpc>
                  <a:spcBef>
                    <a:spcPct val="0"/>
                  </a:spcBef>
                  <a:spcAft>
                    <a:spcPct val="0"/>
                  </a:spcAft>
                </a:pPr>
                <a:r>
                  <a:rPr lang="en-US" altLang="zh-CN" sz="1050" b="1" dirty="0" smtClean="0">
                    <a:solidFill>
                      <a:schemeClr val="bg1"/>
                    </a:solidFill>
                    <a:latin typeface="Lantinghei SC Demibold" charset="-122"/>
                    <a:ea typeface="Lantinghei SC Demibold" charset="-122"/>
                    <a:cs typeface="Lantinghei SC Demibold" charset="-122"/>
                  </a:rPr>
                  <a:t>Add A Title In Here</a:t>
                </a:r>
                <a:endParaRPr lang="zh-CN" altLang="en-US" sz="1050" b="1" dirty="0">
                  <a:solidFill>
                    <a:schemeClr val="bg1"/>
                  </a:solidFill>
                  <a:latin typeface="Lantinghei SC Demibold" charset="-122"/>
                  <a:ea typeface="Lantinghei SC Demibold" charset="-122"/>
                  <a:cs typeface="Lantinghei SC Demibold" charset="-122"/>
                </a:endParaRPr>
              </a:p>
            </p:txBody>
          </p:sp>
          <p:sp>
            <p:nvSpPr>
              <p:cNvPr id="10" name="矩形 9"/>
              <p:cNvSpPr/>
              <p:nvPr/>
            </p:nvSpPr>
            <p:spPr>
              <a:xfrm>
                <a:off x="1121522" y="3824914"/>
                <a:ext cx="2070941" cy="515526"/>
              </a:xfrm>
              <a:prstGeom prst="rect">
                <a:avLst/>
              </a:prstGeom>
            </p:spPr>
            <p:txBody>
              <a:bodyPr wrap="square">
                <a:spAutoFit/>
              </a:bodyPr>
              <a:lstStyle/>
              <a:p>
                <a:pPr algn="r" defTabSz="914400" eaLnBrk="0" fontAlgn="base" hangingPunct="0">
                  <a:lnSpc>
                    <a:spcPts val="1100"/>
                  </a:lnSpc>
                  <a:spcBef>
                    <a:spcPct val="0"/>
                  </a:spcBef>
                  <a:spcAft>
                    <a:spcPct val="0"/>
                  </a:spcAft>
                </a:pPr>
                <a:r>
                  <a:rPr lang="en-US" altLang="zh-CN" sz="600" dirty="0">
                    <a:solidFill>
                      <a:schemeClr val="bg1"/>
                    </a:solidFill>
                    <a:latin typeface="Lantinghei SC Demibold" charset="-122"/>
                    <a:ea typeface="Lantinghei SC Demibold" charset="-122"/>
                    <a:cs typeface="Lantinghei SC Demibold" charset="-122"/>
                  </a:rPr>
                  <a:t>this is a sample text. insert your desired text here. Again. this is a dummy text. enter your own text here. this is a sample text.</a:t>
                </a:r>
                <a:endParaRPr lang="zh-CN" altLang="en-US" sz="1400" dirty="0">
                  <a:solidFill>
                    <a:schemeClr val="bg1"/>
                  </a:solidFill>
                  <a:latin typeface="Lantinghei SC Demibold" charset="-122"/>
                  <a:ea typeface="Lantinghei SC Demibold" charset="-122"/>
                  <a:cs typeface="Lantinghei SC Demibold" charset="-122"/>
                </a:endParaRPr>
              </a:p>
            </p:txBody>
          </p:sp>
        </p:grpSp>
        <p:sp>
          <p:nvSpPr>
            <p:cNvPr id="8" name="矩形 7"/>
            <p:cNvSpPr/>
            <p:nvPr/>
          </p:nvSpPr>
          <p:spPr>
            <a:xfrm>
              <a:off x="1450181" y="1625919"/>
              <a:ext cx="1778794"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endParaRPr lang="zh-CN" altLang="en-US" sz="1800">
                <a:solidFill>
                  <a:schemeClr val="bg1"/>
                </a:solidFill>
                <a:latin typeface="Lantinghei SC Demibold" charset="-122"/>
                <a:ea typeface="Lantinghei SC Demibold" charset="-122"/>
                <a:cs typeface="Lantinghei SC Demibold" charset="-122"/>
              </a:endParaRPr>
            </a:p>
          </p:txBody>
        </p:sp>
      </p:grpSp>
      <p:grpSp>
        <p:nvGrpSpPr>
          <p:cNvPr id="11" name="组合 403"/>
          <p:cNvGrpSpPr/>
          <p:nvPr/>
        </p:nvGrpSpPr>
        <p:grpSpPr>
          <a:xfrm>
            <a:off x="1226168" y="2498418"/>
            <a:ext cx="2070941" cy="801899"/>
            <a:chOff x="1258047" y="1385891"/>
            <a:chExt cx="2070941" cy="801899"/>
          </a:xfrm>
        </p:grpSpPr>
        <p:grpSp>
          <p:nvGrpSpPr>
            <p:cNvPr id="12" name="组合 404"/>
            <p:cNvGrpSpPr/>
            <p:nvPr/>
          </p:nvGrpSpPr>
          <p:grpSpPr>
            <a:xfrm>
              <a:off x="1258047" y="1385891"/>
              <a:ext cx="2070941" cy="801899"/>
              <a:chOff x="1121522" y="3538541"/>
              <a:chExt cx="2070941" cy="801899"/>
            </a:xfrm>
          </p:grpSpPr>
          <p:sp>
            <p:nvSpPr>
              <p:cNvPr id="14" name="文本框 69"/>
              <p:cNvSpPr txBox="1">
                <a:spLocks noChangeArrowheads="1"/>
              </p:cNvSpPr>
              <p:nvPr/>
            </p:nvSpPr>
            <p:spPr bwMode="auto">
              <a:xfrm>
                <a:off x="1460454" y="3538541"/>
                <a:ext cx="170946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defTabSz="914400" fontAlgn="base">
                  <a:lnSpc>
                    <a:spcPts val="1200"/>
                  </a:lnSpc>
                  <a:spcBef>
                    <a:spcPct val="0"/>
                  </a:spcBef>
                  <a:spcAft>
                    <a:spcPct val="0"/>
                  </a:spcAft>
                </a:pPr>
                <a:r>
                  <a:rPr lang="en-US" altLang="zh-CN" sz="1050" b="1" dirty="0" smtClean="0">
                    <a:solidFill>
                      <a:schemeClr val="bg1"/>
                    </a:solidFill>
                    <a:latin typeface="Lantinghei SC Demibold" charset="-122"/>
                    <a:ea typeface="Lantinghei SC Demibold" charset="-122"/>
                    <a:cs typeface="Lantinghei SC Demibold" charset="-122"/>
                  </a:rPr>
                  <a:t>Add A Title In Here</a:t>
                </a:r>
                <a:endParaRPr lang="zh-CN" altLang="en-US" sz="1050" b="1" dirty="0">
                  <a:solidFill>
                    <a:schemeClr val="bg1"/>
                  </a:solidFill>
                  <a:latin typeface="Lantinghei SC Demibold" charset="-122"/>
                  <a:ea typeface="Lantinghei SC Demibold" charset="-122"/>
                  <a:cs typeface="Lantinghei SC Demibold" charset="-122"/>
                </a:endParaRPr>
              </a:p>
            </p:txBody>
          </p:sp>
          <p:sp>
            <p:nvSpPr>
              <p:cNvPr id="15" name="矩形 14"/>
              <p:cNvSpPr/>
              <p:nvPr/>
            </p:nvSpPr>
            <p:spPr>
              <a:xfrm>
                <a:off x="1121522" y="3824914"/>
                <a:ext cx="2070941" cy="515526"/>
              </a:xfrm>
              <a:prstGeom prst="rect">
                <a:avLst/>
              </a:prstGeom>
            </p:spPr>
            <p:txBody>
              <a:bodyPr wrap="square">
                <a:spAutoFit/>
              </a:bodyPr>
              <a:lstStyle/>
              <a:p>
                <a:pPr algn="r" defTabSz="914400" eaLnBrk="0" fontAlgn="base" hangingPunct="0">
                  <a:lnSpc>
                    <a:spcPts val="1100"/>
                  </a:lnSpc>
                  <a:spcBef>
                    <a:spcPct val="0"/>
                  </a:spcBef>
                  <a:spcAft>
                    <a:spcPct val="0"/>
                  </a:spcAft>
                </a:pPr>
                <a:r>
                  <a:rPr lang="en-US" altLang="zh-CN" sz="600" dirty="0">
                    <a:solidFill>
                      <a:schemeClr val="bg1"/>
                    </a:solidFill>
                    <a:latin typeface="Lantinghei SC Demibold" charset="-122"/>
                    <a:ea typeface="Lantinghei SC Demibold" charset="-122"/>
                    <a:cs typeface="Lantinghei SC Demibold" charset="-122"/>
                  </a:rPr>
                  <a:t>this is a sample text. insert your desired text here. Again. this is a dummy text. enter your own text here. this is a sample text.</a:t>
                </a:r>
                <a:endParaRPr lang="zh-CN" altLang="en-US" sz="1400" dirty="0">
                  <a:solidFill>
                    <a:schemeClr val="bg1"/>
                  </a:solidFill>
                  <a:latin typeface="Lantinghei SC Demibold" charset="-122"/>
                  <a:ea typeface="Lantinghei SC Demibold" charset="-122"/>
                  <a:cs typeface="Lantinghei SC Demibold" charset="-122"/>
                </a:endParaRPr>
              </a:p>
            </p:txBody>
          </p:sp>
        </p:grpSp>
        <p:sp>
          <p:nvSpPr>
            <p:cNvPr id="13" name="矩形 12"/>
            <p:cNvSpPr/>
            <p:nvPr/>
          </p:nvSpPr>
          <p:spPr>
            <a:xfrm>
              <a:off x="1450181" y="1625919"/>
              <a:ext cx="1778794"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endParaRPr lang="zh-CN" altLang="en-US" sz="1800">
                <a:solidFill>
                  <a:schemeClr val="bg1"/>
                </a:solidFill>
                <a:latin typeface="Lantinghei SC Demibold" charset="-122"/>
                <a:ea typeface="Lantinghei SC Demibold" charset="-122"/>
                <a:cs typeface="Lantinghei SC Demibold" charset="-122"/>
              </a:endParaRPr>
            </a:p>
          </p:txBody>
        </p:sp>
      </p:grpSp>
      <p:grpSp>
        <p:nvGrpSpPr>
          <p:cNvPr id="16" name="组合 408"/>
          <p:cNvGrpSpPr/>
          <p:nvPr/>
        </p:nvGrpSpPr>
        <p:grpSpPr>
          <a:xfrm>
            <a:off x="1226168" y="3705712"/>
            <a:ext cx="2070941" cy="801899"/>
            <a:chOff x="1258047" y="1385891"/>
            <a:chExt cx="2070941" cy="801899"/>
          </a:xfrm>
        </p:grpSpPr>
        <p:grpSp>
          <p:nvGrpSpPr>
            <p:cNvPr id="17" name="组合 409"/>
            <p:cNvGrpSpPr/>
            <p:nvPr/>
          </p:nvGrpSpPr>
          <p:grpSpPr>
            <a:xfrm>
              <a:off x="1258047" y="1385891"/>
              <a:ext cx="2070941" cy="801899"/>
              <a:chOff x="1121522" y="3538541"/>
              <a:chExt cx="2070941" cy="801899"/>
            </a:xfrm>
          </p:grpSpPr>
          <p:sp>
            <p:nvSpPr>
              <p:cNvPr id="19" name="文本框 69"/>
              <p:cNvSpPr txBox="1">
                <a:spLocks noChangeArrowheads="1"/>
              </p:cNvSpPr>
              <p:nvPr/>
            </p:nvSpPr>
            <p:spPr bwMode="auto">
              <a:xfrm>
                <a:off x="1460454" y="3538541"/>
                <a:ext cx="170946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defTabSz="914400" fontAlgn="base">
                  <a:lnSpc>
                    <a:spcPts val="1200"/>
                  </a:lnSpc>
                  <a:spcBef>
                    <a:spcPct val="0"/>
                  </a:spcBef>
                  <a:spcAft>
                    <a:spcPct val="0"/>
                  </a:spcAft>
                </a:pPr>
                <a:r>
                  <a:rPr lang="en-US" altLang="zh-CN" sz="1050" b="1" dirty="0" smtClean="0">
                    <a:solidFill>
                      <a:schemeClr val="bg1"/>
                    </a:solidFill>
                    <a:latin typeface="Lantinghei SC Demibold" charset="-122"/>
                    <a:ea typeface="Lantinghei SC Demibold" charset="-122"/>
                    <a:cs typeface="Lantinghei SC Demibold" charset="-122"/>
                  </a:rPr>
                  <a:t>Add A Title In Here</a:t>
                </a:r>
                <a:endParaRPr lang="zh-CN" altLang="en-US" sz="1050" b="1" dirty="0">
                  <a:solidFill>
                    <a:schemeClr val="bg1"/>
                  </a:solidFill>
                  <a:latin typeface="Lantinghei SC Demibold" charset="-122"/>
                  <a:ea typeface="Lantinghei SC Demibold" charset="-122"/>
                  <a:cs typeface="Lantinghei SC Demibold" charset="-122"/>
                </a:endParaRPr>
              </a:p>
            </p:txBody>
          </p:sp>
          <p:sp>
            <p:nvSpPr>
              <p:cNvPr id="20" name="矩形 19"/>
              <p:cNvSpPr/>
              <p:nvPr/>
            </p:nvSpPr>
            <p:spPr>
              <a:xfrm>
                <a:off x="1121522" y="3824914"/>
                <a:ext cx="2070941" cy="515526"/>
              </a:xfrm>
              <a:prstGeom prst="rect">
                <a:avLst/>
              </a:prstGeom>
            </p:spPr>
            <p:txBody>
              <a:bodyPr wrap="square">
                <a:spAutoFit/>
              </a:bodyPr>
              <a:lstStyle/>
              <a:p>
                <a:pPr algn="r" defTabSz="914400" eaLnBrk="0" fontAlgn="base" hangingPunct="0">
                  <a:lnSpc>
                    <a:spcPts val="1100"/>
                  </a:lnSpc>
                  <a:spcBef>
                    <a:spcPct val="0"/>
                  </a:spcBef>
                  <a:spcAft>
                    <a:spcPct val="0"/>
                  </a:spcAft>
                </a:pPr>
                <a:r>
                  <a:rPr lang="en-US" altLang="zh-CN" sz="600" dirty="0">
                    <a:solidFill>
                      <a:schemeClr val="bg1"/>
                    </a:solidFill>
                    <a:latin typeface="Lantinghei SC Demibold" charset="-122"/>
                    <a:ea typeface="Lantinghei SC Demibold" charset="-122"/>
                    <a:cs typeface="Lantinghei SC Demibold" charset="-122"/>
                  </a:rPr>
                  <a:t>this is a sample text. insert your desired text here. Again. this is a dummy text. enter your own text here. this is a sample text.</a:t>
                </a:r>
                <a:endParaRPr lang="zh-CN" altLang="en-US" sz="1400" dirty="0">
                  <a:solidFill>
                    <a:schemeClr val="bg1"/>
                  </a:solidFill>
                  <a:latin typeface="Lantinghei SC Demibold" charset="-122"/>
                  <a:ea typeface="Lantinghei SC Demibold" charset="-122"/>
                  <a:cs typeface="Lantinghei SC Demibold" charset="-122"/>
                </a:endParaRPr>
              </a:p>
            </p:txBody>
          </p:sp>
        </p:grpSp>
        <p:sp>
          <p:nvSpPr>
            <p:cNvPr id="18" name="矩形 17"/>
            <p:cNvSpPr/>
            <p:nvPr/>
          </p:nvSpPr>
          <p:spPr>
            <a:xfrm>
              <a:off x="1450181" y="1625919"/>
              <a:ext cx="1778794"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endParaRPr lang="zh-CN" altLang="en-US" sz="1800">
                <a:solidFill>
                  <a:schemeClr val="bg1"/>
                </a:solidFill>
                <a:latin typeface="Lantinghei SC Demibold" charset="-122"/>
                <a:ea typeface="Lantinghei SC Demibold" charset="-122"/>
                <a:cs typeface="Lantinghei SC Demibold" charset="-122"/>
              </a:endParaRPr>
            </a:p>
          </p:txBody>
        </p:sp>
      </p:grpSp>
      <p:sp>
        <p:nvSpPr>
          <p:cNvPr id="21" name="Freeform 5"/>
          <p:cNvSpPr>
            <a:spLocks noEditPoints="1"/>
          </p:cNvSpPr>
          <p:nvPr/>
        </p:nvSpPr>
        <p:spPr bwMode="auto">
          <a:xfrm>
            <a:off x="4124047" y="1447144"/>
            <a:ext cx="376342" cy="352702"/>
          </a:xfrm>
          <a:custGeom>
            <a:avLst/>
            <a:gdLst>
              <a:gd name="T0" fmla="*/ 2926 w 2950"/>
              <a:gd name="T1" fmla="*/ 825 h 2765"/>
              <a:gd name="T2" fmla="*/ 2401 w 2950"/>
              <a:gd name="T3" fmla="*/ 45 h 2765"/>
              <a:gd name="T4" fmla="*/ 2316 w 2950"/>
              <a:gd name="T5" fmla="*/ 0 h 2765"/>
              <a:gd name="T6" fmla="*/ 635 w 2950"/>
              <a:gd name="T7" fmla="*/ 0 h 2765"/>
              <a:gd name="T8" fmla="*/ 550 w 2950"/>
              <a:gd name="T9" fmla="*/ 45 h 2765"/>
              <a:gd name="T10" fmla="*/ 25 w 2950"/>
              <a:gd name="T11" fmla="*/ 825 h 2765"/>
              <a:gd name="T12" fmla="*/ 28 w 2950"/>
              <a:gd name="T13" fmla="*/ 944 h 2765"/>
              <a:gd name="T14" fmla="*/ 1394 w 2950"/>
              <a:gd name="T15" fmla="*/ 2725 h 2765"/>
              <a:gd name="T16" fmla="*/ 1475 w 2950"/>
              <a:gd name="T17" fmla="*/ 2765 h 2765"/>
              <a:gd name="T18" fmla="*/ 1556 w 2950"/>
              <a:gd name="T19" fmla="*/ 2725 h 2765"/>
              <a:gd name="T20" fmla="*/ 2922 w 2950"/>
              <a:gd name="T21" fmla="*/ 944 h 2765"/>
              <a:gd name="T22" fmla="*/ 2926 w 2950"/>
              <a:gd name="T23" fmla="*/ 825 h 2765"/>
              <a:gd name="T24" fmla="*/ 1882 w 2950"/>
              <a:gd name="T25" fmla="*/ 943 h 2765"/>
              <a:gd name="T26" fmla="*/ 1475 w 2950"/>
              <a:gd name="T27" fmla="*/ 2430 h 2765"/>
              <a:gd name="T28" fmla="*/ 1069 w 2950"/>
              <a:gd name="T29" fmla="*/ 943 h 2765"/>
              <a:gd name="T30" fmla="*/ 1882 w 2950"/>
              <a:gd name="T31" fmla="*/ 943 h 2765"/>
              <a:gd name="T32" fmla="*/ 1099 w 2950"/>
              <a:gd name="T33" fmla="*/ 820 h 2765"/>
              <a:gd name="T34" fmla="*/ 1475 w 2950"/>
              <a:gd name="T35" fmla="*/ 218 h 2765"/>
              <a:gd name="T36" fmla="*/ 1851 w 2950"/>
              <a:gd name="T37" fmla="*/ 820 h 2765"/>
              <a:gd name="T38" fmla="*/ 1099 w 2950"/>
              <a:gd name="T39" fmla="*/ 820 h 2765"/>
              <a:gd name="T40" fmla="*/ 1612 w 2950"/>
              <a:gd name="T41" fmla="*/ 205 h 2765"/>
              <a:gd name="T42" fmla="*/ 2202 w 2950"/>
              <a:gd name="T43" fmla="*/ 205 h 2765"/>
              <a:gd name="T44" fmla="*/ 1954 w 2950"/>
              <a:gd name="T45" fmla="*/ 752 h 2765"/>
              <a:gd name="T46" fmla="*/ 1612 w 2950"/>
              <a:gd name="T47" fmla="*/ 205 h 2765"/>
              <a:gd name="T48" fmla="*/ 997 w 2950"/>
              <a:gd name="T49" fmla="*/ 752 h 2765"/>
              <a:gd name="T50" fmla="*/ 749 w 2950"/>
              <a:gd name="T51" fmla="*/ 205 h 2765"/>
              <a:gd name="T52" fmla="*/ 1339 w 2950"/>
              <a:gd name="T53" fmla="*/ 205 h 2765"/>
              <a:gd name="T54" fmla="*/ 997 w 2950"/>
              <a:gd name="T55" fmla="*/ 752 h 2765"/>
              <a:gd name="T56" fmla="*/ 1305 w 2950"/>
              <a:gd name="T57" fmla="*/ 2272 h 2765"/>
              <a:gd name="T58" fmla="*/ 285 w 2950"/>
              <a:gd name="T59" fmla="*/ 943 h 2765"/>
              <a:gd name="T60" fmla="*/ 941 w 2950"/>
              <a:gd name="T61" fmla="*/ 943 h 2765"/>
              <a:gd name="T62" fmla="*/ 1305 w 2950"/>
              <a:gd name="T63" fmla="*/ 2272 h 2765"/>
              <a:gd name="T64" fmla="*/ 2009 w 2950"/>
              <a:gd name="T65" fmla="*/ 943 h 2765"/>
              <a:gd name="T66" fmla="*/ 2665 w 2950"/>
              <a:gd name="T67" fmla="*/ 943 h 2765"/>
              <a:gd name="T68" fmla="*/ 1646 w 2950"/>
              <a:gd name="T69" fmla="*/ 2272 h 2765"/>
              <a:gd name="T70" fmla="*/ 2009 w 2950"/>
              <a:gd name="T71" fmla="*/ 943 h 2765"/>
              <a:gd name="T72" fmla="*/ 2676 w 2950"/>
              <a:gd name="T73" fmla="*/ 820 h 2765"/>
              <a:gd name="T74" fmla="*/ 2058 w 2950"/>
              <a:gd name="T75" fmla="*/ 820 h 2765"/>
              <a:gd name="T76" fmla="*/ 2306 w 2950"/>
              <a:gd name="T77" fmla="*/ 272 h 2765"/>
              <a:gd name="T78" fmla="*/ 2676 w 2950"/>
              <a:gd name="T79" fmla="*/ 820 h 2765"/>
              <a:gd name="T80" fmla="*/ 644 w 2950"/>
              <a:gd name="T81" fmla="*/ 272 h 2765"/>
              <a:gd name="T82" fmla="*/ 893 w 2950"/>
              <a:gd name="T83" fmla="*/ 820 h 2765"/>
              <a:gd name="T84" fmla="*/ 274 w 2950"/>
              <a:gd name="T85" fmla="*/ 820 h 2765"/>
              <a:gd name="T86" fmla="*/ 644 w 2950"/>
              <a:gd name="T87" fmla="*/ 272 h 2765"/>
              <a:gd name="T88" fmla="*/ 644 w 2950"/>
              <a:gd name="T89" fmla="*/ 272 h 2765"/>
              <a:gd name="T90" fmla="*/ 644 w 2950"/>
              <a:gd name="T91" fmla="*/ 272 h 2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950" h="2765">
                <a:moveTo>
                  <a:pt x="2926" y="825"/>
                </a:moveTo>
                <a:cubicBezTo>
                  <a:pt x="2401" y="45"/>
                  <a:pt x="2401" y="45"/>
                  <a:pt x="2401" y="45"/>
                </a:cubicBezTo>
                <a:cubicBezTo>
                  <a:pt x="2382" y="17"/>
                  <a:pt x="2350" y="0"/>
                  <a:pt x="2316" y="0"/>
                </a:cubicBezTo>
                <a:cubicBezTo>
                  <a:pt x="635" y="0"/>
                  <a:pt x="635" y="0"/>
                  <a:pt x="635" y="0"/>
                </a:cubicBezTo>
                <a:cubicBezTo>
                  <a:pt x="601" y="0"/>
                  <a:pt x="569" y="17"/>
                  <a:pt x="550" y="45"/>
                </a:cubicBezTo>
                <a:cubicBezTo>
                  <a:pt x="25" y="825"/>
                  <a:pt x="25" y="825"/>
                  <a:pt x="25" y="825"/>
                </a:cubicBezTo>
                <a:cubicBezTo>
                  <a:pt x="0" y="861"/>
                  <a:pt x="1" y="909"/>
                  <a:pt x="28" y="944"/>
                </a:cubicBezTo>
                <a:cubicBezTo>
                  <a:pt x="1394" y="2725"/>
                  <a:pt x="1394" y="2725"/>
                  <a:pt x="1394" y="2725"/>
                </a:cubicBezTo>
                <a:cubicBezTo>
                  <a:pt x="1413" y="2750"/>
                  <a:pt x="1443" y="2765"/>
                  <a:pt x="1475" y="2765"/>
                </a:cubicBezTo>
                <a:cubicBezTo>
                  <a:pt x="1507" y="2765"/>
                  <a:pt x="1537" y="2750"/>
                  <a:pt x="1556" y="2725"/>
                </a:cubicBezTo>
                <a:cubicBezTo>
                  <a:pt x="2922" y="944"/>
                  <a:pt x="2922" y="944"/>
                  <a:pt x="2922" y="944"/>
                </a:cubicBezTo>
                <a:cubicBezTo>
                  <a:pt x="2949" y="909"/>
                  <a:pt x="2950" y="861"/>
                  <a:pt x="2926" y="825"/>
                </a:cubicBezTo>
                <a:close/>
                <a:moveTo>
                  <a:pt x="1882" y="943"/>
                </a:moveTo>
                <a:cubicBezTo>
                  <a:pt x="1475" y="2430"/>
                  <a:pt x="1475" y="2430"/>
                  <a:pt x="1475" y="2430"/>
                </a:cubicBezTo>
                <a:cubicBezTo>
                  <a:pt x="1069" y="943"/>
                  <a:pt x="1069" y="943"/>
                  <a:pt x="1069" y="943"/>
                </a:cubicBezTo>
                <a:cubicBezTo>
                  <a:pt x="1882" y="943"/>
                  <a:pt x="1882" y="943"/>
                  <a:pt x="1882" y="943"/>
                </a:cubicBezTo>
                <a:close/>
                <a:moveTo>
                  <a:pt x="1099" y="820"/>
                </a:moveTo>
                <a:cubicBezTo>
                  <a:pt x="1475" y="218"/>
                  <a:pt x="1475" y="218"/>
                  <a:pt x="1475" y="218"/>
                </a:cubicBezTo>
                <a:cubicBezTo>
                  <a:pt x="1851" y="820"/>
                  <a:pt x="1851" y="820"/>
                  <a:pt x="1851" y="820"/>
                </a:cubicBezTo>
                <a:cubicBezTo>
                  <a:pt x="1099" y="820"/>
                  <a:pt x="1099" y="820"/>
                  <a:pt x="1099" y="820"/>
                </a:cubicBezTo>
                <a:close/>
                <a:moveTo>
                  <a:pt x="1612" y="205"/>
                </a:moveTo>
                <a:cubicBezTo>
                  <a:pt x="2202" y="205"/>
                  <a:pt x="2202" y="205"/>
                  <a:pt x="2202" y="205"/>
                </a:cubicBezTo>
                <a:cubicBezTo>
                  <a:pt x="1954" y="752"/>
                  <a:pt x="1954" y="752"/>
                  <a:pt x="1954" y="752"/>
                </a:cubicBezTo>
                <a:cubicBezTo>
                  <a:pt x="1612" y="205"/>
                  <a:pt x="1612" y="205"/>
                  <a:pt x="1612" y="205"/>
                </a:cubicBezTo>
                <a:close/>
                <a:moveTo>
                  <a:pt x="997" y="752"/>
                </a:moveTo>
                <a:cubicBezTo>
                  <a:pt x="749" y="205"/>
                  <a:pt x="749" y="205"/>
                  <a:pt x="749" y="205"/>
                </a:cubicBezTo>
                <a:cubicBezTo>
                  <a:pt x="1339" y="205"/>
                  <a:pt x="1339" y="205"/>
                  <a:pt x="1339" y="205"/>
                </a:cubicBezTo>
                <a:cubicBezTo>
                  <a:pt x="997" y="752"/>
                  <a:pt x="997" y="752"/>
                  <a:pt x="997" y="752"/>
                </a:cubicBezTo>
                <a:close/>
                <a:moveTo>
                  <a:pt x="1305" y="2272"/>
                </a:moveTo>
                <a:cubicBezTo>
                  <a:pt x="285" y="943"/>
                  <a:pt x="285" y="943"/>
                  <a:pt x="285" y="943"/>
                </a:cubicBezTo>
                <a:cubicBezTo>
                  <a:pt x="941" y="943"/>
                  <a:pt x="941" y="943"/>
                  <a:pt x="941" y="943"/>
                </a:cubicBezTo>
                <a:cubicBezTo>
                  <a:pt x="1305" y="2272"/>
                  <a:pt x="1305" y="2272"/>
                  <a:pt x="1305" y="2272"/>
                </a:cubicBezTo>
                <a:close/>
                <a:moveTo>
                  <a:pt x="2009" y="943"/>
                </a:moveTo>
                <a:cubicBezTo>
                  <a:pt x="2665" y="943"/>
                  <a:pt x="2665" y="943"/>
                  <a:pt x="2665" y="943"/>
                </a:cubicBezTo>
                <a:cubicBezTo>
                  <a:pt x="1646" y="2272"/>
                  <a:pt x="1646" y="2272"/>
                  <a:pt x="1646" y="2272"/>
                </a:cubicBezTo>
                <a:cubicBezTo>
                  <a:pt x="2009" y="943"/>
                  <a:pt x="2009" y="943"/>
                  <a:pt x="2009" y="943"/>
                </a:cubicBezTo>
                <a:close/>
                <a:moveTo>
                  <a:pt x="2676" y="820"/>
                </a:moveTo>
                <a:cubicBezTo>
                  <a:pt x="2058" y="820"/>
                  <a:pt x="2058" y="820"/>
                  <a:pt x="2058" y="820"/>
                </a:cubicBezTo>
                <a:cubicBezTo>
                  <a:pt x="2306" y="272"/>
                  <a:pt x="2306" y="272"/>
                  <a:pt x="2306" y="272"/>
                </a:cubicBezTo>
                <a:cubicBezTo>
                  <a:pt x="2676" y="820"/>
                  <a:pt x="2676" y="820"/>
                  <a:pt x="2676" y="820"/>
                </a:cubicBezTo>
                <a:close/>
                <a:moveTo>
                  <a:pt x="644" y="272"/>
                </a:moveTo>
                <a:cubicBezTo>
                  <a:pt x="893" y="820"/>
                  <a:pt x="893" y="820"/>
                  <a:pt x="893" y="820"/>
                </a:cubicBezTo>
                <a:cubicBezTo>
                  <a:pt x="274" y="820"/>
                  <a:pt x="274" y="820"/>
                  <a:pt x="274" y="820"/>
                </a:cubicBezTo>
                <a:cubicBezTo>
                  <a:pt x="644" y="272"/>
                  <a:pt x="644" y="272"/>
                  <a:pt x="644" y="272"/>
                </a:cubicBezTo>
                <a:close/>
                <a:moveTo>
                  <a:pt x="644" y="272"/>
                </a:moveTo>
                <a:cubicBezTo>
                  <a:pt x="644" y="272"/>
                  <a:pt x="644" y="272"/>
                  <a:pt x="644" y="272"/>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defTabSz="914400" eaLnBrk="0" fontAlgn="base" hangingPunct="0">
              <a:spcBef>
                <a:spcPct val="0"/>
              </a:spcBef>
              <a:spcAft>
                <a:spcPct val="0"/>
              </a:spcAft>
            </a:pPr>
            <a:endParaRPr lang="zh-CN" altLang="en-US" sz="1800">
              <a:solidFill>
                <a:schemeClr val="accent2"/>
              </a:solidFill>
              <a:latin typeface="Lantinghei SC Demibold" charset="-122"/>
              <a:ea typeface="Lantinghei SC Demibold" charset="-122"/>
              <a:cs typeface="Lantinghei SC Demibold" charset="-122"/>
            </a:endParaRPr>
          </a:p>
        </p:txBody>
      </p:sp>
      <p:sp>
        <p:nvSpPr>
          <p:cNvPr id="22" name="Freeform 9"/>
          <p:cNvSpPr>
            <a:spLocks noEditPoints="1"/>
          </p:cNvSpPr>
          <p:nvPr/>
        </p:nvSpPr>
        <p:spPr bwMode="auto">
          <a:xfrm>
            <a:off x="4121288" y="2205055"/>
            <a:ext cx="334112" cy="366316"/>
          </a:xfrm>
          <a:custGeom>
            <a:avLst/>
            <a:gdLst>
              <a:gd name="T0" fmla="*/ 2210 w 2210"/>
              <a:gd name="T1" fmla="*/ 1381 h 2427"/>
              <a:gd name="T2" fmla="*/ 2210 w 2210"/>
              <a:gd name="T3" fmla="*/ 1372 h 2427"/>
              <a:gd name="T4" fmla="*/ 2204 w 2210"/>
              <a:gd name="T5" fmla="*/ 1305 h 2427"/>
              <a:gd name="T6" fmla="*/ 1459 w 2210"/>
              <a:gd name="T7" fmla="*/ 266 h 2427"/>
              <a:gd name="T8" fmla="*/ 1378 w 2210"/>
              <a:gd name="T9" fmla="*/ 314 h 2427"/>
              <a:gd name="T10" fmla="*/ 2076 w 2210"/>
              <a:gd name="T11" fmla="*/ 1120 h 2427"/>
              <a:gd name="T12" fmla="*/ 1634 w 2210"/>
              <a:gd name="T13" fmla="*/ 1209 h 2427"/>
              <a:gd name="T14" fmla="*/ 1111 w 2210"/>
              <a:gd name="T15" fmla="*/ 1209 h 2427"/>
              <a:gd name="T16" fmla="*/ 588 w 2210"/>
              <a:gd name="T17" fmla="*/ 1209 h 2427"/>
              <a:gd name="T18" fmla="*/ 125 w 2210"/>
              <a:gd name="T19" fmla="*/ 1137 h 2427"/>
              <a:gd name="T20" fmla="*/ 1102 w 2210"/>
              <a:gd name="T21" fmla="*/ 316 h 2427"/>
              <a:gd name="T22" fmla="*/ 1157 w 2210"/>
              <a:gd name="T23" fmla="*/ 53 h 2427"/>
              <a:gd name="T24" fmla="*/ 1047 w 2210"/>
              <a:gd name="T25" fmla="*/ 53 h 2427"/>
              <a:gd name="T26" fmla="*/ 1 w 2210"/>
              <a:gd name="T27" fmla="*/ 1305 h 2427"/>
              <a:gd name="T28" fmla="*/ 0 w 2210"/>
              <a:gd name="T29" fmla="*/ 1381 h 2427"/>
              <a:gd name="T30" fmla="*/ 115 w 2210"/>
              <a:gd name="T31" fmla="*/ 1388 h 2427"/>
              <a:gd name="T32" fmla="*/ 326 w 2210"/>
              <a:gd name="T33" fmla="*/ 1163 h 2427"/>
              <a:gd name="T34" fmla="*/ 535 w 2210"/>
              <a:gd name="T35" fmla="*/ 1384 h 2427"/>
              <a:gd name="T36" fmla="*/ 535 w 2210"/>
              <a:gd name="T37" fmla="*/ 1387 h 2427"/>
              <a:gd name="T38" fmla="*/ 535 w 2210"/>
              <a:gd name="T39" fmla="*/ 1388 h 2427"/>
              <a:gd name="T40" fmla="*/ 641 w 2210"/>
              <a:gd name="T41" fmla="*/ 1388 h 2427"/>
              <a:gd name="T42" fmla="*/ 641 w 2210"/>
              <a:gd name="T43" fmla="*/ 1387 h 2427"/>
              <a:gd name="T44" fmla="*/ 640 w 2210"/>
              <a:gd name="T45" fmla="*/ 1383 h 2427"/>
              <a:gd name="T46" fmla="*/ 850 w 2210"/>
              <a:gd name="T47" fmla="*/ 1163 h 2427"/>
              <a:gd name="T48" fmla="*/ 1054 w 2210"/>
              <a:gd name="T49" fmla="*/ 2030 h 2427"/>
              <a:gd name="T50" fmla="*/ 827 w 2210"/>
              <a:gd name="T51" fmla="*/ 2317 h 2427"/>
              <a:gd name="T52" fmla="*/ 524 w 2210"/>
              <a:gd name="T53" fmla="*/ 2014 h 2427"/>
              <a:gd name="T54" fmla="*/ 827 w 2210"/>
              <a:gd name="T55" fmla="*/ 2427 h 2427"/>
              <a:gd name="T56" fmla="*/ 1164 w 2210"/>
              <a:gd name="T57" fmla="*/ 2042 h 2427"/>
              <a:gd name="T58" fmla="*/ 1373 w 2210"/>
              <a:gd name="T59" fmla="*/ 1163 h 2427"/>
              <a:gd name="T60" fmla="*/ 1582 w 2210"/>
              <a:gd name="T61" fmla="*/ 1383 h 2427"/>
              <a:gd name="T62" fmla="*/ 1582 w 2210"/>
              <a:gd name="T63" fmla="*/ 1387 h 2427"/>
              <a:gd name="T64" fmla="*/ 1582 w 2210"/>
              <a:gd name="T65" fmla="*/ 1388 h 2427"/>
              <a:gd name="T66" fmla="*/ 1687 w 2210"/>
              <a:gd name="T67" fmla="*/ 1388 h 2427"/>
              <a:gd name="T68" fmla="*/ 1687 w 2210"/>
              <a:gd name="T69" fmla="*/ 1387 h 2427"/>
              <a:gd name="T70" fmla="*/ 1687 w 2210"/>
              <a:gd name="T71" fmla="*/ 1384 h 2427"/>
              <a:gd name="T72" fmla="*/ 1896 w 2210"/>
              <a:gd name="T73" fmla="*/ 1163 h 2427"/>
              <a:gd name="T74" fmla="*/ 2100 w 2210"/>
              <a:gd name="T75" fmla="*/ 1381 h 2427"/>
              <a:gd name="T76" fmla="*/ 2100 w 2210"/>
              <a:gd name="T77" fmla="*/ 1381 h 2427"/>
              <a:gd name="T78" fmla="*/ 2210 w 2210"/>
              <a:gd name="T79" fmla="*/ 1388 h 2427"/>
              <a:gd name="T80" fmla="*/ 2210 w 2210"/>
              <a:gd name="T81" fmla="*/ 1383 h 2427"/>
              <a:gd name="T82" fmla="*/ 2210 w 2210"/>
              <a:gd name="T83" fmla="*/ 1381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210" h="2427">
                <a:moveTo>
                  <a:pt x="2210" y="1381"/>
                </a:moveTo>
                <a:cubicBezTo>
                  <a:pt x="2210" y="1381"/>
                  <a:pt x="2210" y="1381"/>
                  <a:pt x="2210" y="1381"/>
                </a:cubicBezTo>
                <a:cubicBezTo>
                  <a:pt x="2210" y="1381"/>
                  <a:pt x="2210" y="1381"/>
                  <a:pt x="2210" y="1381"/>
                </a:cubicBezTo>
                <a:cubicBezTo>
                  <a:pt x="2210" y="1379"/>
                  <a:pt x="2210" y="1376"/>
                  <a:pt x="2210" y="1372"/>
                </a:cubicBezTo>
                <a:cubicBezTo>
                  <a:pt x="2209" y="1363"/>
                  <a:pt x="2208" y="1354"/>
                  <a:pt x="2207" y="1345"/>
                </a:cubicBezTo>
                <a:cubicBezTo>
                  <a:pt x="2205" y="1328"/>
                  <a:pt x="2204" y="1310"/>
                  <a:pt x="2204" y="1305"/>
                </a:cubicBezTo>
                <a:cubicBezTo>
                  <a:pt x="2204" y="823"/>
                  <a:pt x="1894" y="413"/>
                  <a:pt x="1462" y="264"/>
                </a:cubicBezTo>
                <a:cubicBezTo>
                  <a:pt x="1461" y="265"/>
                  <a:pt x="1460" y="265"/>
                  <a:pt x="1459" y="266"/>
                </a:cubicBezTo>
                <a:cubicBezTo>
                  <a:pt x="1451" y="262"/>
                  <a:pt x="1442" y="259"/>
                  <a:pt x="1433" y="259"/>
                </a:cubicBezTo>
                <a:cubicBezTo>
                  <a:pt x="1402" y="259"/>
                  <a:pt x="1378" y="284"/>
                  <a:pt x="1378" y="314"/>
                </a:cubicBezTo>
                <a:cubicBezTo>
                  <a:pt x="1378" y="343"/>
                  <a:pt x="1400" y="367"/>
                  <a:pt x="1428" y="369"/>
                </a:cubicBezTo>
                <a:cubicBezTo>
                  <a:pt x="1758" y="484"/>
                  <a:pt x="2009" y="769"/>
                  <a:pt x="2076" y="1120"/>
                </a:cubicBezTo>
                <a:cubicBezTo>
                  <a:pt x="2025" y="1081"/>
                  <a:pt x="1963" y="1058"/>
                  <a:pt x="1896" y="1058"/>
                </a:cubicBezTo>
                <a:cubicBezTo>
                  <a:pt x="1787" y="1058"/>
                  <a:pt x="1691" y="1119"/>
                  <a:pt x="1634" y="1209"/>
                </a:cubicBezTo>
                <a:cubicBezTo>
                  <a:pt x="1578" y="1119"/>
                  <a:pt x="1482" y="1058"/>
                  <a:pt x="1373" y="1058"/>
                </a:cubicBezTo>
                <a:cubicBezTo>
                  <a:pt x="1264" y="1058"/>
                  <a:pt x="1167" y="1119"/>
                  <a:pt x="1111" y="1209"/>
                </a:cubicBezTo>
                <a:cubicBezTo>
                  <a:pt x="1055" y="1119"/>
                  <a:pt x="959" y="1058"/>
                  <a:pt x="850" y="1058"/>
                </a:cubicBezTo>
                <a:cubicBezTo>
                  <a:pt x="740" y="1058"/>
                  <a:pt x="644" y="1119"/>
                  <a:pt x="588" y="1209"/>
                </a:cubicBezTo>
                <a:cubicBezTo>
                  <a:pt x="532" y="1119"/>
                  <a:pt x="436" y="1058"/>
                  <a:pt x="326" y="1058"/>
                </a:cubicBezTo>
                <a:cubicBezTo>
                  <a:pt x="250" y="1058"/>
                  <a:pt x="180" y="1088"/>
                  <a:pt x="125" y="1137"/>
                </a:cubicBezTo>
                <a:cubicBezTo>
                  <a:pt x="205" y="675"/>
                  <a:pt x="604" y="322"/>
                  <a:pt x="1087" y="314"/>
                </a:cubicBezTo>
                <a:cubicBezTo>
                  <a:pt x="1091" y="316"/>
                  <a:pt x="1096" y="316"/>
                  <a:pt x="1102" y="316"/>
                </a:cubicBezTo>
                <a:cubicBezTo>
                  <a:pt x="1141" y="316"/>
                  <a:pt x="1157" y="284"/>
                  <a:pt x="1157" y="245"/>
                </a:cubicBezTo>
                <a:cubicBezTo>
                  <a:pt x="1157" y="53"/>
                  <a:pt x="1157" y="53"/>
                  <a:pt x="1157" y="53"/>
                </a:cubicBezTo>
                <a:cubicBezTo>
                  <a:pt x="1157" y="22"/>
                  <a:pt x="1134" y="0"/>
                  <a:pt x="1102" y="0"/>
                </a:cubicBezTo>
                <a:cubicBezTo>
                  <a:pt x="1078" y="0"/>
                  <a:pt x="1047" y="20"/>
                  <a:pt x="1047" y="53"/>
                </a:cubicBezTo>
                <a:cubicBezTo>
                  <a:pt x="1047" y="205"/>
                  <a:pt x="1047" y="205"/>
                  <a:pt x="1047" y="205"/>
                </a:cubicBezTo>
                <a:cubicBezTo>
                  <a:pt x="464" y="234"/>
                  <a:pt x="1" y="716"/>
                  <a:pt x="1" y="1305"/>
                </a:cubicBezTo>
                <a:cubicBezTo>
                  <a:pt x="1" y="1312"/>
                  <a:pt x="1" y="1345"/>
                  <a:pt x="1" y="1368"/>
                </a:cubicBezTo>
                <a:cubicBezTo>
                  <a:pt x="0" y="1372"/>
                  <a:pt x="0" y="1376"/>
                  <a:pt x="0" y="1381"/>
                </a:cubicBezTo>
                <a:cubicBezTo>
                  <a:pt x="0" y="1413"/>
                  <a:pt x="26" y="1440"/>
                  <a:pt x="58" y="1440"/>
                </a:cubicBezTo>
                <a:cubicBezTo>
                  <a:pt x="87" y="1440"/>
                  <a:pt x="112" y="1417"/>
                  <a:pt x="115" y="1388"/>
                </a:cubicBezTo>
                <a:cubicBezTo>
                  <a:pt x="117" y="1388"/>
                  <a:pt x="117" y="1388"/>
                  <a:pt x="117" y="1388"/>
                </a:cubicBezTo>
                <a:cubicBezTo>
                  <a:pt x="118" y="1271"/>
                  <a:pt x="211" y="1163"/>
                  <a:pt x="326" y="1163"/>
                </a:cubicBezTo>
                <a:cubicBezTo>
                  <a:pt x="438" y="1163"/>
                  <a:pt x="530" y="1265"/>
                  <a:pt x="536" y="1378"/>
                </a:cubicBezTo>
                <a:cubicBezTo>
                  <a:pt x="535" y="1380"/>
                  <a:pt x="535" y="1382"/>
                  <a:pt x="535" y="1384"/>
                </a:cubicBezTo>
                <a:cubicBezTo>
                  <a:pt x="535" y="1385"/>
                  <a:pt x="535" y="1385"/>
                  <a:pt x="535" y="1386"/>
                </a:cubicBezTo>
                <a:cubicBezTo>
                  <a:pt x="535" y="1386"/>
                  <a:pt x="535" y="1386"/>
                  <a:pt x="535" y="1387"/>
                </a:cubicBezTo>
                <a:cubicBezTo>
                  <a:pt x="535" y="1387"/>
                  <a:pt x="535" y="1388"/>
                  <a:pt x="535" y="1388"/>
                </a:cubicBezTo>
                <a:cubicBezTo>
                  <a:pt x="535" y="1388"/>
                  <a:pt x="535" y="1388"/>
                  <a:pt x="535" y="1388"/>
                </a:cubicBezTo>
                <a:cubicBezTo>
                  <a:pt x="536" y="1417"/>
                  <a:pt x="560" y="1440"/>
                  <a:pt x="588" y="1440"/>
                </a:cubicBezTo>
                <a:cubicBezTo>
                  <a:pt x="616" y="1440"/>
                  <a:pt x="639" y="1417"/>
                  <a:pt x="641" y="1388"/>
                </a:cubicBezTo>
                <a:cubicBezTo>
                  <a:pt x="641" y="1388"/>
                  <a:pt x="641" y="1388"/>
                  <a:pt x="641" y="1388"/>
                </a:cubicBezTo>
                <a:cubicBezTo>
                  <a:pt x="641" y="1388"/>
                  <a:pt x="641" y="1387"/>
                  <a:pt x="641" y="1387"/>
                </a:cubicBezTo>
                <a:cubicBezTo>
                  <a:pt x="641" y="1387"/>
                  <a:pt x="641" y="1386"/>
                  <a:pt x="641" y="1386"/>
                </a:cubicBezTo>
                <a:cubicBezTo>
                  <a:pt x="641" y="1385"/>
                  <a:pt x="641" y="1384"/>
                  <a:pt x="640" y="1383"/>
                </a:cubicBezTo>
                <a:cubicBezTo>
                  <a:pt x="640" y="1381"/>
                  <a:pt x="640" y="1379"/>
                  <a:pt x="640" y="1378"/>
                </a:cubicBezTo>
                <a:cubicBezTo>
                  <a:pt x="646" y="1265"/>
                  <a:pt x="738" y="1163"/>
                  <a:pt x="850" y="1163"/>
                </a:cubicBezTo>
                <a:cubicBezTo>
                  <a:pt x="949" y="1163"/>
                  <a:pt x="1032" y="1244"/>
                  <a:pt x="1054" y="1341"/>
                </a:cubicBezTo>
                <a:cubicBezTo>
                  <a:pt x="1054" y="2030"/>
                  <a:pt x="1054" y="2030"/>
                  <a:pt x="1054" y="2030"/>
                </a:cubicBezTo>
                <a:cubicBezTo>
                  <a:pt x="1049" y="2041"/>
                  <a:pt x="1047" y="2055"/>
                  <a:pt x="1047" y="2069"/>
                </a:cubicBezTo>
                <a:cubicBezTo>
                  <a:pt x="1047" y="2190"/>
                  <a:pt x="1000" y="2317"/>
                  <a:pt x="827" y="2317"/>
                </a:cubicBezTo>
                <a:cubicBezTo>
                  <a:pt x="676" y="2317"/>
                  <a:pt x="579" y="2190"/>
                  <a:pt x="579" y="2069"/>
                </a:cubicBezTo>
                <a:cubicBezTo>
                  <a:pt x="579" y="2030"/>
                  <a:pt x="552" y="2014"/>
                  <a:pt x="524" y="2014"/>
                </a:cubicBezTo>
                <a:cubicBezTo>
                  <a:pt x="496" y="2014"/>
                  <a:pt x="469" y="2030"/>
                  <a:pt x="469" y="2069"/>
                </a:cubicBezTo>
                <a:cubicBezTo>
                  <a:pt x="469" y="2268"/>
                  <a:pt x="578" y="2427"/>
                  <a:pt x="827" y="2427"/>
                </a:cubicBezTo>
                <a:cubicBezTo>
                  <a:pt x="1112" y="2427"/>
                  <a:pt x="1156" y="2274"/>
                  <a:pt x="1157" y="2080"/>
                </a:cubicBezTo>
                <a:cubicBezTo>
                  <a:pt x="1162" y="2069"/>
                  <a:pt x="1164" y="2056"/>
                  <a:pt x="1164" y="2042"/>
                </a:cubicBezTo>
                <a:cubicBezTo>
                  <a:pt x="1164" y="1375"/>
                  <a:pt x="1164" y="1375"/>
                  <a:pt x="1164" y="1375"/>
                </a:cubicBezTo>
                <a:cubicBezTo>
                  <a:pt x="1171" y="1263"/>
                  <a:pt x="1262" y="1163"/>
                  <a:pt x="1373" y="1163"/>
                </a:cubicBezTo>
                <a:cubicBezTo>
                  <a:pt x="1485" y="1163"/>
                  <a:pt x="1576" y="1265"/>
                  <a:pt x="1582" y="1378"/>
                </a:cubicBezTo>
                <a:cubicBezTo>
                  <a:pt x="1582" y="1379"/>
                  <a:pt x="1582" y="1381"/>
                  <a:pt x="1582" y="1383"/>
                </a:cubicBezTo>
                <a:cubicBezTo>
                  <a:pt x="1582" y="1384"/>
                  <a:pt x="1582" y="1385"/>
                  <a:pt x="1582" y="1386"/>
                </a:cubicBezTo>
                <a:cubicBezTo>
                  <a:pt x="1582" y="1386"/>
                  <a:pt x="1582" y="1387"/>
                  <a:pt x="1582" y="1387"/>
                </a:cubicBezTo>
                <a:cubicBezTo>
                  <a:pt x="1582" y="1388"/>
                  <a:pt x="1582" y="1388"/>
                  <a:pt x="1582" y="1388"/>
                </a:cubicBezTo>
                <a:cubicBezTo>
                  <a:pt x="1582" y="1388"/>
                  <a:pt x="1582" y="1388"/>
                  <a:pt x="1582" y="1388"/>
                </a:cubicBezTo>
                <a:cubicBezTo>
                  <a:pt x="1583" y="1417"/>
                  <a:pt x="1606" y="1440"/>
                  <a:pt x="1634" y="1440"/>
                </a:cubicBezTo>
                <a:cubicBezTo>
                  <a:pt x="1663" y="1440"/>
                  <a:pt x="1686" y="1417"/>
                  <a:pt x="1687" y="1388"/>
                </a:cubicBezTo>
                <a:cubicBezTo>
                  <a:pt x="1687" y="1388"/>
                  <a:pt x="1687" y="1388"/>
                  <a:pt x="1687" y="1388"/>
                </a:cubicBezTo>
                <a:cubicBezTo>
                  <a:pt x="1687" y="1388"/>
                  <a:pt x="1687" y="1387"/>
                  <a:pt x="1687" y="1387"/>
                </a:cubicBezTo>
                <a:cubicBezTo>
                  <a:pt x="1687" y="1386"/>
                  <a:pt x="1687" y="1386"/>
                  <a:pt x="1687" y="1386"/>
                </a:cubicBezTo>
                <a:cubicBezTo>
                  <a:pt x="1687" y="1385"/>
                  <a:pt x="1687" y="1385"/>
                  <a:pt x="1687" y="1384"/>
                </a:cubicBezTo>
                <a:cubicBezTo>
                  <a:pt x="1687" y="1382"/>
                  <a:pt x="1687" y="1380"/>
                  <a:pt x="1687" y="1378"/>
                </a:cubicBezTo>
                <a:cubicBezTo>
                  <a:pt x="1692" y="1265"/>
                  <a:pt x="1784" y="1163"/>
                  <a:pt x="1896" y="1163"/>
                </a:cubicBezTo>
                <a:cubicBezTo>
                  <a:pt x="1988" y="1163"/>
                  <a:pt x="2067" y="1233"/>
                  <a:pt x="2095" y="1321"/>
                </a:cubicBezTo>
                <a:cubicBezTo>
                  <a:pt x="2096" y="1341"/>
                  <a:pt x="2100" y="1374"/>
                  <a:pt x="2100" y="1381"/>
                </a:cubicBezTo>
                <a:cubicBezTo>
                  <a:pt x="2100" y="1381"/>
                  <a:pt x="2100" y="1381"/>
                  <a:pt x="2100" y="1381"/>
                </a:cubicBezTo>
                <a:cubicBezTo>
                  <a:pt x="2100" y="1381"/>
                  <a:pt x="2100" y="1381"/>
                  <a:pt x="2100" y="1381"/>
                </a:cubicBezTo>
                <a:cubicBezTo>
                  <a:pt x="2100" y="1412"/>
                  <a:pt x="2125" y="1436"/>
                  <a:pt x="2155" y="1436"/>
                </a:cubicBezTo>
                <a:cubicBezTo>
                  <a:pt x="2183" y="1436"/>
                  <a:pt x="2206" y="1415"/>
                  <a:pt x="2210" y="1388"/>
                </a:cubicBezTo>
                <a:cubicBezTo>
                  <a:pt x="2210" y="1388"/>
                  <a:pt x="2210" y="1388"/>
                  <a:pt x="2210" y="1388"/>
                </a:cubicBezTo>
                <a:cubicBezTo>
                  <a:pt x="2210" y="1386"/>
                  <a:pt x="2210" y="1385"/>
                  <a:pt x="2210" y="1383"/>
                </a:cubicBezTo>
                <a:cubicBezTo>
                  <a:pt x="2210" y="1382"/>
                  <a:pt x="2210" y="1382"/>
                  <a:pt x="2210" y="1381"/>
                </a:cubicBezTo>
                <a:close/>
                <a:moveTo>
                  <a:pt x="2210" y="1381"/>
                </a:moveTo>
                <a:cubicBezTo>
                  <a:pt x="2210" y="1381"/>
                  <a:pt x="2210" y="1381"/>
                  <a:pt x="2210" y="1381"/>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914400" eaLnBrk="0" fontAlgn="base" hangingPunct="0">
              <a:spcBef>
                <a:spcPct val="0"/>
              </a:spcBef>
              <a:spcAft>
                <a:spcPct val="0"/>
              </a:spcAft>
            </a:pPr>
            <a:endParaRPr lang="zh-CN" altLang="en-US" sz="1800">
              <a:solidFill>
                <a:schemeClr val="accent2"/>
              </a:solidFill>
              <a:latin typeface="Lantinghei SC Demibold" charset="-122"/>
              <a:ea typeface="Lantinghei SC Demibold" charset="-122"/>
              <a:cs typeface="Lantinghei SC Demibold" charset="-122"/>
            </a:endParaRPr>
          </a:p>
        </p:txBody>
      </p:sp>
      <p:sp>
        <p:nvSpPr>
          <p:cNvPr id="23" name="Freeform 17"/>
          <p:cNvSpPr>
            <a:spLocks noEditPoints="1"/>
          </p:cNvSpPr>
          <p:nvPr/>
        </p:nvSpPr>
        <p:spPr bwMode="auto">
          <a:xfrm>
            <a:off x="4089845" y="2986522"/>
            <a:ext cx="396998" cy="364706"/>
          </a:xfrm>
          <a:custGeom>
            <a:avLst/>
            <a:gdLst>
              <a:gd name="T0" fmla="*/ 1120 w 2069"/>
              <a:gd name="T1" fmla="*/ 0 h 1899"/>
              <a:gd name="T2" fmla="*/ 189 w 2069"/>
              <a:gd name="T3" fmla="*/ 777 h 1899"/>
              <a:gd name="T4" fmla="*/ 0 w 2069"/>
              <a:gd name="T5" fmla="*/ 777 h 1899"/>
              <a:gd name="T6" fmla="*/ 259 w 2069"/>
              <a:gd name="T7" fmla="*/ 1122 h 1899"/>
              <a:gd name="T8" fmla="*/ 517 w 2069"/>
              <a:gd name="T9" fmla="*/ 777 h 1899"/>
              <a:gd name="T10" fmla="*/ 362 w 2069"/>
              <a:gd name="T11" fmla="*/ 777 h 1899"/>
              <a:gd name="T12" fmla="*/ 1120 w 2069"/>
              <a:gd name="T13" fmla="*/ 173 h 1899"/>
              <a:gd name="T14" fmla="*/ 1896 w 2069"/>
              <a:gd name="T15" fmla="*/ 950 h 1899"/>
              <a:gd name="T16" fmla="*/ 1120 w 2069"/>
              <a:gd name="T17" fmla="*/ 1727 h 1899"/>
              <a:gd name="T18" fmla="*/ 477 w 2069"/>
              <a:gd name="T19" fmla="*/ 1381 h 1899"/>
              <a:gd name="T20" fmla="*/ 276 w 2069"/>
              <a:gd name="T21" fmla="*/ 1381 h 1899"/>
              <a:gd name="T22" fmla="*/ 1120 w 2069"/>
              <a:gd name="T23" fmla="*/ 1899 h 1899"/>
              <a:gd name="T24" fmla="*/ 2069 w 2069"/>
              <a:gd name="T25" fmla="*/ 950 h 1899"/>
              <a:gd name="T26" fmla="*/ 1120 w 2069"/>
              <a:gd name="T27" fmla="*/ 0 h 1899"/>
              <a:gd name="T28" fmla="*/ 1080 w 2069"/>
              <a:gd name="T29" fmla="*/ 345 h 1899"/>
              <a:gd name="T30" fmla="*/ 1080 w 2069"/>
              <a:gd name="T31" fmla="*/ 978 h 1899"/>
              <a:gd name="T32" fmla="*/ 1528 w 2069"/>
              <a:gd name="T33" fmla="*/ 1243 h 1899"/>
              <a:gd name="T34" fmla="*/ 1569 w 2069"/>
              <a:gd name="T35" fmla="*/ 1168 h 1899"/>
              <a:gd name="T36" fmla="*/ 1166 w 2069"/>
              <a:gd name="T37" fmla="*/ 926 h 1899"/>
              <a:gd name="T38" fmla="*/ 1166 w 2069"/>
              <a:gd name="T39" fmla="*/ 345 h 1899"/>
              <a:gd name="T40" fmla="*/ 1080 w 2069"/>
              <a:gd name="T41" fmla="*/ 345 h 1899"/>
              <a:gd name="T42" fmla="*/ 1080 w 2069"/>
              <a:gd name="T43" fmla="*/ 345 h 1899"/>
              <a:gd name="T44" fmla="*/ 1080 w 2069"/>
              <a:gd name="T45" fmla="*/ 345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69" h="1899">
                <a:moveTo>
                  <a:pt x="1120" y="0"/>
                </a:moveTo>
                <a:cubicBezTo>
                  <a:pt x="655" y="0"/>
                  <a:pt x="270" y="334"/>
                  <a:pt x="189" y="777"/>
                </a:cubicBezTo>
                <a:cubicBezTo>
                  <a:pt x="0" y="777"/>
                  <a:pt x="0" y="777"/>
                  <a:pt x="0" y="777"/>
                </a:cubicBezTo>
                <a:cubicBezTo>
                  <a:pt x="259" y="1122"/>
                  <a:pt x="259" y="1122"/>
                  <a:pt x="259" y="1122"/>
                </a:cubicBezTo>
                <a:cubicBezTo>
                  <a:pt x="517" y="777"/>
                  <a:pt x="517" y="777"/>
                  <a:pt x="517" y="777"/>
                </a:cubicBezTo>
                <a:cubicBezTo>
                  <a:pt x="362" y="777"/>
                  <a:pt x="362" y="777"/>
                  <a:pt x="362" y="777"/>
                </a:cubicBezTo>
                <a:cubicBezTo>
                  <a:pt x="442" y="432"/>
                  <a:pt x="747" y="173"/>
                  <a:pt x="1120" y="173"/>
                </a:cubicBezTo>
                <a:cubicBezTo>
                  <a:pt x="1552" y="173"/>
                  <a:pt x="1896" y="518"/>
                  <a:pt x="1896" y="950"/>
                </a:cubicBezTo>
                <a:cubicBezTo>
                  <a:pt x="1896" y="1381"/>
                  <a:pt x="1552" y="1727"/>
                  <a:pt x="1120" y="1727"/>
                </a:cubicBezTo>
                <a:cubicBezTo>
                  <a:pt x="850" y="1727"/>
                  <a:pt x="615" y="1588"/>
                  <a:pt x="477" y="1381"/>
                </a:cubicBezTo>
                <a:cubicBezTo>
                  <a:pt x="276" y="1381"/>
                  <a:pt x="276" y="1381"/>
                  <a:pt x="276" y="1381"/>
                </a:cubicBezTo>
                <a:cubicBezTo>
                  <a:pt x="431" y="1686"/>
                  <a:pt x="753" y="1899"/>
                  <a:pt x="1120" y="1899"/>
                </a:cubicBezTo>
                <a:cubicBezTo>
                  <a:pt x="1643" y="1899"/>
                  <a:pt x="2069" y="1473"/>
                  <a:pt x="2069" y="950"/>
                </a:cubicBezTo>
                <a:cubicBezTo>
                  <a:pt x="2069" y="426"/>
                  <a:pt x="1643" y="0"/>
                  <a:pt x="1120" y="0"/>
                </a:cubicBezTo>
                <a:close/>
                <a:moveTo>
                  <a:pt x="1080" y="345"/>
                </a:moveTo>
                <a:cubicBezTo>
                  <a:pt x="1080" y="978"/>
                  <a:pt x="1080" y="978"/>
                  <a:pt x="1080" y="978"/>
                </a:cubicBezTo>
                <a:cubicBezTo>
                  <a:pt x="1528" y="1243"/>
                  <a:pt x="1528" y="1243"/>
                  <a:pt x="1528" y="1243"/>
                </a:cubicBezTo>
                <a:cubicBezTo>
                  <a:pt x="1569" y="1168"/>
                  <a:pt x="1569" y="1168"/>
                  <a:pt x="1569" y="1168"/>
                </a:cubicBezTo>
                <a:cubicBezTo>
                  <a:pt x="1166" y="926"/>
                  <a:pt x="1166" y="926"/>
                  <a:pt x="1166" y="926"/>
                </a:cubicBezTo>
                <a:cubicBezTo>
                  <a:pt x="1166" y="345"/>
                  <a:pt x="1166" y="345"/>
                  <a:pt x="1166" y="345"/>
                </a:cubicBezTo>
                <a:lnTo>
                  <a:pt x="1080" y="345"/>
                </a:lnTo>
                <a:close/>
                <a:moveTo>
                  <a:pt x="1080" y="345"/>
                </a:moveTo>
                <a:cubicBezTo>
                  <a:pt x="1080" y="345"/>
                  <a:pt x="1080" y="345"/>
                  <a:pt x="1080" y="345"/>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defTabSz="914400" eaLnBrk="0" fontAlgn="base" hangingPunct="0">
              <a:spcBef>
                <a:spcPct val="0"/>
              </a:spcBef>
              <a:spcAft>
                <a:spcPct val="0"/>
              </a:spcAft>
            </a:pPr>
            <a:endParaRPr lang="zh-CN" altLang="en-US" sz="1800">
              <a:solidFill>
                <a:schemeClr val="accent2"/>
              </a:solidFill>
              <a:latin typeface="Lantinghei SC Demibold" charset="-122"/>
              <a:ea typeface="Lantinghei SC Demibold" charset="-122"/>
              <a:cs typeface="Lantinghei SC Demibold" charset="-122"/>
            </a:endParaRPr>
          </a:p>
        </p:txBody>
      </p:sp>
      <p:sp>
        <p:nvSpPr>
          <p:cNvPr id="24" name="Freeform 21"/>
          <p:cNvSpPr>
            <a:spLocks noEditPoints="1"/>
          </p:cNvSpPr>
          <p:nvPr/>
        </p:nvSpPr>
        <p:spPr bwMode="auto">
          <a:xfrm>
            <a:off x="4119723" y="3957673"/>
            <a:ext cx="366298" cy="366298"/>
          </a:xfrm>
          <a:custGeom>
            <a:avLst/>
            <a:gdLst>
              <a:gd name="T0" fmla="*/ 1497 w 2998"/>
              <a:gd name="T1" fmla="*/ 0 h 2998"/>
              <a:gd name="T2" fmla="*/ 2081 w 2998"/>
              <a:gd name="T3" fmla="*/ 118 h 2998"/>
              <a:gd name="T4" fmla="*/ 2558 w 2998"/>
              <a:gd name="T5" fmla="*/ 440 h 2998"/>
              <a:gd name="T6" fmla="*/ 2880 w 2998"/>
              <a:gd name="T7" fmla="*/ 917 h 2998"/>
              <a:gd name="T8" fmla="*/ 2998 w 2998"/>
              <a:gd name="T9" fmla="*/ 1501 h 2998"/>
              <a:gd name="T10" fmla="*/ 2880 w 2998"/>
              <a:gd name="T11" fmla="*/ 2085 h 2998"/>
              <a:gd name="T12" fmla="*/ 2558 w 2998"/>
              <a:gd name="T13" fmla="*/ 2562 h 2998"/>
              <a:gd name="T14" fmla="*/ 2081 w 2998"/>
              <a:gd name="T15" fmla="*/ 2882 h 2998"/>
              <a:gd name="T16" fmla="*/ 1497 w 2998"/>
              <a:gd name="T17" fmla="*/ 2998 h 2998"/>
              <a:gd name="T18" fmla="*/ 977 w 2998"/>
              <a:gd name="T19" fmla="*/ 2906 h 2998"/>
              <a:gd name="T20" fmla="*/ 534 w 2998"/>
              <a:gd name="T21" fmla="*/ 2650 h 2998"/>
              <a:gd name="T22" fmla="*/ 899 w 2998"/>
              <a:gd name="T23" fmla="*/ 1872 h 2998"/>
              <a:gd name="T24" fmla="*/ 1024 w 2998"/>
              <a:gd name="T25" fmla="*/ 2074 h 2998"/>
              <a:gd name="T26" fmla="*/ 1120 w 2998"/>
              <a:gd name="T27" fmla="*/ 2226 h 2998"/>
              <a:gd name="T28" fmla="*/ 1187 w 2998"/>
              <a:gd name="T29" fmla="*/ 2323 h 2998"/>
              <a:gd name="T30" fmla="*/ 1253 w 2998"/>
              <a:gd name="T31" fmla="*/ 2406 h 2998"/>
              <a:gd name="T32" fmla="*/ 1337 w 2998"/>
              <a:gd name="T33" fmla="*/ 2451 h 2998"/>
              <a:gd name="T34" fmla="*/ 1434 w 2998"/>
              <a:gd name="T35" fmla="*/ 2427 h 2998"/>
              <a:gd name="T36" fmla="*/ 1498 w 2998"/>
              <a:gd name="T37" fmla="*/ 2339 h 2998"/>
              <a:gd name="T38" fmla="*/ 1534 w 2998"/>
              <a:gd name="T39" fmla="*/ 2272 h 2998"/>
              <a:gd name="T40" fmla="*/ 1600 w 2998"/>
              <a:gd name="T41" fmla="*/ 2138 h 2998"/>
              <a:gd name="T42" fmla="*/ 1686 w 2998"/>
              <a:gd name="T43" fmla="*/ 1960 h 2998"/>
              <a:gd name="T44" fmla="*/ 1782 w 2998"/>
              <a:gd name="T45" fmla="*/ 1760 h 2998"/>
              <a:gd name="T46" fmla="*/ 2032 w 2998"/>
              <a:gd name="T47" fmla="*/ 1232 h 2998"/>
              <a:gd name="T48" fmla="*/ 2371 w 2998"/>
              <a:gd name="T49" fmla="*/ 1415 h 2998"/>
              <a:gd name="T50" fmla="*/ 2234 w 2998"/>
              <a:gd name="T51" fmla="*/ 426 h 2998"/>
              <a:gd name="T52" fmla="*/ 1363 w 2998"/>
              <a:gd name="T53" fmla="*/ 960 h 2998"/>
              <a:gd name="T54" fmla="*/ 1744 w 2998"/>
              <a:gd name="T55" fmla="*/ 1091 h 2998"/>
              <a:gd name="T56" fmla="*/ 1341 w 2998"/>
              <a:gd name="T57" fmla="*/ 1920 h 2998"/>
              <a:gd name="T58" fmla="*/ 1181 w 2998"/>
              <a:gd name="T59" fmla="*/ 1658 h 2998"/>
              <a:gd name="T60" fmla="*/ 1125 w 2998"/>
              <a:gd name="T61" fmla="*/ 1567 h 2998"/>
              <a:gd name="T62" fmla="*/ 1078 w 2998"/>
              <a:gd name="T63" fmla="*/ 1491 h 2998"/>
              <a:gd name="T64" fmla="*/ 1050 w 2998"/>
              <a:gd name="T65" fmla="*/ 1443 h 2998"/>
              <a:gd name="T66" fmla="*/ 1051 w 2998"/>
              <a:gd name="T67" fmla="*/ 1451 h 2998"/>
              <a:gd name="T68" fmla="*/ 1014 w 2998"/>
              <a:gd name="T69" fmla="*/ 1402 h 2998"/>
              <a:gd name="T70" fmla="*/ 957 w 2998"/>
              <a:gd name="T71" fmla="*/ 1338 h 2998"/>
              <a:gd name="T72" fmla="*/ 896 w 2998"/>
              <a:gd name="T73" fmla="*/ 1306 h 2998"/>
              <a:gd name="T74" fmla="*/ 790 w 2998"/>
              <a:gd name="T75" fmla="*/ 1342 h 2998"/>
              <a:gd name="T76" fmla="*/ 739 w 2998"/>
              <a:gd name="T77" fmla="*/ 1427 h 2998"/>
              <a:gd name="T78" fmla="*/ 707 w 2998"/>
              <a:gd name="T79" fmla="*/ 1496 h 2998"/>
              <a:gd name="T80" fmla="*/ 640 w 2998"/>
              <a:gd name="T81" fmla="*/ 1635 h 2998"/>
              <a:gd name="T82" fmla="*/ 550 w 2998"/>
              <a:gd name="T83" fmla="*/ 1821 h 2998"/>
              <a:gd name="T84" fmla="*/ 448 w 2998"/>
              <a:gd name="T85" fmla="*/ 2019 h 2998"/>
              <a:gd name="T86" fmla="*/ 355 w 2998"/>
              <a:gd name="T87" fmla="*/ 2214 h 2998"/>
              <a:gd name="T88" fmla="*/ 278 w 2998"/>
              <a:gd name="T89" fmla="*/ 2371 h 2998"/>
              <a:gd name="T90" fmla="*/ 72 w 2998"/>
              <a:gd name="T91" fmla="*/ 1965 h 2998"/>
              <a:gd name="T92" fmla="*/ 0 w 2998"/>
              <a:gd name="T93" fmla="*/ 1501 h 2998"/>
              <a:gd name="T94" fmla="*/ 117 w 2998"/>
              <a:gd name="T95" fmla="*/ 917 h 2998"/>
              <a:gd name="T96" fmla="*/ 437 w 2998"/>
              <a:gd name="T97" fmla="*/ 440 h 2998"/>
              <a:gd name="T98" fmla="*/ 914 w 2998"/>
              <a:gd name="T99" fmla="*/ 118 h 2998"/>
              <a:gd name="T100" fmla="*/ 1498 w 2998"/>
              <a:gd name="T101" fmla="*/ 0 h 2998"/>
              <a:gd name="T102" fmla="*/ 1497 w 2998"/>
              <a:gd name="T103" fmla="*/ 0 h 2998"/>
              <a:gd name="T104" fmla="*/ 1497 w 2998"/>
              <a:gd name="T105" fmla="*/ 0 h 2998"/>
              <a:gd name="T106" fmla="*/ 1497 w 2998"/>
              <a:gd name="T107" fmla="*/ 0 h 29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998" h="2998">
                <a:moveTo>
                  <a:pt x="1497" y="0"/>
                </a:moveTo>
                <a:cubicBezTo>
                  <a:pt x="1704" y="0"/>
                  <a:pt x="1899" y="39"/>
                  <a:pt x="2081" y="118"/>
                </a:cubicBezTo>
                <a:cubicBezTo>
                  <a:pt x="2264" y="197"/>
                  <a:pt x="2423" y="304"/>
                  <a:pt x="2558" y="440"/>
                </a:cubicBezTo>
                <a:cubicBezTo>
                  <a:pt x="2694" y="576"/>
                  <a:pt x="2801" y="734"/>
                  <a:pt x="2880" y="917"/>
                </a:cubicBezTo>
                <a:cubicBezTo>
                  <a:pt x="2959" y="1099"/>
                  <a:pt x="2998" y="1294"/>
                  <a:pt x="2998" y="1501"/>
                </a:cubicBezTo>
                <a:cubicBezTo>
                  <a:pt x="2998" y="1708"/>
                  <a:pt x="2959" y="1902"/>
                  <a:pt x="2880" y="2085"/>
                </a:cubicBezTo>
                <a:cubicBezTo>
                  <a:pt x="2801" y="2267"/>
                  <a:pt x="2694" y="2426"/>
                  <a:pt x="2558" y="2562"/>
                </a:cubicBezTo>
                <a:cubicBezTo>
                  <a:pt x="2422" y="2697"/>
                  <a:pt x="2264" y="2804"/>
                  <a:pt x="2081" y="2882"/>
                </a:cubicBezTo>
                <a:cubicBezTo>
                  <a:pt x="1899" y="2959"/>
                  <a:pt x="1704" y="2998"/>
                  <a:pt x="1497" y="2998"/>
                </a:cubicBezTo>
                <a:cubicBezTo>
                  <a:pt x="1314" y="2998"/>
                  <a:pt x="1140" y="2967"/>
                  <a:pt x="977" y="2906"/>
                </a:cubicBezTo>
                <a:cubicBezTo>
                  <a:pt x="814" y="2844"/>
                  <a:pt x="666" y="2758"/>
                  <a:pt x="534" y="2650"/>
                </a:cubicBezTo>
                <a:cubicBezTo>
                  <a:pt x="899" y="1872"/>
                  <a:pt x="899" y="1872"/>
                  <a:pt x="899" y="1872"/>
                </a:cubicBezTo>
                <a:cubicBezTo>
                  <a:pt x="944" y="1945"/>
                  <a:pt x="985" y="2012"/>
                  <a:pt x="1024" y="2074"/>
                </a:cubicBezTo>
                <a:cubicBezTo>
                  <a:pt x="1056" y="2127"/>
                  <a:pt x="1088" y="2178"/>
                  <a:pt x="1120" y="2226"/>
                </a:cubicBezTo>
                <a:cubicBezTo>
                  <a:pt x="1152" y="2274"/>
                  <a:pt x="1174" y="2306"/>
                  <a:pt x="1187" y="2323"/>
                </a:cubicBezTo>
                <a:cubicBezTo>
                  <a:pt x="1211" y="2353"/>
                  <a:pt x="1232" y="2381"/>
                  <a:pt x="1253" y="2406"/>
                </a:cubicBezTo>
                <a:cubicBezTo>
                  <a:pt x="1273" y="2432"/>
                  <a:pt x="1301" y="2447"/>
                  <a:pt x="1337" y="2451"/>
                </a:cubicBezTo>
                <a:cubicBezTo>
                  <a:pt x="1382" y="2458"/>
                  <a:pt x="1414" y="2450"/>
                  <a:pt x="1434" y="2427"/>
                </a:cubicBezTo>
                <a:cubicBezTo>
                  <a:pt x="1453" y="2405"/>
                  <a:pt x="1474" y="2376"/>
                  <a:pt x="1498" y="2339"/>
                </a:cubicBezTo>
                <a:cubicBezTo>
                  <a:pt x="1504" y="2331"/>
                  <a:pt x="1516" y="2308"/>
                  <a:pt x="1534" y="2272"/>
                </a:cubicBezTo>
                <a:cubicBezTo>
                  <a:pt x="1552" y="2236"/>
                  <a:pt x="1574" y="2191"/>
                  <a:pt x="1600" y="2138"/>
                </a:cubicBezTo>
                <a:cubicBezTo>
                  <a:pt x="1626" y="2084"/>
                  <a:pt x="1654" y="2025"/>
                  <a:pt x="1686" y="1960"/>
                </a:cubicBezTo>
                <a:cubicBezTo>
                  <a:pt x="1718" y="1895"/>
                  <a:pt x="1750" y="1828"/>
                  <a:pt x="1782" y="1760"/>
                </a:cubicBezTo>
                <a:cubicBezTo>
                  <a:pt x="1857" y="1602"/>
                  <a:pt x="1940" y="1426"/>
                  <a:pt x="2032" y="1232"/>
                </a:cubicBezTo>
                <a:cubicBezTo>
                  <a:pt x="2371" y="1415"/>
                  <a:pt x="2371" y="1415"/>
                  <a:pt x="2371" y="1415"/>
                </a:cubicBezTo>
                <a:cubicBezTo>
                  <a:pt x="2234" y="426"/>
                  <a:pt x="2234" y="426"/>
                  <a:pt x="2234" y="426"/>
                </a:cubicBezTo>
                <a:cubicBezTo>
                  <a:pt x="1363" y="960"/>
                  <a:pt x="1363" y="960"/>
                  <a:pt x="1363" y="960"/>
                </a:cubicBezTo>
                <a:cubicBezTo>
                  <a:pt x="1744" y="1091"/>
                  <a:pt x="1744" y="1091"/>
                  <a:pt x="1744" y="1091"/>
                </a:cubicBezTo>
                <a:cubicBezTo>
                  <a:pt x="1341" y="1920"/>
                  <a:pt x="1341" y="1920"/>
                  <a:pt x="1341" y="1920"/>
                </a:cubicBezTo>
                <a:cubicBezTo>
                  <a:pt x="1279" y="1820"/>
                  <a:pt x="1226" y="1732"/>
                  <a:pt x="1181" y="1658"/>
                </a:cubicBezTo>
                <a:cubicBezTo>
                  <a:pt x="1162" y="1626"/>
                  <a:pt x="1143" y="1595"/>
                  <a:pt x="1125" y="1567"/>
                </a:cubicBezTo>
                <a:cubicBezTo>
                  <a:pt x="1107" y="1538"/>
                  <a:pt x="1091" y="1513"/>
                  <a:pt x="1078" y="1491"/>
                </a:cubicBezTo>
                <a:cubicBezTo>
                  <a:pt x="1050" y="1443"/>
                  <a:pt x="1050" y="1443"/>
                  <a:pt x="1050" y="1443"/>
                </a:cubicBezTo>
                <a:cubicBezTo>
                  <a:pt x="1058" y="1460"/>
                  <a:pt x="1059" y="1463"/>
                  <a:pt x="1051" y="1451"/>
                </a:cubicBezTo>
                <a:cubicBezTo>
                  <a:pt x="1044" y="1440"/>
                  <a:pt x="1032" y="1423"/>
                  <a:pt x="1014" y="1402"/>
                </a:cubicBezTo>
                <a:cubicBezTo>
                  <a:pt x="997" y="1380"/>
                  <a:pt x="978" y="1359"/>
                  <a:pt x="957" y="1338"/>
                </a:cubicBezTo>
                <a:cubicBezTo>
                  <a:pt x="935" y="1316"/>
                  <a:pt x="915" y="1306"/>
                  <a:pt x="896" y="1306"/>
                </a:cubicBezTo>
                <a:cubicBezTo>
                  <a:pt x="847" y="1306"/>
                  <a:pt x="812" y="1318"/>
                  <a:pt x="790" y="1342"/>
                </a:cubicBezTo>
                <a:cubicBezTo>
                  <a:pt x="769" y="1367"/>
                  <a:pt x="752" y="1395"/>
                  <a:pt x="739" y="1427"/>
                </a:cubicBezTo>
                <a:cubicBezTo>
                  <a:pt x="735" y="1436"/>
                  <a:pt x="724" y="1459"/>
                  <a:pt x="707" y="1496"/>
                </a:cubicBezTo>
                <a:cubicBezTo>
                  <a:pt x="690" y="1533"/>
                  <a:pt x="668" y="1580"/>
                  <a:pt x="640" y="1635"/>
                </a:cubicBezTo>
                <a:cubicBezTo>
                  <a:pt x="612" y="1691"/>
                  <a:pt x="582" y="1753"/>
                  <a:pt x="550" y="1821"/>
                </a:cubicBezTo>
                <a:cubicBezTo>
                  <a:pt x="448" y="2019"/>
                  <a:pt x="448" y="2019"/>
                  <a:pt x="448" y="2019"/>
                </a:cubicBezTo>
                <a:cubicBezTo>
                  <a:pt x="416" y="2088"/>
                  <a:pt x="385" y="2153"/>
                  <a:pt x="355" y="2214"/>
                </a:cubicBezTo>
                <a:cubicBezTo>
                  <a:pt x="325" y="2276"/>
                  <a:pt x="300" y="2329"/>
                  <a:pt x="278" y="2371"/>
                </a:cubicBezTo>
                <a:cubicBezTo>
                  <a:pt x="189" y="2248"/>
                  <a:pt x="120" y="2112"/>
                  <a:pt x="72" y="1965"/>
                </a:cubicBezTo>
                <a:cubicBezTo>
                  <a:pt x="24" y="1818"/>
                  <a:pt x="0" y="1663"/>
                  <a:pt x="0" y="1501"/>
                </a:cubicBezTo>
                <a:cubicBezTo>
                  <a:pt x="0" y="1294"/>
                  <a:pt x="39" y="1099"/>
                  <a:pt x="117" y="917"/>
                </a:cubicBezTo>
                <a:cubicBezTo>
                  <a:pt x="195" y="734"/>
                  <a:pt x="301" y="576"/>
                  <a:pt x="437" y="440"/>
                </a:cubicBezTo>
                <a:cubicBezTo>
                  <a:pt x="572" y="305"/>
                  <a:pt x="731" y="197"/>
                  <a:pt x="914" y="118"/>
                </a:cubicBezTo>
                <a:cubicBezTo>
                  <a:pt x="1096" y="39"/>
                  <a:pt x="1291" y="0"/>
                  <a:pt x="1498" y="0"/>
                </a:cubicBezTo>
                <a:lnTo>
                  <a:pt x="1497" y="0"/>
                </a:lnTo>
                <a:close/>
                <a:moveTo>
                  <a:pt x="1497" y="0"/>
                </a:moveTo>
                <a:cubicBezTo>
                  <a:pt x="1497" y="0"/>
                  <a:pt x="1497" y="0"/>
                  <a:pt x="1497"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914400" eaLnBrk="0" fontAlgn="base" hangingPunct="0">
              <a:spcBef>
                <a:spcPct val="0"/>
              </a:spcBef>
              <a:spcAft>
                <a:spcPct val="0"/>
              </a:spcAft>
            </a:pPr>
            <a:endParaRPr lang="zh-CN" altLang="en-US" sz="1800">
              <a:solidFill>
                <a:schemeClr val="accent2"/>
              </a:solidFill>
              <a:latin typeface="Lantinghei SC Demibold" charset="-122"/>
              <a:ea typeface="Lantinghei SC Demibold" charset="-122"/>
              <a:cs typeface="Lantinghei SC Demibold" charset="-122"/>
            </a:endParaRPr>
          </a:p>
        </p:txBody>
      </p:sp>
      <p:sp>
        <p:nvSpPr>
          <p:cNvPr id="25" name="矩形 24"/>
          <p:cNvSpPr/>
          <p:nvPr/>
        </p:nvSpPr>
        <p:spPr>
          <a:xfrm>
            <a:off x="4588443" y="1373394"/>
            <a:ext cx="1722462" cy="477054"/>
          </a:xfrm>
          <a:prstGeom prst="rect">
            <a:avLst/>
          </a:prstGeom>
        </p:spPr>
        <p:txBody>
          <a:bodyPr wrap="square">
            <a:spAutoFit/>
          </a:bodyPr>
          <a:lstStyle/>
          <a:p>
            <a:pPr defTabSz="914400" eaLnBrk="0" fontAlgn="base" hangingPunct="0">
              <a:lnSpc>
                <a:spcPts val="1000"/>
              </a:lnSpc>
              <a:spcBef>
                <a:spcPct val="0"/>
              </a:spcBef>
              <a:spcAft>
                <a:spcPct val="0"/>
              </a:spcAft>
            </a:pPr>
            <a:r>
              <a:rPr lang="en-US" altLang="zh-CN" sz="600" dirty="0">
                <a:solidFill>
                  <a:schemeClr val="accent2"/>
                </a:solidFill>
                <a:latin typeface="Lantinghei SC Demibold" charset="-122"/>
                <a:ea typeface="Lantinghei SC Demibold" charset="-122"/>
                <a:cs typeface="Lantinghei SC Demibold" charset="-122"/>
              </a:rPr>
              <a:t>this is a sample text. insert your desired text here. Again. this is a dummy text. enter your own text here.</a:t>
            </a:r>
            <a:endParaRPr lang="zh-CN" altLang="en-US" sz="600" dirty="0">
              <a:solidFill>
                <a:schemeClr val="accent2"/>
              </a:solidFill>
              <a:latin typeface="Lantinghei SC Demibold" charset="-122"/>
              <a:ea typeface="Lantinghei SC Demibold" charset="-122"/>
              <a:cs typeface="Lantinghei SC Demibold" charset="-122"/>
            </a:endParaRPr>
          </a:p>
        </p:txBody>
      </p:sp>
      <p:sp>
        <p:nvSpPr>
          <p:cNvPr id="26" name="矩形 25"/>
          <p:cNvSpPr/>
          <p:nvPr/>
        </p:nvSpPr>
        <p:spPr>
          <a:xfrm>
            <a:off x="4588443" y="2173494"/>
            <a:ext cx="1722462" cy="477054"/>
          </a:xfrm>
          <a:prstGeom prst="rect">
            <a:avLst/>
          </a:prstGeom>
        </p:spPr>
        <p:txBody>
          <a:bodyPr wrap="square">
            <a:spAutoFit/>
          </a:bodyPr>
          <a:lstStyle/>
          <a:p>
            <a:pPr defTabSz="914400" eaLnBrk="0" fontAlgn="base" hangingPunct="0">
              <a:lnSpc>
                <a:spcPts val="1000"/>
              </a:lnSpc>
              <a:spcBef>
                <a:spcPct val="0"/>
              </a:spcBef>
              <a:spcAft>
                <a:spcPct val="0"/>
              </a:spcAft>
            </a:pPr>
            <a:r>
              <a:rPr lang="en-US" altLang="zh-CN" sz="600" dirty="0">
                <a:solidFill>
                  <a:schemeClr val="bg1"/>
                </a:solidFill>
                <a:latin typeface="Lantinghei SC Demibold" charset="-122"/>
                <a:ea typeface="Lantinghei SC Demibold" charset="-122"/>
                <a:cs typeface="Lantinghei SC Demibold" charset="-122"/>
              </a:rPr>
              <a:t>this is a sample text. insert your desired text here. Again. this is a dummy text. enter your own text here.</a:t>
            </a:r>
            <a:endParaRPr lang="zh-CN" altLang="en-US" sz="600" dirty="0">
              <a:solidFill>
                <a:schemeClr val="bg1"/>
              </a:solidFill>
              <a:latin typeface="Lantinghei SC Demibold" charset="-122"/>
              <a:ea typeface="Lantinghei SC Demibold" charset="-122"/>
              <a:cs typeface="Lantinghei SC Demibold" charset="-122"/>
            </a:endParaRPr>
          </a:p>
        </p:txBody>
      </p:sp>
      <p:sp>
        <p:nvSpPr>
          <p:cNvPr id="27" name="矩形 26"/>
          <p:cNvSpPr/>
          <p:nvPr/>
        </p:nvSpPr>
        <p:spPr>
          <a:xfrm>
            <a:off x="4588443" y="2916444"/>
            <a:ext cx="1722462" cy="477054"/>
          </a:xfrm>
          <a:prstGeom prst="rect">
            <a:avLst/>
          </a:prstGeom>
        </p:spPr>
        <p:txBody>
          <a:bodyPr wrap="square">
            <a:spAutoFit/>
          </a:bodyPr>
          <a:lstStyle/>
          <a:p>
            <a:pPr defTabSz="914400" eaLnBrk="0" fontAlgn="base" hangingPunct="0">
              <a:lnSpc>
                <a:spcPts val="1000"/>
              </a:lnSpc>
              <a:spcBef>
                <a:spcPct val="0"/>
              </a:spcBef>
              <a:spcAft>
                <a:spcPct val="0"/>
              </a:spcAft>
            </a:pPr>
            <a:r>
              <a:rPr lang="en-US" altLang="zh-CN" sz="600" dirty="0">
                <a:solidFill>
                  <a:schemeClr val="accent2"/>
                </a:solidFill>
                <a:latin typeface="Lantinghei SC Demibold" charset="-122"/>
                <a:ea typeface="Lantinghei SC Demibold" charset="-122"/>
                <a:cs typeface="Lantinghei SC Demibold" charset="-122"/>
              </a:rPr>
              <a:t>this is a sample text. insert your desired text here. Again. this is a dummy text. enter your own text here.</a:t>
            </a:r>
            <a:endParaRPr lang="zh-CN" altLang="en-US" sz="600" dirty="0">
              <a:solidFill>
                <a:schemeClr val="accent2"/>
              </a:solidFill>
              <a:latin typeface="Lantinghei SC Demibold" charset="-122"/>
              <a:ea typeface="Lantinghei SC Demibold" charset="-122"/>
              <a:cs typeface="Lantinghei SC Demibold" charset="-122"/>
            </a:endParaRPr>
          </a:p>
        </p:txBody>
      </p:sp>
      <p:sp>
        <p:nvSpPr>
          <p:cNvPr id="28" name="矩形 27"/>
          <p:cNvSpPr/>
          <p:nvPr/>
        </p:nvSpPr>
        <p:spPr>
          <a:xfrm>
            <a:off x="4588443" y="3887994"/>
            <a:ext cx="1722462" cy="477054"/>
          </a:xfrm>
          <a:prstGeom prst="rect">
            <a:avLst/>
          </a:prstGeom>
        </p:spPr>
        <p:txBody>
          <a:bodyPr wrap="square">
            <a:spAutoFit/>
          </a:bodyPr>
          <a:lstStyle/>
          <a:p>
            <a:pPr defTabSz="914400" eaLnBrk="0" fontAlgn="base" hangingPunct="0">
              <a:lnSpc>
                <a:spcPts val="1000"/>
              </a:lnSpc>
              <a:spcBef>
                <a:spcPct val="0"/>
              </a:spcBef>
              <a:spcAft>
                <a:spcPct val="0"/>
              </a:spcAft>
            </a:pPr>
            <a:r>
              <a:rPr lang="en-US" altLang="zh-CN" sz="600" dirty="0">
                <a:solidFill>
                  <a:schemeClr val="bg1"/>
                </a:solidFill>
                <a:latin typeface="Lantinghei SC Demibold" charset="-122"/>
                <a:ea typeface="Lantinghei SC Demibold" charset="-122"/>
                <a:cs typeface="Lantinghei SC Demibold" charset="-122"/>
              </a:rPr>
              <a:t>this is a sample text. insert your desired text here. Again. this is a dummy text. enter your own text here.</a:t>
            </a:r>
            <a:endParaRPr lang="zh-CN" altLang="en-US" sz="600" dirty="0">
              <a:solidFill>
                <a:schemeClr val="bg1"/>
              </a:solidFill>
              <a:latin typeface="Lantinghei SC Demibold" charset="-122"/>
              <a:ea typeface="Lantinghei SC Demibold" charset="-122"/>
              <a:cs typeface="Lantinghei SC Demibold" charset="-122"/>
            </a:endParaRPr>
          </a:p>
        </p:txBody>
      </p:sp>
      <p:sp>
        <p:nvSpPr>
          <p:cNvPr id="29" name="TextBox 175"/>
          <p:cNvSpPr txBox="1"/>
          <p:nvPr/>
        </p:nvSpPr>
        <p:spPr>
          <a:xfrm>
            <a:off x="7454713" y="1452571"/>
            <a:ext cx="888385" cy="584775"/>
          </a:xfrm>
          <a:prstGeom prst="rect">
            <a:avLst/>
          </a:prstGeom>
        </p:spPr>
        <p:txBody>
          <a:bodyPr wrap="none">
            <a:spAutoFit/>
          </a:bodyPr>
          <a:lstStyle>
            <a:defPPr>
              <a:defRPr lang="zh-CN"/>
            </a:defPPr>
            <a:lvl1pPr>
              <a:defRPr sz="900" b="1">
                <a:solidFill>
                  <a:schemeClr val="bg1"/>
                </a:solidFill>
                <a:latin typeface="Arial" panose="020B0604020202020204" pitchFamily="34" charset="0"/>
                <a:ea typeface="微软雅黑" panose="020B0503020204020204" pitchFamily="34" charset="-122"/>
                <a:cs typeface="Arial" panose="020B0604020202020204" pitchFamily="34" charset="0"/>
              </a:defRPr>
            </a:lvl1pPr>
          </a:lstStyle>
          <a:p>
            <a:pPr defTabSz="914400" eaLnBrk="0" fontAlgn="base" hangingPunct="0">
              <a:spcBef>
                <a:spcPct val="0"/>
              </a:spcBef>
              <a:spcAft>
                <a:spcPct val="0"/>
              </a:spcAft>
            </a:pPr>
            <a:r>
              <a:rPr lang="en-US" altLang="zh-CN" sz="3200" dirty="0" smtClean="0">
                <a:latin typeface="Lantinghei SC Demibold" charset="-122"/>
                <a:ea typeface="Lantinghei SC Demibold" charset="-122"/>
                <a:cs typeface="Lantinghei SC Demibold" charset="-122"/>
              </a:rPr>
              <a:t>40</a:t>
            </a:r>
            <a:r>
              <a:rPr lang="en-US" altLang="zh-CN" sz="1200" dirty="0" smtClean="0">
                <a:latin typeface="Lantinghei SC Demibold" charset="-122"/>
                <a:ea typeface="Lantinghei SC Demibold" charset="-122"/>
                <a:cs typeface="Lantinghei SC Demibold" charset="-122"/>
              </a:rPr>
              <a:t>%</a:t>
            </a:r>
            <a:endParaRPr lang="zh-CN" altLang="en-US" sz="1200" dirty="0">
              <a:latin typeface="Lantinghei SC Demibold" charset="-122"/>
              <a:ea typeface="Lantinghei SC Demibold" charset="-122"/>
              <a:cs typeface="Lantinghei SC Demibold" charset="-122"/>
            </a:endParaRPr>
          </a:p>
        </p:txBody>
      </p:sp>
      <p:sp>
        <p:nvSpPr>
          <p:cNvPr id="30" name="TextBox 175"/>
          <p:cNvSpPr txBox="1"/>
          <p:nvPr/>
        </p:nvSpPr>
        <p:spPr>
          <a:xfrm>
            <a:off x="7459428" y="2276908"/>
            <a:ext cx="880369" cy="584775"/>
          </a:xfrm>
          <a:prstGeom prst="rect">
            <a:avLst/>
          </a:prstGeom>
        </p:spPr>
        <p:txBody>
          <a:bodyPr wrap="none">
            <a:spAutoFit/>
          </a:bodyPr>
          <a:lstStyle>
            <a:defPPr>
              <a:defRPr lang="zh-CN"/>
            </a:defPPr>
            <a:lvl1pPr>
              <a:defRPr sz="900" b="1">
                <a:solidFill>
                  <a:schemeClr val="bg1"/>
                </a:solidFill>
                <a:latin typeface="Arial" panose="020B0604020202020204" pitchFamily="34" charset="0"/>
                <a:ea typeface="微软雅黑" panose="020B0503020204020204" pitchFamily="34" charset="-122"/>
                <a:cs typeface="Arial" panose="020B0604020202020204" pitchFamily="34" charset="0"/>
              </a:defRPr>
            </a:lvl1pPr>
          </a:lstStyle>
          <a:p>
            <a:pPr defTabSz="914400" eaLnBrk="0" fontAlgn="base" hangingPunct="0">
              <a:spcBef>
                <a:spcPct val="0"/>
              </a:spcBef>
              <a:spcAft>
                <a:spcPct val="0"/>
              </a:spcAft>
            </a:pPr>
            <a:r>
              <a:rPr lang="en-US" altLang="zh-CN" sz="3200" dirty="0" smtClean="0">
                <a:latin typeface="Lantinghei SC Demibold" charset="-122"/>
                <a:ea typeface="Lantinghei SC Demibold" charset="-122"/>
                <a:cs typeface="Lantinghei SC Demibold" charset="-122"/>
              </a:rPr>
              <a:t>36</a:t>
            </a:r>
            <a:r>
              <a:rPr lang="en-US" altLang="zh-CN" sz="1200" dirty="0" smtClean="0">
                <a:latin typeface="Lantinghei SC Demibold" charset="-122"/>
                <a:ea typeface="Lantinghei SC Demibold" charset="-122"/>
                <a:cs typeface="Lantinghei SC Demibold" charset="-122"/>
              </a:rPr>
              <a:t>%</a:t>
            </a:r>
            <a:endParaRPr lang="zh-CN" altLang="en-US" sz="1200" dirty="0">
              <a:latin typeface="Lantinghei SC Demibold" charset="-122"/>
              <a:ea typeface="Lantinghei SC Demibold" charset="-122"/>
              <a:cs typeface="Lantinghei SC Demibold" charset="-122"/>
            </a:endParaRPr>
          </a:p>
        </p:txBody>
      </p:sp>
      <p:sp>
        <p:nvSpPr>
          <p:cNvPr id="31" name="TextBox 175"/>
          <p:cNvSpPr txBox="1"/>
          <p:nvPr/>
        </p:nvSpPr>
        <p:spPr>
          <a:xfrm>
            <a:off x="7454713" y="3093440"/>
            <a:ext cx="877163" cy="584775"/>
          </a:xfrm>
          <a:prstGeom prst="rect">
            <a:avLst/>
          </a:prstGeom>
        </p:spPr>
        <p:txBody>
          <a:bodyPr wrap="none">
            <a:spAutoFit/>
          </a:bodyPr>
          <a:lstStyle>
            <a:defPPr>
              <a:defRPr lang="zh-CN"/>
            </a:defPPr>
            <a:lvl1pPr>
              <a:defRPr sz="900" b="1">
                <a:solidFill>
                  <a:schemeClr val="bg1"/>
                </a:solidFill>
                <a:latin typeface="Arial" panose="020B0604020202020204" pitchFamily="34" charset="0"/>
                <a:ea typeface="微软雅黑" panose="020B0503020204020204" pitchFamily="34" charset="-122"/>
                <a:cs typeface="Arial" panose="020B0604020202020204" pitchFamily="34" charset="0"/>
              </a:defRPr>
            </a:lvl1pPr>
          </a:lstStyle>
          <a:p>
            <a:pPr defTabSz="914400" eaLnBrk="0" fontAlgn="base" hangingPunct="0">
              <a:spcBef>
                <a:spcPct val="0"/>
              </a:spcBef>
              <a:spcAft>
                <a:spcPct val="0"/>
              </a:spcAft>
            </a:pPr>
            <a:r>
              <a:rPr lang="en-US" altLang="zh-CN" sz="3200" dirty="0" smtClean="0">
                <a:latin typeface="Lantinghei SC Demibold" charset="-122"/>
                <a:ea typeface="Lantinghei SC Demibold" charset="-122"/>
                <a:cs typeface="Lantinghei SC Demibold" charset="-122"/>
              </a:rPr>
              <a:t>62</a:t>
            </a:r>
            <a:r>
              <a:rPr lang="en-US" altLang="zh-CN" sz="1200" dirty="0" smtClean="0">
                <a:latin typeface="Lantinghei SC Demibold" charset="-122"/>
                <a:ea typeface="Lantinghei SC Demibold" charset="-122"/>
                <a:cs typeface="Lantinghei SC Demibold" charset="-122"/>
              </a:rPr>
              <a:t>%</a:t>
            </a:r>
            <a:endParaRPr lang="zh-CN" altLang="en-US" sz="1200" dirty="0">
              <a:latin typeface="Lantinghei SC Demibold" charset="-122"/>
              <a:ea typeface="Lantinghei SC Demibold" charset="-122"/>
              <a:cs typeface="Lantinghei SC Demibold" charset="-122"/>
            </a:endParaRPr>
          </a:p>
        </p:txBody>
      </p:sp>
      <p:sp>
        <p:nvSpPr>
          <p:cNvPr id="32" name="TextBox 175"/>
          <p:cNvSpPr txBox="1"/>
          <p:nvPr/>
        </p:nvSpPr>
        <p:spPr>
          <a:xfrm>
            <a:off x="7454712" y="3848434"/>
            <a:ext cx="875561" cy="584775"/>
          </a:xfrm>
          <a:prstGeom prst="rect">
            <a:avLst/>
          </a:prstGeom>
        </p:spPr>
        <p:txBody>
          <a:bodyPr wrap="none">
            <a:spAutoFit/>
          </a:bodyPr>
          <a:lstStyle>
            <a:defPPr>
              <a:defRPr lang="zh-CN"/>
            </a:defPPr>
            <a:lvl1pPr>
              <a:defRPr sz="900" b="1">
                <a:solidFill>
                  <a:schemeClr val="bg1"/>
                </a:solidFill>
                <a:latin typeface="Arial" panose="020B0604020202020204" pitchFamily="34" charset="0"/>
                <a:ea typeface="微软雅黑" panose="020B0503020204020204" pitchFamily="34" charset="-122"/>
                <a:cs typeface="Arial" panose="020B0604020202020204" pitchFamily="34" charset="0"/>
              </a:defRPr>
            </a:lvl1pPr>
          </a:lstStyle>
          <a:p>
            <a:pPr defTabSz="914400" eaLnBrk="0" fontAlgn="base" hangingPunct="0">
              <a:spcBef>
                <a:spcPct val="0"/>
              </a:spcBef>
              <a:spcAft>
                <a:spcPct val="0"/>
              </a:spcAft>
            </a:pPr>
            <a:r>
              <a:rPr lang="en-US" altLang="zh-CN" sz="3200" dirty="0" smtClean="0">
                <a:latin typeface="Lantinghei SC Demibold" charset="-122"/>
                <a:ea typeface="Lantinghei SC Demibold" charset="-122"/>
                <a:cs typeface="Lantinghei SC Demibold" charset="-122"/>
              </a:rPr>
              <a:t>32</a:t>
            </a:r>
            <a:r>
              <a:rPr lang="en-US" altLang="zh-CN" sz="1200" dirty="0" smtClean="0">
                <a:latin typeface="Lantinghei SC Demibold" charset="-122"/>
                <a:ea typeface="Lantinghei SC Demibold" charset="-122"/>
                <a:cs typeface="Lantinghei SC Demibold" charset="-122"/>
              </a:rPr>
              <a:t>%</a:t>
            </a:r>
            <a:endParaRPr lang="zh-CN" altLang="en-US" sz="1200" dirty="0">
              <a:latin typeface="Lantinghei SC Demibold" charset="-122"/>
              <a:ea typeface="Lantinghei SC Demibold" charset="-122"/>
              <a:cs typeface="Lantinghei SC Demibold" charset="-122"/>
            </a:endParaRPr>
          </a:p>
        </p:txBody>
      </p:sp>
      <p:sp>
        <p:nvSpPr>
          <p:cNvPr id="33" name="文本框 32"/>
          <p:cNvSpPr txBox="1"/>
          <p:nvPr/>
        </p:nvSpPr>
        <p:spPr>
          <a:xfrm>
            <a:off x="3650928" y="599698"/>
            <a:ext cx="3216969" cy="523220"/>
          </a:xfrm>
          <a:prstGeom prst="rect">
            <a:avLst/>
          </a:prstGeom>
          <a:noFill/>
        </p:spPr>
        <p:txBody>
          <a:bodyPr wrap="square" rtlCol="0">
            <a:spAutoFit/>
          </a:bodyPr>
          <a:lstStyle/>
          <a:p>
            <a:r>
              <a:rPr kumimoji="1" lang="zh-CN" altLang="en-US" sz="2800" b="1" smtClean="0">
                <a:latin typeface="Microsoft YaHei" charset="0"/>
                <a:ea typeface="Microsoft YaHei" charset="0"/>
                <a:cs typeface="Microsoft YaHei" charset="0"/>
              </a:rPr>
              <a:t>点击输入标题</a:t>
            </a:r>
            <a:endParaRPr kumimoji="1" lang="zh-CN" altLang="en-US" sz="2800" b="1">
              <a:latin typeface="Microsoft YaHei" charset="0"/>
              <a:ea typeface="Microsoft YaHei" charset="0"/>
              <a:cs typeface="Microsoft YaHei" charset="0"/>
            </a:endParaRPr>
          </a:p>
        </p:txBody>
      </p:sp>
    </p:spTree>
    <p:extLst>
      <p:ext uri="{BB962C8B-B14F-4D97-AF65-F5344CB8AC3E}">
        <p14:creationId xmlns:p14="http://schemas.microsoft.com/office/powerpoint/2010/main" val="255029784"/>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 17"/>
          <p:cNvGrpSpPr/>
          <p:nvPr/>
        </p:nvGrpSpPr>
        <p:grpSpPr>
          <a:xfrm>
            <a:off x="3141650" y="1904972"/>
            <a:ext cx="2062963" cy="2093753"/>
            <a:chOff x="4188866" y="2539963"/>
            <a:chExt cx="2750617" cy="2791670"/>
          </a:xfrm>
          <a:solidFill>
            <a:schemeClr val="bg1"/>
          </a:solidFill>
        </p:grpSpPr>
        <p:sp>
          <p:nvSpPr>
            <p:cNvPr id="19" name="Oval 4"/>
            <p:cNvSpPr>
              <a:spLocks noChangeArrowheads="1"/>
            </p:cNvSpPr>
            <p:nvPr/>
          </p:nvSpPr>
          <p:spPr bwMode="auto">
            <a:xfrm>
              <a:off x="4188866" y="2539963"/>
              <a:ext cx="2750617" cy="2791670"/>
            </a:xfrm>
            <a:prstGeom prst="ellipse">
              <a:avLst/>
            </a:prstGeom>
            <a:grpFill/>
            <a:ln>
              <a:solidFill>
                <a:srgbClr val="0070C0"/>
              </a:solidFill>
            </a:ln>
            <a:extLst/>
          </p:spPr>
          <p:txBody>
            <a:bodyPr/>
            <a:lstStyle>
              <a:lvl1pPr>
                <a:defRPr>
                  <a:solidFill>
                    <a:schemeClr val="tx1"/>
                  </a:solidFill>
                  <a:latin typeface="Calibri" charset="0"/>
                  <a:ea typeface="宋体" charset="0"/>
                </a:defRPr>
              </a:lvl1pPr>
              <a:lvl2pPr marL="742950" indent="-285750">
                <a:defRPr>
                  <a:solidFill>
                    <a:schemeClr val="tx1"/>
                  </a:solidFill>
                  <a:latin typeface="Calibri" charset="0"/>
                  <a:ea typeface="宋体" charset="0"/>
                </a:defRPr>
              </a:lvl2pPr>
              <a:lvl3pPr marL="1143000" indent="-228600">
                <a:defRPr>
                  <a:solidFill>
                    <a:schemeClr val="tx1"/>
                  </a:solidFill>
                  <a:latin typeface="Calibri" charset="0"/>
                  <a:ea typeface="宋体" charset="0"/>
                </a:defRPr>
              </a:lvl3pPr>
              <a:lvl4pPr marL="1600200" indent="-228600">
                <a:defRPr>
                  <a:solidFill>
                    <a:schemeClr val="tx1"/>
                  </a:solidFill>
                  <a:latin typeface="Calibri" charset="0"/>
                  <a:ea typeface="宋体" charset="0"/>
                </a:defRPr>
              </a:lvl4pPr>
              <a:lvl5pPr marL="2057400" indent="-228600">
                <a:defRPr>
                  <a:solidFill>
                    <a:schemeClr val="tx1"/>
                  </a:solidFill>
                  <a:latin typeface="Calibri" charset="0"/>
                  <a:ea typeface="宋体" charset="0"/>
                </a:defRPr>
              </a:lvl5pPr>
              <a:lvl6pPr marL="2514600" indent="-228600"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eaLnBrk="0" fontAlgn="base" hangingPunct="0">
                <a:spcBef>
                  <a:spcPct val="0"/>
                </a:spcBef>
                <a:spcAft>
                  <a:spcPct val="0"/>
                </a:spcAft>
                <a:buFont typeface="Arial" charset="0"/>
                <a:defRPr>
                  <a:solidFill>
                    <a:schemeClr val="tx1"/>
                  </a:solidFill>
                  <a:latin typeface="Calibri" charset="0"/>
                  <a:ea typeface="宋体" charset="0"/>
                </a:defRPr>
              </a:lvl9pPr>
            </a:lstStyle>
            <a:p>
              <a:pPr eaLnBrk="1" hangingPunct="1"/>
              <a:endParaRPr lang="en-US" altLang="zh-CN" sz="1350">
                <a:solidFill>
                  <a:srgbClr val="000000"/>
                </a:solidFill>
                <a:latin typeface="Arial" charset="0"/>
                <a:ea typeface="微软雅黑" charset="0"/>
                <a:sym typeface="Arial" charset="0"/>
              </a:endParaRPr>
            </a:p>
          </p:txBody>
        </p:sp>
        <p:sp>
          <p:nvSpPr>
            <p:cNvPr id="20" name="Freeform 57"/>
            <p:cNvSpPr>
              <a:spLocks noEditPoints="1"/>
            </p:cNvSpPr>
            <p:nvPr/>
          </p:nvSpPr>
          <p:spPr bwMode="auto">
            <a:xfrm flipH="1">
              <a:off x="4965321" y="3360994"/>
              <a:ext cx="1197705" cy="1105551"/>
            </a:xfrm>
            <a:custGeom>
              <a:avLst/>
              <a:gdLst>
                <a:gd name="T0" fmla="*/ 363157 w 100"/>
                <a:gd name="T1" fmla="*/ 255309 h 97"/>
                <a:gd name="T2" fmla="*/ 422275 w 100"/>
                <a:gd name="T3" fmla="*/ 229778 h 97"/>
                <a:gd name="T4" fmla="*/ 422275 w 100"/>
                <a:gd name="T5" fmla="*/ 182972 h 97"/>
                <a:gd name="T6" fmla="*/ 363157 w 100"/>
                <a:gd name="T7" fmla="*/ 161696 h 97"/>
                <a:gd name="T8" fmla="*/ 350488 w 100"/>
                <a:gd name="T9" fmla="*/ 136165 h 97"/>
                <a:gd name="T10" fmla="*/ 375825 w 100"/>
                <a:gd name="T11" fmla="*/ 76593 h 97"/>
                <a:gd name="T12" fmla="*/ 342043 w 100"/>
                <a:gd name="T13" fmla="*/ 46807 h 97"/>
                <a:gd name="T14" fmla="*/ 282924 w 100"/>
                <a:gd name="T15" fmla="*/ 68082 h 97"/>
                <a:gd name="T16" fmla="*/ 257588 w 100"/>
                <a:gd name="T17" fmla="*/ 59572 h 97"/>
                <a:gd name="T18" fmla="*/ 232251 w 100"/>
                <a:gd name="T19" fmla="*/ 0 h 97"/>
                <a:gd name="T20" fmla="*/ 185801 w 100"/>
                <a:gd name="T21" fmla="*/ 0 h 97"/>
                <a:gd name="T22" fmla="*/ 164687 w 100"/>
                <a:gd name="T23" fmla="*/ 59572 h 97"/>
                <a:gd name="T24" fmla="*/ 139351 w 100"/>
                <a:gd name="T25" fmla="*/ 68082 h 97"/>
                <a:gd name="T26" fmla="*/ 80232 w 100"/>
                <a:gd name="T27" fmla="*/ 46807 h 97"/>
                <a:gd name="T28" fmla="*/ 46450 w 100"/>
                <a:gd name="T29" fmla="*/ 80848 h 97"/>
                <a:gd name="T30" fmla="*/ 71787 w 100"/>
                <a:gd name="T31" fmla="*/ 136165 h 97"/>
                <a:gd name="T32" fmla="*/ 59119 w 100"/>
                <a:gd name="T33" fmla="*/ 161696 h 97"/>
                <a:gd name="T34" fmla="*/ 0 w 100"/>
                <a:gd name="T35" fmla="*/ 187227 h 97"/>
                <a:gd name="T36" fmla="*/ 0 w 100"/>
                <a:gd name="T37" fmla="*/ 229778 h 97"/>
                <a:gd name="T38" fmla="*/ 59119 w 100"/>
                <a:gd name="T39" fmla="*/ 255309 h 97"/>
                <a:gd name="T40" fmla="*/ 71787 w 100"/>
                <a:gd name="T41" fmla="*/ 280840 h 97"/>
                <a:gd name="T42" fmla="*/ 46450 w 100"/>
                <a:gd name="T43" fmla="*/ 340412 h 97"/>
                <a:gd name="T44" fmla="*/ 80232 w 100"/>
                <a:gd name="T45" fmla="*/ 370198 h 97"/>
                <a:gd name="T46" fmla="*/ 139351 w 100"/>
                <a:gd name="T47" fmla="*/ 348923 h 97"/>
                <a:gd name="T48" fmla="*/ 164687 w 100"/>
                <a:gd name="T49" fmla="*/ 357433 h 97"/>
                <a:gd name="T50" fmla="*/ 190024 w 100"/>
                <a:gd name="T51" fmla="*/ 412750 h 97"/>
                <a:gd name="T52" fmla="*/ 236474 w 100"/>
                <a:gd name="T53" fmla="*/ 412750 h 97"/>
                <a:gd name="T54" fmla="*/ 257588 w 100"/>
                <a:gd name="T55" fmla="*/ 357433 h 97"/>
                <a:gd name="T56" fmla="*/ 282924 w 100"/>
                <a:gd name="T57" fmla="*/ 348923 h 97"/>
                <a:gd name="T58" fmla="*/ 342043 w 100"/>
                <a:gd name="T59" fmla="*/ 370198 h 97"/>
                <a:gd name="T60" fmla="*/ 375825 w 100"/>
                <a:gd name="T61" fmla="*/ 336157 h 97"/>
                <a:gd name="T62" fmla="*/ 350488 w 100"/>
                <a:gd name="T63" fmla="*/ 280840 h 97"/>
                <a:gd name="T64" fmla="*/ 363157 w 100"/>
                <a:gd name="T65" fmla="*/ 255309 h 97"/>
                <a:gd name="T66" fmla="*/ 211138 w 100"/>
                <a:gd name="T67" fmla="*/ 272330 h 97"/>
                <a:gd name="T68" fmla="*/ 143574 w 100"/>
                <a:gd name="T69" fmla="*/ 208503 h 97"/>
                <a:gd name="T70" fmla="*/ 211138 w 100"/>
                <a:gd name="T71" fmla="*/ 140420 h 97"/>
                <a:gd name="T72" fmla="*/ 278702 w 100"/>
                <a:gd name="T73" fmla="*/ 208503 h 97"/>
                <a:gd name="T74" fmla="*/ 211138 w 100"/>
                <a:gd name="T75" fmla="*/ 272330 h 9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00" h="97">
                  <a:moveTo>
                    <a:pt x="86" y="60"/>
                  </a:moveTo>
                  <a:cubicBezTo>
                    <a:pt x="86" y="60"/>
                    <a:pt x="100" y="55"/>
                    <a:pt x="100" y="54"/>
                  </a:cubicBezTo>
                  <a:cubicBezTo>
                    <a:pt x="100" y="43"/>
                    <a:pt x="100" y="43"/>
                    <a:pt x="100" y="43"/>
                  </a:cubicBezTo>
                  <a:cubicBezTo>
                    <a:pt x="100" y="43"/>
                    <a:pt x="86" y="38"/>
                    <a:pt x="86" y="38"/>
                  </a:cubicBezTo>
                  <a:cubicBezTo>
                    <a:pt x="83" y="32"/>
                    <a:pt x="83" y="32"/>
                    <a:pt x="83" y="32"/>
                  </a:cubicBezTo>
                  <a:cubicBezTo>
                    <a:pt x="83" y="32"/>
                    <a:pt x="89" y="19"/>
                    <a:pt x="89" y="18"/>
                  </a:cubicBezTo>
                  <a:cubicBezTo>
                    <a:pt x="81" y="11"/>
                    <a:pt x="81" y="11"/>
                    <a:pt x="81" y="11"/>
                  </a:cubicBezTo>
                  <a:cubicBezTo>
                    <a:pt x="80" y="10"/>
                    <a:pt x="67" y="16"/>
                    <a:pt x="67" y="16"/>
                  </a:cubicBezTo>
                  <a:cubicBezTo>
                    <a:pt x="61" y="14"/>
                    <a:pt x="61" y="14"/>
                    <a:pt x="61" y="14"/>
                  </a:cubicBezTo>
                  <a:cubicBezTo>
                    <a:pt x="61" y="14"/>
                    <a:pt x="56" y="0"/>
                    <a:pt x="55" y="0"/>
                  </a:cubicBezTo>
                  <a:cubicBezTo>
                    <a:pt x="44" y="0"/>
                    <a:pt x="44" y="0"/>
                    <a:pt x="44" y="0"/>
                  </a:cubicBezTo>
                  <a:cubicBezTo>
                    <a:pt x="44" y="0"/>
                    <a:pt x="39" y="14"/>
                    <a:pt x="39" y="14"/>
                  </a:cubicBezTo>
                  <a:cubicBezTo>
                    <a:pt x="33" y="16"/>
                    <a:pt x="33" y="16"/>
                    <a:pt x="33" y="16"/>
                  </a:cubicBezTo>
                  <a:cubicBezTo>
                    <a:pt x="33" y="16"/>
                    <a:pt x="19" y="10"/>
                    <a:pt x="19" y="11"/>
                  </a:cubicBezTo>
                  <a:cubicBezTo>
                    <a:pt x="11" y="19"/>
                    <a:pt x="11" y="19"/>
                    <a:pt x="11" y="19"/>
                  </a:cubicBezTo>
                  <a:cubicBezTo>
                    <a:pt x="10" y="19"/>
                    <a:pt x="17" y="32"/>
                    <a:pt x="17" y="32"/>
                  </a:cubicBezTo>
                  <a:cubicBezTo>
                    <a:pt x="14" y="38"/>
                    <a:pt x="14" y="38"/>
                    <a:pt x="14" y="38"/>
                  </a:cubicBezTo>
                  <a:cubicBezTo>
                    <a:pt x="14" y="38"/>
                    <a:pt x="0" y="43"/>
                    <a:pt x="0" y="44"/>
                  </a:cubicBezTo>
                  <a:cubicBezTo>
                    <a:pt x="0" y="54"/>
                    <a:pt x="0" y="54"/>
                    <a:pt x="0" y="54"/>
                  </a:cubicBezTo>
                  <a:cubicBezTo>
                    <a:pt x="0" y="55"/>
                    <a:pt x="14" y="60"/>
                    <a:pt x="14" y="60"/>
                  </a:cubicBezTo>
                  <a:cubicBezTo>
                    <a:pt x="17" y="66"/>
                    <a:pt x="17" y="66"/>
                    <a:pt x="17" y="66"/>
                  </a:cubicBezTo>
                  <a:cubicBezTo>
                    <a:pt x="17" y="66"/>
                    <a:pt x="11" y="79"/>
                    <a:pt x="11" y="80"/>
                  </a:cubicBezTo>
                  <a:cubicBezTo>
                    <a:pt x="19" y="87"/>
                    <a:pt x="19" y="87"/>
                    <a:pt x="19" y="87"/>
                  </a:cubicBezTo>
                  <a:cubicBezTo>
                    <a:pt x="20" y="88"/>
                    <a:pt x="33" y="82"/>
                    <a:pt x="33" y="82"/>
                  </a:cubicBezTo>
                  <a:cubicBezTo>
                    <a:pt x="39" y="84"/>
                    <a:pt x="39" y="84"/>
                    <a:pt x="39" y="84"/>
                  </a:cubicBezTo>
                  <a:cubicBezTo>
                    <a:pt x="39" y="84"/>
                    <a:pt x="44" y="97"/>
                    <a:pt x="45" y="97"/>
                  </a:cubicBezTo>
                  <a:cubicBezTo>
                    <a:pt x="56" y="97"/>
                    <a:pt x="56" y="97"/>
                    <a:pt x="56" y="97"/>
                  </a:cubicBezTo>
                  <a:cubicBezTo>
                    <a:pt x="56" y="97"/>
                    <a:pt x="61" y="84"/>
                    <a:pt x="61" y="84"/>
                  </a:cubicBezTo>
                  <a:cubicBezTo>
                    <a:pt x="67" y="82"/>
                    <a:pt x="67" y="82"/>
                    <a:pt x="67" y="82"/>
                  </a:cubicBezTo>
                  <a:cubicBezTo>
                    <a:pt x="67" y="82"/>
                    <a:pt x="81" y="87"/>
                    <a:pt x="81" y="87"/>
                  </a:cubicBezTo>
                  <a:cubicBezTo>
                    <a:pt x="89" y="79"/>
                    <a:pt x="89" y="79"/>
                    <a:pt x="89" y="79"/>
                  </a:cubicBezTo>
                  <a:cubicBezTo>
                    <a:pt x="90" y="79"/>
                    <a:pt x="83" y="66"/>
                    <a:pt x="83" y="66"/>
                  </a:cubicBezTo>
                  <a:lnTo>
                    <a:pt x="86" y="60"/>
                  </a:lnTo>
                  <a:close/>
                  <a:moveTo>
                    <a:pt x="50" y="64"/>
                  </a:moveTo>
                  <a:cubicBezTo>
                    <a:pt x="41" y="64"/>
                    <a:pt x="34" y="57"/>
                    <a:pt x="34" y="49"/>
                  </a:cubicBezTo>
                  <a:cubicBezTo>
                    <a:pt x="34" y="40"/>
                    <a:pt x="41" y="33"/>
                    <a:pt x="50" y="33"/>
                  </a:cubicBezTo>
                  <a:cubicBezTo>
                    <a:pt x="59" y="33"/>
                    <a:pt x="66" y="40"/>
                    <a:pt x="66" y="49"/>
                  </a:cubicBezTo>
                  <a:cubicBezTo>
                    <a:pt x="66" y="57"/>
                    <a:pt x="59" y="64"/>
                    <a:pt x="50" y="6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350"/>
            </a:p>
          </p:txBody>
        </p:sp>
      </p:grpSp>
      <p:sp>
        <p:nvSpPr>
          <p:cNvPr id="21" name="Rectangle 34"/>
          <p:cNvSpPr>
            <a:spLocks noChangeArrowheads="1"/>
          </p:cNvSpPr>
          <p:nvPr/>
        </p:nvSpPr>
        <p:spPr bwMode="auto">
          <a:xfrm>
            <a:off x="82592" y="2151567"/>
            <a:ext cx="2952750"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ea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r" eaLnBrk="1" hangingPunct="1">
              <a:lnSpc>
                <a:spcPct val="120000"/>
              </a:lnSpc>
              <a:buFont typeface="Arial" charset="0"/>
              <a:buNone/>
            </a:pPr>
            <a:r>
              <a:rPr lang="zh-CN" altLang="en-US" sz="800" b="1" dirty="0">
                <a:latin typeface="Microsoft YaHei" charset="0"/>
                <a:ea typeface="Microsoft YaHei" charset="0"/>
                <a:cs typeface="Microsoft YaHei" charset="0"/>
              </a:rPr>
              <a:t>TOPIC HEADER TWO</a:t>
            </a:r>
          </a:p>
          <a:p>
            <a:pPr algn="r" eaLnBrk="1" hangingPunct="1">
              <a:lnSpc>
                <a:spcPct val="120000"/>
              </a:lnSpc>
              <a:buFont typeface="Arial" charset="0"/>
              <a:buNone/>
            </a:pPr>
            <a:r>
              <a:rPr lang="en-US" altLang="zh-CN" sz="800" dirty="0">
                <a:latin typeface="Microsoft YaHei" charset="0"/>
                <a:ea typeface="Microsoft YaHei" charset="0"/>
                <a:cs typeface="Microsoft YaHei" charset="0"/>
              </a:rPr>
              <a:t>We have many PowerPoint </a:t>
            </a:r>
            <a:r>
              <a:rPr lang="zh-CN" altLang="en-US" sz="800" dirty="0">
                <a:latin typeface="Microsoft YaHei" charset="0"/>
                <a:ea typeface="Microsoft YaHei" charset="0"/>
                <a:cs typeface="Microsoft YaHei" charset="0"/>
              </a:rPr>
              <a:t>templates</a:t>
            </a:r>
            <a:r>
              <a:rPr lang="en-US" altLang="zh-CN" sz="800" dirty="0">
                <a:latin typeface="Microsoft YaHei" charset="0"/>
                <a:ea typeface="Microsoft YaHei" charset="0"/>
                <a:cs typeface="Microsoft YaHei" charset="0"/>
              </a:rPr>
              <a:t> that has been specifically designed to help anyone that is stepping into the world of PowerPoint for the very first time. </a:t>
            </a:r>
            <a:endParaRPr lang="zh-CN" altLang="en-US" sz="800" dirty="0">
              <a:latin typeface="Microsoft YaHei" charset="0"/>
              <a:ea typeface="Microsoft YaHei" charset="0"/>
              <a:cs typeface="Microsoft YaHei" charset="0"/>
            </a:endParaRPr>
          </a:p>
        </p:txBody>
      </p:sp>
      <p:sp>
        <p:nvSpPr>
          <p:cNvPr id="22" name="Rectangle 34"/>
          <p:cNvSpPr>
            <a:spLocks noChangeArrowheads="1"/>
          </p:cNvSpPr>
          <p:nvPr/>
        </p:nvSpPr>
        <p:spPr bwMode="auto">
          <a:xfrm>
            <a:off x="6191250" y="3176158"/>
            <a:ext cx="2952750"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ea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eaLnBrk="1" hangingPunct="1">
              <a:lnSpc>
                <a:spcPct val="120000"/>
              </a:lnSpc>
              <a:buFont typeface="Arial" charset="0"/>
              <a:buNone/>
            </a:pPr>
            <a:r>
              <a:rPr lang="zh-CN" altLang="en-US" sz="800" b="1" dirty="0">
                <a:latin typeface="Microsoft YaHei" charset="0"/>
                <a:ea typeface="Microsoft YaHei" charset="0"/>
                <a:cs typeface="Microsoft YaHei" charset="0"/>
              </a:rPr>
              <a:t>TOPIC HEADER TWO</a:t>
            </a:r>
          </a:p>
          <a:p>
            <a:pPr eaLnBrk="1" hangingPunct="1">
              <a:lnSpc>
                <a:spcPct val="120000"/>
              </a:lnSpc>
              <a:buFont typeface="Arial" charset="0"/>
              <a:buNone/>
            </a:pPr>
            <a:r>
              <a:rPr lang="en-US" altLang="zh-CN" sz="800" dirty="0">
                <a:latin typeface="Microsoft YaHei" charset="0"/>
                <a:ea typeface="Microsoft YaHei" charset="0"/>
                <a:cs typeface="Microsoft YaHei" charset="0"/>
              </a:rPr>
              <a:t>We have many PowerPoint </a:t>
            </a:r>
            <a:r>
              <a:rPr lang="zh-CN" altLang="en-US" sz="800" dirty="0">
                <a:latin typeface="Microsoft YaHei" charset="0"/>
                <a:ea typeface="Microsoft YaHei" charset="0"/>
                <a:cs typeface="Microsoft YaHei" charset="0"/>
              </a:rPr>
              <a:t>templates</a:t>
            </a:r>
            <a:r>
              <a:rPr lang="en-US" altLang="zh-CN" sz="800" dirty="0">
                <a:latin typeface="Microsoft YaHei" charset="0"/>
                <a:ea typeface="Microsoft YaHei" charset="0"/>
                <a:cs typeface="Microsoft YaHei" charset="0"/>
              </a:rPr>
              <a:t> that has been specifically designed to help anyone that is stepping into the world of PowerPoint for the very first time. </a:t>
            </a:r>
            <a:endParaRPr lang="zh-CN" altLang="en-US" sz="800" dirty="0">
              <a:latin typeface="Microsoft YaHei" charset="0"/>
              <a:ea typeface="Microsoft YaHei" charset="0"/>
              <a:cs typeface="Microsoft YaHei" charset="0"/>
            </a:endParaRPr>
          </a:p>
        </p:txBody>
      </p:sp>
      <p:grpSp>
        <p:nvGrpSpPr>
          <p:cNvPr id="23" name="组 22"/>
          <p:cNvGrpSpPr/>
          <p:nvPr/>
        </p:nvGrpSpPr>
        <p:grpSpPr>
          <a:xfrm>
            <a:off x="4763086" y="2135471"/>
            <a:ext cx="1196579" cy="1214438"/>
            <a:chOff x="6350781" y="2847295"/>
            <a:chExt cx="1595438" cy="1619250"/>
          </a:xfrm>
        </p:grpSpPr>
        <p:sp>
          <p:nvSpPr>
            <p:cNvPr id="24" name="Oval 5"/>
            <p:cNvSpPr>
              <a:spLocks noChangeArrowheads="1"/>
            </p:cNvSpPr>
            <p:nvPr/>
          </p:nvSpPr>
          <p:spPr bwMode="auto">
            <a:xfrm>
              <a:off x="6350781" y="2847295"/>
              <a:ext cx="1595438" cy="1619250"/>
            </a:xfrm>
            <a:prstGeom prst="ellipse">
              <a:avLst/>
            </a:prstGeom>
            <a:solidFill>
              <a:schemeClr val="tx1"/>
            </a:solidFill>
            <a:ln>
              <a:solidFill>
                <a:schemeClr val="tx1"/>
              </a:solidFill>
            </a:ln>
            <a:extLst/>
          </p:spPr>
          <p:txBody>
            <a:bodyPr/>
            <a:lstStyle>
              <a:lvl1pPr>
                <a:defRPr>
                  <a:solidFill>
                    <a:schemeClr val="tx1"/>
                  </a:solidFill>
                  <a:latin typeface="Calibri" charset="0"/>
                  <a:ea typeface="宋体" charset="0"/>
                </a:defRPr>
              </a:lvl1pPr>
              <a:lvl2pPr marL="742950" indent="-285750">
                <a:defRPr>
                  <a:solidFill>
                    <a:schemeClr val="tx1"/>
                  </a:solidFill>
                  <a:latin typeface="Calibri" charset="0"/>
                  <a:ea typeface="宋体" charset="0"/>
                </a:defRPr>
              </a:lvl2pPr>
              <a:lvl3pPr marL="1143000" indent="-228600">
                <a:defRPr>
                  <a:solidFill>
                    <a:schemeClr val="tx1"/>
                  </a:solidFill>
                  <a:latin typeface="Calibri" charset="0"/>
                  <a:ea typeface="宋体" charset="0"/>
                </a:defRPr>
              </a:lvl3pPr>
              <a:lvl4pPr marL="1600200" indent="-228600">
                <a:defRPr>
                  <a:solidFill>
                    <a:schemeClr val="tx1"/>
                  </a:solidFill>
                  <a:latin typeface="Calibri" charset="0"/>
                  <a:ea typeface="宋体" charset="0"/>
                </a:defRPr>
              </a:lvl4pPr>
              <a:lvl5pPr marL="2057400" indent="-228600">
                <a:defRPr>
                  <a:solidFill>
                    <a:schemeClr val="tx1"/>
                  </a:solidFill>
                  <a:latin typeface="Calibri" charset="0"/>
                  <a:ea typeface="宋体" charset="0"/>
                </a:defRPr>
              </a:lvl5pPr>
              <a:lvl6pPr marL="2514600" indent="-228600"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eaLnBrk="0" fontAlgn="base" hangingPunct="0">
                <a:spcBef>
                  <a:spcPct val="0"/>
                </a:spcBef>
                <a:spcAft>
                  <a:spcPct val="0"/>
                </a:spcAft>
                <a:buFont typeface="Arial" charset="0"/>
                <a:defRPr>
                  <a:solidFill>
                    <a:schemeClr val="tx1"/>
                  </a:solidFill>
                  <a:latin typeface="Calibri" charset="0"/>
                  <a:ea typeface="宋体" charset="0"/>
                </a:defRPr>
              </a:lvl9pPr>
            </a:lstStyle>
            <a:p>
              <a:pPr eaLnBrk="1" hangingPunct="1"/>
              <a:endParaRPr lang="en-US" altLang="zh-CN" sz="1350">
                <a:solidFill>
                  <a:srgbClr val="000000"/>
                </a:solidFill>
                <a:latin typeface="Arial" charset="0"/>
                <a:ea typeface="微软雅黑" charset="0"/>
                <a:sym typeface="Arial" charset="0"/>
              </a:endParaRPr>
            </a:p>
          </p:txBody>
        </p:sp>
        <p:sp>
          <p:nvSpPr>
            <p:cNvPr id="25" name="Freeform 25"/>
            <p:cNvSpPr>
              <a:spLocks/>
            </p:cNvSpPr>
            <p:nvPr/>
          </p:nvSpPr>
          <p:spPr bwMode="auto">
            <a:xfrm>
              <a:off x="6737178" y="3457261"/>
              <a:ext cx="822644" cy="477857"/>
            </a:xfrm>
            <a:custGeom>
              <a:avLst/>
              <a:gdLst>
                <a:gd name="T0" fmla="*/ 136 w 136"/>
                <a:gd name="T1" fmla="*/ 0 h 79"/>
                <a:gd name="T2" fmla="*/ 96 w 136"/>
                <a:gd name="T3" fmla="*/ 0 h 79"/>
                <a:gd name="T4" fmla="*/ 113 w 136"/>
                <a:gd name="T5" fmla="*/ 16 h 79"/>
                <a:gd name="T6" fmla="*/ 72 w 136"/>
                <a:gd name="T7" fmla="*/ 52 h 79"/>
                <a:gd name="T8" fmla="*/ 44 w 136"/>
                <a:gd name="T9" fmla="*/ 28 h 79"/>
                <a:gd name="T10" fmla="*/ 0 w 136"/>
                <a:gd name="T11" fmla="*/ 64 h 79"/>
                <a:gd name="T12" fmla="*/ 0 w 136"/>
                <a:gd name="T13" fmla="*/ 79 h 79"/>
                <a:gd name="T14" fmla="*/ 44 w 136"/>
                <a:gd name="T15" fmla="*/ 43 h 79"/>
                <a:gd name="T16" fmla="*/ 72 w 136"/>
                <a:gd name="T17" fmla="*/ 67 h 79"/>
                <a:gd name="T18" fmla="*/ 122 w 136"/>
                <a:gd name="T19" fmla="*/ 25 h 79"/>
                <a:gd name="T20" fmla="*/ 136 w 136"/>
                <a:gd name="T21" fmla="*/ 38 h 79"/>
                <a:gd name="T22" fmla="*/ 136 w 136"/>
                <a:gd name="T23" fmla="*/ 0 h 7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6" h="79">
                  <a:moveTo>
                    <a:pt x="136" y="0"/>
                  </a:moveTo>
                  <a:lnTo>
                    <a:pt x="96" y="0"/>
                  </a:lnTo>
                  <a:lnTo>
                    <a:pt x="113" y="16"/>
                  </a:lnTo>
                  <a:lnTo>
                    <a:pt x="72" y="52"/>
                  </a:lnTo>
                  <a:lnTo>
                    <a:pt x="44" y="28"/>
                  </a:lnTo>
                  <a:lnTo>
                    <a:pt x="0" y="64"/>
                  </a:lnTo>
                  <a:lnTo>
                    <a:pt x="0" y="79"/>
                  </a:lnTo>
                  <a:lnTo>
                    <a:pt x="44" y="43"/>
                  </a:lnTo>
                  <a:lnTo>
                    <a:pt x="72" y="67"/>
                  </a:lnTo>
                  <a:lnTo>
                    <a:pt x="122" y="25"/>
                  </a:lnTo>
                  <a:lnTo>
                    <a:pt x="136" y="38"/>
                  </a:lnTo>
                  <a:lnTo>
                    <a:pt x="13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solidFill>
                  <a:schemeClr val="bg1"/>
                </a:solidFill>
                <a:latin typeface="Microsoft YaHei" charset="0"/>
                <a:ea typeface="Microsoft YaHei" charset="0"/>
                <a:cs typeface="Microsoft YaHei" charset="0"/>
              </a:endParaRPr>
            </a:p>
          </p:txBody>
        </p:sp>
      </p:grpSp>
      <p:sp>
        <p:nvSpPr>
          <p:cNvPr id="26" name="文本框 25"/>
          <p:cNvSpPr txBox="1"/>
          <p:nvPr/>
        </p:nvSpPr>
        <p:spPr>
          <a:xfrm>
            <a:off x="3650928" y="599698"/>
            <a:ext cx="3216969" cy="523220"/>
          </a:xfrm>
          <a:prstGeom prst="rect">
            <a:avLst/>
          </a:prstGeom>
          <a:noFill/>
        </p:spPr>
        <p:txBody>
          <a:bodyPr wrap="square" rtlCol="0">
            <a:spAutoFit/>
          </a:bodyPr>
          <a:lstStyle/>
          <a:p>
            <a:r>
              <a:rPr kumimoji="1" lang="zh-CN" altLang="en-US" sz="2800" b="1" smtClean="0">
                <a:latin typeface="Microsoft YaHei" charset="0"/>
                <a:ea typeface="Microsoft YaHei" charset="0"/>
                <a:cs typeface="Microsoft YaHei" charset="0"/>
              </a:rPr>
              <a:t>点击输入标题</a:t>
            </a:r>
            <a:endParaRPr kumimoji="1" lang="zh-CN" altLang="en-US" sz="2800" b="1">
              <a:latin typeface="Microsoft YaHei" charset="0"/>
              <a:ea typeface="Microsoft YaHei" charset="0"/>
              <a:cs typeface="Microsoft YaHei" charset="0"/>
            </a:endParaRPr>
          </a:p>
        </p:txBody>
      </p:sp>
    </p:spTree>
    <p:extLst>
      <p:ext uri="{BB962C8B-B14F-4D97-AF65-F5344CB8AC3E}">
        <p14:creationId xmlns:p14="http://schemas.microsoft.com/office/powerpoint/2010/main" val="163227604"/>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 calcmode="lin" valueType="num">
                                      <p:cBhvr>
                                        <p:cTn id="9" dur="500" fill="hold"/>
                                        <p:tgtEl>
                                          <p:spTgt spid="18"/>
                                        </p:tgtEl>
                                        <p:attrNameLst>
                                          <p:attrName>style.rotation</p:attrName>
                                        </p:attrNameLst>
                                      </p:cBhvr>
                                      <p:tavLst>
                                        <p:tav tm="0">
                                          <p:val>
                                            <p:fltVal val="360"/>
                                          </p:val>
                                        </p:tav>
                                        <p:tav tm="100000">
                                          <p:val>
                                            <p:fltVal val="0"/>
                                          </p:val>
                                        </p:tav>
                                      </p:tavLst>
                                    </p:anim>
                                    <p:animEffect transition="in" filter="fade">
                                      <p:cBhvr>
                                        <p:cTn id="10" dur="500"/>
                                        <p:tgtEl>
                                          <p:spTgt spid="18"/>
                                        </p:tgtEl>
                                      </p:cBhvr>
                                    </p:animEffect>
                                  </p:childTnLst>
                                </p:cTn>
                              </p:par>
                            </p:childTnLst>
                          </p:cTn>
                        </p:par>
                        <p:par>
                          <p:cTn id="11" fill="hold">
                            <p:stCondLst>
                              <p:cond delay="500"/>
                            </p:stCondLst>
                            <p:childTnLst>
                              <p:par>
                                <p:cTn id="12" presetID="12" presetClass="entr" presetSubtype="8" fill="hold" nodeType="afterEffect">
                                  <p:stCondLst>
                                    <p:cond delay="0"/>
                                  </p:stCondLst>
                                  <p:childTnLst>
                                    <p:set>
                                      <p:cBhvr>
                                        <p:cTn id="13" dur="1" fill="hold">
                                          <p:stCondLst>
                                            <p:cond delay="0"/>
                                          </p:stCondLst>
                                        </p:cTn>
                                        <p:tgtEl>
                                          <p:spTgt spid="23"/>
                                        </p:tgtEl>
                                        <p:attrNameLst>
                                          <p:attrName>style.visibility</p:attrName>
                                        </p:attrNameLst>
                                      </p:cBhvr>
                                      <p:to>
                                        <p:strVal val="visible"/>
                                      </p:to>
                                    </p:set>
                                    <p:anim calcmode="lin" valueType="num">
                                      <p:cBhvr additive="base">
                                        <p:cTn id="14" dur="500"/>
                                        <p:tgtEl>
                                          <p:spTgt spid="23"/>
                                        </p:tgtEl>
                                        <p:attrNameLst>
                                          <p:attrName>ppt_x</p:attrName>
                                        </p:attrNameLst>
                                      </p:cBhvr>
                                      <p:tavLst>
                                        <p:tav tm="0">
                                          <p:val>
                                            <p:strVal val="#ppt_x-#ppt_w*1.125000"/>
                                          </p:val>
                                        </p:tav>
                                        <p:tav tm="100000">
                                          <p:val>
                                            <p:strVal val="#ppt_x"/>
                                          </p:val>
                                        </p:tav>
                                      </p:tavLst>
                                    </p:anim>
                                    <p:animEffect transition="in" filter="wipe(right)">
                                      <p:cBhvr>
                                        <p:cTn id="15" dur="500"/>
                                        <p:tgtEl>
                                          <p:spTgt spid="23"/>
                                        </p:tgtEl>
                                      </p:cBhvr>
                                    </p:animEffect>
                                  </p:childTnLst>
                                </p:cTn>
                              </p:par>
                            </p:childTnLst>
                          </p:cTn>
                        </p:par>
                        <p:par>
                          <p:cTn id="16" fill="hold">
                            <p:stCondLst>
                              <p:cond delay="1000"/>
                            </p:stCondLst>
                            <p:childTnLst>
                              <p:par>
                                <p:cTn id="17" presetID="26" presetClass="emph" presetSubtype="0" fill="hold" grpId="0" nodeType="afterEffect">
                                  <p:stCondLst>
                                    <p:cond delay="0"/>
                                  </p:stCondLst>
                                  <p:childTnLst>
                                    <p:animEffect transition="out" filter="fade">
                                      <p:cBhvr>
                                        <p:cTn id="18" dur="500" tmFilter="0, 0; .2, .5; .8, .5; 1, 0"/>
                                        <p:tgtEl>
                                          <p:spTgt spid="21"/>
                                        </p:tgtEl>
                                      </p:cBhvr>
                                    </p:animEffect>
                                    <p:animScale>
                                      <p:cBhvr>
                                        <p:cTn id="19" dur="250" autoRev="1" fill="hold"/>
                                        <p:tgtEl>
                                          <p:spTgt spid="21"/>
                                        </p:tgtEl>
                                      </p:cBhvr>
                                      <p:by x="105000" y="105000"/>
                                    </p:animScale>
                                  </p:childTnLst>
                                </p:cTn>
                              </p:par>
                              <p:par>
                                <p:cTn id="20" presetID="26" presetClass="emph" presetSubtype="0" fill="hold" grpId="0" nodeType="withEffect">
                                  <p:stCondLst>
                                    <p:cond delay="0"/>
                                  </p:stCondLst>
                                  <p:childTnLst>
                                    <p:animEffect transition="out" filter="fade">
                                      <p:cBhvr>
                                        <p:cTn id="21" dur="500" tmFilter="0, 0; .2, .5; .8, .5; 1, 0"/>
                                        <p:tgtEl>
                                          <p:spTgt spid="22"/>
                                        </p:tgtEl>
                                      </p:cBhvr>
                                    </p:animEffect>
                                    <p:animScale>
                                      <p:cBhvr>
                                        <p:cTn id="22" dur="250" autoRev="1" fill="hold"/>
                                        <p:tgtEl>
                                          <p:spTgt spid="2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Freeform 7"/>
          <p:cNvSpPr/>
          <p:nvPr/>
        </p:nvSpPr>
        <p:spPr>
          <a:xfrm>
            <a:off x="0" y="1985750"/>
            <a:ext cx="6038850" cy="1225494"/>
          </a:xfrm>
          <a:custGeom>
            <a:avLst/>
            <a:gdLst>
              <a:gd name="connsiteX0" fmla="*/ 0 w 6781800"/>
              <a:gd name="connsiteY0" fmla="*/ 299838 h 1215160"/>
              <a:gd name="connsiteX1" fmla="*/ 2705100 w 6781800"/>
              <a:gd name="connsiteY1" fmla="*/ 52188 h 1215160"/>
              <a:gd name="connsiteX2" fmla="*/ 5619750 w 6781800"/>
              <a:gd name="connsiteY2" fmla="*/ 1195188 h 1215160"/>
              <a:gd name="connsiteX3" fmla="*/ 6781800 w 6781800"/>
              <a:gd name="connsiteY3" fmla="*/ 757038 h 1215160"/>
              <a:gd name="connsiteX0" fmla="*/ 0 w 6038850"/>
              <a:gd name="connsiteY0" fmla="*/ 299838 h 1304686"/>
              <a:gd name="connsiteX1" fmla="*/ 2705100 w 6038850"/>
              <a:gd name="connsiteY1" fmla="*/ 52188 h 1304686"/>
              <a:gd name="connsiteX2" fmla="*/ 5619750 w 6038850"/>
              <a:gd name="connsiteY2" fmla="*/ 1195188 h 1304686"/>
              <a:gd name="connsiteX3" fmla="*/ 6038850 w 6038850"/>
              <a:gd name="connsiteY3" fmla="*/ 1176138 h 1304686"/>
              <a:gd name="connsiteX0" fmla="*/ 0 w 6038850"/>
              <a:gd name="connsiteY0" fmla="*/ 287550 h 1218694"/>
              <a:gd name="connsiteX1" fmla="*/ 2705100 w 6038850"/>
              <a:gd name="connsiteY1" fmla="*/ 39900 h 1218694"/>
              <a:gd name="connsiteX2" fmla="*/ 4832350 w 6038850"/>
              <a:gd name="connsiteY2" fmla="*/ 1005100 h 1218694"/>
              <a:gd name="connsiteX3" fmla="*/ 6038850 w 6038850"/>
              <a:gd name="connsiteY3" fmla="*/ 1163850 h 1218694"/>
              <a:gd name="connsiteX0" fmla="*/ 0 w 6038850"/>
              <a:gd name="connsiteY0" fmla="*/ 287550 h 1225494"/>
              <a:gd name="connsiteX1" fmla="*/ 2705100 w 6038850"/>
              <a:gd name="connsiteY1" fmla="*/ 39900 h 1225494"/>
              <a:gd name="connsiteX2" fmla="*/ 4832350 w 6038850"/>
              <a:gd name="connsiteY2" fmla="*/ 1005100 h 1225494"/>
              <a:gd name="connsiteX3" fmla="*/ 6038850 w 6038850"/>
              <a:gd name="connsiteY3" fmla="*/ 1163850 h 1225494"/>
            </a:gdLst>
            <a:ahLst/>
            <a:cxnLst>
              <a:cxn ang="0">
                <a:pos x="connsiteX0" y="connsiteY0"/>
              </a:cxn>
              <a:cxn ang="0">
                <a:pos x="connsiteX1" y="connsiteY1"/>
              </a:cxn>
              <a:cxn ang="0">
                <a:pos x="connsiteX2" y="connsiteY2"/>
              </a:cxn>
              <a:cxn ang="0">
                <a:pos x="connsiteX3" y="connsiteY3"/>
              </a:cxn>
            </a:cxnLst>
            <a:rect l="l" t="t" r="r" b="b"/>
            <a:pathLst>
              <a:path w="6038850" h="1225494">
                <a:moveTo>
                  <a:pt x="0" y="287550"/>
                </a:moveTo>
                <a:cubicBezTo>
                  <a:pt x="884237" y="89112"/>
                  <a:pt x="1899708" y="-79692"/>
                  <a:pt x="2705100" y="39900"/>
                </a:cubicBezTo>
                <a:cubicBezTo>
                  <a:pt x="3510492" y="159492"/>
                  <a:pt x="4371975" y="786025"/>
                  <a:pt x="4832350" y="1005100"/>
                </a:cubicBezTo>
                <a:cubicBezTo>
                  <a:pt x="5292725" y="1224175"/>
                  <a:pt x="5829300" y="1285558"/>
                  <a:pt x="6038850" y="1163850"/>
                </a:cubicBezTo>
              </a:path>
            </a:pathLst>
          </a:custGeom>
          <a:ln w="12700" cmpd="sng">
            <a:solidFill>
              <a:schemeClr val="bg1">
                <a:lumMod val="75000"/>
              </a:schemeClr>
            </a:solidFill>
            <a:prstDash val="dash"/>
          </a:ln>
        </p:spPr>
        <p:style>
          <a:lnRef idx="1">
            <a:schemeClr val="dk1"/>
          </a:lnRef>
          <a:fillRef idx="0">
            <a:schemeClr val="dk1"/>
          </a:fillRef>
          <a:effectRef idx="0">
            <a:schemeClr val="dk1"/>
          </a:effectRef>
          <a:fontRef idx="minor">
            <a:schemeClr val="tx1"/>
          </a:fontRef>
        </p:style>
        <p:txBody>
          <a:bodyPr rtlCol="0" anchor="ctr"/>
          <a:lstStyle/>
          <a:p>
            <a:pPr algn="ctr"/>
            <a:endParaRPr lang="en-US" dirty="0">
              <a:latin typeface="Microsoft YaHei" charset="0"/>
              <a:ea typeface="Microsoft YaHei" charset="0"/>
              <a:cs typeface="Microsoft YaHei" charset="0"/>
            </a:endParaRPr>
          </a:p>
        </p:txBody>
      </p:sp>
      <p:grpSp>
        <p:nvGrpSpPr>
          <p:cNvPr id="39" name="Group 8"/>
          <p:cNvGrpSpPr/>
          <p:nvPr/>
        </p:nvGrpSpPr>
        <p:grpSpPr>
          <a:xfrm>
            <a:off x="4614855" y="3255293"/>
            <a:ext cx="1262929" cy="1157341"/>
            <a:chOff x="667471" y="2995559"/>
            <a:chExt cx="1262929" cy="1157341"/>
          </a:xfrm>
        </p:grpSpPr>
        <p:sp>
          <p:nvSpPr>
            <p:cNvPr id="40" name="TextBox 9"/>
            <p:cNvSpPr txBox="1"/>
            <p:nvPr/>
          </p:nvSpPr>
          <p:spPr>
            <a:xfrm>
              <a:off x="667471" y="2995559"/>
              <a:ext cx="1156100" cy="246221"/>
            </a:xfrm>
            <a:prstGeom prst="rect">
              <a:avLst/>
            </a:prstGeom>
            <a:noFill/>
          </p:spPr>
          <p:txBody>
            <a:bodyPr wrap="square" rtlCol="0">
              <a:spAutoFit/>
            </a:bodyPr>
            <a:lstStyle/>
            <a:p>
              <a:pPr lvl="0"/>
              <a:r>
                <a:rPr lang="en-US" altLang="ko-KR" sz="1000" dirty="0">
                  <a:solidFill>
                    <a:schemeClr val="bg1"/>
                  </a:solidFill>
                  <a:latin typeface="Microsoft YaHei" charset="0"/>
                  <a:ea typeface="Microsoft YaHei" charset="0"/>
                  <a:cs typeface="Microsoft YaHei" charset="0"/>
                </a:rPr>
                <a:t>Lorem Ipsum</a:t>
              </a:r>
              <a:endParaRPr lang="ko-KR" altLang="en-US" sz="1000" dirty="0">
                <a:solidFill>
                  <a:schemeClr val="bg1"/>
                </a:solidFill>
                <a:latin typeface="Microsoft YaHei" charset="0"/>
                <a:ea typeface="Microsoft YaHei" charset="0"/>
                <a:cs typeface="Microsoft YaHei" charset="0"/>
              </a:endParaRPr>
            </a:p>
          </p:txBody>
        </p:sp>
        <p:sp>
          <p:nvSpPr>
            <p:cNvPr id="41" name="텍스트 개체 틀 2"/>
            <p:cNvSpPr txBox="1">
              <a:spLocks/>
            </p:cNvSpPr>
            <p:nvPr/>
          </p:nvSpPr>
          <p:spPr>
            <a:xfrm>
              <a:off x="667471" y="3229080"/>
              <a:ext cx="1262929" cy="923820"/>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buFont typeface="Arial"/>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lnSpc>
                  <a:spcPct val="120000"/>
                </a:lnSpc>
              </a:pPr>
              <a:r>
                <a:rPr lang="en-US" altLang="ko-KR" sz="800" dirty="0">
                  <a:solidFill>
                    <a:schemeClr val="bg1"/>
                  </a:solidFill>
                  <a:latin typeface="Microsoft YaHei" charset="0"/>
                  <a:ea typeface="Microsoft YaHei" charset="0"/>
                  <a:cs typeface="Microsoft YaHei" charset="0"/>
                </a:rPr>
                <a:t>Lorem ipsum dolor sit amet, consectetur adipiscing elit. Curabitur elementum posuere pretium. </a:t>
              </a:r>
            </a:p>
          </p:txBody>
        </p:sp>
      </p:grpSp>
      <p:sp>
        <p:nvSpPr>
          <p:cNvPr id="42" name="TextBox 12"/>
          <p:cNvSpPr txBox="1"/>
          <p:nvPr/>
        </p:nvSpPr>
        <p:spPr>
          <a:xfrm>
            <a:off x="2665323" y="2394375"/>
            <a:ext cx="1156100" cy="246221"/>
          </a:xfrm>
          <a:prstGeom prst="rect">
            <a:avLst/>
          </a:prstGeom>
          <a:noFill/>
        </p:spPr>
        <p:txBody>
          <a:bodyPr wrap="square" rtlCol="0">
            <a:spAutoFit/>
          </a:bodyPr>
          <a:lstStyle/>
          <a:p>
            <a:pPr lvl="0"/>
            <a:r>
              <a:rPr lang="en-US" altLang="ko-KR" sz="1000" dirty="0">
                <a:solidFill>
                  <a:schemeClr val="bg1"/>
                </a:solidFill>
                <a:latin typeface="Microsoft YaHei" charset="0"/>
                <a:ea typeface="Microsoft YaHei" charset="0"/>
                <a:cs typeface="Microsoft YaHei" charset="0"/>
              </a:rPr>
              <a:t>Lorem Ipsum</a:t>
            </a:r>
            <a:endParaRPr lang="ko-KR" altLang="en-US" sz="1000" dirty="0">
              <a:solidFill>
                <a:schemeClr val="bg1"/>
              </a:solidFill>
              <a:latin typeface="Microsoft YaHei" charset="0"/>
              <a:ea typeface="Microsoft YaHei" charset="0"/>
              <a:cs typeface="Microsoft YaHei" charset="0"/>
            </a:endParaRPr>
          </a:p>
        </p:txBody>
      </p:sp>
      <p:sp>
        <p:nvSpPr>
          <p:cNvPr id="43" name="텍스트 개체 틀 2"/>
          <p:cNvSpPr txBox="1">
            <a:spLocks/>
          </p:cNvSpPr>
          <p:nvPr/>
        </p:nvSpPr>
        <p:spPr>
          <a:xfrm>
            <a:off x="2665323" y="2627895"/>
            <a:ext cx="1262929" cy="923820"/>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buFont typeface="Arial"/>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lnSpc>
                <a:spcPct val="120000"/>
              </a:lnSpc>
            </a:pPr>
            <a:r>
              <a:rPr lang="en-US" altLang="ko-KR" sz="800" dirty="0">
                <a:solidFill>
                  <a:schemeClr val="bg1"/>
                </a:solidFill>
                <a:latin typeface="Microsoft YaHei" charset="0"/>
                <a:ea typeface="Microsoft YaHei" charset="0"/>
                <a:cs typeface="Microsoft YaHei" charset="0"/>
              </a:rPr>
              <a:t>Lorem ipsum dolor sit amet, consectetur adipiscing elit. Curabitur elementum posuere pretium. </a:t>
            </a:r>
          </a:p>
        </p:txBody>
      </p:sp>
      <p:sp>
        <p:nvSpPr>
          <p:cNvPr id="44" name="TextBox 15"/>
          <p:cNvSpPr txBox="1"/>
          <p:nvPr/>
        </p:nvSpPr>
        <p:spPr>
          <a:xfrm>
            <a:off x="346639" y="2432475"/>
            <a:ext cx="1156100" cy="246221"/>
          </a:xfrm>
          <a:prstGeom prst="rect">
            <a:avLst/>
          </a:prstGeom>
          <a:noFill/>
        </p:spPr>
        <p:txBody>
          <a:bodyPr wrap="square" rtlCol="0">
            <a:spAutoFit/>
          </a:bodyPr>
          <a:lstStyle/>
          <a:p>
            <a:pPr lvl="0"/>
            <a:r>
              <a:rPr lang="en-US" altLang="ko-KR" sz="1000" dirty="0">
                <a:solidFill>
                  <a:schemeClr val="bg1"/>
                </a:solidFill>
                <a:latin typeface="Microsoft YaHei" charset="0"/>
                <a:ea typeface="Microsoft YaHei" charset="0"/>
                <a:cs typeface="Microsoft YaHei" charset="0"/>
              </a:rPr>
              <a:t>Lorem Ipsum</a:t>
            </a:r>
            <a:endParaRPr lang="ko-KR" altLang="en-US" sz="1000" dirty="0">
              <a:solidFill>
                <a:schemeClr val="bg1"/>
              </a:solidFill>
              <a:latin typeface="Microsoft YaHei" charset="0"/>
              <a:ea typeface="Microsoft YaHei" charset="0"/>
              <a:cs typeface="Microsoft YaHei" charset="0"/>
            </a:endParaRPr>
          </a:p>
        </p:txBody>
      </p:sp>
      <p:sp>
        <p:nvSpPr>
          <p:cNvPr id="45" name="텍스트 개체 틀 2"/>
          <p:cNvSpPr txBox="1">
            <a:spLocks/>
          </p:cNvSpPr>
          <p:nvPr/>
        </p:nvSpPr>
        <p:spPr>
          <a:xfrm>
            <a:off x="346639" y="2665995"/>
            <a:ext cx="1262929" cy="923820"/>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buFont typeface="Arial"/>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lnSpc>
                <a:spcPct val="120000"/>
              </a:lnSpc>
            </a:pPr>
            <a:r>
              <a:rPr lang="en-US" altLang="ko-KR" sz="800" dirty="0">
                <a:solidFill>
                  <a:schemeClr val="bg1"/>
                </a:solidFill>
                <a:latin typeface="Microsoft YaHei" charset="0"/>
                <a:ea typeface="Microsoft YaHei" charset="0"/>
                <a:cs typeface="Microsoft YaHei" charset="0"/>
              </a:rPr>
              <a:t>Lorem ipsum dolor sit amet, consectetur adipiscing elit. Curabitur elementum posuere pretium. </a:t>
            </a:r>
          </a:p>
        </p:txBody>
      </p:sp>
      <p:grpSp>
        <p:nvGrpSpPr>
          <p:cNvPr id="46" name="组 45"/>
          <p:cNvGrpSpPr/>
          <p:nvPr/>
        </p:nvGrpSpPr>
        <p:grpSpPr>
          <a:xfrm>
            <a:off x="-1074389" y="1320124"/>
            <a:ext cx="849821" cy="635482"/>
            <a:chOff x="8072582" y="3206848"/>
            <a:chExt cx="1133095" cy="847309"/>
          </a:xfrm>
        </p:grpSpPr>
        <p:sp>
          <p:nvSpPr>
            <p:cNvPr id="47" name="Freeform 133"/>
            <p:cNvSpPr>
              <a:spLocks/>
            </p:cNvSpPr>
            <p:nvPr/>
          </p:nvSpPr>
          <p:spPr bwMode="auto">
            <a:xfrm rot="2700000" flipH="1">
              <a:off x="8155410" y="3718714"/>
              <a:ext cx="252615" cy="418271"/>
            </a:xfrm>
            <a:custGeom>
              <a:avLst/>
              <a:gdLst>
                <a:gd name="T0" fmla="*/ 7566 w 397"/>
                <a:gd name="T1" fmla="*/ 1009717 h 659"/>
                <a:gd name="T2" fmla="*/ 0 w 397"/>
                <a:gd name="T3" fmla="*/ 1009717 h 659"/>
                <a:gd name="T4" fmla="*/ 0 w 397"/>
                <a:gd name="T5" fmla="*/ 1009717 h 659"/>
                <a:gd name="T6" fmla="*/ 11348 w 397"/>
                <a:gd name="T7" fmla="*/ 1021020 h 659"/>
                <a:gd name="T8" fmla="*/ 15131 w 397"/>
                <a:gd name="T9" fmla="*/ 1062464 h 659"/>
                <a:gd name="T10" fmla="*/ 18914 w 397"/>
                <a:gd name="T11" fmla="*/ 1069999 h 659"/>
                <a:gd name="T12" fmla="*/ 181575 w 397"/>
                <a:gd name="T13" fmla="*/ 1574858 h 659"/>
                <a:gd name="T14" fmla="*/ 348019 w 397"/>
                <a:gd name="T15" fmla="*/ 1092605 h 659"/>
                <a:gd name="T16" fmla="*/ 650644 w 397"/>
                <a:gd name="T17" fmla="*/ 1661513 h 659"/>
                <a:gd name="T18" fmla="*/ 548508 w 397"/>
                <a:gd name="T19" fmla="*/ 2124928 h 659"/>
                <a:gd name="T20" fmla="*/ 760345 w 397"/>
                <a:gd name="T21" fmla="*/ 2482850 h 659"/>
                <a:gd name="T22" fmla="*/ 650644 w 397"/>
                <a:gd name="T23" fmla="*/ 2275632 h 659"/>
                <a:gd name="T24" fmla="*/ 688472 w 397"/>
                <a:gd name="T25" fmla="*/ 1989294 h 659"/>
                <a:gd name="T26" fmla="*/ 866264 w 397"/>
                <a:gd name="T27" fmla="*/ 1740632 h 659"/>
                <a:gd name="T28" fmla="*/ 1028925 w 397"/>
                <a:gd name="T29" fmla="*/ 1454295 h 659"/>
                <a:gd name="T30" fmla="*/ 1059187 w 397"/>
                <a:gd name="T31" fmla="*/ 1363872 h 659"/>
                <a:gd name="T32" fmla="*/ 1161323 w 397"/>
                <a:gd name="T33" fmla="*/ 1823520 h 659"/>
                <a:gd name="T34" fmla="*/ 1229414 w 397"/>
                <a:gd name="T35" fmla="*/ 1529647 h 659"/>
                <a:gd name="T36" fmla="*/ 1399640 w 397"/>
                <a:gd name="T37" fmla="*/ 745985 h 659"/>
                <a:gd name="T38" fmla="*/ 714951 w 397"/>
                <a:gd name="T39" fmla="*/ 0 h 659"/>
                <a:gd name="T40" fmla="*/ 11348 w 397"/>
                <a:gd name="T41" fmla="*/ 956971 h 659"/>
                <a:gd name="T42" fmla="*/ 7566 w 397"/>
                <a:gd name="T43" fmla="*/ 1009717 h 6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97" h="659">
                  <a:moveTo>
                    <a:pt x="2" y="268"/>
                  </a:moveTo>
                  <a:cubicBezTo>
                    <a:pt x="2" y="267"/>
                    <a:pt x="0" y="264"/>
                    <a:pt x="0" y="268"/>
                  </a:cubicBezTo>
                  <a:cubicBezTo>
                    <a:pt x="0" y="268"/>
                    <a:pt x="0" y="268"/>
                    <a:pt x="0" y="268"/>
                  </a:cubicBezTo>
                  <a:cubicBezTo>
                    <a:pt x="0" y="269"/>
                    <a:pt x="2" y="270"/>
                    <a:pt x="3" y="271"/>
                  </a:cubicBezTo>
                  <a:cubicBezTo>
                    <a:pt x="3" y="275"/>
                    <a:pt x="4" y="278"/>
                    <a:pt x="4" y="282"/>
                  </a:cubicBezTo>
                  <a:cubicBezTo>
                    <a:pt x="5" y="283"/>
                    <a:pt x="5" y="283"/>
                    <a:pt x="5" y="284"/>
                  </a:cubicBezTo>
                  <a:cubicBezTo>
                    <a:pt x="10" y="335"/>
                    <a:pt x="25" y="381"/>
                    <a:pt x="48" y="418"/>
                  </a:cubicBezTo>
                  <a:cubicBezTo>
                    <a:pt x="23" y="377"/>
                    <a:pt x="37" y="299"/>
                    <a:pt x="92" y="290"/>
                  </a:cubicBezTo>
                  <a:cubicBezTo>
                    <a:pt x="158" y="280"/>
                    <a:pt x="169" y="399"/>
                    <a:pt x="172" y="441"/>
                  </a:cubicBezTo>
                  <a:cubicBezTo>
                    <a:pt x="174" y="484"/>
                    <a:pt x="145" y="521"/>
                    <a:pt x="145" y="564"/>
                  </a:cubicBezTo>
                  <a:cubicBezTo>
                    <a:pt x="145" y="613"/>
                    <a:pt x="170" y="653"/>
                    <a:pt x="201" y="659"/>
                  </a:cubicBezTo>
                  <a:cubicBezTo>
                    <a:pt x="187" y="656"/>
                    <a:pt x="174" y="616"/>
                    <a:pt x="172" y="604"/>
                  </a:cubicBezTo>
                  <a:cubicBezTo>
                    <a:pt x="168" y="580"/>
                    <a:pt x="175" y="551"/>
                    <a:pt x="182" y="528"/>
                  </a:cubicBezTo>
                  <a:cubicBezTo>
                    <a:pt x="190" y="501"/>
                    <a:pt x="211" y="483"/>
                    <a:pt x="229" y="462"/>
                  </a:cubicBezTo>
                  <a:cubicBezTo>
                    <a:pt x="247" y="440"/>
                    <a:pt x="262" y="414"/>
                    <a:pt x="272" y="386"/>
                  </a:cubicBezTo>
                  <a:cubicBezTo>
                    <a:pt x="275" y="378"/>
                    <a:pt x="278" y="370"/>
                    <a:pt x="280" y="362"/>
                  </a:cubicBezTo>
                  <a:cubicBezTo>
                    <a:pt x="284" y="420"/>
                    <a:pt x="307" y="484"/>
                    <a:pt x="307" y="484"/>
                  </a:cubicBezTo>
                  <a:cubicBezTo>
                    <a:pt x="299" y="437"/>
                    <a:pt x="325" y="406"/>
                    <a:pt x="325" y="406"/>
                  </a:cubicBezTo>
                  <a:cubicBezTo>
                    <a:pt x="397" y="291"/>
                    <a:pt x="370" y="198"/>
                    <a:pt x="370" y="198"/>
                  </a:cubicBezTo>
                  <a:cubicBezTo>
                    <a:pt x="351" y="85"/>
                    <a:pt x="277" y="0"/>
                    <a:pt x="189" y="0"/>
                  </a:cubicBezTo>
                  <a:cubicBezTo>
                    <a:pt x="87" y="0"/>
                    <a:pt x="3" y="114"/>
                    <a:pt x="3" y="254"/>
                  </a:cubicBezTo>
                  <a:cubicBezTo>
                    <a:pt x="3" y="258"/>
                    <a:pt x="2" y="263"/>
                    <a:pt x="2" y="268"/>
                  </a:cubicBezTo>
                  <a:close/>
                </a:path>
              </a:pathLst>
            </a:custGeom>
            <a:solidFill>
              <a:schemeClr val="bg1"/>
            </a:solidFill>
            <a:ln>
              <a:noFill/>
            </a:ln>
            <a:extLst/>
          </p:spPr>
          <p:txBody>
            <a:bodyPr/>
            <a:lstStyle/>
            <a:p>
              <a:endParaRPr lang="en-US" dirty="0">
                <a:latin typeface="Microsoft YaHei" charset="0"/>
                <a:ea typeface="Microsoft YaHei" charset="0"/>
                <a:cs typeface="Microsoft YaHei" charset="0"/>
              </a:endParaRPr>
            </a:p>
          </p:txBody>
        </p:sp>
        <p:sp>
          <p:nvSpPr>
            <p:cNvPr id="48" name="Freeform 134"/>
            <p:cNvSpPr>
              <a:spLocks/>
            </p:cNvSpPr>
            <p:nvPr/>
          </p:nvSpPr>
          <p:spPr bwMode="auto">
            <a:xfrm rot="2700000" flipH="1">
              <a:off x="8235209" y="3738067"/>
              <a:ext cx="205884" cy="263424"/>
            </a:xfrm>
            <a:custGeom>
              <a:avLst/>
              <a:gdLst>
                <a:gd name="T0" fmla="*/ 581760 w 324"/>
                <a:gd name="T1" fmla="*/ 0 h 415"/>
                <a:gd name="T2" fmla="*/ 1148410 w 324"/>
                <a:gd name="T3" fmla="*/ 648083 h 415"/>
                <a:gd name="T4" fmla="*/ 1152187 w 324"/>
                <a:gd name="T5" fmla="*/ 655619 h 415"/>
                <a:gd name="T6" fmla="*/ 1152187 w 324"/>
                <a:gd name="T7" fmla="*/ 663154 h 415"/>
                <a:gd name="T8" fmla="*/ 1042635 w 324"/>
                <a:gd name="T9" fmla="*/ 1273558 h 415"/>
                <a:gd name="T10" fmla="*/ 963304 w 324"/>
                <a:gd name="T11" fmla="*/ 983428 h 415"/>
                <a:gd name="T12" fmla="*/ 868863 w 324"/>
                <a:gd name="T13" fmla="*/ 1137913 h 415"/>
                <a:gd name="T14" fmla="*/ 642203 w 324"/>
                <a:gd name="T15" fmla="*/ 1552384 h 415"/>
                <a:gd name="T16" fmla="*/ 630870 w 324"/>
                <a:gd name="T17" fmla="*/ 1563688 h 415"/>
                <a:gd name="T18" fmla="*/ 630870 w 324"/>
                <a:gd name="T19" fmla="*/ 1541080 h 415"/>
                <a:gd name="T20" fmla="*/ 245548 w 324"/>
                <a:gd name="T21" fmla="*/ 859086 h 415"/>
                <a:gd name="T22" fmla="*/ 196439 w 324"/>
                <a:gd name="T23" fmla="*/ 862854 h 415"/>
                <a:gd name="T24" fmla="*/ 7555 w 324"/>
                <a:gd name="T25" fmla="*/ 964588 h 415"/>
                <a:gd name="T26" fmla="*/ 3778 w 324"/>
                <a:gd name="T27" fmla="*/ 945749 h 415"/>
                <a:gd name="T28" fmla="*/ 3778 w 324"/>
                <a:gd name="T29" fmla="*/ 938213 h 415"/>
                <a:gd name="T30" fmla="*/ 0 w 324"/>
                <a:gd name="T31" fmla="*/ 900534 h 415"/>
                <a:gd name="T32" fmla="*/ 0 w 324"/>
                <a:gd name="T33" fmla="*/ 889230 h 415"/>
                <a:gd name="T34" fmla="*/ 0 w 324"/>
                <a:gd name="T35" fmla="*/ 840247 h 415"/>
                <a:gd name="T36" fmla="*/ 581760 w 324"/>
                <a:gd name="T37" fmla="*/ 0 h 4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24" h="415">
                  <a:moveTo>
                    <a:pt x="154" y="0"/>
                  </a:moveTo>
                  <a:cubicBezTo>
                    <a:pt x="225" y="0"/>
                    <a:pt x="288" y="73"/>
                    <a:pt x="304" y="172"/>
                  </a:cubicBezTo>
                  <a:cubicBezTo>
                    <a:pt x="305" y="174"/>
                    <a:pt x="305" y="174"/>
                    <a:pt x="305" y="174"/>
                  </a:cubicBezTo>
                  <a:cubicBezTo>
                    <a:pt x="305" y="176"/>
                    <a:pt x="305" y="176"/>
                    <a:pt x="305" y="176"/>
                  </a:cubicBezTo>
                  <a:cubicBezTo>
                    <a:pt x="306" y="179"/>
                    <a:pt x="324" y="248"/>
                    <a:pt x="276" y="338"/>
                  </a:cubicBezTo>
                  <a:cubicBezTo>
                    <a:pt x="276" y="335"/>
                    <a:pt x="256" y="263"/>
                    <a:pt x="255" y="261"/>
                  </a:cubicBezTo>
                  <a:cubicBezTo>
                    <a:pt x="256" y="270"/>
                    <a:pt x="235" y="292"/>
                    <a:pt x="230" y="302"/>
                  </a:cubicBezTo>
                  <a:cubicBezTo>
                    <a:pt x="209" y="338"/>
                    <a:pt x="198" y="379"/>
                    <a:pt x="170" y="412"/>
                  </a:cubicBezTo>
                  <a:cubicBezTo>
                    <a:pt x="169" y="413"/>
                    <a:pt x="168" y="414"/>
                    <a:pt x="167" y="415"/>
                  </a:cubicBezTo>
                  <a:cubicBezTo>
                    <a:pt x="167" y="413"/>
                    <a:pt x="167" y="411"/>
                    <a:pt x="167" y="409"/>
                  </a:cubicBezTo>
                  <a:cubicBezTo>
                    <a:pt x="159" y="260"/>
                    <a:pt x="107" y="228"/>
                    <a:pt x="65" y="228"/>
                  </a:cubicBezTo>
                  <a:cubicBezTo>
                    <a:pt x="61" y="228"/>
                    <a:pt x="57" y="229"/>
                    <a:pt x="52" y="229"/>
                  </a:cubicBezTo>
                  <a:cubicBezTo>
                    <a:pt x="33" y="232"/>
                    <a:pt x="15" y="242"/>
                    <a:pt x="2" y="256"/>
                  </a:cubicBezTo>
                  <a:cubicBezTo>
                    <a:pt x="2" y="254"/>
                    <a:pt x="1" y="253"/>
                    <a:pt x="1" y="251"/>
                  </a:cubicBezTo>
                  <a:cubicBezTo>
                    <a:pt x="1" y="249"/>
                    <a:pt x="1" y="249"/>
                    <a:pt x="1" y="249"/>
                  </a:cubicBezTo>
                  <a:cubicBezTo>
                    <a:pt x="1" y="246"/>
                    <a:pt x="1" y="242"/>
                    <a:pt x="0" y="239"/>
                  </a:cubicBezTo>
                  <a:cubicBezTo>
                    <a:pt x="0" y="239"/>
                    <a:pt x="0" y="236"/>
                    <a:pt x="0" y="236"/>
                  </a:cubicBezTo>
                  <a:cubicBezTo>
                    <a:pt x="0" y="231"/>
                    <a:pt x="0" y="227"/>
                    <a:pt x="0" y="223"/>
                  </a:cubicBezTo>
                  <a:cubicBezTo>
                    <a:pt x="0" y="100"/>
                    <a:pt x="69" y="0"/>
                    <a:pt x="154"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Microsoft YaHei" charset="0"/>
                <a:ea typeface="Microsoft YaHei" charset="0"/>
                <a:cs typeface="Microsoft YaHei" charset="0"/>
              </a:endParaRPr>
            </a:p>
          </p:txBody>
        </p:sp>
        <p:sp>
          <p:nvSpPr>
            <p:cNvPr id="49" name="Freeform 135"/>
            <p:cNvSpPr>
              <a:spLocks/>
            </p:cNvSpPr>
            <p:nvPr/>
          </p:nvSpPr>
          <p:spPr bwMode="auto">
            <a:xfrm rot="2700000" flipH="1">
              <a:off x="8288171" y="3753853"/>
              <a:ext cx="134853" cy="190415"/>
            </a:xfrm>
            <a:custGeom>
              <a:avLst/>
              <a:gdLst>
                <a:gd name="T0" fmla="*/ 162607 w 212"/>
                <a:gd name="T1" fmla="*/ 535009 h 300"/>
                <a:gd name="T2" fmla="*/ 128573 w 212"/>
                <a:gd name="T3" fmla="*/ 535009 h 300"/>
                <a:gd name="T4" fmla="*/ 3782 w 212"/>
                <a:gd name="T5" fmla="*/ 599059 h 300"/>
                <a:gd name="T6" fmla="*/ 3782 w 212"/>
                <a:gd name="T7" fmla="*/ 587756 h 300"/>
                <a:gd name="T8" fmla="*/ 3782 w 212"/>
                <a:gd name="T9" fmla="*/ 583988 h 300"/>
                <a:gd name="T10" fmla="*/ 0 w 212"/>
                <a:gd name="T11" fmla="*/ 557615 h 300"/>
                <a:gd name="T12" fmla="*/ 0 w 212"/>
                <a:gd name="T13" fmla="*/ 550079 h 300"/>
                <a:gd name="T14" fmla="*/ 0 w 212"/>
                <a:gd name="T15" fmla="*/ 523706 h 300"/>
                <a:gd name="T16" fmla="*/ 381936 w 212"/>
                <a:gd name="T17" fmla="*/ 0 h 300"/>
                <a:gd name="T18" fmla="*/ 752528 w 212"/>
                <a:gd name="T19" fmla="*/ 403140 h 300"/>
                <a:gd name="T20" fmla="*/ 756309 w 212"/>
                <a:gd name="T21" fmla="*/ 406908 h 300"/>
                <a:gd name="T22" fmla="*/ 756309 w 212"/>
                <a:gd name="T23" fmla="*/ 410676 h 300"/>
                <a:gd name="T24" fmla="*/ 684460 w 212"/>
                <a:gd name="T25" fmla="*/ 791210 h 300"/>
                <a:gd name="T26" fmla="*/ 631518 w 212"/>
                <a:gd name="T27" fmla="*/ 610362 h 300"/>
                <a:gd name="T28" fmla="*/ 567232 w 212"/>
                <a:gd name="T29" fmla="*/ 704554 h 300"/>
                <a:gd name="T30" fmla="*/ 457567 w 212"/>
                <a:gd name="T31" fmla="*/ 1130300 h 300"/>
                <a:gd name="T32" fmla="*/ 162607 w 212"/>
                <a:gd name="T33" fmla="*/ 535009 h 3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2" h="300">
                  <a:moveTo>
                    <a:pt x="43" y="142"/>
                  </a:moveTo>
                  <a:cubicBezTo>
                    <a:pt x="40" y="142"/>
                    <a:pt x="37" y="142"/>
                    <a:pt x="34" y="142"/>
                  </a:cubicBezTo>
                  <a:cubicBezTo>
                    <a:pt x="21" y="144"/>
                    <a:pt x="10" y="150"/>
                    <a:pt x="1" y="159"/>
                  </a:cubicBezTo>
                  <a:cubicBezTo>
                    <a:pt x="1" y="158"/>
                    <a:pt x="1" y="157"/>
                    <a:pt x="1" y="156"/>
                  </a:cubicBezTo>
                  <a:cubicBezTo>
                    <a:pt x="1" y="155"/>
                    <a:pt x="1" y="155"/>
                    <a:pt x="1" y="155"/>
                  </a:cubicBezTo>
                  <a:cubicBezTo>
                    <a:pt x="0" y="152"/>
                    <a:pt x="0" y="150"/>
                    <a:pt x="0" y="148"/>
                  </a:cubicBezTo>
                  <a:cubicBezTo>
                    <a:pt x="0" y="146"/>
                    <a:pt x="0" y="146"/>
                    <a:pt x="0" y="146"/>
                  </a:cubicBezTo>
                  <a:cubicBezTo>
                    <a:pt x="0" y="143"/>
                    <a:pt x="0" y="141"/>
                    <a:pt x="0" y="139"/>
                  </a:cubicBezTo>
                  <a:cubicBezTo>
                    <a:pt x="0" y="62"/>
                    <a:pt x="45" y="0"/>
                    <a:pt x="101" y="0"/>
                  </a:cubicBezTo>
                  <a:cubicBezTo>
                    <a:pt x="147" y="0"/>
                    <a:pt x="189" y="45"/>
                    <a:pt x="199" y="107"/>
                  </a:cubicBezTo>
                  <a:cubicBezTo>
                    <a:pt x="200" y="108"/>
                    <a:pt x="200" y="108"/>
                    <a:pt x="200" y="108"/>
                  </a:cubicBezTo>
                  <a:cubicBezTo>
                    <a:pt x="200" y="109"/>
                    <a:pt x="200" y="109"/>
                    <a:pt x="200" y="109"/>
                  </a:cubicBezTo>
                  <a:cubicBezTo>
                    <a:pt x="201" y="111"/>
                    <a:pt x="212" y="154"/>
                    <a:pt x="181" y="210"/>
                  </a:cubicBezTo>
                  <a:cubicBezTo>
                    <a:pt x="181" y="208"/>
                    <a:pt x="167" y="164"/>
                    <a:pt x="167" y="162"/>
                  </a:cubicBezTo>
                  <a:cubicBezTo>
                    <a:pt x="168" y="168"/>
                    <a:pt x="154" y="181"/>
                    <a:pt x="150" y="187"/>
                  </a:cubicBezTo>
                  <a:cubicBezTo>
                    <a:pt x="137" y="210"/>
                    <a:pt x="126" y="275"/>
                    <a:pt x="121" y="300"/>
                  </a:cubicBezTo>
                  <a:cubicBezTo>
                    <a:pt x="121" y="300"/>
                    <a:pt x="94" y="134"/>
                    <a:pt x="43" y="14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Microsoft YaHei" charset="0"/>
                <a:ea typeface="Microsoft YaHei" charset="0"/>
                <a:cs typeface="Microsoft YaHei" charset="0"/>
              </a:endParaRPr>
            </a:p>
          </p:txBody>
        </p:sp>
        <p:sp>
          <p:nvSpPr>
            <p:cNvPr id="50" name="Freeform 107"/>
            <p:cNvSpPr>
              <a:spLocks/>
            </p:cNvSpPr>
            <p:nvPr/>
          </p:nvSpPr>
          <p:spPr bwMode="auto">
            <a:xfrm rot="2700000" flipH="1">
              <a:off x="8292307" y="3406059"/>
              <a:ext cx="244680" cy="391439"/>
            </a:xfrm>
            <a:custGeom>
              <a:avLst/>
              <a:gdLst>
                <a:gd name="T0" fmla="*/ 587375 w 312"/>
                <a:gd name="T1" fmla="*/ 0 h 495"/>
                <a:gd name="T2" fmla="*/ 1174750 w 312"/>
                <a:gd name="T3" fmla="*/ 597631 h 495"/>
                <a:gd name="T4" fmla="*/ 1174750 w 312"/>
                <a:gd name="T5" fmla="*/ 612666 h 495"/>
                <a:gd name="T6" fmla="*/ 1174750 w 312"/>
                <a:gd name="T7" fmla="*/ 612666 h 495"/>
                <a:gd name="T8" fmla="*/ 798228 w 312"/>
                <a:gd name="T9" fmla="*/ 1804170 h 495"/>
                <a:gd name="T10" fmla="*/ 779401 w 312"/>
                <a:gd name="T11" fmla="*/ 1826722 h 495"/>
                <a:gd name="T12" fmla="*/ 779401 w 312"/>
                <a:gd name="T13" fmla="*/ 1826722 h 495"/>
                <a:gd name="T14" fmla="*/ 779401 w 312"/>
                <a:gd name="T15" fmla="*/ 1826722 h 495"/>
                <a:gd name="T16" fmla="*/ 692801 w 312"/>
                <a:gd name="T17" fmla="*/ 1860550 h 495"/>
                <a:gd name="T18" fmla="*/ 579845 w 312"/>
                <a:gd name="T19" fmla="*/ 1762824 h 495"/>
                <a:gd name="T20" fmla="*/ 587375 w 312"/>
                <a:gd name="T21" fmla="*/ 1740272 h 495"/>
                <a:gd name="T22" fmla="*/ 587375 w 312"/>
                <a:gd name="T23" fmla="*/ 1740272 h 495"/>
                <a:gd name="T24" fmla="*/ 621262 w 312"/>
                <a:gd name="T25" fmla="*/ 1559855 h 495"/>
                <a:gd name="T26" fmla="*/ 459357 w 312"/>
                <a:gd name="T27" fmla="*/ 1168952 h 495"/>
                <a:gd name="T28" fmla="*/ 459357 w 312"/>
                <a:gd name="T29" fmla="*/ 1165193 h 495"/>
                <a:gd name="T30" fmla="*/ 158139 w 312"/>
                <a:gd name="T31" fmla="*/ 992293 h 495"/>
                <a:gd name="T32" fmla="*/ 0 w 312"/>
                <a:gd name="T33" fmla="*/ 590114 h 495"/>
                <a:gd name="T34" fmla="*/ 587375 w 312"/>
                <a:gd name="T35" fmla="*/ 0 h 4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connsiteX0" fmla="*/ 5000 w 10000"/>
                <a:gd name="connsiteY0" fmla="*/ 0 h 10000"/>
                <a:gd name="connsiteX1" fmla="*/ 10000 w 10000"/>
                <a:gd name="connsiteY1" fmla="*/ 3212 h 10000"/>
                <a:gd name="connsiteX2" fmla="*/ 10000 w 10000"/>
                <a:gd name="connsiteY2" fmla="*/ 3293 h 10000"/>
                <a:gd name="connsiteX3" fmla="*/ 10000 w 10000"/>
                <a:gd name="connsiteY3" fmla="*/ 3293 h 10000"/>
                <a:gd name="connsiteX4" fmla="*/ 6795 w 10000"/>
                <a:gd name="connsiteY4" fmla="*/ 9697 h 10000"/>
                <a:gd name="connsiteX5" fmla="*/ 6635 w 10000"/>
                <a:gd name="connsiteY5" fmla="*/ 9818 h 10000"/>
                <a:gd name="connsiteX6" fmla="*/ 6635 w 10000"/>
                <a:gd name="connsiteY6" fmla="*/ 9818 h 10000"/>
                <a:gd name="connsiteX7" fmla="*/ 6635 w 10000"/>
                <a:gd name="connsiteY7" fmla="*/ 9818 h 10000"/>
                <a:gd name="connsiteX8" fmla="*/ 5897 w 10000"/>
                <a:gd name="connsiteY8" fmla="*/ 10000 h 10000"/>
                <a:gd name="connsiteX9" fmla="*/ 4936 w 10000"/>
                <a:gd name="connsiteY9" fmla="*/ 9475 h 10000"/>
                <a:gd name="connsiteX10" fmla="*/ 5000 w 10000"/>
                <a:gd name="connsiteY10" fmla="*/ 9354 h 10000"/>
                <a:gd name="connsiteX11" fmla="*/ 5288 w 10000"/>
                <a:gd name="connsiteY11" fmla="*/ 8384 h 10000"/>
                <a:gd name="connsiteX12" fmla="*/ 3910 w 10000"/>
                <a:gd name="connsiteY12" fmla="*/ 6283 h 10000"/>
                <a:gd name="connsiteX13" fmla="*/ 3910 w 10000"/>
                <a:gd name="connsiteY13" fmla="*/ 6263 h 10000"/>
                <a:gd name="connsiteX14" fmla="*/ 1346 w 10000"/>
                <a:gd name="connsiteY14" fmla="*/ 5333 h 10000"/>
                <a:gd name="connsiteX15" fmla="*/ 0 w 10000"/>
                <a:gd name="connsiteY15" fmla="*/ 3172 h 10000"/>
                <a:gd name="connsiteX16" fmla="*/ 5000 w 10000"/>
                <a:gd name="connsiteY16" fmla="*/ 0 h 10000"/>
                <a:gd name="connsiteX0" fmla="*/ 5000 w 10000"/>
                <a:gd name="connsiteY0" fmla="*/ 0 h 10000"/>
                <a:gd name="connsiteX1" fmla="*/ 10000 w 10000"/>
                <a:gd name="connsiteY1" fmla="*/ 3212 h 10000"/>
                <a:gd name="connsiteX2" fmla="*/ 10000 w 10000"/>
                <a:gd name="connsiteY2" fmla="*/ 3293 h 10000"/>
                <a:gd name="connsiteX3" fmla="*/ 10000 w 10000"/>
                <a:gd name="connsiteY3" fmla="*/ 3293 h 10000"/>
                <a:gd name="connsiteX4" fmla="*/ 6795 w 10000"/>
                <a:gd name="connsiteY4" fmla="*/ 9697 h 10000"/>
                <a:gd name="connsiteX5" fmla="*/ 6635 w 10000"/>
                <a:gd name="connsiteY5" fmla="*/ 9818 h 10000"/>
                <a:gd name="connsiteX6" fmla="*/ 6635 w 10000"/>
                <a:gd name="connsiteY6" fmla="*/ 9818 h 10000"/>
                <a:gd name="connsiteX7" fmla="*/ 6635 w 10000"/>
                <a:gd name="connsiteY7" fmla="*/ 9818 h 10000"/>
                <a:gd name="connsiteX8" fmla="*/ 5897 w 10000"/>
                <a:gd name="connsiteY8" fmla="*/ 10000 h 10000"/>
                <a:gd name="connsiteX9" fmla="*/ 4936 w 10000"/>
                <a:gd name="connsiteY9" fmla="*/ 9475 h 10000"/>
                <a:gd name="connsiteX10" fmla="*/ 5288 w 10000"/>
                <a:gd name="connsiteY10" fmla="*/ 8384 h 10000"/>
                <a:gd name="connsiteX11" fmla="*/ 3910 w 10000"/>
                <a:gd name="connsiteY11" fmla="*/ 6283 h 10000"/>
                <a:gd name="connsiteX12" fmla="*/ 3910 w 10000"/>
                <a:gd name="connsiteY12" fmla="*/ 6263 h 10000"/>
                <a:gd name="connsiteX13" fmla="*/ 1346 w 10000"/>
                <a:gd name="connsiteY13" fmla="*/ 5333 h 10000"/>
                <a:gd name="connsiteX14" fmla="*/ 0 w 10000"/>
                <a:gd name="connsiteY14" fmla="*/ 3172 h 10000"/>
                <a:gd name="connsiteX15" fmla="*/ 5000 w 10000"/>
                <a:gd name="connsiteY15" fmla="*/ 0 h 10000"/>
                <a:gd name="connsiteX0" fmla="*/ 5000 w 10000"/>
                <a:gd name="connsiteY0" fmla="*/ 0 h 10086"/>
                <a:gd name="connsiteX1" fmla="*/ 10000 w 10000"/>
                <a:gd name="connsiteY1" fmla="*/ 3212 h 10086"/>
                <a:gd name="connsiteX2" fmla="*/ 10000 w 10000"/>
                <a:gd name="connsiteY2" fmla="*/ 3293 h 10086"/>
                <a:gd name="connsiteX3" fmla="*/ 10000 w 10000"/>
                <a:gd name="connsiteY3" fmla="*/ 3293 h 10086"/>
                <a:gd name="connsiteX4" fmla="*/ 6795 w 10000"/>
                <a:gd name="connsiteY4" fmla="*/ 9697 h 10086"/>
                <a:gd name="connsiteX5" fmla="*/ 6635 w 10000"/>
                <a:gd name="connsiteY5" fmla="*/ 9818 h 10086"/>
                <a:gd name="connsiteX6" fmla="*/ 6635 w 10000"/>
                <a:gd name="connsiteY6" fmla="*/ 9818 h 10086"/>
                <a:gd name="connsiteX7" fmla="*/ 6635 w 10000"/>
                <a:gd name="connsiteY7" fmla="*/ 9818 h 10086"/>
                <a:gd name="connsiteX8" fmla="*/ 5897 w 10000"/>
                <a:gd name="connsiteY8" fmla="*/ 10000 h 10086"/>
                <a:gd name="connsiteX9" fmla="*/ 5288 w 10000"/>
                <a:gd name="connsiteY9" fmla="*/ 8384 h 10086"/>
                <a:gd name="connsiteX10" fmla="*/ 3910 w 10000"/>
                <a:gd name="connsiteY10" fmla="*/ 6283 h 10086"/>
                <a:gd name="connsiteX11" fmla="*/ 3910 w 10000"/>
                <a:gd name="connsiteY11" fmla="*/ 6263 h 10086"/>
                <a:gd name="connsiteX12" fmla="*/ 1346 w 10000"/>
                <a:gd name="connsiteY12" fmla="*/ 5333 h 10086"/>
                <a:gd name="connsiteX13" fmla="*/ 0 w 10000"/>
                <a:gd name="connsiteY13" fmla="*/ 3172 h 10086"/>
                <a:gd name="connsiteX14" fmla="*/ 5000 w 10000"/>
                <a:gd name="connsiteY14" fmla="*/ 0 h 1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000" h="10086">
                  <a:moveTo>
                    <a:pt x="5000" y="0"/>
                  </a:moveTo>
                  <a:cubicBezTo>
                    <a:pt x="7756" y="0"/>
                    <a:pt x="10000" y="1455"/>
                    <a:pt x="10000" y="3212"/>
                  </a:cubicBezTo>
                  <a:lnTo>
                    <a:pt x="10000" y="3293"/>
                  </a:lnTo>
                  <a:lnTo>
                    <a:pt x="10000" y="3293"/>
                  </a:lnTo>
                  <a:cubicBezTo>
                    <a:pt x="10000" y="5717"/>
                    <a:pt x="8814" y="7859"/>
                    <a:pt x="6795" y="9697"/>
                  </a:cubicBezTo>
                  <a:cubicBezTo>
                    <a:pt x="6731" y="9737"/>
                    <a:pt x="6699" y="9778"/>
                    <a:pt x="6635" y="9818"/>
                  </a:cubicBezTo>
                  <a:lnTo>
                    <a:pt x="6635" y="9818"/>
                  </a:lnTo>
                  <a:lnTo>
                    <a:pt x="6635" y="9818"/>
                  </a:lnTo>
                  <a:cubicBezTo>
                    <a:pt x="6442" y="9919"/>
                    <a:pt x="6121" y="10239"/>
                    <a:pt x="5897" y="10000"/>
                  </a:cubicBezTo>
                  <a:cubicBezTo>
                    <a:pt x="5673" y="9761"/>
                    <a:pt x="5619" y="9003"/>
                    <a:pt x="5288" y="8384"/>
                  </a:cubicBezTo>
                  <a:cubicBezTo>
                    <a:pt x="5064" y="7556"/>
                    <a:pt x="4744" y="6848"/>
                    <a:pt x="3910" y="6283"/>
                  </a:cubicBezTo>
                  <a:lnTo>
                    <a:pt x="3910" y="6263"/>
                  </a:lnTo>
                  <a:cubicBezTo>
                    <a:pt x="3237" y="5818"/>
                    <a:pt x="2340" y="5475"/>
                    <a:pt x="1346" y="5333"/>
                  </a:cubicBezTo>
                  <a:cubicBezTo>
                    <a:pt x="513" y="4768"/>
                    <a:pt x="0" y="4000"/>
                    <a:pt x="0" y="3172"/>
                  </a:cubicBezTo>
                  <a:cubicBezTo>
                    <a:pt x="0" y="1414"/>
                    <a:pt x="2244" y="0"/>
                    <a:pt x="5000" y="0"/>
                  </a:cubicBezTo>
                  <a:close/>
                </a:path>
              </a:pathLst>
            </a:custGeom>
            <a:solidFill>
              <a:schemeClr val="bg1">
                <a:alpha val="73000"/>
              </a:schemeClr>
            </a:solidFill>
            <a:ln>
              <a:noFill/>
            </a:ln>
          </p:spPr>
          <p:txBody>
            <a:bodyPr/>
            <a:lstStyle/>
            <a:p>
              <a:endParaRPr lang="en-US" dirty="0">
                <a:latin typeface="Microsoft YaHei" charset="0"/>
                <a:ea typeface="Microsoft YaHei" charset="0"/>
                <a:cs typeface="Microsoft YaHei" charset="0"/>
              </a:endParaRPr>
            </a:p>
          </p:txBody>
        </p:sp>
        <p:sp>
          <p:nvSpPr>
            <p:cNvPr id="51" name="Freeform 107"/>
            <p:cNvSpPr>
              <a:spLocks/>
            </p:cNvSpPr>
            <p:nvPr/>
          </p:nvSpPr>
          <p:spPr bwMode="auto">
            <a:xfrm rot="2700000">
              <a:off x="8492989" y="3606742"/>
              <a:ext cx="244680" cy="391439"/>
            </a:xfrm>
            <a:custGeom>
              <a:avLst/>
              <a:gdLst>
                <a:gd name="T0" fmla="*/ 587375 w 312"/>
                <a:gd name="T1" fmla="*/ 0 h 495"/>
                <a:gd name="T2" fmla="*/ 1174750 w 312"/>
                <a:gd name="T3" fmla="*/ 597631 h 495"/>
                <a:gd name="T4" fmla="*/ 1174750 w 312"/>
                <a:gd name="T5" fmla="*/ 612666 h 495"/>
                <a:gd name="T6" fmla="*/ 1174750 w 312"/>
                <a:gd name="T7" fmla="*/ 612666 h 495"/>
                <a:gd name="T8" fmla="*/ 798228 w 312"/>
                <a:gd name="T9" fmla="*/ 1804170 h 495"/>
                <a:gd name="T10" fmla="*/ 779401 w 312"/>
                <a:gd name="T11" fmla="*/ 1826722 h 495"/>
                <a:gd name="T12" fmla="*/ 779401 w 312"/>
                <a:gd name="T13" fmla="*/ 1826722 h 495"/>
                <a:gd name="T14" fmla="*/ 779401 w 312"/>
                <a:gd name="T15" fmla="*/ 1826722 h 495"/>
                <a:gd name="T16" fmla="*/ 692801 w 312"/>
                <a:gd name="T17" fmla="*/ 1860550 h 495"/>
                <a:gd name="T18" fmla="*/ 579845 w 312"/>
                <a:gd name="T19" fmla="*/ 1762824 h 495"/>
                <a:gd name="T20" fmla="*/ 587375 w 312"/>
                <a:gd name="T21" fmla="*/ 1740272 h 495"/>
                <a:gd name="T22" fmla="*/ 587375 w 312"/>
                <a:gd name="T23" fmla="*/ 1740272 h 495"/>
                <a:gd name="T24" fmla="*/ 621262 w 312"/>
                <a:gd name="T25" fmla="*/ 1559855 h 495"/>
                <a:gd name="T26" fmla="*/ 459357 w 312"/>
                <a:gd name="T27" fmla="*/ 1168952 h 495"/>
                <a:gd name="T28" fmla="*/ 459357 w 312"/>
                <a:gd name="T29" fmla="*/ 1165193 h 495"/>
                <a:gd name="T30" fmla="*/ 158139 w 312"/>
                <a:gd name="T31" fmla="*/ 992293 h 495"/>
                <a:gd name="T32" fmla="*/ 0 w 312"/>
                <a:gd name="T33" fmla="*/ 590114 h 495"/>
                <a:gd name="T34" fmla="*/ 587375 w 312"/>
                <a:gd name="T35" fmla="*/ 0 h 4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connsiteX0" fmla="*/ 5000 w 10000"/>
                <a:gd name="connsiteY0" fmla="*/ 0 h 10000"/>
                <a:gd name="connsiteX1" fmla="*/ 10000 w 10000"/>
                <a:gd name="connsiteY1" fmla="*/ 3212 h 10000"/>
                <a:gd name="connsiteX2" fmla="*/ 10000 w 10000"/>
                <a:gd name="connsiteY2" fmla="*/ 3293 h 10000"/>
                <a:gd name="connsiteX3" fmla="*/ 10000 w 10000"/>
                <a:gd name="connsiteY3" fmla="*/ 3293 h 10000"/>
                <a:gd name="connsiteX4" fmla="*/ 6795 w 10000"/>
                <a:gd name="connsiteY4" fmla="*/ 9697 h 10000"/>
                <a:gd name="connsiteX5" fmla="*/ 6635 w 10000"/>
                <a:gd name="connsiteY5" fmla="*/ 9818 h 10000"/>
                <a:gd name="connsiteX6" fmla="*/ 6635 w 10000"/>
                <a:gd name="connsiteY6" fmla="*/ 9818 h 10000"/>
                <a:gd name="connsiteX7" fmla="*/ 6635 w 10000"/>
                <a:gd name="connsiteY7" fmla="*/ 9818 h 10000"/>
                <a:gd name="connsiteX8" fmla="*/ 5897 w 10000"/>
                <a:gd name="connsiteY8" fmla="*/ 10000 h 10000"/>
                <a:gd name="connsiteX9" fmla="*/ 4936 w 10000"/>
                <a:gd name="connsiteY9" fmla="*/ 9475 h 10000"/>
                <a:gd name="connsiteX10" fmla="*/ 5000 w 10000"/>
                <a:gd name="connsiteY10" fmla="*/ 9354 h 10000"/>
                <a:gd name="connsiteX11" fmla="*/ 5288 w 10000"/>
                <a:gd name="connsiteY11" fmla="*/ 8384 h 10000"/>
                <a:gd name="connsiteX12" fmla="*/ 3910 w 10000"/>
                <a:gd name="connsiteY12" fmla="*/ 6283 h 10000"/>
                <a:gd name="connsiteX13" fmla="*/ 3910 w 10000"/>
                <a:gd name="connsiteY13" fmla="*/ 6263 h 10000"/>
                <a:gd name="connsiteX14" fmla="*/ 1346 w 10000"/>
                <a:gd name="connsiteY14" fmla="*/ 5333 h 10000"/>
                <a:gd name="connsiteX15" fmla="*/ 0 w 10000"/>
                <a:gd name="connsiteY15" fmla="*/ 3172 h 10000"/>
                <a:gd name="connsiteX16" fmla="*/ 5000 w 10000"/>
                <a:gd name="connsiteY16" fmla="*/ 0 h 10000"/>
                <a:gd name="connsiteX0" fmla="*/ 5000 w 10000"/>
                <a:gd name="connsiteY0" fmla="*/ 0 h 10000"/>
                <a:gd name="connsiteX1" fmla="*/ 10000 w 10000"/>
                <a:gd name="connsiteY1" fmla="*/ 3212 h 10000"/>
                <a:gd name="connsiteX2" fmla="*/ 10000 w 10000"/>
                <a:gd name="connsiteY2" fmla="*/ 3293 h 10000"/>
                <a:gd name="connsiteX3" fmla="*/ 10000 w 10000"/>
                <a:gd name="connsiteY3" fmla="*/ 3293 h 10000"/>
                <a:gd name="connsiteX4" fmla="*/ 6795 w 10000"/>
                <a:gd name="connsiteY4" fmla="*/ 9697 h 10000"/>
                <a:gd name="connsiteX5" fmla="*/ 6635 w 10000"/>
                <a:gd name="connsiteY5" fmla="*/ 9818 h 10000"/>
                <a:gd name="connsiteX6" fmla="*/ 6635 w 10000"/>
                <a:gd name="connsiteY6" fmla="*/ 9818 h 10000"/>
                <a:gd name="connsiteX7" fmla="*/ 6635 w 10000"/>
                <a:gd name="connsiteY7" fmla="*/ 9818 h 10000"/>
                <a:gd name="connsiteX8" fmla="*/ 5897 w 10000"/>
                <a:gd name="connsiteY8" fmla="*/ 10000 h 10000"/>
                <a:gd name="connsiteX9" fmla="*/ 4936 w 10000"/>
                <a:gd name="connsiteY9" fmla="*/ 9475 h 10000"/>
                <a:gd name="connsiteX10" fmla="*/ 5288 w 10000"/>
                <a:gd name="connsiteY10" fmla="*/ 8384 h 10000"/>
                <a:gd name="connsiteX11" fmla="*/ 3910 w 10000"/>
                <a:gd name="connsiteY11" fmla="*/ 6283 h 10000"/>
                <a:gd name="connsiteX12" fmla="*/ 3910 w 10000"/>
                <a:gd name="connsiteY12" fmla="*/ 6263 h 10000"/>
                <a:gd name="connsiteX13" fmla="*/ 1346 w 10000"/>
                <a:gd name="connsiteY13" fmla="*/ 5333 h 10000"/>
                <a:gd name="connsiteX14" fmla="*/ 0 w 10000"/>
                <a:gd name="connsiteY14" fmla="*/ 3172 h 10000"/>
                <a:gd name="connsiteX15" fmla="*/ 5000 w 10000"/>
                <a:gd name="connsiteY15" fmla="*/ 0 h 10000"/>
                <a:gd name="connsiteX0" fmla="*/ 5000 w 10000"/>
                <a:gd name="connsiteY0" fmla="*/ 0 h 10086"/>
                <a:gd name="connsiteX1" fmla="*/ 10000 w 10000"/>
                <a:gd name="connsiteY1" fmla="*/ 3212 h 10086"/>
                <a:gd name="connsiteX2" fmla="*/ 10000 w 10000"/>
                <a:gd name="connsiteY2" fmla="*/ 3293 h 10086"/>
                <a:gd name="connsiteX3" fmla="*/ 10000 w 10000"/>
                <a:gd name="connsiteY3" fmla="*/ 3293 h 10086"/>
                <a:gd name="connsiteX4" fmla="*/ 6795 w 10000"/>
                <a:gd name="connsiteY4" fmla="*/ 9697 h 10086"/>
                <a:gd name="connsiteX5" fmla="*/ 6635 w 10000"/>
                <a:gd name="connsiteY5" fmla="*/ 9818 h 10086"/>
                <a:gd name="connsiteX6" fmla="*/ 6635 w 10000"/>
                <a:gd name="connsiteY6" fmla="*/ 9818 h 10086"/>
                <a:gd name="connsiteX7" fmla="*/ 6635 w 10000"/>
                <a:gd name="connsiteY7" fmla="*/ 9818 h 10086"/>
                <a:gd name="connsiteX8" fmla="*/ 5897 w 10000"/>
                <a:gd name="connsiteY8" fmla="*/ 10000 h 10086"/>
                <a:gd name="connsiteX9" fmla="*/ 5288 w 10000"/>
                <a:gd name="connsiteY9" fmla="*/ 8384 h 10086"/>
                <a:gd name="connsiteX10" fmla="*/ 3910 w 10000"/>
                <a:gd name="connsiteY10" fmla="*/ 6283 h 10086"/>
                <a:gd name="connsiteX11" fmla="*/ 3910 w 10000"/>
                <a:gd name="connsiteY11" fmla="*/ 6263 h 10086"/>
                <a:gd name="connsiteX12" fmla="*/ 1346 w 10000"/>
                <a:gd name="connsiteY12" fmla="*/ 5333 h 10086"/>
                <a:gd name="connsiteX13" fmla="*/ 0 w 10000"/>
                <a:gd name="connsiteY13" fmla="*/ 3172 h 10086"/>
                <a:gd name="connsiteX14" fmla="*/ 5000 w 10000"/>
                <a:gd name="connsiteY14" fmla="*/ 0 h 1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000" h="10086">
                  <a:moveTo>
                    <a:pt x="5000" y="0"/>
                  </a:moveTo>
                  <a:cubicBezTo>
                    <a:pt x="7756" y="0"/>
                    <a:pt x="10000" y="1455"/>
                    <a:pt x="10000" y="3212"/>
                  </a:cubicBezTo>
                  <a:lnTo>
                    <a:pt x="10000" y="3293"/>
                  </a:lnTo>
                  <a:lnTo>
                    <a:pt x="10000" y="3293"/>
                  </a:lnTo>
                  <a:cubicBezTo>
                    <a:pt x="10000" y="5717"/>
                    <a:pt x="8814" y="7859"/>
                    <a:pt x="6795" y="9697"/>
                  </a:cubicBezTo>
                  <a:cubicBezTo>
                    <a:pt x="6731" y="9737"/>
                    <a:pt x="6699" y="9778"/>
                    <a:pt x="6635" y="9818"/>
                  </a:cubicBezTo>
                  <a:lnTo>
                    <a:pt x="6635" y="9818"/>
                  </a:lnTo>
                  <a:lnTo>
                    <a:pt x="6635" y="9818"/>
                  </a:lnTo>
                  <a:cubicBezTo>
                    <a:pt x="6442" y="9919"/>
                    <a:pt x="6121" y="10239"/>
                    <a:pt x="5897" y="10000"/>
                  </a:cubicBezTo>
                  <a:cubicBezTo>
                    <a:pt x="5673" y="9761"/>
                    <a:pt x="5619" y="9003"/>
                    <a:pt x="5288" y="8384"/>
                  </a:cubicBezTo>
                  <a:cubicBezTo>
                    <a:pt x="5064" y="7556"/>
                    <a:pt x="4744" y="6848"/>
                    <a:pt x="3910" y="6283"/>
                  </a:cubicBezTo>
                  <a:lnTo>
                    <a:pt x="3910" y="6263"/>
                  </a:lnTo>
                  <a:cubicBezTo>
                    <a:pt x="3237" y="5818"/>
                    <a:pt x="2340" y="5475"/>
                    <a:pt x="1346" y="5333"/>
                  </a:cubicBezTo>
                  <a:cubicBezTo>
                    <a:pt x="513" y="4768"/>
                    <a:pt x="0" y="4000"/>
                    <a:pt x="0" y="3172"/>
                  </a:cubicBezTo>
                  <a:cubicBezTo>
                    <a:pt x="0" y="1414"/>
                    <a:pt x="2244" y="0"/>
                    <a:pt x="5000" y="0"/>
                  </a:cubicBezTo>
                  <a:close/>
                </a:path>
              </a:pathLst>
            </a:custGeom>
            <a:solidFill>
              <a:schemeClr val="bg1">
                <a:alpha val="73000"/>
              </a:schemeClr>
            </a:solidFill>
            <a:ln>
              <a:noFill/>
            </a:ln>
          </p:spPr>
          <p:txBody>
            <a:bodyPr/>
            <a:lstStyle/>
            <a:p>
              <a:endParaRPr lang="en-US" dirty="0">
                <a:latin typeface="Microsoft YaHei" charset="0"/>
                <a:ea typeface="Microsoft YaHei" charset="0"/>
                <a:cs typeface="Microsoft YaHei" charset="0"/>
              </a:endParaRPr>
            </a:p>
          </p:txBody>
        </p:sp>
        <p:sp>
          <p:nvSpPr>
            <p:cNvPr id="52" name="Freeform 108"/>
            <p:cNvSpPr>
              <a:spLocks/>
            </p:cNvSpPr>
            <p:nvPr/>
          </p:nvSpPr>
          <p:spPr bwMode="auto">
            <a:xfrm rot="2700000">
              <a:off x="8543738" y="3012447"/>
              <a:ext cx="467537" cy="856340"/>
            </a:xfrm>
            <a:custGeom>
              <a:avLst/>
              <a:gdLst>
                <a:gd name="T0" fmla="*/ 1122363 w 596"/>
                <a:gd name="T1" fmla="*/ 4105275 h 1092"/>
                <a:gd name="T2" fmla="*/ 598844 w 596"/>
                <a:gd name="T3" fmla="*/ 4105275 h 1092"/>
                <a:gd name="T4" fmla="*/ 79093 w 596"/>
                <a:gd name="T5" fmla="*/ 1928577 h 1092"/>
                <a:gd name="T6" fmla="*/ 1122363 w 596"/>
                <a:gd name="T7" fmla="*/ 0 h 1092"/>
                <a:gd name="T8" fmla="*/ 1126129 w 596"/>
                <a:gd name="T9" fmla="*/ 0 h 1092"/>
                <a:gd name="T10" fmla="*/ 2165632 w 596"/>
                <a:gd name="T11" fmla="*/ 1928577 h 1092"/>
                <a:gd name="T12" fmla="*/ 1645881 w 596"/>
                <a:gd name="T13" fmla="*/ 4105275 h 1092"/>
                <a:gd name="T14" fmla="*/ 1122363 w 596"/>
                <a:gd name="T15" fmla="*/ 4105275 h 109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6" h="1092">
                  <a:moveTo>
                    <a:pt x="298" y="1092"/>
                  </a:moveTo>
                  <a:cubicBezTo>
                    <a:pt x="159" y="1092"/>
                    <a:pt x="159" y="1092"/>
                    <a:pt x="159" y="1092"/>
                  </a:cubicBezTo>
                  <a:cubicBezTo>
                    <a:pt x="31" y="824"/>
                    <a:pt x="21" y="513"/>
                    <a:pt x="21" y="513"/>
                  </a:cubicBezTo>
                  <a:cubicBezTo>
                    <a:pt x="0" y="212"/>
                    <a:pt x="298" y="0"/>
                    <a:pt x="298" y="0"/>
                  </a:cubicBezTo>
                  <a:cubicBezTo>
                    <a:pt x="299" y="0"/>
                    <a:pt x="299" y="0"/>
                    <a:pt x="299" y="0"/>
                  </a:cubicBezTo>
                  <a:cubicBezTo>
                    <a:pt x="299" y="0"/>
                    <a:pt x="596" y="212"/>
                    <a:pt x="575" y="513"/>
                  </a:cubicBezTo>
                  <a:cubicBezTo>
                    <a:pt x="575" y="513"/>
                    <a:pt x="566" y="824"/>
                    <a:pt x="437" y="1092"/>
                  </a:cubicBezTo>
                  <a:lnTo>
                    <a:pt x="298" y="1092"/>
                  </a:lnTo>
                  <a:close/>
                </a:path>
              </a:pathLst>
            </a:custGeom>
            <a:solidFill>
              <a:schemeClr val="bg1"/>
            </a:solidFill>
            <a:ln>
              <a:noFill/>
            </a:ln>
          </p:spPr>
          <p:txBody>
            <a:bodyPr/>
            <a:lstStyle/>
            <a:p>
              <a:endParaRPr lang="en-US" dirty="0">
                <a:latin typeface="Microsoft YaHei" charset="0"/>
                <a:ea typeface="Microsoft YaHei" charset="0"/>
                <a:cs typeface="Microsoft YaHei" charset="0"/>
              </a:endParaRPr>
            </a:p>
          </p:txBody>
        </p:sp>
        <p:sp>
          <p:nvSpPr>
            <p:cNvPr id="53" name="Oval 113"/>
            <p:cNvSpPr>
              <a:spLocks noChangeArrowheads="1"/>
            </p:cNvSpPr>
            <p:nvPr/>
          </p:nvSpPr>
          <p:spPr bwMode="auto">
            <a:xfrm rot="2700000">
              <a:off x="8757391" y="3308197"/>
              <a:ext cx="156164" cy="152113"/>
            </a:xfrm>
            <a:prstGeom prst="ellipse">
              <a:avLst/>
            </a:prstGeom>
            <a:solidFill>
              <a:schemeClr val="accent2">
                <a:alpha val="77000"/>
              </a:schemeClr>
            </a:solidFill>
            <a:ln>
              <a:noFill/>
            </a:ln>
          </p:spPr>
          <p:txBody>
            <a:bodyPr/>
            <a:lstStyle/>
            <a:p>
              <a:pPr eaLnBrk="1" hangingPunct="1"/>
              <a:endParaRPr lang="en-US" dirty="0">
                <a:latin typeface="Microsoft YaHei" charset="0"/>
                <a:ea typeface="Microsoft YaHei" charset="0"/>
                <a:cs typeface="Microsoft YaHei" charset="0"/>
              </a:endParaRPr>
            </a:p>
          </p:txBody>
        </p:sp>
        <p:sp>
          <p:nvSpPr>
            <p:cNvPr id="54" name="Oval 116"/>
            <p:cNvSpPr>
              <a:spLocks noChangeArrowheads="1"/>
            </p:cNvSpPr>
            <p:nvPr/>
          </p:nvSpPr>
          <p:spPr bwMode="auto">
            <a:xfrm rot="2700000">
              <a:off x="8666973" y="3457458"/>
              <a:ext cx="93737" cy="96853"/>
            </a:xfrm>
            <a:prstGeom prst="ellipse">
              <a:avLst/>
            </a:prstGeom>
            <a:solidFill>
              <a:schemeClr val="bg1">
                <a:alpha val="77000"/>
              </a:schemeClr>
            </a:solidFill>
            <a:ln>
              <a:noFill/>
            </a:ln>
          </p:spPr>
          <p:txBody>
            <a:bodyPr/>
            <a:lstStyle/>
            <a:p>
              <a:pPr eaLnBrk="1" hangingPunct="1"/>
              <a:endParaRPr lang="en-US" dirty="0">
                <a:latin typeface="Microsoft YaHei" charset="0"/>
                <a:ea typeface="Microsoft YaHei" charset="0"/>
                <a:cs typeface="Microsoft YaHei" charset="0"/>
              </a:endParaRPr>
            </a:p>
          </p:txBody>
        </p:sp>
        <p:sp>
          <p:nvSpPr>
            <p:cNvPr id="55" name="Oval 119"/>
            <p:cNvSpPr>
              <a:spLocks noChangeArrowheads="1"/>
            </p:cNvSpPr>
            <p:nvPr/>
          </p:nvSpPr>
          <p:spPr bwMode="auto">
            <a:xfrm rot="2700000">
              <a:off x="8597217" y="3565476"/>
              <a:ext cx="57652" cy="56417"/>
            </a:xfrm>
            <a:prstGeom prst="ellipse">
              <a:avLst/>
            </a:prstGeom>
            <a:solidFill>
              <a:schemeClr val="accent2">
                <a:alpha val="77000"/>
              </a:schemeClr>
            </a:solidFill>
            <a:ln>
              <a:noFill/>
            </a:ln>
          </p:spPr>
          <p:txBody>
            <a:bodyPr/>
            <a:lstStyle/>
            <a:p>
              <a:pPr eaLnBrk="1" hangingPunct="1"/>
              <a:endParaRPr lang="en-US" dirty="0">
                <a:latin typeface="Microsoft YaHei" charset="0"/>
                <a:ea typeface="Microsoft YaHei" charset="0"/>
                <a:cs typeface="Microsoft YaHei" charset="0"/>
              </a:endParaRPr>
            </a:p>
          </p:txBody>
        </p:sp>
        <p:sp>
          <p:nvSpPr>
            <p:cNvPr id="56" name="Rectangle 27"/>
            <p:cNvSpPr/>
            <p:nvPr/>
          </p:nvSpPr>
          <p:spPr>
            <a:xfrm rot="2700000">
              <a:off x="8402245" y="3730663"/>
              <a:ext cx="95364" cy="58440"/>
            </a:xfrm>
            <a:prstGeom prst="rect">
              <a:avLst/>
            </a:prstGeom>
            <a:solidFill>
              <a:schemeClr val="bg1">
                <a:alpha val="73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Microsoft YaHei" charset="0"/>
                <a:ea typeface="Microsoft YaHei" charset="0"/>
                <a:cs typeface="Microsoft YaHei" charset="0"/>
              </a:endParaRPr>
            </a:p>
          </p:txBody>
        </p:sp>
      </p:grpSp>
      <p:sp>
        <p:nvSpPr>
          <p:cNvPr id="57" name="Rounded Rectangle 29"/>
          <p:cNvSpPr/>
          <p:nvPr/>
        </p:nvSpPr>
        <p:spPr>
          <a:xfrm>
            <a:off x="4710105" y="2802546"/>
            <a:ext cx="401324" cy="401324"/>
          </a:xfrm>
          <a:prstGeom prst="roundRect">
            <a:avLst>
              <a:gd name="adj" fmla="val 50000"/>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bg1"/>
              </a:solidFill>
              <a:latin typeface="Microsoft YaHei" charset="0"/>
              <a:ea typeface="Microsoft YaHei" charset="0"/>
              <a:cs typeface="Microsoft YaHei" charset="0"/>
            </a:endParaRPr>
          </a:p>
        </p:txBody>
      </p:sp>
      <p:grpSp>
        <p:nvGrpSpPr>
          <p:cNvPr id="58" name="Group 30"/>
          <p:cNvGrpSpPr/>
          <p:nvPr/>
        </p:nvGrpSpPr>
        <p:grpSpPr>
          <a:xfrm>
            <a:off x="4829753" y="2932157"/>
            <a:ext cx="162028" cy="142102"/>
            <a:chOff x="3175" y="-1587"/>
            <a:chExt cx="490538" cy="430212"/>
          </a:xfrm>
          <a:solidFill>
            <a:srgbClr val="FFFFFF"/>
          </a:solidFill>
        </p:grpSpPr>
        <p:sp>
          <p:nvSpPr>
            <p:cNvPr id="59" name="Freeform 175"/>
            <p:cNvSpPr>
              <a:spLocks noEditPoints="1"/>
            </p:cNvSpPr>
            <p:nvPr/>
          </p:nvSpPr>
          <p:spPr bwMode="auto">
            <a:xfrm>
              <a:off x="3175" y="-1587"/>
              <a:ext cx="490538" cy="430212"/>
            </a:xfrm>
            <a:custGeom>
              <a:avLst/>
              <a:gdLst>
                <a:gd name="T0" fmla="*/ 128 w 128"/>
                <a:gd name="T1" fmla="*/ 66 h 112"/>
                <a:gd name="T2" fmla="*/ 112 w 128"/>
                <a:gd name="T3" fmla="*/ 6 h 112"/>
                <a:gd name="T4" fmla="*/ 104 w 128"/>
                <a:gd name="T5" fmla="*/ 0 h 112"/>
                <a:gd name="T6" fmla="*/ 64 w 128"/>
                <a:gd name="T7" fmla="*/ 0 h 112"/>
                <a:gd name="T8" fmla="*/ 24 w 128"/>
                <a:gd name="T9" fmla="*/ 0 h 112"/>
                <a:gd name="T10" fmla="*/ 16 w 128"/>
                <a:gd name="T11" fmla="*/ 6 h 112"/>
                <a:gd name="T12" fmla="*/ 0 w 128"/>
                <a:gd name="T13" fmla="*/ 66 h 112"/>
                <a:gd name="T14" fmla="*/ 0 w 128"/>
                <a:gd name="T15" fmla="*/ 68 h 112"/>
                <a:gd name="T16" fmla="*/ 0 w 128"/>
                <a:gd name="T17" fmla="*/ 96 h 112"/>
                <a:gd name="T18" fmla="*/ 16 w 128"/>
                <a:gd name="T19" fmla="*/ 112 h 112"/>
                <a:gd name="T20" fmla="*/ 112 w 128"/>
                <a:gd name="T21" fmla="*/ 112 h 112"/>
                <a:gd name="T22" fmla="*/ 128 w 128"/>
                <a:gd name="T23" fmla="*/ 96 h 112"/>
                <a:gd name="T24" fmla="*/ 128 w 128"/>
                <a:gd name="T25" fmla="*/ 68 h 112"/>
                <a:gd name="T26" fmla="*/ 128 w 128"/>
                <a:gd name="T27" fmla="*/ 66 h 112"/>
                <a:gd name="T28" fmla="*/ 120 w 128"/>
                <a:gd name="T29" fmla="*/ 96 h 112"/>
                <a:gd name="T30" fmla="*/ 112 w 128"/>
                <a:gd name="T31" fmla="*/ 104 h 112"/>
                <a:gd name="T32" fmla="*/ 16 w 128"/>
                <a:gd name="T33" fmla="*/ 104 h 112"/>
                <a:gd name="T34" fmla="*/ 8 w 128"/>
                <a:gd name="T35" fmla="*/ 96 h 112"/>
                <a:gd name="T36" fmla="*/ 8 w 128"/>
                <a:gd name="T37" fmla="*/ 68 h 112"/>
                <a:gd name="T38" fmla="*/ 24 w 128"/>
                <a:gd name="T39" fmla="*/ 8 h 112"/>
                <a:gd name="T40" fmla="*/ 104 w 128"/>
                <a:gd name="T41" fmla="*/ 8 h 112"/>
                <a:gd name="T42" fmla="*/ 120 w 128"/>
                <a:gd name="T43" fmla="*/ 68 h 112"/>
                <a:gd name="T44" fmla="*/ 120 w 128"/>
                <a:gd name="T45" fmla="*/ 9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12">
                  <a:moveTo>
                    <a:pt x="128" y="66"/>
                  </a:moveTo>
                  <a:cubicBezTo>
                    <a:pt x="112" y="6"/>
                    <a:pt x="112" y="6"/>
                    <a:pt x="112" y="6"/>
                  </a:cubicBezTo>
                  <a:cubicBezTo>
                    <a:pt x="111" y="2"/>
                    <a:pt x="108" y="0"/>
                    <a:pt x="104" y="0"/>
                  </a:cubicBezTo>
                  <a:cubicBezTo>
                    <a:pt x="64" y="0"/>
                    <a:pt x="64" y="0"/>
                    <a:pt x="64" y="0"/>
                  </a:cubicBezTo>
                  <a:cubicBezTo>
                    <a:pt x="24" y="0"/>
                    <a:pt x="24" y="0"/>
                    <a:pt x="24" y="0"/>
                  </a:cubicBezTo>
                  <a:cubicBezTo>
                    <a:pt x="20" y="0"/>
                    <a:pt x="17" y="2"/>
                    <a:pt x="16" y="6"/>
                  </a:cubicBezTo>
                  <a:cubicBezTo>
                    <a:pt x="0" y="66"/>
                    <a:pt x="0" y="66"/>
                    <a:pt x="0" y="66"/>
                  </a:cubicBezTo>
                  <a:cubicBezTo>
                    <a:pt x="0" y="67"/>
                    <a:pt x="0" y="67"/>
                    <a:pt x="0" y="68"/>
                  </a:cubicBezTo>
                  <a:cubicBezTo>
                    <a:pt x="0" y="96"/>
                    <a:pt x="0" y="96"/>
                    <a:pt x="0" y="96"/>
                  </a:cubicBezTo>
                  <a:cubicBezTo>
                    <a:pt x="0" y="105"/>
                    <a:pt x="7" y="112"/>
                    <a:pt x="16" y="112"/>
                  </a:cubicBezTo>
                  <a:cubicBezTo>
                    <a:pt x="112" y="112"/>
                    <a:pt x="112" y="112"/>
                    <a:pt x="112" y="112"/>
                  </a:cubicBezTo>
                  <a:cubicBezTo>
                    <a:pt x="121" y="112"/>
                    <a:pt x="128" y="105"/>
                    <a:pt x="128" y="96"/>
                  </a:cubicBezTo>
                  <a:cubicBezTo>
                    <a:pt x="128" y="68"/>
                    <a:pt x="128" y="68"/>
                    <a:pt x="128" y="68"/>
                  </a:cubicBezTo>
                  <a:cubicBezTo>
                    <a:pt x="128" y="67"/>
                    <a:pt x="128" y="67"/>
                    <a:pt x="128" y="66"/>
                  </a:cubicBezTo>
                  <a:close/>
                  <a:moveTo>
                    <a:pt x="120" y="96"/>
                  </a:moveTo>
                  <a:cubicBezTo>
                    <a:pt x="120" y="100"/>
                    <a:pt x="116" y="104"/>
                    <a:pt x="112" y="104"/>
                  </a:cubicBezTo>
                  <a:cubicBezTo>
                    <a:pt x="16" y="104"/>
                    <a:pt x="16" y="104"/>
                    <a:pt x="16" y="104"/>
                  </a:cubicBezTo>
                  <a:cubicBezTo>
                    <a:pt x="12" y="104"/>
                    <a:pt x="8" y="100"/>
                    <a:pt x="8" y="96"/>
                  </a:cubicBezTo>
                  <a:cubicBezTo>
                    <a:pt x="8" y="68"/>
                    <a:pt x="8" y="68"/>
                    <a:pt x="8" y="68"/>
                  </a:cubicBezTo>
                  <a:cubicBezTo>
                    <a:pt x="24" y="8"/>
                    <a:pt x="24" y="8"/>
                    <a:pt x="24" y="8"/>
                  </a:cubicBezTo>
                  <a:cubicBezTo>
                    <a:pt x="104" y="8"/>
                    <a:pt x="104" y="8"/>
                    <a:pt x="104" y="8"/>
                  </a:cubicBezTo>
                  <a:cubicBezTo>
                    <a:pt x="120" y="68"/>
                    <a:pt x="120" y="68"/>
                    <a:pt x="120" y="68"/>
                  </a:cubicBezTo>
                  <a:lnTo>
                    <a:pt x="120"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id-ID">
                <a:solidFill>
                  <a:schemeClr val="bg1"/>
                </a:solidFill>
                <a:latin typeface="Microsoft YaHei" charset="0"/>
                <a:ea typeface="Microsoft YaHei" charset="0"/>
                <a:cs typeface="Microsoft YaHei" charset="0"/>
              </a:endParaRPr>
            </a:p>
          </p:txBody>
        </p:sp>
        <p:sp>
          <p:nvSpPr>
            <p:cNvPr id="60" name="Freeform 176"/>
            <p:cNvSpPr>
              <a:spLocks noEditPoints="1"/>
            </p:cNvSpPr>
            <p:nvPr/>
          </p:nvSpPr>
          <p:spPr bwMode="auto">
            <a:xfrm>
              <a:off x="60325" y="58738"/>
              <a:ext cx="374650" cy="277812"/>
            </a:xfrm>
            <a:custGeom>
              <a:avLst/>
              <a:gdLst>
                <a:gd name="T0" fmla="*/ 80 w 98"/>
                <a:gd name="T1" fmla="*/ 0 h 72"/>
                <a:gd name="T2" fmla="*/ 18 w 98"/>
                <a:gd name="T3" fmla="*/ 0 h 72"/>
                <a:gd name="T4" fmla="*/ 14 w 98"/>
                <a:gd name="T5" fmla="*/ 3 h 72"/>
                <a:gd name="T6" fmla="*/ 0 w 98"/>
                <a:gd name="T7" fmla="*/ 51 h 72"/>
                <a:gd name="T8" fmla="*/ 1 w 98"/>
                <a:gd name="T9" fmla="*/ 54 h 72"/>
                <a:gd name="T10" fmla="*/ 4 w 98"/>
                <a:gd name="T11" fmla="*/ 56 h 72"/>
                <a:gd name="T12" fmla="*/ 16 w 98"/>
                <a:gd name="T13" fmla="*/ 56 h 72"/>
                <a:gd name="T14" fmla="*/ 20 w 98"/>
                <a:gd name="T15" fmla="*/ 56 h 72"/>
                <a:gd name="T16" fmla="*/ 23 w 98"/>
                <a:gd name="T17" fmla="*/ 56 h 72"/>
                <a:gd name="T18" fmla="*/ 28 w 98"/>
                <a:gd name="T19" fmla="*/ 68 h 72"/>
                <a:gd name="T20" fmla="*/ 35 w 98"/>
                <a:gd name="T21" fmla="*/ 72 h 72"/>
                <a:gd name="T22" fmla="*/ 63 w 98"/>
                <a:gd name="T23" fmla="*/ 72 h 72"/>
                <a:gd name="T24" fmla="*/ 70 w 98"/>
                <a:gd name="T25" fmla="*/ 68 h 72"/>
                <a:gd name="T26" fmla="*/ 75 w 98"/>
                <a:gd name="T27" fmla="*/ 56 h 72"/>
                <a:gd name="T28" fmla="*/ 78 w 98"/>
                <a:gd name="T29" fmla="*/ 56 h 72"/>
                <a:gd name="T30" fmla="*/ 82 w 98"/>
                <a:gd name="T31" fmla="*/ 56 h 72"/>
                <a:gd name="T32" fmla="*/ 94 w 98"/>
                <a:gd name="T33" fmla="*/ 56 h 72"/>
                <a:gd name="T34" fmla="*/ 97 w 98"/>
                <a:gd name="T35" fmla="*/ 54 h 72"/>
                <a:gd name="T36" fmla="*/ 98 w 98"/>
                <a:gd name="T37" fmla="*/ 51 h 72"/>
                <a:gd name="T38" fmla="*/ 84 w 98"/>
                <a:gd name="T39" fmla="*/ 3 h 72"/>
                <a:gd name="T40" fmla="*/ 80 w 98"/>
                <a:gd name="T41" fmla="*/ 0 h 72"/>
                <a:gd name="T42" fmla="*/ 82 w 98"/>
                <a:gd name="T43" fmla="*/ 48 h 72"/>
                <a:gd name="T44" fmla="*/ 75 w 98"/>
                <a:gd name="T45" fmla="*/ 48 h 72"/>
                <a:gd name="T46" fmla="*/ 68 w 98"/>
                <a:gd name="T47" fmla="*/ 52 h 72"/>
                <a:gd name="T48" fmla="*/ 63 w 98"/>
                <a:gd name="T49" fmla="*/ 64 h 72"/>
                <a:gd name="T50" fmla="*/ 35 w 98"/>
                <a:gd name="T51" fmla="*/ 64 h 72"/>
                <a:gd name="T52" fmla="*/ 30 w 98"/>
                <a:gd name="T53" fmla="*/ 52 h 72"/>
                <a:gd name="T54" fmla="*/ 23 w 98"/>
                <a:gd name="T55" fmla="*/ 48 h 72"/>
                <a:gd name="T56" fmla="*/ 16 w 98"/>
                <a:gd name="T57" fmla="*/ 48 h 72"/>
                <a:gd name="T58" fmla="*/ 6 w 98"/>
                <a:gd name="T59" fmla="*/ 48 h 72"/>
                <a:gd name="T60" fmla="*/ 18 w 98"/>
                <a:gd name="T61" fmla="*/ 4 h 72"/>
                <a:gd name="T62" fmla="*/ 80 w 98"/>
                <a:gd name="T63" fmla="*/ 4 h 72"/>
                <a:gd name="T64" fmla="*/ 92 w 98"/>
                <a:gd name="T65" fmla="*/ 48 h 72"/>
                <a:gd name="T66" fmla="*/ 82 w 98"/>
                <a:gd name="T67" fmla="*/ 4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8" h="72">
                  <a:moveTo>
                    <a:pt x="80" y="0"/>
                  </a:moveTo>
                  <a:cubicBezTo>
                    <a:pt x="18" y="0"/>
                    <a:pt x="18" y="0"/>
                    <a:pt x="18" y="0"/>
                  </a:cubicBezTo>
                  <a:cubicBezTo>
                    <a:pt x="16" y="0"/>
                    <a:pt x="15" y="1"/>
                    <a:pt x="14" y="3"/>
                  </a:cubicBezTo>
                  <a:cubicBezTo>
                    <a:pt x="0" y="51"/>
                    <a:pt x="0" y="51"/>
                    <a:pt x="0" y="51"/>
                  </a:cubicBezTo>
                  <a:cubicBezTo>
                    <a:pt x="0" y="52"/>
                    <a:pt x="0" y="53"/>
                    <a:pt x="1" y="54"/>
                  </a:cubicBezTo>
                  <a:cubicBezTo>
                    <a:pt x="2" y="55"/>
                    <a:pt x="3" y="56"/>
                    <a:pt x="4" y="56"/>
                  </a:cubicBezTo>
                  <a:cubicBezTo>
                    <a:pt x="16" y="56"/>
                    <a:pt x="16" y="56"/>
                    <a:pt x="16" y="56"/>
                  </a:cubicBezTo>
                  <a:cubicBezTo>
                    <a:pt x="20" y="56"/>
                    <a:pt x="20" y="56"/>
                    <a:pt x="20" y="56"/>
                  </a:cubicBezTo>
                  <a:cubicBezTo>
                    <a:pt x="23" y="56"/>
                    <a:pt x="23" y="56"/>
                    <a:pt x="23" y="56"/>
                  </a:cubicBezTo>
                  <a:cubicBezTo>
                    <a:pt x="28" y="68"/>
                    <a:pt x="28" y="68"/>
                    <a:pt x="28" y="68"/>
                  </a:cubicBezTo>
                  <a:cubicBezTo>
                    <a:pt x="30" y="70"/>
                    <a:pt x="32" y="72"/>
                    <a:pt x="35" y="72"/>
                  </a:cubicBezTo>
                  <a:cubicBezTo>
                    <a:pt x="63" y="72"/>
                    <a:pt x="63" y="72"/>
                    <a:pt x="63" y="72"/>
                  </a:cubicBezTo>
                  <a:cubicBezTo>
                    <a:pt x="66" y="72"/>
                    <a:pt x="68" y="70"/>
                    <a:pt x="70" y="68"/>
                  </a:cubicBezTo>
                  <a:cubicBezTo>
                    <a:pt x="75" y="56"/>
                    <a:pt x="75" y="56"/>
                    <a:pt x="75" y="56"/>
                  </a:cubicBezTo>
                  <a:cubicBezTo>
                    <a:pt x="78" y="56"/>
                    <a:pt x="78" y="56"/>
                    <a:pt x="78" y="56"/>
                  </a:cubicBezTo>
                  <a:cubicBezTo>
                    <a:pt x="82" y="56"/>
                    <a:pt x="82" y="56"/>
                    <a:pt x="82" y="56"/>
                  </a:cubicBezTo>
                  <a:cubicBezTo>
                    <a:pt x="94" y="56"/>
                    <a:pt x="94" y="56"/>
                    <a:pt x="94" y="56"/>
                  </a:cubicBezTo>
                  <a:cubicBezTo>
                    <a:pt x="95" y="56"/>
                    <a:pt x="96" y="55"/>
                    <a:pt x="97" y="54"/>
                  </a:cubicBezTo>
                  <a:cubicBezTo>
                    <a:pt x="98" y="53"/>
                    <a:pt x="98" y="52"/>
                    <a:pt x="98" y="51"/>
                  </a:cubicBezTo>
                  <a:cubicBezTo>
                    <a:pt x="84" y="3"/>
                    <a:pt x="84" y="3"/>
                    <a:pt x="84" y="3"/>
                  </a:cubicBezTo>
                  <a:cubicBezTo>
                    <a:pt x="83" y="1"/>
                    <a:pt x="82" y="0"/>
                    <a:pt x="80" y="0"/>
                  </a:cubicBezTo>
                  <a:close/>
                  <a:moveTo>
                    <a:pt x="82" y="48"/>
                  </a:moveTo>
                  <a:cubicBezTo>
                    <a:pt x="75" y="48"/>
                    <a:pt x="75" y="48"/>
                    <a:pt x="75" y="48"/>
                  </a:cubicBezTo>
                  <a:cubicBezTo>
                    <a:pt x="72" y="48"/>
                    <a:pt x="70" y="50"/>
                    <a:pt x="68" y="52"/>
                  </a:cubicBezTo>
                  <a:cubicBezTo>
                    <a:pt x="63" y="64"/>
                    <a:pt x="63" y="64"/>
                    <a:pt x="63" y="64"/>
                  </a:cubicBezTo>
                  <a:cubicBezTo>
                    <a:pt x="35" y="64"/>
                    <a:pt x="35" y="64"/>
                    <a:pt x="35" y="64"/>
                  </a:cubicBezTo>
                  <a:cubicBezTo>
                    <a:pt x="30" y="52"/>
                    <a:pt x="30" y="52"/>
                    <a:pt x="30" y="52"/>
                  </a:cubicBezTo>
                  <a:cubicBezTo>
                    <a:pt x="28" y="50"/>
                    <a:pt x="26" y="48"/>
                    <a:pt x="23" y="48"/>
                  </a:cubicBezTo>
                  <a:cubicBezTo>
                    <a:pt x="16" y="48"/>
                    <a:pt x="16" y="48"/>
                    <a:pt x="16" y="48"/>
                  </a:cubicBezTo>
                  <a:cubicBezTo>
                    <a:pt x="6" y="48"/>
                    <a:pt x="6" y="48"/>
                    <a:pt x="6" y="48"/>
                  </a:cubicBezTo>
                  <a:cubicBezTo>
                    <a:pt x="18" y="4"/>
                    <a:pt x="18" y="4"/>
                    <a:pt x="18" y="4"/>
                  </a:cubicBezTo>
                  <a:cubicBezTo>
                    <a:pt x="80" y="4"/>
                    <a:pt x="80" y="4"/>
                    <a:pt x="80" y="4"/>
                  </a:cubicBezTo>
                  <a:cubicBezTo>
                    <a:pt x="92" y="48"/>
                    <a:pt x="92" y="48"/>
                    <a:pt x="92" y="48"/>
                  </a:cubicBezTo>
                  <a:lnTo>
                    <a:pt x="82"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id-ID">
                <a:solidFill>
                  <a:schemeClr val="bg1"/>
                </a:solidFill>
                <a:latin typeface="Microsoft YaHei" charset="0"/>
                <a:ea typeface="Microsoft YaHei" charset="0"/>
                <a:cs typeface="Microsoft YaHei" charset="0"/>
              </a:endParaRPr>
            </a:p>
          </p:txBody>
        </p:sp>
      </p:grpSp>
      <p:sp>
        <p:nvSpPr>
          <p:cNvPr id="61" name="Rounded Rectangle 34"/>
          <p:cNvSpPr/>
          <p:nvPr/>
        </p:nvSpPr>
        <p:spPr>
          <a:xfrm>
            <a:off x="429189" y="1931005"/>
            <a:ext cx="401324" cy="401324"/>
          </a:xfrm>
          <a:prstGeom prst="roundRect">
            <a:avLst>
              <a:gd name="adj" fmla="val 50000"/>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Microsoft YaHei" charset="0"/>
              <a:ea typeface="Microsoft YaHei" charset="0"/>
              <a:cs typeface="Microsoft YaHei" charset="0"/>
            </a:endParaRPr>
          </a:p>
        </p:txBody>
      </p:sp>
      <p:sp>
        <p:nvSpPr>
          <p:cNvPr id="62" name="Freeform 50"/>
          <p:cNvSpPr>
            <a:spLocks noEditPoints="1"/>
          </p:cNvSpPr>
          <p:nvPr/>
        </p:nvSpPr>
        <p:spPr bwMode="auto">
          <a:xfrm>
            <a:off x="563014" y="2047483"/>
            <a:ext cx="133675" cy="168368"/>
          </a:xfrm>
          <a:custGeom>
            <a:avLst/>
            <a:gdLst/>
            <a:ahLst/>
            <a:cxnLst>
              <a:cxn ang="0">
                <a:pos x="187" y="135"/>
              </a:cxn>
              <a:cxn ang="0">
                <a:pos x="44" y="135"/>
              </a:cxn>
              <a:cxn ang="0">
                <a:pos x="44" y="156"/>
              </a:cxn>
              <a:cxn ang="0">
                <a:pos x="187" y="156"/>
              </a:cxn>
              <a:cxn ang="0">
                <a:pos x="187" y="135"/>
              </a:cxn>
              <a:cxn ang="0">
                <a:pos x="187" y="95"/>
              </a:cxn>
              <a:cxn ang="0">
                <a:pos x="44" y="95"/>
              </a:cxn>
              <a:cxn ang="0">
                <a:pos x="44" y="115"/>
              </a:cxn>
              <a:cxn ang="0">
                <a:pos x="187" y="115"/>
              </a:cxn>
              <a:cxn ang="0">
                <a:pos x="187" y="95"/>
              </a:cxn>
              <a:cxn ang="0">
                <a:pos x="187" y="54"/>
              </a:cxn>
              <a:cxn ang="0">
                <a:pos x="44" y="54"/>
              </a:cxn>
              <a:cxn ang="0">
                <a:pos x="44" y="75"/>
              </a:cxn>
              <a:cxn ang="0">
                <a:pos x="187" y="75"/>
              </a:cxn>
              <a:cxn ang="0">
                <a:pos x="187" y="54"/>
              </a:cxn>
              <a:cxn ang="0">
                <a:pos x="44" y="196"/>
              </a:cxn>
              <a:cxn ang="0">
                <a:pos x="116" y="196"/>
              </a:cxn>
              <a:cxn ang="0">
                <a:pos x="116" y="176"/>
              </a:cxn>
              <a:cxn ang="0">
                <a:pos x="44" y="176"/>
              </a:cxn>
              <a:cxn ang="0">
                <a:pos x="44" y="196"/>
              </a:cxn>
              <a:cxn ang="0">
                <a:pos x="233" y="29"/>
              </a:cxn>
              <a:cxn ang="0">
                <a:pos x="233" y="0"/>
              </a:cxn>
              <a:cxn ang="0">
                <a:pos x="0" y="0"/>
              </a:cxn>
              <a:cxn ang="0">
                <a:pos x="0" y="301"/>
              </a:cxn>
              <a:cxn ang="0">
                <a:pos x="29" y="301"/>
              </a:cxn>
              <a:cxn ang="0">
                <a:pos x="29" y="330"/>
              </a:cxn>
              <a:cxn ang="0">
                <a:pos x="262" y="330"/>
              </a:cxn>
              <a:cxn ang="0">
                <a:pos x="262" y="29"/>
              </a:cxn>
              <a:cxn ang="0">
                <a:pos x="233" y="29"/>
              </a:cxn>
              <a:cxn ang="0">
                <a:pos x="15" y="286"/>
              </a:cxn>
              <a:cxn ang="0">
                <a:pos x="15" y="16"/>
              </a:cxn>
              <a:cxn ang="0">
                <a:pos x="216" y="16"/>
              </a:cxn>
              <a:cxn ang="0">
                <a:pos x="216" y="216"/>
              </a:cxn>
              <a:cxn ang="0">
                <a:pos x="148" y="216"/>
              </a:cxn>
              <a:cxn ang="0">
                <a:pos x="148" y="286"/>
              </a:cxn>
              <a:cxn ang="0">
                <a:pos x="15" y="286"/>
              </a:cxn>
              <a:cxn ang="0">
                <a:pos x="245" y="315"/>
              </a:cxn>
              <a:cxn ang="0">
                <a:pos x="44" y="315"/>
              </a:cxn>
              <a:cxn ang="0">
                <a:pos x="44" y="301"/>
              </a:cxn>
              <a:cxn ang="0">
                <a:pos x="155" y="301"/>
              </a:cxn>
              <a:cxn ang="0">
                <a:pos x="233" y="225"/>
              </a:cxn>
              <a:cxn ang="0">
                <a:pos x="233" y="45"/>
              </a:cxn>
              <a:cxn ang="0">
                <a:pos x="245" y="45"/>
              </a:cxn>
              <a:cxn ang="0">
                <a:pos x="245" y="315"/>
              </a:cxn>
            </a:cxnLst>
            <a:rect l="0" t="0" r="r" b="b"/>
            <a:pathLst>
              <a:path w="262" h="330">
                <a:moveTo>
                  <a:pt x="187" y="135"/>
                </a:moveTo>
                <a:lnTo>
                  <a:pt x="44" y="135"/>
                </a:lnTo>
                <a:lnTo>
                  <a:pt x="44" y="156"/>
                </a:lnTo>
                <a:lnTo>
                  <a:pt x="187" y="156"/>
                </a:lnTo>
                <a:lnTo>
                  <a:pt x="187" y="135"/>
                </a:lnTo>
                <a:close/>
                <a:moveTo>
                  <a:pt x="187" y="95"/>
                </a:moveTo>
                <a:lnTo>
                  <a:pt x="44" y="95"/>
                </a:lnTo>
                <a:lnTo>
                  <a:pt x="44" y="115"/>
                </a:lnTo>
                <a:lnTo>
                  <a:pt x="187" y="115"/>
                </a:lnTo>
                <a:lnTo>
                  <a:pt x="187" y="95"/>
                </a:lnTo>
                <a:close/>
                <a:moveTo>
                  <a:pt x="187" y="54"/>
                </a:moveTo>
                <a:lnTo>
                  <a:pt x="44" y="54"/>
                </a:lnTo>
                <a:lnTo>
                  <a:pt x="44" y="75"/>
                </a:lnTo>
                <a:lnTo>
                  <a:pt x="187" y="75"/>
                </a:lnTo>
                <a:lnTo>
                  <a:pt x="187" y="54"/>
                </a:lnTo>
                <a:close/>
                <a:moveTo>
                  <a:pt x="44" y="196"/>
                </a:moveTo>
                <a:lnTo>
                  <a:pt x="116" y="196"/>
                </a:lnTo>
                <a:lnTo>
                  <a:pt x="116" y="176"/>
                </a:lnTo>
                <a:lnTo>
                  <a:pt x="44" y="176"/>
                </a:lnTo>
                <a:lnTo>
                  <a:pt x="44" y="196"/>
                </a:lnTo>
                <a:close/>
                <a:moveTo>
                  <a:pt x="233" y="29"/>
                </a:moveTo>
                <a:lnTo>
                  <a:pt x="233" y="0"/>
                </a:lnTo>
                <a:lnTo>
                  <a:pt x="0" y="0"/>
                </a:lnTo>
                <a:lnTo>
                  <a:pt x="0" y="301"/>
                </a:lnTo>
                <a:lnTo>
                  <a:pt x="29" y="301"/>
                </a:lnTo>
                <a:lnTo>
                  <a:pt x="29" y="330"/>
                </a:lnTo>
                <a:lnTo>
                  <a:pt x="262" y="330"/>
                </a:lnTo>
                <a:lnTo>
                  <a:pt x="262" y="29"/>
                </a:lnTo>
                <a:lnTo>
                  <a:pt x="233" y="29"/>
                </a:lnTo>
                <a:close/>
                <a:moveTo>
                  <a:pt x="15" y="286"/>
                </a:moveTo>
                <a:lnTo>
                  <a:pt x="15" y="16"/>
                </a:lnTo>
                <a:lnTo>
                  <a:pt x="216" y="16"/>
                </a:lnTo>
                <a:lnTo>
                  <a:pt x="216" y="216"/>
                </a:lnTo>
                <a:lnTo>
                  <a:pt x="148" y="216"/>
                </a:lnTo>
                <a:lnTo>
                  <a:pt x="148" y="286"/>
                </a:lnTo>
                <a:lnTo>
                  <a:pt x="15" y="286"/>
                </a:lnTo>
                <a:close/>
                <a:moveTo>
                  <a:pt x="245" y="315"/>
                </a:moveTo>
                <a:lnTo>
                  <a:pt x="44" y="315"/>
                </a:lnTo>
                <a:lnTo>
                  <a:pt x="44" y="301"/>
                </a:lnTo>
                <a:lnTo>
                  <a:pt x="155" y="301"/>
                </a:lnTo>
                <a:lnTo>
                  <a:pt x="233" y="225"/>
                </a:lnTo>
                <a:lnTo>
                  <a:pt x="233" y="45"/>
                </a:lnTo>
                <a:lnTo>
                  <a:pt x="245" y="45"/>
                </a:lnTo>
                <a:lnTo>
                  <a:pt x="245" y="3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ko-KR" altLang="en-US">
              <a:latin typeface="Microsoft YaHei" charset="0"/>
              <a:ea typeface="Microsoft YaHei" charset="0"/>
              <a:cs typeface="Microsoft YaHei" charset="0"/>
            </a:endParaRPr>
          </a:p>
        </p:txBody>
      </p:sp>
      <p:sp>
        <p:nvSpPr>
          <p:cNvPr id="63" name="Rounded Rectangle 37"/>
          <p:cNvSpPr/>
          <p:nvPr/>
        </p:nvSpPr>
        <p:spPr>
          <a:xfrm>
            <a:off x="2757120" y="1901404"/>
            <a:ext cx="401324" cy="401324"/>
          </a:xfrm>
          <a:prstGeom prst="roundRect">
            <a:avLst>
              <a:gd name="adj" fmla="val 50000"/>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Microsoft YaHei" charset="0"/>
              <a:ea typeface="Microsoft YaHei" charset="0"/>
              <a:cs typeface="Microsoft YaHei" charset="0"/>
            </a:endParaRPr>
          </a:p>
        </p:txBody>
      </p:sp>
      <p:sp>
        <p:nvSpPr>
          <p:cNvPr id="64" name="Freeform 48"/>
          <p:cNvSpPr>
            <a:spLocks noEditPoints="1"/>
          </p:cNvSpPr>
          <p:nvPr/>
        </p:nvSpPr>
        <p:spPr bwMode="auto">
          <a:xfrm>
            <a:off x="2895972" y="2011628"/>
            <a:ext cx="123618" cy="180879"/>
          </a:xfrm>
          <a:custGeom>
            <a:avLst/>
            <a:gdLst/>
            <a:ahLst/>
            <a:cxnLst>
              <a:cxn ang="0">
                <a:pos x="76" y="31"/>
              </a:cxn>
              <a:cxn ang="0">
                <a:pos x="80" y="27"/>
              </a:cxn>
              <a:cxn ang="0">
                <a:pos x="76" y="23"/>
              </a:cxn>
              <a:cxn ang="0">
                <a:pos x="23" y="76"/>
              </a:cxn>
              <a:cxn ang="0">
                <a:pos x="27" y="80"/>
              </a:cxn>
              <a:cxn ang="0">
                <a:pos x="31" y="76"/>
              </a:cxn>
              <a:cxn ang="0">
                <a:pos x="76" y="31"/>
              </a:cxn>
              <a:cxn ang="0">
                <a:pos x="44" y="192"/>
              </a:cxn>
              <a:cxn ang="0">
                <a:pos x="45" y="203"/>
              </a:cxn>
              <a:cxn ang="0">
                <a:pos x="56" y="209"/>
              </a:cxn>
              <a:cxn ang="0">
                <a:pos x="57" y="216"/>
              </a:cxn>
              <a:cxn ang="0">
                <a:pos x="76" y="221"/>
              </a:cxn>
              <a:cxn ang="0">
                <a:pos x="95" y="216"/>
              </a:cxn>
              <a:cxn ang="0">
                <a:pos x="96" y="209"/>
              </a:cxn>
              <a:cxn ang="0">
                <a:pos x="106" y="203"/>
              </a:cxn>
              <a:cxn ang="0">
                <a:pos x="108" y="192"/>
              </a:cxn>
              <a:cxn ang="0">
                <a:pos x="76" y="197"/>
              </a:cxn>
              <a:cxn ang="0">
                <a:pos x="44" y="192"/>
              </a:cxn>
              <a:cxn ang="0">
                <a:pos x="41" y="170"/>
              </a:cxn>
              <a:cxn ang="0">
                <a:pos x="42" y="182"/>
              </a:cxn>
              <a:cxn ang="0">
                <a:pos x="76" y="188"/>
              </a:cxn>
              <a:cxn ang="0">
                <a:pos x="109" y="182"/>
              </a:cxn>
              <a:cxn ang="0">
                <a:pos x="111" y="170"/>
              </a:cxn>
              <a:cxn ang="0">
                <a:pos x="76" y="177"/>
              </a:cxn>
              <a:cxn ang="0">
                <a:pos x="41" y="170"/>
              </a:cxn>
              <a:cxn ang="0">
                <a:pos x="76" y="0"/>
              </a:cxn>
              <a:cxn ang="0">
                <a:pos x="0" y="76"/>
              </a:cxn>
              <a:cxn ang="0">
                <a:pos x="36" y="141"/>
              </a:cxn>
              <a:cxn ang="0">
                <a:pos x="39" y="160"/>
              </a:cxn>
              <a:cxn ang="0">
                <a:pos x="76" y="168"/>
              </a:cxn>
              <a:cxn ang="0">
                <a:pos x="113" y="160"/>
              </a:cxn>
              <a:cxn ang="0">
                <a:pos x="115" y="141"/>
              </a:cxn>
              <a:cxn ang="0">
                <a:pos x="152" y="76"/>
              </a:cxn>
              <a:cxn ang="0">
                <a:pos x="76" y="0"/>
              </a:cxn>
              <a:cxn ang="0">
                <a:pos x="104" y="132"/>
              </a:cxn>
              <a:cxn ang="0">
                <a:pos x="102" y="150"/>
              </a:cxn>
              <a:cxn ang="0">
                <a:pos x="76" y="154"/>
              </a:cxn>
              <a:cxn ang="0">
                <a:pos x="50" y="150"/>
              </a:cxn>
              <a:cxn ang="0">
                <a:pos x="48" y="132"/>
              </a:cxn>
              <a:cxn ang="0">
                <a:pos x="13" y="76"/>
              </a:cxn>
              <a:cxn ang="0">
                <a:pos x="76" y="14"/>
              </a:cxn>
              <a:cxn ang="0">
                <a:pos x="139" y="76"/>
              </a:cxn>
              <a:cxn ang="0">
                <a:pos x="104" y="132"/>
              </a:cxn>
              <a:cxn ang="0">
                <a:pos x="93" y="104"/>
              </a:cxn>
              <a:cxn ang="0">
                <a:pos x="76" y="74"/>
              </a:cxn>
              <a:cxn ang="0">
                <a:pos x="59" y="104"/>
              </a:cxn>
              <a:cxn ang="0">
                <a:pos x="52" y="89"/>
              </a:cxn>
              <a:cxn ang="0">
                <a:pos x="41" y="94"/>
              </a:cxn>
              <a:cxn ang="0">
                <a:pos x="58" y="131"/>
              </a:cxn>
              <a:cxn ang="0">
                <a:pos x="76" y="98"/>
              </a:cxn>
              <a:cxn ang="0">
                <a:pos x="94" y="131"/>
              </a:cxn>
              <a:cxn ang="0">
                <a:pos x="111" y="94"/>
              </a:cxn>
              <a:cxn ang="0">
                <a:pos x="100" y="89"/>
              </a:cxn>
              <a:cxn ang="0">
                <a:pos x="93" y="104"/>
              </a:cxn>
            </a:cxnLst>
            <a:rect l="0" t="0" r="r" b="b"/>
            <a:pathLst>
              <a:path w="152" h="221">
                <a:moveTo>
                  <a:pt x="76" y="31"/>
                </a:moveTo>
                <a:cubicBezTo>
                  <a:pt x="78" y="31"/>
                  <a:pt x="80" y="30"/>
                  <a:pt x="80" y="27"/>
                </a:cubicBezTo>
                <a:cubicBezTo>
                  <a:pt x="80" y="25"/>
                  <a:pt x="78" y="23"/>
                  <a:pt x="76" y="23"/>
                </a:cubicBezTo>
                <a:cubicBezTo>
                  <a:pt x="47" y="23"/>
                  <a:pt x="23" y="47"/>
                  <a:pt x="23" y="76"/>
                </a:cubicBezTo>
                <a:cubicBezTo>
                  <a:pt x="23" y="78"/>
                  <a:pt x="25" y="80"/>
                  <a:pt x="27" y="80"/>
                </a:cubicBezTo>
                <a:cubicBezTo>
                  <a:pt x="29" y="80"/>
                  <a:pt x="31" y="78"/>
                  <a:pt x="31" y="76"/>
                </a:cubicBezTo>
                <a:cubicBezTo>
                  <a:pt x="31" y="52"/>
                  <a:pt x="51" y="31"/>
                  <a:pt x="76" y="31"/>
                </a:cubicBezTo>
                <a:close/>
                <a:moveTo>
                  <a:pt x="44" y="192"/>
                </a:moveTo>
                <a:cubicBezTo>
                  <a:pt x="45" y="203"/>
                  <a:pt x="45" y="203"/>
                  <a:pt x="45" y="203"/>
                </a:cubicBezTo>
                <a:cubicBezTo>
                  <a:pt x="45" y="203"/>
                  <a:pt x="48" y="207"/>
                  <a:pt x="56" y="209"/>
                </a:cubicBezTo>
                <a:cubicBezTo>
                  <a:pt x="57" y="216"/>
                  <a:pt x="57" y="216"/>
                  <a:pt x="57" y="216"/>
                </a:cubicBezTo>
                <a:cubicBezTo>
                  <a:pt x="57" y="216"/>
                  <a:pt x="61" y="221"/>
                  <a:pt x="76" y="221"/>
                </a:cubicBezTo>
                <a:cubicBezTo>
                  <a:pt x="91" y="221"/>
                  <a:pt x="95" y="216"/>
                  <a:pt x="95" y="216"/>
                </a:cubicBezTo>
                <a:cubicBezTo>
                  <a:pt x="96" y="209"/>
                  <a:pt x="96" y="209"/>
                  <a:pt x="96" y="209"/>
                </a:cubicBezTo>
                <a:cubicBezTo>
                  <a:pt x="104" y="207"/>
                  <a:pt x="106" y="203"/>
                  <a:pt x="106" y="203"/>
                </a:cubicBezTo>
                <a:cubicBezTo>
                  <a:pt x="108" y="192"/>
                  <a:pt x="108" y="192"/>
                  <a:pt x="108" y="192"/>
                </a:cubicBezTo>
                <a:cubicBezTo>
                  <a:pt x="98" y="195"/>
                  <a:pt x="87" y="197"/>
                  <a:pt x="76" y="197"/>
                </a:cubicBezTo>
                <a:cubicBezTo>
                  <a:pt x="64" y="197"/>
                  <a:pt x="54" y="195"/>
                  <a:pt x="44" y="192"/>
                </a:cubicBezTo>
                <a:close/>
                <a:moveTo>
                  <a:pt x="41" y="170"/>
                </a:moveTo>
                <a:cubicBezTo>
                  <a:pt x="42" y="182"/>
                  <a:pt x="42" y="182"/>
                  <a:pt x="42" y="182"/>
                </a:cubicBezTo>
                <a:cubicBezTo>
                  <a:pt x="52" y="186"/>
                  <a:pt x="64" y="188"/>
                  <a:pt x="76" y="188"/>
                </a:cubicBezTo>
                <a:cubicBezTo>
                  <a:pt x="88" y="188"/>
                  <a:pt x="99" y="186"/>
                  <a:pt x="109" y="182"/>
                </a:cubicBezTo>
                <a:cubicBezTo>
                  <a:pt x="111" y="170"/>
                  <a:pt x="111" y="170"/>
                  <a:pt x="111" y="170"/>
                </a:cubicBezTo>
                <a:cubicBezTo>
                  <a:pt x="100" y="174"/>
                  <a:pt x="89" y="177"/>
                  <a:pt x="76" y="177"/>
                </a:cubicBezTo>
                <a:cubicBezTo>
                  <a:pt x="63" y="177"/>
                  <a:pt x="51" y="174"/>
                  <a:pt x="41" y="170"/>
                </a:cubicBezTo>
                <a:close/>
                <a:moveTo>
                  <a:pt x="76" y="0"/>
                </a:moveTo>
                <a:cubicBezTo>
                  <a:pt x="34" y="0"/>
                  <a:pt x="0" y="34"/>
                  <a:pt x="0" y="76"/>
                </a:cubicBezTo>
                <a:cubicBezTo>
                  <a:pt x="0" y="104"/>
                  <a:pt x="15" y="128"/>
                  <a:pt x="36" y="141"/>
                </a:cubicBezTo>
                <a:cubicBezTo>
                  <a:pt x="39" y="160"/>
                  <a:pt x="39" y="160"/>
                  <a:pt x="39" y="160"/>
                </a:cubicBezTo>
                <a:cubicBezTo>
                  <a:pt x="50" y="165"/>
                  <a:pt x="63" y="168"/>
                  <a:pt x="76" y="168"/>
                </a:cubicBezTo>
                <a:cubicBezTo>
                  <a:pt x="89" y="168"/>
                  <a:pt x="102" y="165"/>
                  <a:pt x="113" y="160"/>
                </a:cubicBezTo>
                <a:cubicBezTo>
                  <a:pt x="115" y="141"/>
                  <a:pt x="115" y="141"/>
                  <a:pt x="115" y="141"/>
                </a:cubicBezTo>
                <a:cubicBezTo>
                  <a:pt x="137" y="128"/>
                  <a:pt x="152" y="104"/>
                  <a:pt x="152" y="76"/>
                </a:cubicBezTo>
                <a:cubicBezTo>
                  <a:pt x="152" y="34"/>
                  <a:pt x="118" y="0"/>
                  <a:pt x="76" y="0"/>
                </a:cubicBezTo>
                <a:close/>
                <a:moveTo>
                  <a:pt x="104" y="132"/>
                </a:moveTo>
                <a:cubicBezTo>
                  <a:pt x="102" y="150"/>
                  <a:pt x="102" y="150"/>
                  <a:pt x="102" y="150"/>
                </a:cubicBezTo>
                <a:cubicBezTo>
                  <a:pt x="102" y="150"/>
                  <a:pt x="95" y="154"/>
                  <a:pt x="76" y="154"/>
                </a:cubicBezTo>
                <a:cubicBezTo>
                  <a:pt x="57" y="154"/>
                  <a:pt x="50" y="150"/>
                  <a:pt x="50" y="150"/>
                </a:cubicBezTo>
                <a:cubicBezTo>
                  <a:pt x="48" y="132"/>
                  <a:pt x="48" y="132"/>
                  <a:pt x="48" y="132"/>
                </a:cubicBezTo>
                <a:cubicBezTo>
                  <a:pt x="27" y="122"/>
                  <a:pt x="13" y="101"/>
                  <a:pt x="13" y="76"/>
                </a:cubicBezTo>
                <a:cubicBezTo>
                  <a:pt x="13" y="42"/>
                  <a:pt x="41" y="14"/>
                  <a:pt x="76" y="14"/>
                </a:cubicBezTo>
                <a:cubicBezTo>
                  <a:pt x="110" y="14"/>
                  <a:pt x="139" y="42"/>
                  <a:pt x="139" y="76"/>
                </a:cubicBezTo>
                <a:cubicBezTo>
                  <a:pt x="139" y="101"/>
                  <a:pt x="124" y="122"/>
                  <a:pt x="104" y="132"/>
                </a:cubicBezTo>
                <a:close/>
                <a:moveTo>
                  <a:pt x="93" y="104"/>
                </a:moveTo>
                <a:cubicBezTo>
                  <a:pt x="76" y="74"/>
                  <a:pt x="76" y="74"/>
                  <a:pt x="76" y="74"/>
                </a:cubicBezTo>
                <a:cubicBezTo>
                  <a:pt x="59" y="104"/>
                  <a:pt x="59" y="104"/>
                  <a:pt x="59" y="104"/>
                </a:cubicBezTo>
                <a:cubicBezTo>
                  <a:pt x="52" y="89"/>
                  <a:pt x="52" y="89"/>
                  <a:pt x="52" y="89"/>
                </a:cubicBezTo>
                <a:cubicBezTo>
                  <a:pt x="41" y="94"/>
                  <a:pt x="41" y="94"/>
                  <a:pt x="41" y="94"/>
                </a:cubicBezTo>
                <a:cubicBezTo>
                  <a:pt x="58" y="131"/>
                  <a:pt x="58" y="131"/>
                  <a:pt x="58" y="131"/>
                </a:cubicBezTo>
                <a:cubicBezTo>
                  <a:pt x="76" y="98"/>
                  <a:pt x="76" y="98"/>
                  <a:pt x="76" y="98"/>
                </a:cubicBezTo>
                <a:cubicBezTo>
                  <a:pt x="94" y="131"/>
                  <a:pt x="94" y="131"/>
                  <a:pt x="94" y="131"/>
                </a:cubicBezTo>
                <a:cubicBezTo>
                  <a:pt x="111" y="94"/>
                  <a:pt x="111" y="94"/>
                  <a:pt x="111" y="94"/>
                </a:cubicBezTo>
                <a:cubicBezTo>
                  <a:pt x="100" y="89"/>
                  <a:pt x="100" y="89"/>
                  <a:pt x="100" y="89"/>
                </a:cubicBezTo>
                <a:lnTo>
                  <a:pt x="93" y="10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ko-KR" altLang="en-US">
              <a:latin typeface="Microsoft YaHei" charset="0"/>
              <a:ea typeface="Microsoft YaHei" charset="0"/>
              <a:cs typeface="Microsoft YaHei" charset="0"/>
            </a:endParaRPr>
          </a:p>
        </p:txBody>
      </p:sp>
      <p:grpSp>
        <p:nvGrpSpPr>
          <p:cNvPr id="65" name="Group 39"/>
          <p:cNvGrpSpPr/>
          <p:nvPr/>
        </p:nvGrpSpPr>
        <p:grpSpPr>
          <a:xfrm>
            <a:off x="6708350" y="1210993"/>
            <a:ext cx="1245453" cy="1245453"/>
            <a:chOff x="6708349" y="1210992"/>
            <a:chExt cx="1245453" cy="1245453"/>
          </a:xfrm>
          <a:solidFill>
            <a:schemeClr val="tx1"/>
          </a:solidFill>
        </p:grpSpPr>
        <p:sp>
          <p:nvSpPr>
            <p:cNvPr id="66" name="Oval 40"/>
            <p:cNvSpPr/>
            <p:nvPr/>
          </p:nvSpPr>
          <p:spPr>
            <a:xfrm>
              <a:off x="6708349" y="1210992"/>
              <a:ext cx="1245453" cy="1245453"/>
            </a:xfrm>
            <a:prstGeom prst="ellipse">
              <a:avLst/>
            </a:prstGeom>
            <a:grp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Microsoft YaHei" charset="0"/>
                <a:ea typeface="Microsoft YaHei" charset="0"/>
                <a:cs typeface="Microsoft YaHei" charset="0"/>
              </a:endParaRPr>
            </a:p>
          </p:txBody>
        </p:sp>
        <p:sp>
          <p:nvSpPr>
            <p:cNvPr id="67" name="TextBox 41"/>
            <p:cNvSpPr txBox="1"/>
            <p:nvPr/>
          </p:nvSpPr>
          <p:spPr>
            <a:xfrm>
              <a:off x="6753252" y="1622891"/>
              <a:ext cx="1156100" cy="646331"/>
            </a:xfrm>
            <a:prstGeom prst="rect">
              <a:avLst/>
            </a:prstGeom>
            <a:grpFill/>
          </p:spPr>
          <p:txBody>
            <a:bodyPr wrap="square" rtlCol="0">
              <a:spAutoFit/>
            </a:bodyPr>
            <a:lstStyle/>
            <a:p>
              <a:pPr lvl="0" algn="ctr"/>
              <a:r>
                <a:rPr lang="en-US" altLang="ko-KR" sz="1200" dirty="0">
                  <a:solidFill>
                    <a:schemeClr val="accent2"/>
                  </a:solidFill>
                  <a:latin typeface="Microsoft YaHei" charset="0"/>
                  <a:ea typeface="Microsoft YaHei" charset="0"/>
                  <a:cs typeface="Microsoft YaHei" charset="0"/>
                </a:rPr>
                <a:t>Your Business Goals here</a:t>
              </a:r>
              <a:endParaRPr lang="ko-KR" altLang="en-US" sz="1200" dirty="0">
                <a:solidFill>
                  <a:schemeClr val="accent2"/>
                </a:solidFill>
                <a:latin typeface="Microsoft YaHei" charset="0"/>
                <a:ea typeface="Microsoft YaHei" charset="0"/>
                <a:cs typeface="Microsoft YaHei" charset="0"/>
              </a:endParaRPr>
            </a:p>
          </p:txBody>
        </p:sp>
      </p:grpSp>
      <p:sp>
        <p:nvSpPr>
          <p:cNvPr id="74" name="文本框 73"/>
          <p:cNvSpPr txBox="1"/>
          <p:nvPr/>
        </p:nvSpPr>
        <p:spPr>
          <a:xfrm>
            <a:off x="3650928" y="599698"/>
            <a:ext cx="3216969" cy="523220"/>
          </a:xfrm>
          <a:prstGeom prst="rect">
            <a:avLst/>
          </a:prstGeom>
          <a:noFill/>
        </p:spPr>
        <p:txBody>
          <a:bodyPr wrap="square" rtlCol="0">
            <a:spAutoFit/>
          </a:bodyPr>
          <a:lstStyle/>
          <a:p>
            <a:r>
              <a:rPr kumimoji="1" lang="zh-CN" altLang="en-US" sz="2800" b="1" smtClean="0">
                <a:latin typeface="Microsoft YaHei" charset="0"/>
                <a:ea typeface="Microsoft YaHei" charset="0"/>
                <a:cs typeface="Microsoft YaHei" charset="0"/>
              </a:rPr>
              <a:t>点击输入标题</a:t>
            </a:r>
            <a:endParaRPr kumimoji="1" lang="zh-CN" altLang="en-US" sz="2800" b="1">
              <a:latin typeface="Microsoft YaHei" charset="0"/>
              <a:ea typeface="Microsoft YaHei" charset="0"/>
              <a:cs typeface="Microsoft YaHei" charset="0"/>
            </a:endParaRPr>
          </a:p>
        </p:txBody>
      </p:sp>
    </p:spTree>
    <p:extLst>
      <p:ext uri="{BB962C8B-B14F-4D97-AF65-F5344CB8AC3E}">
        <p14:creationId xmlns:p14="http://schemas.microsoft.com/office/powerpoint/2010/main" val="2134746137"/>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64883 0.18819 C -0.56993 0.16042 -0.69857 0.20717 -0.61758 0.17199 C -0.61159 0.16944 -0.57149 0.16111 -0.56823 0.16111 C -0.54089 0.15856 -0.51302 0.15764 -0.48529 0.15579 C -0.46797 0.15393 -0.45039 0.15208 -0.43295 0.15046 C -0.39375 0.13634 -0.41224 0.14352 -0.37735 0.1287 L -0.36511 0.12338 C -0.36107 0.12153 -0.35664 0.12106 -0.35274 0.11782 C -0.33907 0.10579 -0.34297 0.10694 -0.32813 0.10162 C -0.27735 0.08217 -0.31745 0.09699 -0.2694 0.08542 C -0.2642 0.08403 -0.25938 0.08079 -0.25391 0.07986 C -0.22761 0.07361 -0.19714 0.07129 -0.17097 0.06921 L -0.01342 0.07454 C -0.00821 0.07454 -0.003 0.07778 0.00182 0.07986 C 0.02005 0.0868 0.0108 0.08449 0.0332 0.09629 C 0.03658 0.09792 0.04101 0.09884 0.04583 0.10162 C 0.04935 0.1044 0.05286 0.10926 0.05807 0.1125 C 0.10976 0.14907 0.02526 0.07847 0.11263 0.15579 C 0.11927 0.16111 0.12526 0.16528 0.13112 0.17199 C 0.13724 0.17917 0.14388 0.18565 0.14948 0.19375 C 0.15573 0.20185 0.16093 0.21366 0.16718 0.22083 C 0.25612 0.30625 0.17981 0.22407 0.22942 0.26412 C 0.25039 0.28032 0.24284 0.2831 0.26406 0.30741 C 0.26979 0.31389 0.27604 0.31782 0.28177 0.32384 C 0.28659 0.3287 0.29179 0.33495 0.29726 0.34004 C 0.30247 0.34398 0.30807 0.34583 0.31328 0.35092 C 0.31718 0.35486 0.32096 0.3618 0.32526 0.36713 C 0.33086 0.3743 0.33802 0.3794 0.34362 0.38889 C 0.34648 0.39421 0.34909 0.40046 0.35273 0.40509 C 0.35612 0.40949 0.3608 0.41134 0.36536 0.41597 C 0.39153 0.44352 0.37395 0.43171 0.39297 0.44305 C 0.40768 0.48171 0.38672 0.43403 0.41757 0.47014 C 0.42083 0.47361 0.42317 0.47778 0.42643 0.48079 C 0.43203 0.48542 0.44349 0.48912 0.44817 0.49167 C 0.47864 0.50764 0.45481 0.49884 0.48554 0.5081 C 0.50729 0.50625 0.52838 0.50671 0.54961 0.50254 C 0.55651 0.50116 0.56198 0.49444 0.56849 0.49167 C 0.57239 0.48981 0.57656 0.48773 0.58073 0.48634 C 0.61172 0.475 0.58659 0.48819 0.6177 0.47014 L 0.62708 0.46458 C 0.63867 0.43264 0.62565 0.46018 0.64531 0.44305 C 0.65221 0.43704 0.65807 0.42893 0.66367 0.42129 C 0.66797 0.41597 0.67174 0.40856 0.67656 0.40509 C 0.68177 0.39954 0.6888 0.39792 0.69479 0.39421 C 0.69869 0.38704 0.70247 0.37893 0.70729 0.37245 C 0.7125 0.36389 0.72005 0.35995 0.72578 0.35092 C 0.72864 0.34537 0.7319 0.33958 0.73502 0.33449 C 0.73958 0.32685 0.74518 0.32106 0.75039 0.31296 C 0.75416 0.30625 0.75651 0.29838 0.75937 0.2912 C 0.76159 0.28588 0.76276 0.2794 0.76562 0.275 C 0.76836 0.27014 0.77161 0.26643 0.77461 0.26412 C 0.79349 0.25023 0.78294 0.26643 0.79062 0.25324 " pathEditMode="relative" rAng="0" ptsTypes="AAAAAAAAAAAAAAAAAAAAAAAAAAAAAAAAAAAAAAAAAAAAAAAAAAAA">
                                      <p:cBhvr>
                                        <p:cTn id="6" dur="2000" fill="hold"/>
                                        <p:tgtEl>
                                          <p:spTgt spid="46"/>
                                        </p:tgtEl>
                                        <p:attrNameLst>
                                          <p:attrName>ppt_x</p:attrName>
                                          <p:attrName>ppt_y</p:attrName>
                                        </p:attrNameLst>
                                      </p:cBhvr>
                                      <p:rCtr x="71979" y="10046"/>
                                    </p:animMotion>
                                  </p:childTnLst>
                                </p:cTn>
                              </p:par>
                            </p:childTnLst>
                          </p:cTn>
                        </p:par>
                        <p:par>
                          <p:cTn id="7" fill="hold">
                            <p:stCondLst>
                              <p:cond delay="2000"/>
                            </p:stCondLst>
                            <p:childTnLst>
                              <p:par>
                                <p:cTn id="8" presetID="53" presetClass="entr" presetSubtype="16" fill="hold" nodeType="afterEffect">
                                  <p:stCondLst>
                                    <p:cond delay="0"/>
                                  </p:stCondLst>
                                  <p:childTnLst>
                                    <p:set>
                                      <p:cBhvr>
                                        <p:cTn id="9" dur="1" fill="hold">
                                          <p:stCondLst>
                                            <p:cond delay="0"/>
                                          </p:stCondLst>
                                        </p:cTn>
                                        <p:tgtEl>
                                          <p:spTgt spid="65"/>
                                        </p:tgtEl>
                                        <p:attrNameLst>
                                          <p:attrName>style.visibility</p:attrName>
                                        </p:attrNameLst>
                                      </p:cBhvr>
                                      <p:to>
                                        <p:strVal val="visible"/>
                                      </p:to>
                                    </p:set>
                                    <p:anim calcmode="lin" valueType="num">
                                      <p:cBhvr>
                                        <p:cTn id="10" dur="500" fill="hold"/>
                                        <p:tgtEl>
                                          <p:spTgt spid="65"/>
                                        </p:tgtEl>
                                        <p:attrNameLst>
                                          <p:attrName>ppt_w</p:attrName>
                                        </p:attrNameLst>
                                      </p:cBhvr>
                                      <p:tavLst>
                                        <p:tav tm="0">
                                          <p:val>
                                            <p:fltVal val="0"/>
                                          </p:val>
                                        </p:tav>
                                        <p:tav tm="100000">
                                          <p:val>
                                            <p:strVal val="#ppt_w"/>
                                          </p:val>
                                        </p:tav>
                                      </p:tavLst>
                                    </p:anim>
                                    <p:anim calcmode="lin" valueType="num">
                                      <p:cBhvr>
                                        <p:cTn id="11" dur="500" fill="hold"/>
                                        <p:tgtEl>
                                          <p:spTgt spid="65"/>
                                        </p:tgtEl>
                                        <p:attrNameLst>
                                          <p:attrName>ppt_h</p:attrName>
                                        </p:attrNameLst>
                                      </p:cBhvr>
                                      <p:tavLst>
                                        <p:tav tm="0">
                                          <p:val>
                                            <p:fltVal val="0"/>
                                          </p:val>
                                        </p:tav>
                                        <p:tav tm="100000">
                                          <p:val>
                                            <p:strVal val="#ppt_h"/>
                                          </p:val>
                                        </p:tav>
                                      </p:tavLst>
                                    </p:anim>
                                    <p:animEffect transition="in" filter="fade">
                                      <p:cBhvr>
                                        <p:cTn id="12"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404539812"/>
      </p:ext>
    </p:extLst>
  </p:cSld>
  <p:clrMapOvr>
    <a:masterClrMapping/>
  </p:clrMapOvr>
  <mc:AlternateContent xmlns:mc="http://schemas.openxmlformats.org/markup-compatibility/2006">
    <mc:Choice xmlns:p14="http://schemas.microsoft.com/office/powerpoint/2010/main" Requires="p14">
      <p:transition spd="slow" p14:dur="1500" advClick="0" advTm="5000">
        <p:random/>
      </p:transition>
    </mc:Choice>
    <mc:Fallback>
      <p:transition spd="slow" advClick="0" advTm="5000">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39552" y="1419622"/>
            <a:ext cx="8274571" cy="2308324"/>
          </a:xfrm>
          <a:prstGeom prst="rect">
            <a:avLst/>
          </a:prstGeom>
          <a:noFill/>
        </p:spPr>
        <p:txBody>
          <a:bodyPr wrap="square" rtlCol="0">
            <a:spAutoFit/>
          </a:bodyPr>
          <a:lstStyle/>
          <a:p>
            <a:pPr algn="ctr"/>
            <a:r>
              <a:rPr kumimoji="1" lang="en-US" altLang="zh-CN" sz="4800" b="1" smtClean="0">
                <a:solidFill>
                  <a:schemeClr val="bg1"/>
                </a:solidFill>
                <a:latin typeface="Hiragino Sans GB W3" charset="-122"/>
                <a:ea typeface="Hiragino Sans GB W3" charset="-122"/>
                <a:cs typeface="Hiragino Sans GB W3" charset="-122"/>
              </a:rPr>
              <a:t>THANK</a:t>
            </a:r>
            <a:endParaRPr kumimoji="1" lang="zh-CN" altLang="en-US" sz="4800" b="1" dirty="0" smtClean="0">
              <a:solidFill>
                <a:schemeClr val="bg1"/>
              </a:solidFill>
              <a:latin typeface="Hiragino Sans GB W3" charset="-122"/>
              <a:ea typeface="Hiragino Sans GB W3" charset="-122"/>
              <a:cs typeface="Hiragino Sans GB W3" charset="-122"/>
            </a:endParaRPr>
          </a:p>
          <a:p>
            <a:pPr algn="ctr"/>
            <a:r>
              <a:rPr kumimoji="1" lang="en-US" altLang="zh-CN" sz="4800" b="1" dirty="0" smtClean="0">
                <a:solidFill>
                  <a:schemeClr val="bg1"/>
                </a:solidFill>
                <a:latin typeface="Hiragino Sans GB W3" charset="-122"/>
                <a:ea typeface="Hiragino Sans GB W3" charset="-122"/>
                <a:cs typeface="Hiragino Sans GB W3" charset="-122"/>
              </a:rPr>
              <a:t>FOR</a:t>
            </a:r>
            <a:r>
              <a:rPr kumimoji="1" lang="zh-CN" altLang="en-US" sz="4800" b="1" dirty="0" smtClean="0">
                <a:solidFill>
                  <a:schemeClr val="bg1"/>
                </a:solidFill>
                <a:latin typeface="Hiragino Sans GB W3" charset="-122"/>
                <a:ea typeface="Hiragino Sans GB W3" charset="-122"/>
                <a:cs typeface="Hiragino Sans GB W3" charset="-122"/>
              </a:rPr>
              <a:t> </a:t>
            </a:r>
            <a:r>
              <a:rPr kumimoji="1" lang="en-US" altLang="zh-CN" sz="4800" b="1" dirty="0" smtClean="0">
                <a:solidFill>
                  <a:schemeClr val="bg1"/>
                </a:solidFill>
                <a:latin typeface="Hiragino Sans GB W3" charset="-122"/>
                <a:ea typeface="Hiragino Sans GB W3" charset="-122"/>
                <a:cs typeface="Hiragino Sans GB W3" charset="-122"/>
              </a:rPr>
              <a:t>YOU</a:t>
            </a:r>
            <a:endParaRPr kumimoji="1" lang="zh-CN" altLang="en-US" sz="4800" b="1" dirty="0" smtClean="0">
              <a:solidFill>
                <a:schemeClr val="bg1"/>
              </a:solidFill>
              <a:latin typeface="Hiragino Sans GB W3" charset="-122"/>
              <a:ea typeface="Hiragino Sans GB W3" charset="-122"/>
              <a:cs typeface="Hiragino Sans GB W3" charset="-122"/>
            </a:endParaRPr>
          </a:p>
          <a:p>
            <a:pPr algn="ctr"/>
            <a:r>
              <a:rPr kumimoji="1" lang="en-US" altLang="zh-CN" sz="4800" b="1" dirty="0" smtClean="0">
                <a:solidFill>
                  <a:schemeClr val="bg1"/>
                </a:solidFill>
                <a:latin typeface="Hiragino Sans GB W3" charset="-122"/>
                <a:ea typeface="Hiragino Sans GB W3" charset="-122"/>
                <a:cs typeface="Hiragino Sans GB W3" charset="-122"/>
              </a:rPr>
              <a:t>WATCHING</a:t>
            </a:r>
            <a:endParaRPr kumimoji="1" lang="zh-CN" altLang="en-US" sz="1600" b="1" dirty="0">
              <a:solidFill>
                <a:schemeClr val="bg1"/>
              </a:solidFill>
              <a:latin typeface="Hiragino Sans GB W3" charset="-122"/>
              <a:ea typeface="Hiragino Sans GB W3" charset="-122"/>
              <a:cs typeface="Hiragino Sans GB W3" charset="-122"/>
            </a:endParaRPr>
          </a:p>
        </p:txBody>
      </p:sp>
    </p:spTree>
    <p:extLst>
      <p:ext uri="{BB962C8B-B14F-4D97-AF65-F5344CB8AC3E}">
        <p14:creationId xmlns:p14="http://schemas.microsoft.com/office/powerpoint/2010/main" val="769064887"/>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文本框 112"/>
          <p:cNvSpPr txBox="1"/>
          <p:nvPr/>
        </p:nvSpPr>
        <p:spPr>
          <a:xfrm>
            <a:off x="675410" y="509155"/>
            <a:ext cx="342900" cy="4062651"/>
          </a:xfrm>
          <a:prstGeom prst="rect">
            <a:avLst/>
          </a:prstGeom>
          <a:noFill/>
        </p:spPr>
        <p:txBody>
          <a:bodyPr wrap="square" rtlCol="0">
            <a:spAutoFit/>
          </a:bodyPr>
          <a:lstStyle/>
          <a:p>
            <a:r>
              <a:rPr kumimoji="1" lang="en-US" altLang="zh-CN" sz="25800" b="1">
                <a:latin typeface="Microsoft YaHei" charset="0"/>
                <a:ea typeface="Microsoft YaHei" charset="0"/>
                <a:cs typeface="Microsoft YaHei" charset="0"/>
              </a:rPr>
              <a:t>C</a:t>
            </a:r>
            <a:endParaRPr kumimoji="1" lang="zh-CN" altLang="en-US" sz="25800" b="1" dirty="0">
              <a:latin typeface="Microsoft YaHei" charset="0"/>
              <a:ea typeface="Microsoft YaHei" charset="0"/>
              <a:cs typeface="Microsoft YaHei" charset="0"/>
            </a:endParaRPr>
          </a:p>
        </p:txBody>
      </p:sp>
      <p:sp>
        <p:nvSpPr>
          <p:cNvPr id="114" name="文本框 113"/>
          <p:cNvSpPr txBox="1"/>
          <p:nvPr/>
        </p:nvSpPr>
        <p:spPr>
          <a:xfrm>
            <a:off x="3896591" y="1912559"/>
            <a:ext cx="3262047" cy="1107996"/>
          </a:xfrm>
          <a:prstGeom prst="rect">
            <a:avLst/>
          </a:prstGeom>
          <a:noFill/>
        </p:spPr>
        <p:txBody>
          <a:bodyPr wrap="none" rtlCol="0">
            <a:spAutoFit/>
          </a:bodyPr>
          <a:lstStyle/>
          <a:p>
            <a:r>
              <a:rPr kumimoji="1" lang="en-US" altLang="zh-CN" sz="6600">
                <a:latin typeface="Microsoft YaHei" charset="0"/>
                <a:ea typeface="Microsoft YaHei" charset="0"/>
                <a:cs typeface="Microsoft YaHei" charset="0"/>
              </a:rPr>
              <a:t>ontents</a:t>
            </a:r>
            <a:endParaRPr kumimoji="1" lang="zh-CN" altLang="en-US" sz="6600" dirty="0">
              <a:latin typeface="Microsoft YaHei" charset="0"/>
              <a:ea typeface="Microsoft YaHei" charset="0"/>
              <a:cs typeface="Microsoft YaHei" charset="0"/>
            </a:endParaRPr>
          </a:p>
        </p:txBody>
      </p:sp>
      <p:grpSp>
        <p:nvGrpSpPr>
          <p:cNvPr id="115" name="组 114"/>
          <p:cNvGrpSpPr/>
          <p:nvPr/>
        </p:nvGrpSpPr>
        <p:grpSpPr>
          <a:xfrm>
            <a:off x="3752761" y="1117501"/>
            <a:ext cx="2313911" cy="1031738"/>
            <a:chOff x="5003682" y="1490001"/>
            <a:chExt cx="3085214" cy="1375649"/>
          </a:xfrm>
        </p:grpSpPr>
        <p:sp>
          <p:nvSpPr>
            <p:cNvPr id="116" name="文本框 115"/>
            <p:cNvSpPr txBox="1"/>
            <p:nvPr/>
          </p:nvSpPr>
          <p:spPr>
            <a:xfrm>
              <a:off x="5003682" y="1506898"/>
              <a:ext cx="969818" cy="492443"/>
            </a:xfrm>
            <a:prstGeom prst="rect">
              <a:avLst/>
            </a:prstGeom>
            <a:noFill/>
          </p:spPr>
          <p:txBody>
            <a:bodyPr wrap="square" rtlCol="0">
              <a:spAutoFit/>
            </a:bodyPr>
            <a:lstStyle/>
            <a:p>
              <a:r>
                <a:rPr kumimoji="1" lang="en-US" altLang="zh-CN">
                  <a:latin typeface="Microsoft YaHei" charset="0"/>
                  <a:ea typeface="Microsoft YaHei" charset="0"/>
                  <a:cs typeface="Microsoft YaHei" charset="0"/>
                </a:rPr>
                <a:t>01</a:t>
              </a:r>
              <a:endParaRPr kumimoji="1" lang="zh-CN" altLang="en-US" dirty="0">
                <a:latin typeface="Microsoft YaHei" charset="0"/>
                <a:ea typeface="Microsoft YaHei" charset="0"/>
                <a:cs typeface="Microsoft YaHei" charset="0"/>
              </a:endParaRPr>
            </a:p>
          </p:txBody>
        </p:sp>
        <p:grpSp>
          <p:nvGrpSpPr>
            <p:cNvPr id="117" name="组 116"/>
            <p:cNvGrpSpPr/>
            <p:nvPr/>
          </p:nvGrpSpPr>
          <p:grpSpPr>
            <a:xfrm>
              <a:off x="5338265" y="1490001"/>
              <a:ext cx="2750631" cy="1375649"/>
              <a:chOff x="5207470" y="1269051"/>
              <a:chExt cx="2750631" cy="1375649"/>
            </a:xfrm>
          </p:grpSpPr>
          <p:grpSp>
            <p:nvGrpSpPr>
              <p:cNvPr id="118" name="组 117"/>
              <p:cNvGrpSpPr/>
              <p:nvPr/>
            </p:nvGrpSpPr>
            <p:grpSpPr>
              <a:xfrm>
                <a:off x="5207470" y="1269051"/>
                <a:ext cx="1673673" cy="1375649"/>
                <a:chOff x="807060" y="464079"/>
                <a:chExt cx="2424377" cy="1375649"/>
              </a:xfrm>
            </p:grpSpPr>
            <p:sp>
              <p:nvSpPr>
                <p:cNvPr id="120" name="文本框 119"/>
                <p:cNvSpPr txBox="1"/>
                <p:nvPr/>
              </p:nvSpPr>
              <p:spPr>
                <a:xfrm>
                  <a:off x="973642" y="464079"/>
                  <a:ext cx="1816368" cy="553997"/>
                </a:xfrm>
                <a:prstGeom prst="rect">
                  <a:avLst/>
                </a:prstGeom>
                <a:noFill/>
              </p:spPr>
              <p:txBody>
                <a:bodyPr wrap="none" rtlCol="0">
                  <a:spAutoFit/>
                </a:bodyPr>
                <a:lstStyle/>
                <a:p>
                  <a:r>
                    <a:rPr kumimoji="1" lang="en-US" altLang="zh-CN" sz="2100" dirty="0">
                      <a:latin typeface="Microsoft YaHei" charset="0"/>
                      <a:ea typeface="Microsoft YaHei" charset="0"/>
                      <a:cs typeface="Microsoft YaHei" charset="0"/>
                    </a:rPr>
                    <a:t>Part 1</a:t>
                  </a:r>
                  <a:endParaRPr kumimoji="1" lang="zh-CN" altLang="en-US" sz="2100" dirty="0">
                    <a:latin typeface="Microsoft YaHei" charset="0"/>
                    <a:ea typeface="Microsoft YaHei" charset="0"/>
                    <a:cs typeface="Microsoft YaHei" charset="0"/>
                  </a:endParaRPr>
                </a:p>
              </p:txBody>
            </p:sp>
            <p:sp>
              <p:nvSpPr>
                <p:cNvPr id="121" name="矩形 16"/>
                <p:cNvSpPr>
                  <a:spLocks noChangeArrowheads="1"/>
                </p:cNvSpPr>
                <p:nvPr/>
              </p:nvSpPr>
              <p:spPr bwMode="auto">
                <a:xfrm>
                  <a:off x="1024812" y="1345324"/>
                  <a:ext cx="2206625"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charset="0"/>
                      <a:ea typeface="宋体" charset="0"/>
                    </a:defRPr>
                  </a:lvl1pPr>
                  <a:lvl2pPr marL="742950" indent="-285750" defTabSz="1216025">
                    <a:defRPr>
                      <a:solidFill>
                        <a:schemeClr val="tx1"/>
                      </a:solidFill>
                      <a:latin typeface="Calibri" charset="0"/>
                      <a:ea typeface="宋体" charset="0"/>
                    </a:defRPr>
                  </a:lvl2pPr>
                  <a:lvl3pPr marL="1143000" indent="-228600" defTabSz="1216025">
                    <a:defRPr>
                      <a:solidFill>
                        <a:schemeClr val="tx1"/>
                      </a:solidFill>
                      <a:latin typeface="Calibri" charset="0"/>
                      <a:ea typeface="宋体" charset="0"/>
                    </a:defRPr>
                  </a:lvl3pPr>
                  <a:lvl4pPr marL="1600200" indent="-228600" defTabSz="1216025">
                    <a:defRPr>
                      <a:solidFill>
                        <a:schemeClr val="tx1"/>
                      </a:solidFill>
                      <a:latin typeface="Calibri" charset="0"/>
                      <a:ea typeface="宋体" charset="0"/>
                    </a:defRPr>
                  </a:lvl4pPr>
                  <a:lvl5pPr marL="2057400" indent="-228600" defTabSz="1216025">
                    <a:defRPr>
                      <a:solidFill>
                        <a:schemeClr val="tx1"/>
                      </a:solidFill>
                      <a:latin typeface="Calibri" charset="0"/>
                      <a:ea typeface="宋体" charset="0"/>
                    </a:defRPr>
                  </a:lvl5pPr>
                  <a:lvl6pPr marL="2514600" indent="-228600" defTabSz="1216025"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defTabSz="1216025"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defTabSz="1216025"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defTabSz="1216025" eaLnBrk="0" fontAlgn="base" hangingPunct="0">
                    <a:spcBef>
                      <a:spcPct val="0"/>
                    </a:spcBef>
                    <a:spcAft>
                      <a:spcPct val="0"/>
                    </a:spcAft>
                    <a:buFont typeface="Arial" charset="0"/>
                    <a:defRPr>
                      <a:solidFill>
                        <a:schemeClr val="tx1"/>
                      </a:solidFill>
                      <a:latin typeface="Calibri" charset="0"/>
                      <a:ea typeface="宋体" charset="0"/>
                    </a:defRPr>
                  </a:lvl9pPr>
                </a:lstStyle>
                <a:p>
                  <a:pPr eaLnBrk="1" hangingPunct="1">
                    <a:lnSpc>
                      <a:spcPct val="120000"/>
                    </a:lnSpc>
                    <a:spcBef>
                      <a:spcPct val="20000"/>
                    </a:spcBef>
                  </a:pPr>
                  <a:endParaRPr lang="en-US" altLang="zh-CN" sz="900" dirty="0">
                    <a:latin typeface="Microsoft YaHei" charset="0"/>
                    <a:ea typeface="Microsoft YaHei" charset="0"/>
                    <a:cs typeface="Microsoft YaHei" charset="0"/>
                    <a:sym typeface="Arial" charset="0"/>
                  </a:endParaRPr>
                </a:p>
              </p:txBody>
            </p:sp>
            <p:sp>
              <p:nvSpPr>
                <p:cNvPr id="122" name="TextBox 13"/>
                <p:cNvSpPr txBox="1">
                  <a:spLocks noChangeArrowheads="1"/>
                </p:cNvSpPr>
                <p:nvPr/>
              </p:nvSpPr>
              <p:spPr bwMode="auto">
                <a:xfrm>
                  <a:off x="807060" y="1002577"/>
                  <a:ext cx="2338388" cy="837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charset="0"/>
                      <a:ea typeface="宋体" charset="0"/>
                    </a:defRPr>
                  </a:lvl1pPr>
                  <a:lvl2pPr marL="742950" indent="-285750" defTabSz="1216025">
                    <a:defRPr>
                      <a:solidFill>
                        <a:schemeClr val="tx1"/>
                      </a:solidFill>
                      <a:latin typeface="Calibri" charset="0"/>
                      <a:ea typeface="宋体" charset="0"/>
                    </a:defRPr>
                  </a:lvl2pPr>
                  <a:lvl3pPr marL="1143000" indent="-228600" defTabSz="1216025">
                    <a:defRPr>
                      <a:solidFill>
                        <a:schemeClr val="tx1"/>
                      </a:solidFill>
                      <a:latin typeface="Calibri" charset="0"/>
                      <a:ea typeface="宋体" charset="0"/>
                    </a:defRPr>
                  </a:lvl3pPr>
                  <a:lvl4pPr marL="1600200" indent="-228600" defTabSz="1216025">
                    <a:defRPr>
                      <a:solidFill>
                        <a:schemeClr val="tx1"/>
                      </a:solidFill>
                      <a:latin typeface="Calibri" charset="0"/>
                      <a:ea typeface="宋体" charset="0"/>
                    </a:defRPr>
                  </a:lvl4pPr>
                  <a:lvl5pPr marL="2057400" indent="-228600" defTabSz="1216025">
                    <a:defRPr>
                      <a:solidFill>
                        <a:schemeClr val="tx1"/>
                      </a:solidFill>
                      <a:latin typeface="Calibri" charset="0"/>
                      <a:ea typeface="宋体" charset="0"/>
                    </a:defRPr>
                  </a:lvl5pPr>
                  <a:lvl6pPr marL="2514600" indent="-228600" defTabSz="1216025"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defTabSz="1216025"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defTabSz="1216025"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defTabSz="1216025" eaLnBrk="0" fontAlgn="base" hangingPunct="0">
                    <a:spcBef>
                      <a:spcPct val="0"/>
                    </a:spcBef>
                    <a:spcAft>
                      <a:spcPct val="0"/>
                    </a:spcAft>
                    <a:buFont typeface="Arial" charset="0"/>
                    <a:defRPr>
                      <a:solidFill>
                        <a:schemeClr val="tx1"/>
                      </a:solidFill>
                      <a:latin typeface="Calibri" charset="0"/>
                      <a:ea typeface="宋体" charset="0"/>
                    </a:defRPr>
                  </a:lvl9pPr>
                </a:lstStyle>
                <a:p>
                  <a:pPr algn="ctr">
                    <a:spcBef>
                      <a:spcPct val="0"/>
                    </a:spcBef>
                  </a:pPr>
                  <a:r>
                    <a:rPr lang="zh-CN" altLang="en-US" sz="1200" b="1">
                      <a:solidFill>
                        <a:schemeClr val="bg1"/>
                      </a:solidFill>
                      <a:latin typeface="Microsoft YaHei" charset="0"/>
                      <a:ea typeface="Microsoft YaHei" charset="0"/>
                      <a:cs typeface="Microsoft YaHei" charset="0"/>
                    </a:rPr>
                    <a:t>项目简介</a:t>
                  </a:r>
                </a:p>
                <a:p>
                  <a:pPr eaLnBrk="1" hangingPunct="1">
                    <a:spcBef>
                      <a:spcPct val="20000"/>
                    </a:spcBef>
                  </a:pPr>
                  <a:endParaRPr lang="en-US" altLang="zh-CN" sz="1200" b="1" dirty="0">
                    <a:latin typeface="Microsoft YaHei" charset="0"/>
                    <a:ea typeface="Microsoft YaHei" charset="0"/>
                    <a:cs typeface="Microsoft YaHei" charset="0"/>
                    <a:sym typeface="Arial" charset="0"/>
                  </a:endParaRPr>
                </a:p>
                <a:p>
                  <a:pPr eaLnBrk="1" hangingPunct="1">
                    <a:spcBef>
                      <a:spcPct val="20000"/>
                    </a:spcBef>
                  </a:pPr>
                  <a:endParaRPr lang="en-US" altLang="zh-CN" sz="1200" b="1" dirty="0">
                    <a:latin typeface="Microsoft YaHei" charset="0"/>
                    <a:ea typeface="Microsoft YaHei" charset="0"/>
                    <a:cs typeface="Microsoft YaHei" charset="0"/>
                    <a:sym typeface="Arial" charset="0"/>
                  </a:endParaRPr>
                </a:p>
              </p:txBody>
            </p:sp>
          </p:grpSp>
          <p:sp>
            <p:nvSpPr>
              <p:cNvPr id="119" name="矩形 118"/>
              <p:cNvSpPr>
                <a:spLocks noChangeArrowheads="1"/>
              </p:cNvSpPr>
              <p:nvPr/>
            </p:nvSpPr>
            <p:spPr bwMode="auto">
              <a:xfrm>
                <a:off x="5322470" y="2139203"/>
                <a:ext cx="2635631" cy="443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charset="0"/>
                    <a:ea typeface="宋体" charset="0"/>
                  </a:defRPr>
                </a:lvl1pPr>
                <a:lvl2pPr marL="742950" indent="-285750" defTabSz="1216025">
                  <a:defRPr>
                    <a:solidFill>
                      <a:schemeClr val="tx1"/>
                    </a:solidFill>
                    <a:latin typeface="Calibri" charset="0"/>
                    <a:ea typeface="宋体" charset="0"/>
                  </a:defRPr>
                </a:lvl2pPr>
                <a:lvl3pPr marL="1143000" indent="-228600" defTabSz="1216025">
                  <a:defRPr>
                    <a:solidFill>
                      <a:schemeClr val="tx1"/>
                    </a:solidFill>
                    <a:latin typeface="Calibri" charset="0"/>
                    <a:ea typeface="宋体" charset="0"/>
                  </a:defRPr>
                </a:lvl3pPr>
                <a:lvl4pPr marL="1600200" indent="-228600" defTabSz="1216025">
                  <a:defRPr>
                    <a:solidFill>
                      <a:schemeClr val="tx1"/>
                    </a:solidFill>
                    <a:latin typeface="Calibri" charset="0"/>
                    <a:ea typeface="宋体" charset="0"/>
                  </a:defRPr>
                </a:lvl4pPr>
                <a:lvl5pPr marL="2057400" indent="-228600" defTabSz="1216025">
                  <a:defRPr>
                    <a:solidFill>
                      <a:schemeClr val="tx1"/>
                    </a:solidFill>
                    <a:latin typeface="Calibri" charset="0"/>
                    <a:ea typeface="宋体" charset="0"/>
                  </a:defRPr>
                </a:lvl5pPr>
                <a:lvl6pPr marL="2514600" indent="-228600" defTabSz="1216025"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defTabSz="1216025"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defTabSz="1216025"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defTabSz="1216025" eaLnBrk="0" fontAlgn="base" hangingPunct="0">
                  <a:spcBef>
                    <a:spcPct val="0"/>
                  </a:spcBef>
                  <a:spcAft>
                    <a:spcPct val="0"/>
                  </a:spcAft>
                  <a:buFont typeface="Arial" charset="0"/>
                  <a:defRPr>
                    <a:solidFill>
                      <a:schemeClr val="tx1"/>
                    </a:solidFill>
                    <a:latin typeface="Calibri" charset="0"/>
                    <a:ea typeface="宋体" charset="0"/>
                  </a:defRPr>
                </a:lvl9pPr>
              </a:lstStyle>
              <a:p>
                <a:pPr eaLnBrk="1" hangingPunct="1">
                  <a:lnSpc>
                    <a:spcPct val="120000"/>
                  </a:lnSpc>
                  <a:spcBef>
                    <a:spcPct val="20000"/>
                  </a:spcBef>
                </a:pPr>
                <a:r>
                  <a:rPr lang="en-US" altLang="zh-CN" sz="900" dirty="0">
                    <a:latin typeface="Microsoft YaHei" charset="0"/>
                    <a:ea typeface="Microsoft YaHei" charset="0"/>
                    <a:cs typeface="Microsoft YaHei" charset="0"/>
                    <a:sym typeface="Arial" charset="0"/>
                  </a:rPr>
                  <a:t>Add your words here</a:t>
                </a:r>
                <a:r>
                  <a:rPr lang="zh-CN" altLang="en-US" sz="900" dirty="0">
                    <a:latin typeface="Microsoft YaHei" charset="0"/>
                    <a:ea typeface="Microsoft YaHei" charset="0"/>
                    <a:cs typeface="Microsoft YaHei" charset="0"/>
                    <a:sym typeface="Arial" charset="0"/>
                  </a:rPr>
                  <a:t>，</a:t>
                </a:r>
                <a:r>
                  <a:rPr lang="en-US" altLang="zh-CN" sz="900" dirty="0">
                    <a:latin typeface="Microsoft YaHei" charset="0"/>
                    <a:ea typeface="Microsoft YaHei" charset="0"/>
                    <a:cs typeface="Microsoft YaHei" charset="0"/>
                    <a:sym typeface="Arial" charset="0"/>
                  </a:rPr>
                  <a:t>according to your need to draw the text box size</a:t>
                </a:r>
                <a:r>
                  <a:rPr lang="zh-CN" altLang="en-US" sz="900" dirty="0">
                    <a:latin typeface="Microsoft YaHei" charset="0"/>
                    <a:ea typeface="Microsoft YaHei" charset="0"/>
                    <a:cs typeface="Microsoft YaHei" charset="0"/>
                    <a:sym typeface="Arial" charset="0"/>
                  </a:rPr>
                  <a:t>。</a:t>
                </a:r>
                <a:endParaRPr lang="en-US" altLang="zh-CN" sz="900" dirty="0">
                  <a:latin typeface="Microsoft YaHei" charset="0"/>
                  <a:ea typeface="Microsoft YaHei" charset="0"/>
                  <a:cs typeface="Microsoft YaHei" charset="0"/>
                  <a:sym typeface="Arial" charset="0"/>
                </a:endParaRPr>
              </a:p>
            </p:txBody>
          </p:sp>
        </p:grpSp>
      </p:grpSp>
      <p:grpSp>
        <p:nvGrpSpPr>
          <p:cNvPr id="123" name="组 122"/>
          <p:cNvGrpSpPr/>
          <p:nvPr/>
        </p:nvGrpSpPr>
        <p:grpSpPr>
          <a:xfrm>
            <a:off x="6260030" y="1117500"/>
            <a:ext cx="2313911" cy="1062266"/>
            <a:chOff x="5003682" y="1490001"/>
            <a:chExt cx="3085214" cy="1416355"/>
          </a:xfrm>
        </p:grpSpPr>
        <p:sp>
          <p:nvSpPr>
            <p:cNvPr id="124" name="文本框 123"/>
            <p:cNvSpPr txBox="1"/>
            <p:nvPr/>
          </p:nvSpPr>
          <p:spPr>
            <a:xfrm>
              <a:off x="5003682" y="1506898"/>
              <a:ext cx="969818" cy="492443"/>
            </a:xfrm>
            <a:prstGeom prst="rect">
              <a:avLst/>
            </a:prstGeom>
            <a:noFill/>
          </p:spPr>
          <p:txBody>
            <a:bodyPr wrap="square" rtlCol="0">
              <a:spAutoFit/>
            </a:bodyPr>
            <a:lstStyle/>
            <a:p>
              <a:r>
                <a:rPr kumimoji="1" lang="en-US" altLang="zh-CN" dirty="0">
                  <a:latin typeface="Microsoft YaHei" charset="0"/>
                  <a:ea typeface="Microsoft YaHei" charset="0"/>
                  <a:cs typeface="Microsoft YaHei" charset="0"/>
                </a:rPr>
                <a:t>02</a:t>
              </a:r>
              <a:endParaRPr kumimoji="1" lang="zh-CN" altLang="en-US" dirty="0">
                <a:latin typeface="Microsoft YaHei" charset="0"/>
                <a:ea typeface="Microsoft YaHei" charset="0"/>
                <a:cs typeface="Microsoft YaHei" charset="0"/>
              </a:endParaRPr>
            </a:p>
          </p:txBody>
        </p:sp>
        <p:grpSp>
          <p:nvGrpSpPr>
            <p:cNvPr id="125" name="组 124"/>
            <p:cNvGrpSpPr/>
            <p:nvPr/>
          </p:nvGrpSpPr>
          <p:grpSpPr>
            <a:xfrm>
              <a:off x="5453265" y="1490001"/>
              <a:ext cx="2635631" cy="1416355"/>
              <a:chOff x="5322470" y="1269051"/>
              <a:chExt cx="2635631" cy="1416355"/>
            </a:xfrm>
          </p:grpSpPr>
          <p:grpSp>
            <p:nvGrpSpPr>
              <p:cNvPr id="126" name="组 125"/>
              <p:cNvGrpSpPr/>
              <p:nvPr/>
            </p:nvGrpSpPr>
            <p:grpSpPr>
              <a:xfrm>
                <a:off x="5322470" y="1269051"/>
                <a:ext cx="1649636" cy="1416355"/>
                <a:chOff x="973642" y="464079"/>
                <a:chExt cx="2389558" cy="1416355"/>
              </a:xfrm>
            </p:grpSpPr>
            <p:sp>
              <p:nvSpPr>
                <p:cNvPr id="128" name="文本框 127"/>
                <p:cNvSpPr txBox="1"/>
                <p:nvPr/>
              </p:nvSpPr>
              <p:spPr>
                <a:xfrm>
                  <a:off x="973642" y="464079"/>
                  <a:ext cx="1816368" cy="553997"/>
                </a:xfrm>
                <a:prstGeom prst="rect">
                  <a:avLst/>
                </a:prstGeom>
                <a:noFill/>
              </p:spPr>
              <p:txBody>
                <a:bodyPr wrap="none" rtlCol="0">
                  <a:spAutoFit/>
                </a:bodyPr>
                <a:lstStyle/>
                <a:p>
                  <a:r>
                    <a:rPr kumimoji="1" lang="en-US" altLang="zh-CN" sz="2100" dirty="0">
                      <a:latin typeface="Microsoft YaHei" charset="0"/>
                      <a:ea typeface="Microsoft YaHei" charset="0"/>
                      <a:cs typeface="Microsoft YaHei" charset="0"/>
                    </a:rPr>
                    <a:t>Part 2</a:t>
                  </a:r>
                  <a:endParaRPr kumimoji="1" lang="zh-CN" altLang="en-US" sz="2100" dirty="0">
                    <a:latin typeface="Microsoft YaHei" charset="0"/>
                    <a:ea typeface="Microsoft YaHei" charset="0"/>
                    <a:cs typeface="Microsoft YaHei" charset="0"/>
                  </a:endParaRPr>
                </a:p>
              </p:txBody>
            </p:sp>
            <p:sp>
              <p:nvSpPr>
                <p:cNvPr id="129" name="矩形 16"/>
                <p:cNvSpPr>
                  <a:spLocks noChangeArrowheads="1"/>
                </p:cNvSpPr>
                <p:nvPr/>
              </p:nvSpPr>
              <p:spPr bwMode="auto">
                <a:xfrm>
                  <a:off x="1024812" y="1345324"/>
                  <a:ext cx="2206625"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charset="0"/>
                      <a:ea typeface="宋体" charset="0"/>
                    </a:defRPr>
                  </a:lvl1pPr>
                  <a:lvl2pPr marL="742950" indent="-285750" defTabSz="1216025">
                    <a:defRPr>
                      <a:solidFill>
                        <a:schemeClr val="tx1"/>
                      </a:solidFill>
                      <a:latin typeface="Calibri" charset="0"/>
                      <a:ea typeface="宋体" charset="0"/>
                    </a:defRPr>
                  </a:lvl2pPr>
                  <a:lvl3pPr marL="1143000" indent="-228600" defTabSz="1216025">
                    <a:defRPr>
                      <a:solidFill>
                        <a:schemeClr val="tx1"/>
                      </a:solidFill>
                      <a:latin typeface="Calibri" charset="0"/>
                      <a:ea typeface="宋体" charset="0"/>
                    </a:defRPr>
                  </a:lvl3pPr>
                  <a:lvl4pPr marL="1600200" indent="-228600" defTabSz="1216025">
                    <a:defRPr>
                      <a:solidFill>
                        <a:schemeClr val="tx1"/>
                      </a:solidFill>
                      <a:latin typeface="Calibri" charset="0"/>
                      <a:ea typeface="宋体" charset="0"/>
                    </a:defRPr>
                  </a:lvl4pPr>
                  <a:lvl5pPr marL="2057400" indent="-228600" defTabSz="1216025">
                    <a:defRPr>
                      <a:solidFill>
                        <a:schemeClr val="tx1"/>
                      </a:solidFill>
                      <a:latin typeface="Calibri" charset="0"/>
                      <a:ea typeface="宋体" charset="0"/>
                    </a:defRPr>
                  </a:lvl5pPr>
                  <a:lvl6pPr marL="2514600" indent="-228600" defTabSz="1216025"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defTabSz="1216025"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defTabSz="1216025"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defTabSz="1216025" eaLnBrk="0" fontAlgn="base" hangingPunct="0">
                    <a:spcBef>
                      <a:spcPct val="0"/>
                    </a:spcBef>
                    <a:spcAft>
                      <a:spcPct val="0"/>
                    </a:spcAft>
                    <a:buFont typeface="Arial" charset="0"/>
                    <a:defRPr>
                      <a:solidFill>
                        <a:schemeClr val="tx1"/>
                      </a:solidFill>
                      <a:latin typeface="Calibri" charset="0"/>
                      <a:ea typeface="宋体" charset="0"/>
                    </a:defRPr>
                  </a:lvl9pPr>
                </a:lstStyle>
                <a:p>
                  <a:pPr eaLnBrk="1" hangingPunct="1">
                    <a:lnSpc>
                      <a:spcPct val="120000"/>
                    </a:lnSpc>
                    <a:spcBef>
                      <a:spcPct val="20000"/>
                    </a:spcBef>
                  </a:pPr>
                  <a:endParaRPr lang="en-US" altLang="zh-CN" sz="900" dirty="0">
                    <a:latin typeface="Microsoft YaHei" charset="0"/>
                    <a:ea typeface="Microsoft YaHei" charset="0"/>
                    <a:cs typeface="Microsoft YaHei" charset="0"/>
                    <a:sym typeface="Arial" charset="0"/>
                  </a:endParaRPr>
                </a:p>
              </p:txBody>
            </p:sp>
            <p:sp>
              <p:nvSpPr>
                <p:cNvPr id="130" name="TextBox 13"/>
                <p:cNvSpPr txBox="1">
                  <a:spLocks noChangeArrowheads="1"/>
                </p:cNvSpPr>
                <p:nvPr/>
              </p:nvSpPr>
              <p:spPr bwMode="auto">
                <a:xfrm>
                  <a:off x="1024812" y="1043282"/>
                  <a:ext cx="2338388" cy="837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charset="0"/>
                      <a:ea typeface="宋体" charset="0"/>
                    </a:defRPr>
                  </a:lvl1pPr>
                  <a:lvl2pPr marL="742950" indent="-285750" defTabSz="1216025">
                    <a:defRPr>
                      <a:solidFill>
                        <a:schemeClr val="tx1"/>
                      </a:solidFill>
                      <a:latin typeface="Calibri" charset="0"/>
                      <a:ea typeface="宋体" charset="0"/>
                    </a:defRPr>
                  </a:lvl2pPr>
                  <a:lvl3pPr marL="1143000" indent="-228600" defTabSz="1216025">
                    <a:defRPr>
                      <a:solidFill>
                        <a:schemeClr val="tx1"/>
                      </a:solidFill>
                      <a:latin typeface="Calibri" charset="0"/>
                      <a:ea typeface="宋体" charset="0"/>
                    </a:defRPr>
                  </a:lvl3pPr>
                  <a:lvl4pPr marL="1600200" indent="-228600" defTabSz="1216025">
                    <a:defRPr>
                      <a:solidFill>
                        <a:schemeClr val="tx1"/>
                      </a:solidFill>
                      <a:latin typeface="Calibri" charset="0"/>
                      <a:ea typeface="宋体" charset="0"/>
                    </a:defRPr>
                  </a:lvl4pPr>
                  <a:lvl5pPr marL="2057400" indent="-228600" defTabSz="1216025">
                    <a:defRPr>
                      <a:solidFill>
                        <a:schemeClr val="tx1"/>
                      </a:solidFill>
                      <a:latin typeface="Calibri" charset="0"/>
                      <a:ea typeface="宋体" charset="0"/>
                    </a:defRPr>
                  </a:lvl5pPr>
                  <a:lvl6pPr marL="2514600" indent="-228600" defTabSz="1216025"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defTabSz="1216025"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defTabSz="1216025"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defTabSz="1216025" eaLnBrk="0" fontAlgn="base" hangingPunct="0">
                    <a:spcBef>
                      <a:spcPct val="0"/>
                    </a:spcBef>
                    <a:spcAft>
                      <a:spcPct val="0"/>
                    </a:spcAft>
                    <a:buFont typeface="Arial" charset="0"/>
                    <a:defRPr>
                      <a:solidFill>
                        <a:schemeClr val="tx1"/>
                      </a:solidFill>
                      <a:latin typeface="Calibri" charset="0"/>
                      <a:ea typeface="宋体" charset="0"/>
                    </a:defRPr>
                  </a:lvl9pPr>
                </a:lstStyle>
                <a:p>
                  <a:pPr algn="ctr">
                    <a:spcBef>
                      <a:spcPct val="0"/>
                    </a:spcBef>
                  </a:pPr>
                  <a:r>
                    <a:rPr lang="zh-CN" altLang="en-US" sz="1200" b="1" dirty="0">
                      <a:solidFill>
                        <a:schemeClr val="bg1"/>
                      </a:solidFill>
                      <a:latin typeface="Microsoft YaHei" charset="0"/>
                      <a:ea typeface="Microsoft YaHei" charset="0"/>
                      <a:cs typeface="Microsoft YaHei" charset="0"/>
                    </a:rPr>
                    <a:t>市场分析</a:t>
                  </a:r>
                </a:p>
                <a:p>
                  <a:pPr eaLnBrk="1" hangingPunct="1">
                    <a:spcBef>
                      <a:spcPct val="20000"/>
                    </a:spcBef>
                  </a:pPr>
                  <a:endParaRPr lang="en-US" altLang="zh-CN" sz="1200" b="1" dirty="0">
                    <a:latin typeface="Microsoft YaHei" charset="0"/>
                    <a:ea typeface="Microsoft YaHei" charset="0"/>
                    <a:cs typeface="Microsoft YaHei" charset="0"/>
                    <a:sym typeface="Arial" charset="0"/>
                  </a:endParaRPr>
                </a:p>
                <a:p>
                  <a:pPr eaLnBrk="1" hangingPunct="1">
                    <a:spcBef>
                      <a:spcPct val="20000"/>
                    </a:spcBef>
                  </a:pPr>
                  <a:endParaRPr lang="en-US" altLang="zh-CN" sz="1200" b="1" dirty="0">
                    <a:latin typeface="Microsoft YaHei" charset="0"/>
                    <a:ea typeface="Microsoft YaHei" charset="0"/>
                    <a:cs typeface="Microsoft YaHei" charset="0"/>
                    <a:sym typeface="Arial" charset="0"/>
                  </a:endParaRPr>
                </a:p>
              </p:txBody>
            </p:sp>
          </p:grpSp>
          <p:sp>
            <p:nvSpPr>
              <p:cNvPr id="127" name="矩形 126"/>
              <p:cNvSpPr>
                <a:spLocks noChangeArrowheads="1"/>
              </p:cNvSpPr>
              <p:nvPr/>
            </p:nvSpPr>
            <p:spPr bwMode="auto">
              <a:xfrm>
                <a:off x="5322470" y="2139203"/>
                <a:ext cx="2635631" cy="443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charset="0"/>
                    <a:ea typeface="宋体" charset="0"/>
                  </a:defRPr>
                </a:lvl1pPr>
                <a:lvl2pPr marL="742950" indent="-285750" defTabSz="1216025">
                  <a:defRPr>
                    <a:solidFill>
                      <a:schemeClr val="tx1"/>
                    </a:solidFill>
                    <a:latin typeface="Calibri" charset="0"/>
                    <a:ea typeface="宋体" charset="0"/>
                  </a:defRPr>
                </a:lvl2pPr>
                <a:lvl3pPr marL="1143000" indent="-228600" defTabSz="1216025">
                  <a:defRPr>
                    <a:solidFill>
                      <a:schemeClr val="tx1"/>
                    </a:solidFill>
                    <a:latin typeface="Calibri" charset="0"/>
                    <a:ea typeface="宋体" charset="0"/>
                  </a:defRPr>
                </a:lvl3pPr>
                <a:lvl4pPr marL="1600200" indent="-228600" defTabSz="1216025">
                  <a:defRPr>
                    <a:solidFill>
                      <a:schemeClr val="tx1"/>
                    </a:solidFill>
                    <a:latin typeface="Calibri" charset="0"/>
                    <a:ea typeface="宋体" charset="0"/>
                  </a:defRPr>
                </a:lvl4pPr>
                <a:lvl5pPr marL="2057400" indent="-228600" defTabSz="1216025">
                  <a:defRPr>
                    <a:solidFill>
                      <a:schemeClr val="tx1"/>
                    </a:solidFill>
                    <a:latin typeface="Calibri" charset="0"/>
                    <a:ea typeface="宋体" charset="0"/>
                  </a:defRPr>
                </a:lvl5pPr>
                <a:lvl6pPr marL="2514600" indent="-228600" defTabSz="1216025"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defTabSz="1216025"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defTabSz="1216025"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defTabSz="1216025" eaLnBrk="0" fontAlgn="base" hangingPunct="0">
                  <a:spcBef>
                    <a:spcPct val="0"/>
                  </a:spcBef>
                  <a:spcAft>
                    <a:spcPct val="0"/>
                  </a:spcAft>
                  <a:buFont typeface="Arial" charset="0"/>
                  <a:defRPr>
                    <a:solidFill>
                      <a:schemeClr val="tx1"/>
                    </a:solidFill>
                    <a:latin typeface="Calibri" charset="0"/>
                    <a:ea typeface="宋体" charset="0"/>
                  </a:defRPr>
                </a:lvl9pPr>
              </a:lstStyle>
              <a:p>
                <a:pPr eaLnBrk="1" hangingPunct="1">
                  <a:lnSpc>
                    <a:spcPct val="120000"/>
                  </a:lnSpc>
                  <a:spcBef>
                    <a:spcPct val="20000"/>
                  </a:spcBef>
                </a:pPr>
                <a:r>
                  <a:rPr lang="en-US" altLang="zh-CN" sz="900" dirty="0">
                    <a:latin typeface="Microsoft YaHei" charset="0"/>
                    <a:ea typeface="Microsoft YaHei" charset="0"/>
                    <a:cs typeface="Microsoft YaHei" charset="0"/>
                    <a:sym typeface="Arial" charset="0"/>
                  </a:rPr>
                  <a:t>Add your words here</a:t>
                </a:r>
                <a:r>
                  <a:rPr lang="zh-CN" altLang="en-US" sz="900" dirty="0">
                    <a:latin typeface="Microsoft YaHei" charset="0"/>
                    <a:ea typeface="Microsoft YaHei" charset="0"/>
                    <a:cs typeface="Microsoft YaHei" charset="0"/>
                    <a:sym typeface="Arial" charset="0"/>
                  </a:rPr>
                  <a:t>，</a:t>
                </a:r>
                <a:r>
                  <a:rPr lang="en-US" altLang="zh-CN" sz="900" dirty="0">
                    <a:latin typeface="Microsoft YaHei" charset="0"/>
                    <a:ea typeface="Microsoft YaHei" charset="0"/>
                    <a:cs typeface="Microsoft YaHei" charset="0"/>
                    <a:sym typeface="Arial" charset="0"/>
                  </a:rPr>
                  <a:t>according to your need to draw the text box size</a:t>
                </a:r>
                <a:r>
                  <a:rPr lang="zh-CN" altLang="en-US" sz="900" dirty="0">
                    <a:latin typeface="Microsoft YaHei" charset="0"/>
                    <a:ea typeface="Microsoft YaHei" charset="0"/>
                    <a:cs typeface="Microsoft YaHei" charset="0"/>
                    <a:sym typeface="Arial" charset="0"/>
                  </a:rPr>
                  <a:t>。</a:t>
                </a:r>
                <a:endParaRPr lang="en-US" altLang="zh-CN" sz="900" dirty="0">
                  <a:latin typeface="Microsoft YaHei" charset="0"/>
                  <a:ea typeface="Microsoft YaHei" charset="0"/>
                  <a:cs typeface="Microsoft YaHei" charset="0"/>
                  <a:sym typeface="Arial" charset="0"/>
                </a:endParaRPr>
              </a:p>
            </p:txBody>
          </p:sp>
        </p:grpSp>
      </p:grpSp>
      <p:grpSp>
        <p:nvGrpSpPr>
          <p:cNvPr id="131" name="组 130"/>
          <p:cNvGrpSpPr/>
          <p:nvPr/>
        </p:nvGrpSpPr>
        <p:grpSpPr>
          <a:xfrm>
            <a:off x="4261843" y="3131597"/>
            <a:ext cx="2313911" cy="1066285"/>
            <a:chOff x="5003682" y="1490001"/>
            <a:chExt cx="3085214" cy="1421712"/>
          </a:xfrm>
        </p:grpSpPr>
        <p:sp>
          <p:nvSpPr>
            <p:cNvPr id="132" name="文本框 131"/>
            <p:cNvSpPr txBox="1"/>
            <p:nvPr/>
          </p:nvSpPr>
          <p:spPr>
            <a:xfrm>
              <a:off x="5003682" y="1506898"/>
              <a:ext cx="969818" cy="492443"/>
            </a:xfrm>
            <a:prstGeom prst="rect">
              <a:avLst/>
            </a:prstGeom>
            <a:noFill/>
          </p:spPr>
          <p:txBody>
            <a:bodyPr wrap="square" rtlCol="0">
              <a:spAutoFit/>
            </a:bodyPr>
            <a:lstStyle/>
            <a:p>
              <a:r>
                <a:rPr kumimoji="1" lang="en-US" altLang="zh-CN" dirty="0">
                  <a:latin typeface="Microsoft YaHei" charset="0"/>
                  <a:ea typeface="Microsoft YaHei" charset="0"/>
                  <a:cs typeface="Microsoft YaHei" charset="0"/>
                </a:rPr>
                <a:t>03</a:t>
              </a:r>
              <a:endParaRPr kumimoji="1" lang="zh-CN" altLang="en-US" dirty="0">
                <a:latin typeface="Microsoft YaHei" charset="0"/>
                <a:ea typeface="Microsoft YaHei" charset="0"/>
                <a:cs typeface="Microsoft YaHei" charset="0"/>
              </a:endParaRPr>
            </a:p>
          </p:txBody>
        </p:sp>
        <p:grpSp>
          <p:nvGrpSpPr>
            <p:cNvPr id="133" name="组 132"/>
            <p:cNvGrpSpPr/>
            <p:nvPr/>
          </p:nvGrpSpPr>
          <p:grpSpPr>
            <a:xfrm>
              <a:off x="5362302" y="1490001"/>
              <a:ext cx="2726594" cy="1421712"/>
              <a:chOff x="5231507" y="1269051"/>
              <a:chExt cx="2726594" cy="1421712"/>
            </a:xfrm>
          </p:grpSpPr>
          <p:grpSp>
            <p:nvGrpSpPr>
              <p:cNvPr id="134" name="组 133"/>
              <p:cNvGrpSpPr/>
              <p:nvPr/>
            </p:nvGrpSpPr>
            <p:grpSpPr>
              <a:xfrm>
                <a:off x="5231507" y="1269051"/>
                <a:ext cx="1649636" cy="1421712"/>
                <a:chOff x="841879" y="464079"/>
                <a:chExt cx="2389558" cy="1421712"/>
              </a:xfrm>
            </p:grpSpPr>
            <p:sp>
              <p:nvSpPr>
                <p:cNvPr id="136" name="文本框 135"/>
                <p:cNvSpPr txBox="1"/>
                <p:nvPr/>
              </p:nvSpPr>
              <p:spPr>
                <a:xfrm>
                  <a:off x="973642" y="464079"/>
                  <a:ext cx="1816368" cy="553997"/>
                </a:xfrm>
                <a:prstGeom prst="rect">
                  <a:avLst/>
                </a:prstGeom>
                <a:noFill/>
              </p:spPr>
              <p:txBody>
                <a:bodyPr wrap="none" rtlCol="0">
                  <a:spAutoFit/>
                </a:bodyPr>
                <a:lstStyle/>
                <a:p>
                  <a:r>
                    <a:rPr kumimoji="1" lang="en-US" altLang="zh-CN" sz="2100" dirty="0">
                      <a:latin typeface="Microsoft YaHei" charset="0"/>
                      <a:ea typeface="Microsoft YaHei" charset="0"/>
                      <a:cs typeface="Microsoft YaHei" charset="0"/>
                    </a:rPr>
                    <a:t>Part 3</a:t>
                  </a:r>
                  <a:endParaRPr kumimoji="1" lang="zh-CN" altLang="en-US" sz="2100" dirty="0">
                    <a:latin typeface="Microsoft YaHei" charset="0"/>
                    <a:ea typeface="Microsoft YaHei" charset="0"/>
                    <a:cs typeface="Microsoft YaHei" charset="0"/>
                  </a:endParaRPr>
                </a:p>
              </p:txBody>
            </p:sp>
            <p:sp>
              <p:nvSpPr>
                <p:cNvPr id="137" name="矩形 16"/>
                <p:cNvSpPr>
                  <a:spLocks noChangeArrowheads="1"/>
                </p:cNvSpPr>
                <p:nvPr/>
              </p:nvSpPr>
              <p:spPr bwMode="auto">
                <a:xfrm>
                  <a:off x="1024812" y="1345324"/>
                  <a:ext cx="2206625"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charset="0"/>
                      <a:ea typeface="宋体" charset="0"/>
                    </a:defRPr>
                  </a:lvl1pPr>
                  <a:lvl2pPr marL="742950" indent="-285750" defTabSz="1216025">
                    <a:defRPr>
                      <a:solidFill>
                        <a:schemeClr val="tx1"/>
                      </a:solidFill>
                      <a:latin typeface="Calibri" charset="0"/>
                      <a:ea typeface="宋体" charset="0"/>
                    </a:defRPr>
                  </a:lvl2pPr>
                  <a:lvl3pPr marL="1143000" indent="-228600" defTabSz="1216025">
                    <a:defRPr>
                      <a:solidFill>
                        <a:schemeClr val="tx1"/>
                      </a:solidFill>
                      <a:latin typeface="Calibri" charset="0"/>
                      <a:ea typeface="宋体" charset="0"/>
                    </a:defRPr>
                  </a:lvl3pPr>
                  <a:lvl4pPr marL="1600200" indent="-228600" defTabSz="1216025">
                    <a:defRPr>
                      <a:solidFill>
                        <a:schemeClr val="tx1"/>
                      </a:solidFill>
                      <a:latin typeface="Calibri" charset="0"/>
                      <a:ea typeface="宋体" charset="0"/>
                    </a:defRPr>
                  </a:lvl4pPr>
                  <a:lvl5pPr marL="2057400" indent="-228600" defTabSz="1216025">
                    <a:defRPr>
                      <a:solidFill>
                        <a:schemeClr val="tx1"/>
                      </a:solidFill>
                      <a:latin typeface="Calibri" charset="0"/>
                      <a:ea typeface="宋体" charset="0"/>
                    </a:defRPr>
                  </a:lvl5pPr>
                  <a:lvl6pPr marL="2514600" indent="-228600" defTabSz="1216025"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defTabSz="1216025"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defTabSz="1216025"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defTabSz="1216025" eaLnBrk="0" fontAlgn="base" hangingPunct="0">
                    <a:spcBef>
                      <a:spcPct val="0"/>
                    </a:spcBef>
                    <a:spcAft>
                      <a:spcPct val="0"/>
                    </a:spcAft>
                    <a:buFont typeface="Arial" charset="0"/>
                    <a:defRPr>
                      <a:solidFill>
                        <a:schemeClr val="tx1"/>
                      </a:solidFill>
                      <a:latin typeface="Calibri" charset="0"/>
                      <a:ea typeface="宋体" charset="0"/>
                    </a:defRPr>
                  </a:lvl9pPr>
                </a:lstStyle>
                <a:p>
                  <a:pPr eaLnBrk="1" hangingPunct="1">
                    <a:lnSpc>
                      <a:spcPct val="120000"/>
                    </a:lnSpc>
                    <a:spcBef>
                      <a:spcPct val="20000"/>
                    </a:spcBef>
                  </a:pPr>
                  <a:endParaRPr lang="en-US" altLang="zh-CN" sz="900" dirty="0">
                    <a:latin typeface="Microsoft YaHei" charset="0"/>
                    <a:ea typeface="Microsoft YaHei" charset="0"/>
                    <a:cs typeface="Microsoft YaHei" charset="0"/>
                    <a:sym typeface="Arial" charset="0"/>
                  </a:endParaRPr>
                </a:p>
              </p:txBody>
            </p:sp>
            <p:sp>
              <p:nvSpPr>
                <p:cNvPr id="138" name="TextBox 13"/>
                <p:cNvSpPr txBox="1">
                  <a:spLocks noChangeArrowheads="1"/>
                </p:cNvSpPr>
                <p:nvPr/>
              </p:nvSpPr>
              <p:spPr bwMode="auto">
                <a:xfrm>
                  <a:off x="841879" y="1048640"/>
                  <a:ext cx="2338388" cy="837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charset="0"/>
                      <a:ea typeface="宋体" charset="0"/>
                    </a:defRPr>
                  </a:lvl1pPr>
                  <a:lvl2pPr marL="742950" indent="-285750" defTabSz="1216025">
                    <a:defRPr>
                      <a:solidFill>
                        <a:schemeClr val="tx1"/>
                      </a:solidFill>
                      <a:latin typeface="Calibri" charset="0"/>
                      <a:ea typeface="宋体" charset="0"/>
                    </a:defRPr>
                  </a:lvl2pPr>
                  <a:lvl3pPr marL="1143000" indent="-228600" defTabSz="1216025">
                    <a:defRPr>
                      <a:solidFill>
                        <a:schemeClr val="tx1"/>
                      </a:solidFill>
                      <a:latin typeface="Calibri" charset="0"/>
                      <a:ea typeface="宋体" charset="0"/>
                    </a:defRPr>
                  </a:lvl3pPr>
                  <a:lvl4pPr marL="1600200" indent="-228600" defTabSz="1216025">
                    <a:defRPr>
                      <a:solidFill>
                        <a:schemeClr val="tx1"/>
                      </a:solidFill>
                      <a:latin typeface="Calibri" charset="0"/>
                      <a:ea typeface="宋体" charset="0"/>
                    </a:defRPr>
                  </a:lvl4pPr>
                  <a:lvl5pPr marL="2057400" indent="-228600" defTabSz="1216025">
                    <a:defRPr>
                      <a:solidFill>
                        <a:schemeClr val="tx1"/>
                      </a:solidFill>
                      <a:latin typeface="Calibri" charset="0"/>
                      <a:ea typeface="宋体" charset="0"/>
                    </a:defRPr>
                  </a:lvl5pPr>
                  <a:lvl6pPr marL="2514600" indent="-228600" defTabSz="1216025"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defTabSz="1216025"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defTabSz="1216025"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defTabSz="1216025" eaLnBrk="0" fontAlgn="base" hangingPunct="0">
                    <a:spcBef>
                      <a:spcPct val="0"/>
                    </a:spcBef>
                    <a:spcAft>
                      <a:spcPct val="0"/>
                    </a:spcAft>
                    <a:buFont typeface="Arial" charset="0"/>
                    <a:defRPr>
                      <a:solidFill>
                        <a:schemeClr val="tx1"/>
                      </a:solidFill>
                      <a:latin typeface="Calibri" charset="0"/>
                      <a:ea typeface="宋体" charset="0"/>
                    </a:defRPr>
                  </a:lvl9pPr>
                </a:lstStyle>
                <a:p>
                  <a:pPr algn="ctr">
                    <a:spcBef>
                      <a:spcPct val="0"/>
                    </a:spcBef>
                  </a:pPr>
                  <a:r>
                    <a:rPr lang="zh-CN" altLang="en-US" sz="1200" b="1" dirty="0">
                      <a:solidFill>
                        <a:schemeClr val="bg1"/>
                      </a:solidFill>
                      <a:latin typeface="Microsoft YaHei" charset="0"/>
                      <a:ea typeface="Microsoft YaHei" charset="0"/>
                      <a:cs typeface="Microsoft YaHei" charset="0"/>
                    </a:rPr>
                    <a:t>实施计划</a:t>
                  </a:r>
                </a:p>
                <a:p>
                  <a:pPr eaLnBrk="1" hangingPunct="1">
                    <a:spcBef>
                      <a:spcPct val="20000"/>
                    </a:spcBef>
                  </a:pPr>
                  <a:endParaRPr lang="en-US" altLang="zh-CN" sz="1200" b="1" dirty="0">
                    <a:latin typeface="Microsoft YaHei" charset="0"/>
                    <a:ea typeface="Microsoft YaHei" charset="0"/>
                    <a:cs typeface="Microsoft YaHei" charset="0"/>
                    <a:sym typeface="Arial" charset="0"/>
                  </a:endParaRPr>
                </a:p>
                <a:p>
                  <a:pPr eaLnBrk="1" hangingPunct="1">
                    <a:spcBef>
                      <a:spcPct val="20000"/>
                    </a:spcBef>
                  </a:pPr>
                  <a:endParaRPr lang="en-US" altLang="zh-CN" sz="1200" b="1" dirty="0">
                    <a:latin typeface="Microsoft YaHei" charset="0"/>
                    <a:ea typeface="Microsoft YaHei" charset="0"/>
                    <a:cs typeface="Microsoft YaHei" charset="0"/>
                    <a:sym typeface="Arial" charset="0"/>
                  </a:endParaRPr>
                </a:p>
              </p:txBody>
            </p:sp>
          </p:grpSp>
          <p:sp>
            <p:nvSpPr>
              <p:cNvPr id="135" name="矩形 134"/>
              <p:cNvSpPr>
                <a:spLocks noChangeArrowheads="1"/>
              </p:cNvSpPr>
              <p:nvPr/>
            </p:nvSpPr>
            <p:spPr bwMode="auto">
              <a:xfrm>
                <a:off x="5322470" y="2139203"/>
                <a:ext cx="2635631" cy="443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charset="0"/>
                    <a:ea typeface="宋体" charset="0"/>
                  </a:defRPr>
                </a:lvl1pPr>
                <a:lvl2pPr marL="742950" indent="-285750" defTabSz="1216025">
                  <a:defRPr>
                    <a:solidFill>
                      <a:schemeClr val="tx1"/>
                    </a:solidFill>
                    <a:latin typeface="Calibri" charset="0"/>
                    <a:ea typeface="宋体" charset="0"/>
                  </a:defRPr>
                </a:lvl2pPr>
                <a:lvl3pPr marL="1143000" indent="-228600" defTabSz="1216025">
                  <a:defRPr>
                    <a:solidFill>
                      <a:schemeClr val="tx1"/>
                    </a:solidFill>
                    <a:latin typeface="Calibri" charset="0"/>
                    <a:ea typeface="宋体" charset="0"/>
                  </a:defRPr>
                </a:lvl3pPr>
                <a:lvl4pPr marL="1600200" indent="-228600" defTabSz="1216025">
                  <a:defRPr>
                    <a:solidFill>
                      <a:schemeClr val="tx1"/>
                    </a:solidFill>
                    <a:latin typeface="Calibri" charset="0"/>
                    <a:ea typeface="宋体" charset="0"/>
                  </a:defRPr>
                </a:lvl4pPr>
                <a:lvl5pPr marL="2057400" indent="-228600" defTabSz="1216025">
                  <a:defRPr>
                    <a:solidFill>
                      <a:schemeClr val="tx1"/>
                    </a:solidFill>
                    <a:latin typeface="Calibri" charset="0"/>
                    <a:ea typeface="宋体" charset="0"/>
                  </a:defRPr>
                </a:lvl5pPr>
                <a:lvl6pPr marL="2514600" indent="-228600" defTabSz="1216025"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defTabSz="1216025"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defTabSz="1216025"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defTabSz="1216025" eaLnBrk="0" fontAlgn="base" hangingPunct="0">
                  <a:spcBef>
                    <a:spcPct val="0"/>
                  </a:spcBef>
                  <a:spcAft>
                    <a:spcPct val="0"/>
                  </a:spcAft>
                  <a:buFont typeface="Arial" charset="0"/>
                  <a:defRPr>
                    <a:solidFill>
                      <a:schemeClr val="tx1"/>
                    </a:solidFill>
                    <a:latin typeface="Calibri" charset="0"/>
                    <a:ea typeface="宋体" charset="0"/>
                  </a:defRPr>
                </a:lvl9pPr>
              </a:lstStyle>
              <a:p>
                <a:pPr eaLnBrk="1" hangingPunct="1">
                  <a:lnSpc>
                    <a:spcPct val="120000"/>
                  </a:lnSpc>
                  <a:spcBef>
                    <a:spcPct val="20000"/>
                  </a:spcBef>
                </a:pPr>
                <a:r>
                  <a:rPr lang="en-US" altLang="zh-CN" sz="900" dirty="0">
                    <a:latin typeface="Microsoft YaHei" charset="0"/>
                    <a:ea typeface="Microsoft YaHei" charset="0"/>
                    <a:cs typeface="Microsoft YaHei" charset="0"/>
                    <a:sym typeface="Arial" charset="0"/>
                  </a:rPr>
                  <a:t>Add your words here</a:t>
                </a:r>
                <a:r>
                  <a:rPr lang="zh-CN" altLang="en-US" sz="900" dirty="0">
                    <a:latin typeface="Microsoft YaHei" charset="0"/>
                    <a:ea typeface="Microsoft YaHei" charset="0"/>
                    <a:cs typeface="Microsoft YaHei" charset="0"/>
                    <a:sym typeface="Arial" charset="0"/>
                  </a:rPr>
                  <a:t>，</a:t>
                </a:r>
                <a:r>
                  <a:rPr lang="en-US" altLang="zh-CN" sz="900" dirty="0">
                    <a:latin typeface="Microsoft YaHei" charset="0"/>
                    <a:ea typeface="Microsoft YaHei" charset="0"/>
                    <a:cs typeface="Microsoft YaHei" charset="0"/>
                    <a:sym typeface="Arial" charset="0"/>
                  </a:rPr>
                  <a:t>according to your need to draw the text box size</a:t>
                </a:r>
                <a:r>
                  <a:rPr lang="zh-CN" altLang="en-US" sz="900" dirty="0">
                    <a:latin typeface="Microsoft YaHei" charset="0"/>
                    <a:ea typeface="Microsoft YaHei" charset="0"/>
                    <a:cs typeface="Microsoft YaHei" charset="0"/>
                    <a:sym typeface="Arial" charset="0"/>
                  </a:rPr>
                  <a:t>。</a:t>
                </a:r>
                <a:endParaRPr lang="en-US" altLang="zh-CN" sz="900" dirty="0">
                  <a:latin typeface="Microsoft YaHei" charset="0"/>
                  <a:ea typeface="Microsoft YaHei" charset="0"/>
                  <a:cs typeface="Microsoft YaHei" charset="0"/>
                  <a:sym typeface="Arial" charset="0"/>
                </a:endParaRPr>
              </a:p>
            </p:txBody>
          </p:sp>
        </p:grpSp>
      </p:grpSp>
      <p:grpSp>
        <p:nvGrpSpPr>
          <p:cNvPr id="139" name="组 138"/>
          <p:cNvGrpSpPr/>
          <p:nvPr/>
        </p:nvGrpSpPr>
        <p:grpSpPr>
          <a:xfrm>
            <a:off x="6677489" y="3139917"/>
            <a:ext cx="2313911" cy="1062265"/>
            <a:chOff x="5003682" y="1490001"/>
            <a:chExt cx="3085214" cy="1416352"/>
          </a:xfrm>
        </p:grpSpPr>
        <p:sp>
          <p:nvSpPr>
            <p:cNvPr id="140" name="文本框 139"/>
            <p:cNvSpPr txBox="1"/>
            <p:nvPr/>
          </p:nvSpPr>
          <p:spPr>
            <a:xfrm>
              <a:off x="5003682" y="1506898"/>
              <a:ext cx="969818" cy="492443"/>
            </a:xfrm>
            <a:prstGeom prst="rect">
              <a:avLst/>
            </a:prstGeom>
            <a:noFill/>
          </p:spPr>
          <p:txBody>
            <a:bodyPr wrap="square" rtlCol="0">
              <a:spAutoFit/>
            </a:bodyPr>
            <a:lstStyle/>
            <a:p>
              <a:r>
                <a:rPr kumimoji="1" lang="en-US" altLang="zh-CN" dirty="0">
                  <a:latin typeface="Microsoft YaHei" charset="0"/>
                  <a:ea typeface="Microsoft YaHei" charset="0"/>
                  <a:cs typeface="Microsoft YaHei" charset="0"/>
                </a:rPr>
                <a:t>04</a:t>
              </a:r>
              <a:endParaRPr kumimoji="1" lang="zh-CN" altLang="en-US" dirty="0">
                <a:latin typeface="Microsoft YaHei" charset="0"/>
                <a:ea typeface="Microsoft YaHei" charset="0"/>
                <a:cs typeface="Microsoft YaHei" charset="0"/>
              </a:endParaRPr>
            </a:p>
          </p:txBody>
        </p:sp>
        <p:grpSp>
          <p:nvGrpSpPr>
            <p:cNvPr id="141" name="组 140"/>
            <p:cNvGrpSpPr/>
            <p:nvPr/>
          </p:nvGrpSpPr>
          <p:grpSpPr>
            <a:xfrm>
              <a:off x="5453265" y="1490001"/>
              <a:ext cx="2635631" cy="1416352"/>
              <a:chOff x="5322470" y="1269051"/>
              <a:chExt cx="2635631" cy="1416352"/>
            </a:xfrm>
          </p:grpSpPr>
          <p:grpSp>
            <p:nvGrpSpPr>
              <p:cNvPr id="142" name="组 141"/>
              <p:cNvGrpSpPr/>
              <p:nvPr/>
            </p:nvGrpSpPr>
            <p:grpSpPr>
              <a:xfrm>
                <a:off x="5322470" y="1269051"/>
                <a:ext cx="1649636" cy="1416352"/>
                <a:chOff x="973642" y="464079"/>
                <a:chExt cx="2389558" cy="1416352"/>
              </a:xfrm>
            </p:grpSpPr>
            <p:sp>
              <p:nvSpPr>
                <p:cNvPr id="144" name="文本框 143"/>
                <p:cNvSpPr txBox="1"/>
                <p:nvPr/>
              </p:nvSpPr>
              <p:spPr>
                <a:xfrm>
                  <a:off x="973642" y="464079"/>
                  <a:ext cx="1816368" cy="553997"/>
                </a:xfrm>
                <a:prstGeom prst="rect">
                  <a:avLst/>
                </a:prstGeom>
                <a:noFill/>
              </p:spPr>
              <p:txBody>
                <a:bodyPr wrap="none" rtlCol="0">
                  <a:spAutoFit/>
                </a:bodyPr>
                <a:lstStyle/>
                <a:p>
                  <a:r>
                    <a:rPr kumimoji="1" lang="en-US" altLang="zh-CN" sz="2100" dirty="0">
                      <a:latin typeface="Microsoft YaHei" charset="0"/>
                      <a:ea typeface="Microsoft YaHei" charset="0"/>
                      <a:cs typeface="Microsoft YaHei" charset="0"/>
                    </a:rPr>
                    <a:t>Part 4</a:t>
                  </a:r>
                  <a:endParaRPr kumimoji="1" lang="zh-CN" altLang="en-US" sz="2100" dirty="0">
                    <a:latin typeface="Microsoft YaHei" charset="0"/>
                    <a:ea typeface="Microsoft YaHei" charset="0"/>
                    <a:cs typeface="Microsoft YaHei" charset="0"/>
                  </a:endParaRPr>
                </a:p>
              </p:txBody>
            </p:sp>
            <p:sp>
              <p:nvSpPr>
                <p:cNvPr id="145" name="矩形 16"/>
                <p:cNvSpPr>
                  <a:spLocks noChangeArrowheads="1"/>
                </p:cNvSpPr>
                <p:nvPr/>
              </p:nvSpPr>
              <p:spPr bwMode="auto">
                <a:xfrm>
                  <a:off x="1024812" y="1345324"/>
                  <a:ext cx="2206625"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charset="0"/>
                      <a:ea typeface="宋体" charset="0"/>
                    </a:defRPr>
                  </a:lvl1pPr>
                  <a:lvl2pPr marL="742950" indent="-285750" defTabSz="1216025">
                    <a:defRPr>
                      <a:solidFill>
                        <a:schemeClr val="tx1"/>
                      </a:solidFill>
                      <a:latin typeface="Calibri" charset="0"/>
                      <a:ea typeface="宋体" charset="0"/>
                    </a:defRPr>
                  </a:lvl2pPr>
                  <a:lvl3pPr marL="1143000" indent="-228600" defTabSz="1216025">
                    <a:defRPr>
                      <a:solidFill>
                        <a:schemeClr val="tx1"/>
                      </a:solidFill>
                      <a:latin typeface="Calibri" charset="0"/>
                      <a:ea typeface="宋体" charset="0"/>
                    </a:defRPr>
                  </a:lvl3pPr>
                  <a:lvl4pPr marL="1600200" indent="-228600" defTabSz="1216025">
                    <a:defRPr>
                      <a:solidFill>
                        <a:schemeClr val="tx1"/>
                      </a:solidFill>
                      <a:latin typeface="Calibri" charset="0"/>
                      <a:ea typeface="宋体" charset="0"/>
                    </a:defRPr>
                  </a:lvl4pPr>
                  <a:lvl5pPr marL="2057400" indent="-228600" defTabSz="1216025">
                    <a:defRPr>
                      <a:solidFill>
                        <a:schemeClr val="tx1"/>
                      </a:solidFill>
                      <a:latin typeface="Calibri" charset="0"/>
                      <a:ea typeface="宋体" charset="0"/>
                    </a:defRPr>
                  </a:lvl5pPr>
                  <a:lvl6pPr marL="2514600" indent="-228600" defTabSz="1216025"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defTabSz="1216025"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defTabSz="1216025"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defTabSz="1216025" eaLnBrk="0" fontAlgn="base" hangingPunct="0">
                    <a:spcBef>
                      <a:spcPct val="0"/>
                    </a:spcBef>
                    <a:spcAft>
                      <a:spcPct val="0"/>
                    </a:spcAft>
                    <a:buFont typeface="Arial" charset="0"/>
                    <a:defRPr>
                      <a:solidFill>
                        <a:schemeClr val="tx1"/>
                      </a:solidFill>
                      <a:latin typeface="Calibri" charset="0"/>
                      <a:ea typeface="宋体" charset="0"/>
                    </a:defRPr>
                  </a:lvl9pPr>
                </a:lstStyle>
                <a:p>
                  <a:pPr eaLnBrk="1" hangingPunct="1">
                    <a:lnSpc>
                      <a:spcPct val="120000"/>
                    </a:lnSpc>
                    <a:spcBef>
                      <a:spcPct val="20000"/>
                    </a:spcBef>
                  </a:pPr>
                  <a:endParaRPr lang="en-US" altLang="zh-CN" sz="900" dirty="0">
                    <a:latin typeface="Microsoft YaHei" charset="0"/>
                    <a:ea typeface="Microsoft YaHei" charset="0"/>
                    <a:cs typeface="Microsoft YaHei" charset="0"/>
                    <a:sym typeface="Arial" charset="0"/>
                  </a:endParaRPr>
                </a:p>
              </p:txBody>
            </p:sp>
            <p:sp>
              <p:nvSpPr>
                <p:cNvPr id="146" name="TextBox 13"/>
                <p:cNvSpPr txBox="1">
                  <a:spLocks noChangeArrowheads="1"/>
                </p:cNvSpPr>
                <p:nvPr/>
              </p:nvSpPr>
              <p:spPr bwMode="auto">
                <a:xfrm>
                  <a:off x="1024812" y="1043280"/>
                  <a:ext cx="2338388" cy="837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charset="0"/>
                      <a:ea typeface="宋体" charset="0"/>
                    </a:defRPr>
                  </a:lvl1pPr>
                  <a:lvl2pPr marL="742950" indent="-285750" defTabSz="1216025">
                    <a:defRPr>
                      <a:solidFill>
                        <a:schemeClr val="tx1"/>
                      </a:solidFill>
                      <a:latin typeface="Calibri" charset="0"/>
                      <a:ea typeface="宋体" charset="0"/>
                    </a:defRPr>
                  </a:lvl2pPr>
                  <a:lvl3pPr marL="1143000" indent="-228600" defTabSz="1216025">
                    <a:defRPr>
                      <a:solidFill>
                        <a:schemeClr val="tx1"/>
                      </a:solidFill>
                      <a:latin typeface="Calibri" charset="0"/>
                      <a:ea typeface="宋体" charset="0"/>
                    </a:defRPr>
                  </a:lvl3pPr>
                  <a:lvl4pPr marL="1600200" indent="-228600" defTabSz="1216025">
                    <a:defRPr>
                      <a:solidFill>
                        <a:schemeClr val="tx1"/>
                      </a:solidFill>
                      <a:latin typeface="Calibri" charset="0"/>
                      <a:ea typeface="宋体" charset="0"/>
                    </a:defRPr>
                  </a:lvl4pPr>
                  <a:lvl5pPr marL="2057400" indent="-228600" defTabSz="1216025">
                    <a:defRPr>
                      <a:solidFill>
                        <a:schemeClr val="tx1"/>
                      </a:solidFill>
                      <a:latin typeface="Calibri" charset="0"/>
                      <a:ea typeface="宋体" charset="0"/>
                    </a:defRPr>
                  </a:lvl5pPr>
                  <a:lvl6pPr marL="2514600" indent="-228600" defTabSz="1216025"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defTabSz="1216025"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defTabSz="1216025"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defTabSz="1216025" eaLnBrk="0" fontAlgn="base" hangingPunct="0">
                    <a:spcBef>
                      <a:spcPct val="0"/>
                    </a:spcBef>
                    <a:spcAft>
                      <a:spcPct val="0"/>
                    </a:spcAft>
                    <a:buFont typeface="Arial" charset="0"/>
                    <a:defRPr>
                      <a:solidFill>
                        <a:schemeClr val="tx1"/>
                      </a:solidFill>
                      <a:latin typeface="Calibri" charset="0"/>
                      <a:ea typeface="宋体" charset="0"/>
                    </a:defRPr>
                  </a:lvl9pPr>
                </a:lstStyle>
                <a:p>
                  <a:pPr algn="ctr">
                    <a:spcBef>
                      <a:spcPct val="0"/>
                    </a:spcBef>
                  </a:pPr>
                  <a:r>
                    <a:rPr lang="zh-CN" altLang="en-US" sz="1200" b="1" dirty="0">
                      <a:solidFill>
                        <a:schemeClr val="bg1"/>
                      </a:solidFill>
                      <a:latin typeface="Microsoft YaHei" charset="0"/>
                      <a:ea typeface="Microsoft YaHei" charset="0"/>
                      <a:cs typeface="Microsoft YaHei" charset="0"/>
                    </a:rPr>
                    <a:t>阶段计划</a:t>
                  </a:r>
                </a:p>
                <a:p>
                  <a:pPr eaLnBrk="1" hangingPunct="1">
                    <a:spcBef>
                      <a:spcPct val="20000"/>
                    </a:spcBef>
                  </a:pPr>
                  <a:endParaRPr lang="en-US" altLang="zh-CN" sz="1200" b="1" dirty="0">
                    <a:latin typeface="Microsoft YaHei" charset="0"/>
                    <a:ea typeface="Microsoft YaHei" charset="0"/>
                    <a:cs typeface="Microsoft YaHei" charset="0"/>
                    <a:sym typeface="Arial" charset="0"/>
                  </a:endParaRPr>
                </a:p>
                <a:p>
                  <a:pPr eaLnBrk="1" hangingPunct="1">
                    <a:spcBef>
                      <a:spcPct val="20000"/>
                    </a:spcBef>
                  </a:pPr>
                  <a:endParaRPr lang="en-US" altLang="zh-CN" sz="1200" b="1" dirty="0">
                    <a:latin typeface="Microsoft YaHei" charset="0"/>
                    <a:ea typeface="Microsoft YaHei" charset="0"/>
                    <a:cs typeface="Microsoft YaHei" charset="0"/>
                    <a:sym typeface="Arial" charset="0"/>
                  </a:endParaRPr>
                </a:p>
              </p:txBody>
            </p:sp>
          </p:grpSp>
          <p:sp>
            <p:nvSpPr>
              <p:cNvPr id="143" name="矩形 142"/>
              <p:cNvSpPr>
                <a:spLocks noChangeArrowheads="1"/>
              </p:cNvSpPr>
              <p:nvPr/>
            </p:nvSpPr>
            <p:spPr bwMode="auto">
              <a:xfrm>
                <a:off x="5322470" y="2139203"/>
                <a:ext cx="2635631" cy="443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charset="0"/>
                    <a:ea typeface="宋体" charset="0"/>
                  </a:defRPr>
                </a:lvl1pPr>
                <a:lvl2pPr marL="742950" indent="-285750" defTabSz="1216025">
                  <a:defRPr>
                    <a:solidFill>
                      <a:schemeClr val="tx1"/>
                    </a:solidFill>
                    <a:latin typeface="Calibri" charset="0"/>
                    <a:ea typeface="宋体" charset="0"/>
                  </a:defRPr>
                </a:lvl2pPr>
                <a:lvl3pPr marL="1143000" indent="-228600" defTabSz="1216025">
                  <a:defRPr>
                    <a:solidFill>
                      <a:schemeClr val="tx1"/>
                    </a:solidFill>
                    <a:latin typeface="Calibri" charset="0"/>
                    <a:ea typeface="宋体" charset="0"/>
                  </a:defRPr>
                </a:lvl3pPr>
                <a:lvl4pPr marL="1600200" indent="-228600" defTabSz="1216025">
                  <a:defRPr>
                    <a:solidFill>
                      <a:schemeClr val="tx1"/>
                    </a:solidFill>
                    <a:latin typeface="Calibri" charset="0"/>
                    <a:ea typeface="宋体" charset="0"/>
                  </a:defRPr>
                </a:lvl4pPr>
                <a:lvl5pPr marL="2057400" indent="-228600" defTabSz="1216025">
                  <a:defRPr>
                    <a:solidFill>
                      <a:schemeClr val="tx1"/>
                    </a:solidFill>
                    <a:latin typeface="Calibri" charset="0"/>
                    <a:ea typeface="宋体" charset="0"/>
                  </a:defRPr>
                </a:lvl5pPr>
                <a:lvl6pPr marL="2514600" indent="-228600" defTabSz="1216025"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defTabSz="1216025"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defTabSz="1216025"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defTabSz="1216025" eaLnBrk="0" fontAlgn="base" hangingPunct="0">
                  <a:spcBef>
                    <a:spcPct val="0"/>
                  </a:spcBef>
                  <a:spcAft>
                    <a:spcPct val="0"/>
                  </a:spcAft>
                  <a:buFont typeface="Arial" charset="0"/>
                  <a:defRPr>
                    <a:solidFill>
                      <a:schemeClr val="tx1"/>
                    </a:solidFill>
                    <a:latin typeface="Calibri" charset="0"/>
                    <a:ea typeface="宋体" charset="0"/>
                  </a:defRPr>
                </a:lvl9pPr>
              </a:lstStyle>
              <a:p>
                <a:pPr eaLnBrk="1" hangingPunct="1">
                  <a:lnSpc>
                    <a:spcPct val="120000"/>
                  </a:lnSpc>
                  <a:spcBef>
                    <a:spcPct val="20000"/>
                  </a:spcBef>
                </a:pPr>
                <a:r>
                  <a:rPr lang="en-US" altLang="zh-CN" sz="900" dirty="0">
                    <a:latin typeface="Microsoft YaHei" charset="0"/>
                    <a:ea typeface="Microsoft YaHei" charset="0"/>
                    <a:cs typeface="Microsoft YaHei" charset="0"/>
                    <a:sym typeface="Arial" charset="0"/>
                  </a:rPr>
                  <a:t>Add your words here</a:t>
                </a:r>
                <a:r>
                  <a:rPr lang="zh-CN" altLang="en-US" sz="900" dirty="0">
                    <a:latin typeface="Microsoft YaHei" charset="0"/>
                    <a:ea typeface="Microsoft YaHei" charset="0"/>
                    <a:cs typeface="Microsoft YaHei" charset="0"/>
                    <a:sym typeface="Arial" charset="0"/>
                  </a:rPr>
                  <a:t>，</a:t>
                </a:r>
                <a:r>
                  <a:rPr lang="en-US" altLang="zh-CN" sz="900" dirty="0">
                    <a:latin typeface="Microsoft YaHei" charset="0"/>
                    <a:ea typeface="Microsoft YaHei" charset="0"/>
                    <a:cs typeface="Microsoft YaHei" charset="0"/>
                    <a:sym typeface="Arial" charset="0"/>
                  </a:rPr>
                  <a:t>according to your need to draw the text box size</a:t>
                </a:r>
                <a:r>
                  <a:rPr lang="zh-CN" altLang="en-US" sz="900" dirty="0">
                    <a:latin typeface="Microsoft YaHei" charset="0"/>
                    <a:ea typeface="Microsoft YaHei" charset="0"/>
                    <a:cs typeface="Microsoft YaHei" charset="0"/>
                    <a:sym typeface="Arial" charset="0"/>
                  </a:rPr>
                  <a:t>。</a:t>
                </a:r>
                <a:endParaRPr lang="en-US" altLang="zh-CN" sz="900" dirty="0">
                  <a:latin typeface="Microsoft YaHei" charset="0"/>
                  <a:ea typeface="Microsoft YaHei" charset="0"/>
                  <a:cs typeface="Microsoft YaHei" charset="0"/>
                  <a:sym typeface="Arial" charset="0"/>
                </a:endParaRPr>
              </a:p>
            </p:txBody>
          </p:sp>
        </p:grpSp>
      </p:grpSp>
    </p:spTree>
    <p:extLst>
      <p:ext uri="{BB962C8B-B14F-4D97-AF65-F5344CB8AC3E}">
        <p14:creationId xmlns:p14="http://schemas.microsoft.com/office/powerpoint/2010/main" val="1434537793"/>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矩形 69"/>
          <p:cNvSpPr>
            <a:spLocks noChangeArrowheads="1"/>
          </p:cNvSpPr>
          <p:nvPr/>
        </p:nvSpPr>
        <p:spPr bwMode="auto">
          <a:xfrm>
            <a:off x="3563888" y="2671431"/>
            <a:ext cx="224336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har char="•"/>
              <a:defRPr sz="2800">
                <a:solidFill>
                  <a:schemeClr val="tx1"/>
                </a:solidFill>
                <a:latin typeface="Calibri" charset="0"/>
                <a:ea typeface="宋体" charset="0"/>
              </a:defRPr>
            </a:lvl1pPr>
            <a:lvl2pPr marL="742950" indent="-285750">
              <a:lnSpc>
                <a:spcPct val="90000"/>
              </a:lnSpc>
              <a:spcBef>
                <a:spcPts val="500"/>
              </a:spcBef>
              <a:buChar char="•"/>
              <a:defRPr sz="2400">
                <a:solidFill>
                  <a:schemeClr val="tx1"/>
                </a:solidFill>
                <a:latin typeface="Calibri" charset="0"/>
                <a:ea typeface="宋体" charset="0"/>
              </a:defRPr>
            </a:lvl2pPr>
            <a:lvl3pPr marL="1143000" indent="-228600">
              <a:lnSpc>
                <a:spcPct val="90000"/>
              </a:lnSpc>
              <a:spcBef>
                <a:spcPts val="500"/>
              </a:spcBef>
              <a:buChar char="•"/>
              <a:defRPr sz="2000">
                <a:solidFill>
                  <a:schemeClr val="tx1"/>
                </a:solidFill>
                <a:latin typeface="Calibri" charset="0"/>
                <a:ea typeface="宋体" charset="0"/>
              </a:defRPr>
            </a:lvl3pPr>
            <a:lvl4pPr marL="1600200" indent="-228600">
              <a:lnSpc>
                <a:spcPct val="90000"/>
              </a:lnSpc>
              <a:spcBef>
                <a:spcPts val="500"/>
              </a:spcBef>
              <a:buChar char="•"/>
              <a:defRPr>
                <a:solidFill>
                  <a:schemeClr val="tx1"/>
                </a:solidFill>
                <a:latin typeface="Calibri" charset="0"/>
                <a:ea typeface="宋体" charset="0"/>
              </a:defRPr>
            </a:lvl4pPr>
            <a:lvl5pPr marL="2057400" indent="-228600">
              <a:lnSpc>
                <a:spcPct val="90000"/>
              </a:lnSpc>
              <a:spcBef>
                <a:spcPts val="500"/>
              </a:spcBef>
              <a:buChar char="•"/>
              <a:defRPr>
                <a:solidFill>
                  <a:schemeClr val="tx1"/>
                </a:solidFill>
                <a:latin typeface="Calibri" charset="0"/>
                <a:ea typeface="宋体"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9pPr>
          </a:lstStyle>
          <a:p>
            <a:pPr algn="ctr" eaLnBrk="1" hangingPunct="1">
              <a:lnSpc>
                <a:spcPct val="100000"/>
              </a:lnSpc>
              <a:spcBef>
                <a:spcPct val="0"/>
              </a:spcBef>
              <a:buFont typeface="Arial" charset="0"/>
              <a:buNone/>
            </a:pPr>
            <a:r>
              <a:rPr lang="zh-CN" altLang="en-US" sz="1600" dirty="0" smtClean="0">
                <a:solidFill>
                  <a:schemeClr val="bg1"/>
                </a:solidFill>
                <a:latin typeface="Microsoft YaHei" charset="0"/>
                <a:ea typeface="Microsoft YaHei" charset="0"/>
                <a:cs typeface="Microsoft YaHei" charset="0"/>
              </a:rPr>
              <a:t>投资亮点</a:t>
            </a:r>
          </a:p>
          <a:p>
            <a:pPr algn="ctr" eaLnBrk="1" hangingPunct="1">
              <a:lnSpc>
                <a:spcPct val="100000"/>
              </a:lnSpc>
              <a:spcBef>
                <a:spcPct val="0"/>
              </a:spcBef>
              <a:buFont typeface="Arial" charset="0"/>
              <a:buNone/>
            </a:pPr>
            <a:r>
              <a:rPr lang="zh-CN" altLang="en-US" sz="1600" dirty="0" smtClean="0">
                <a:solidFill>
                  <a:schemeClr val="bg1"/>
                </a:solidFill>
                <a:latin typeface="Microsoft YaHei" charset="0"/>
                <a:ea typeface="Microsoft YaHei" charset="0"/>
                <a:cs typeface="Microsoft YaHei" charset="0"/>
              </a:rPr>
              <a:t>产品服务</a:t>
            </a:r>
          </a:p>
          <a:p>
            <a:pPr algn="ctr" eaLnBrk="1" hangingPunct="1">
              <a:lnSpc>
                <a:spcPct val="100000"/>
              </a:lnSpc>
              <a:spcBef>
                <a:spcPct val="0"/>
              </a:spcBef>
              <a:buFont typeface="Arial" charset="0"/>
              <a:buNone/>
            </a:pPr>
            <a:r>
              <a:rPr lang="zh-CN" altLang="en-US" sz="1600" dirty="0" smtClean="0">
                <a:solidFill>
                  <a:schemeClr val="bg1"/>
                </a:solidFill>
                <a:latin typeface="Microsoft YaHei" charset="0"/>
                <a:ea typeface="Microsoft YaHei" charset="0"/>
                <a:cs typeface="Microsoft YaHei" charset="0"/>
              </a:rPr>
              <a:t>项目团队</a:t>
            </a:r>
            <a:endParaRPr lang="zh-CN" altLang="en-US" sz="1600" dirty="0">
              <a:solidFill>
                <a:schemeClr val="bg1"/>
              </a:solidFill>
              <a:latin typeface="Microsoft YaHei" charset="0"/>
              <a:ea typeface="Microsoft YaHei" charset="0"/>
              <a:cs typeface="Microsoft YaHei" charset="0"/>
            </a:endParaRPr>
          </a:p>
        </p:txBody>
      </p:sp>
      <p:sp>
        <p:nvSpPr>
          <p:cNvPr id="39" name="Rectangle 3"/>
          <p:cNvSpPr>
            <a:spLocks/>
          </p:cNvSpPr>
          <p:nvPr/>
        </p:nvSpPr>
        <p:spPr bwMode="auto">
          <a:xfrm>
            <a:off x="842374" y="2343166"/>
            <a:ext cx="7572640" cy="556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algn="ctr" fontAlgn="base">
              <a:lnSpc>
                <a:spcPct val="70000"/>
              </a:lnSpc>
              <a:spcBef>
                <a:spcPct val="0"/>
              </a:spcBef>
              <a:spcAft>
                <a:spcPct val="0"/>
              </a:spcAft>
            </a:pPr>
            <a:r>
              <a:rPr lang="zh-CN" altLang="en-US" sz="3174" b="1" smtClean="0">
                <a:solidFill>
                  <a:schemeClr val="bg1"/>
                </a:solidFill>
                <a:latin typeface="微软雅黑"/>
                <a:ea typeface="微软雅黑"/>
                <a:cs typeface="Bebas Neue" charset="0"/>
                <a:sym typeface="Bebas Neue" charset="0"/>
              </a:rPr>
              <a:t>项目简介</a:t>
            </a:r>
            <a:endParaRPr lang="en-US" sz="3174" b="1" dirty="0">
              <a:solidFill>
                <a:schemeClr val="bg1"/>
              </a:solidFill>
              <a:latin typeface="微软雅黑"/>
              <a:ea typeface="微软雅黑"/>
              <a:cs typeface="Bebas Neue" charset="0"/>
              <a:sym typeface="Bebas Neue" charset="0"/>
            </a:endParaRPr>
          </a:p>
        </p:txBody>
      </p:sp>
      <p:sp>
        <p:nvSpPr>
          <p:cNvPr id="41" name="Freeform 6"/>
          <p:cNvSpPr>
            <a:spLocks noEditPoints="1"/>
          </p:cNvSpPr>
          <p:nvPr/>
        </p:nvSpPr>
        <p:spPr bwMode="auto">
          <a:xfrm>
            <a:off x="4399883" y="420874"/>
            <a:ext cx="457621" cy="724738"/>
          </a:xfrm>
          <a:custGeom>
            <a:avLst/>
            <a:gdLst>
              <a:gd name="T0" fmla="*/ 47 w 94"/>
              <a:gd name="T1" fmla="*/ 0 h 151"/>
              <a:gd name="T2" fmla="*/ 0 w 94"/>
              <a:gd name="T3" fmla="*/ 47 h 151"/>
              <a:gd name="T4" fmla="*/ 47 w 94"/>
              <a:gd name="T5" fmla="*/ 151 h 151"/>
              <a:gd name="T6" fmla="*/ 94 w 94"/>
              <a:gd name="T7" fmla="*/ 47 h 151"/>
              <a:gd name="T8" fmla="*/ 47 w 94"/>
              <a:gd name="T9" fmla="*/ 0 h 151"/>
              <a:gd name="T10" fmla="*/ 47 w 94"/>
              <a:gd name="T11" fmla="*/ 73 h 151"/>
              <a:gd name="T12" fmla="*/ 22 w 94"/>
              <a:gd name="T13" fmla="*/ 48 h 151"/>
              <a:gd name="T14" fmla="*/ 47 w 94"/>
              <a:gd name="T15" fmla="*/ 23 h 151"/>
              <a:gd name="T16" fmla="*/ 72 w 94"/>
              <a:gd name="T17" fmla="*/ 48 h 151"/>
              <a:gd name="T18" fmla="*/ 47 w 94"/>
              <a:gd name="T19" fmla="*/ 73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51">
                <a:moveTo>
                  <a:pt x="47" y="0"/>
                </a:moveTo>
                <a:cubicBezTo>
                  <a:pt x="21" y="0"/>
                  <a:pt x="0" y="21"/>
                  <a:pt x="0" y="47"/>
                </a:cubicBezTo>
                <a:cubicBezTo>
                  <a:pt x="0" y="92"/>
                  <a:pt x="47" y="151"/>
                  <a:pt x="47" y="151"/>
                </a:cubicBezTo>
                <a:cubicBezTo>
                  <a:pt x="47" y="151"/>
                  <a:pt x="94" y="92"/>
                  <a:pt x="94" y="47"/>
                </a:cubicBezTo>
                <a:cubicBezTo>
                  <a:pt x="94" y="21"/>
                  <a:pt x="73" y="0"/>
                  <a:pt x="47" y="0"/>
                </a:cubicBezTo>
                <a:close/>
                <a:moveTo>
                  <a:pt x="47" y="73"/>
                </a:moveTo>
                <a:cubicBezTo>
                  <a:pt x="33" y="73"/>
                  <a:pt x="22" y="62"/>
                  <a:pt x="22" y="48"/>
                </a:cubicBezTo>
                <a:cubicBezTo>
                  <a:pt x="22" y="34"/>
                  <a:pt x="33" y="23"/>
                  <a:pt x="47" y="23"/>
                </a:cubicBezTo>
                <a:cubicBezTo>
                  <a:pt x="61" y="23"/>
                  <a:pt x="72" y="34"/>
                  <a:pt x="72" y="48"/>
                </a:cubicBezTo>
                <a:cubicBezTo>
                  <a:pt x="72" y="62"/>
                  <a:pt x="61" y="73"/>
                  <a:pt x="47" y="73"/>
                </a:cubicBezTo>
                <a:close/>
              </a:path>
            </a:pathLst>
          </a:custGeom>
          <a:solidFill>
            <a:schemeClr val="tx1"/>
          </a:solidFill>
          <a:ln>
            <a:noFill/>
          </a:ln>
        </p:spPr>
        <p:txBody>
          <a:bodyPr vert="horz" wrap="square" lIns="72567" tIns="36284" rIns="72567" bIns="36284" numCol="1" anchor="t" anchorCtr="0" compatLnSpc="1">
            <a:prstTxWarp prst="textNoShape">
              <a:avLst/>
            </a:prstTxWarp>
          </a:bodyPr>
          <a:lstStyle/>
          <a:p>
            <a:pPr defTabSz="934007"/>
            <a:endParaRPr lang="en-US" sz="1825">
              <a:solidFill>
                <a:srgbClr val="FFFFFF"/>
              </a:solidFill>
            </a:endParaRPr>
          </a:p>
        </p:txBody>
      </p:sp>
      <p:pic>
        <p:nvPicPr>
          <p:cNvPr id="42"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3809" y="2343166"/>
            <a:ext cx="2283989" cy="2803728"/>
          </a:xfrm>
          <a:prstGeom prst="rect">
            <a:avLst/>
          </a:prstGeom>
        </p:spPr>
      </p:pic>
      <p:sp>
        <p:nvSpPr>
          <p:cNvPr id="2" name="文本框 1"/>
          <p:cNvSpPr txBox="1"/>
          <p:nvPr/>
        </p:nvSpPr>
        <p:spPr>
          <a:xfrm>
            <a:off x="2843808" y="1050692"/>
            <a:ext cx="6048672" cy="1323439"/>
          </a:xfrm>
          <a:prstGeom prst="rect">
            <a:avLst/>
          </a:prstGeom>
          <a:noFill/>
        </p:spPr>
        <p:txBody>
          <a:bodyPr wrap="square" rtlCol="0">
            <a:spAutoFit/>
          </a:bodyPr>
          <a:lstStyle/>
          <a:p>
            <a:r>
              <a:rPr kumimoji="1" lang="en-US" altLang="zh-CN" sz="8000" dirty="0" smtClean="0">
                <a:latin typeface="Microsoft YaHei" charset="0"/>
                <a:ea typeface="Microsoft YaHei" charset="0"/>
                <a:cs typeface="Microsoft YaHei" charset="0"/>
              </a:rPr>
              <a:t>PART 1</a:t>
            </a:r>
            <a:endParaRPr kumimoji="1" lang="zh-CN" altLang="en-US" sz="8000" dirty="0">
              <a:latin typeface="Microsoft YaHei" charset="0"/>
              <a:ea typeface="Microsoft YaHei" charset="0"/>
              <a:cs typeface="Microsoft YaHei" charset="0"/>
            </a:endParaRPr>
          </a:p>
        </p:txBody>
      </p:sp>
    </p:spTree>
    <p:extLst>
      <p:ext uri="{BB962C8B-B14F-4D97-AF65-F5344CB8AC3E}">
        <p14:creationId xmlns:p14="http://schemas.microsoft.com/office/powerpoint/2010/main" val="1199532471"/>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800" fill="hold"/>
                                        <p:tgtEl>
                                          <p:spTgt spid="42"/>
                                        </p:tgtEl>
                                        <p:attrNameLst>
                                          <p:attrName>ppt_x</p:attrName>
                                        </p:attrNameLst>
                                      </p:cBhvr>
                                      <p:tavLst>
                                        <p:tav tm="0">
                                          <p:val>
                                            <p:strVal val="#ppt_x"/>
                                          </p:val>
                                        </p:tav>
                                        <p:tav tm="100000">
                                          <p:val>
                                            <p:strVal val="#ppt_x"/>
                                          </p:val>
                                        </p:tav>
                                      </p:tavLst>
                                    </p:anim>
                                    <p:anim calcmode="lin" valueType="num">
                                      <p:cBhvr additive="base">
                                        <p:cTn id="8" dur="8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800"/>
                            </p:stCondLst>
                            <p:childTnLst>
                              <p:par>
                                <p:cTn id="10" presetID="16" presetClass="entr" presetSubtype="37" fill="hold" grpId="0" nodeType="afterEffect">
                                  <p:stCondLst>
                                    <p:cond delay="200"/>
                                  </p:stCondLst>
                                  <p:childTnLst>
                                    <p:set>
                                      <p:cBhvr>
                                        <p:cTn id="11" dur="1" fill="hold">
                                          <p:stCondLst>
                                            <p:cond delay="0"/>
                                          </p:stCondLst>
                                        </p:cTn>
                                        <p:tgtEl>
                                          <p:spTgt spid="39"/>
                                        </p:tgtEl>
                                        <p:attrNameLst>
                                          <p:attrName>style.visibility</p:attrName>
                                        </p:attrNameLst>
                                      </p:cBhvr>
                                      <p:to>
                                        <p:strVal val="visible"/>
                                      </p:to>
                                    </p:set>
                                    <p:animEffect transition="in" filter="barn(outVertical)">
                                      <p:cBhvr>
                                        <p:cTn id="12" dur="500"/>
                                        <p:tgtEl>
                                          <p:spTgt spid="39"/>
                                        </p:tgtEl>
                                      </p:cBhvr>
                                    </p:animEffect>
                                  </p:childTnLst>
                                </p:cTn>
                              </p:par>
                            </p:childTnLst>
                          </p:cTn>
                        </p:par>
                        <p:par>
                          <p:cTn id="13" fill="hold">
                            <p:stCondLst>
                              <p:cond delay="1500"/>
                            </p:stCondLst>
                            <p:childTnLst>
                              <p:par>
                                <p:cTn id="14" presetID="10" presetClass="exit" presetSubtype="0" fill="hold" nodeType="afterEffect">
                                  <p:stCondLst>
                                    <p:cond delay="0"/>
                                  </p:stCondLst>
                                  <p:childTnLst>
                                    <p:animEffect transition="out" filter="fade">
                                      <p:cBhvr>
                                        <p:cTn id="15" dur="500"/>
                                        <p:tgtEl>
                                          <p:spTgt spid="42"/>
                                        </p:tgtEl>
                                      </p:cBhvr>
                                    </p:animEffect>
                                    <p:set>
                                      <p:cBhvr>
                                        <p:cTn id="16" dur="1" fill="hold">
                                          <p:stCondLst>
                                            <p:cond delay="499"/>
                                          </p:stCondLst>
                                        </p:cTn>
                                        <p:tgtEl>
                                          <p:spTgt spid="42"/>
                                        </p:tgtEl>
                                        <p:attrNameLst>
                                          <p:attrName>style.visibility</p:attrName>
                                        </p:attrNameLst>
                                      </p:cBhvr>
                                      <p:to>
                                        <p:strVal val="hidden"/>
                                      </p:to>
                                    </p:set>
                                  </p:childTnLst>
                                </p:cTn>
                              </p:par>
                              <p:par>
                                <p:cTn id="17" presetID="42" presetClass="entr" presetSubtype="0" fill="hold" grpId="0" nodeType="withEffect">
                                  <p:stCondLst>
                                    <p:cond delay="500"/>
                                  </p:stCondLst>
                                  <p:childTnLst>
                                    <p:set>
                                      <p:cBhvr>
                                        <p:cTn id="18" dur="1" fill="hold">
                                          <p:stCondLst>
                                            <p:cond delay="0"/>
                                          </p:stCondLst>
                                        </p:cTn>
                                        <p:tgtEl>
                                          <p:spTgt spid="41"/>
                                        </p:tgtEl>
                                        <p:attrNameLst>
                                          <p:attrName>style.visibility</p:attrName>
                                        </p:attrNameLst>
                                      </p:cBhvr>
                                      <p:to>
                                        <p:strVal val="visible"/>
                                      </p:to>
                                    </p:set>
                                    <p:animEffect transition="in" filter="fade">
                                      <p:cBhvr>
                                        <p:cTn id="19" dur="500"/>
                                        <p:tgtEl>
                                          <p:spTgt spid="41"/>
                                        </p:tgtEl>
                                      </p:cBhvr>
                                    </p:animEffect>
                                    <p:anim calcmode="lin" valueType="num">
                                      <p:cBhvr>
                                        <p:cTn id="20" dur="500" fill="hold"/>
                                        <p:tgtEl>
                                          <p:spTgt spid="41"/>
                                        </p:tgtEl>
                                        <p:attrNameLst>
                                          <p:attrName>ppt_x</p:attrName>
                                        </p:attrNameLst>
                                      </p:cBhvr>
                                      <p:tavLst>
                                        <p:tav tm="0">
                                          <p:val>
                                            <p:strVal val="#ppt_x"/>
                                          </p:val>
                                        </p:tav>
                                        <p:tav tm="100000">
                                          <p:val>
                                            <p:strVal val="#ppt_x"/>
                                          </p:val>
                                        </p:tav>
                                      </p:tavLst>
                                    </p:anim>
                                    <p:anim calcmode="lin" valueType="num">
                                      <p:cBhvr>
                                        <p:cTn id="21" dur="500" fill="hold"/>
                                        <p:tgtEl>
                                          <p:spTgt spid="41"/>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12" presetClass="entr" presetSubtype="4"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 calcmode="lin" valueType="num">
                                      <p:cBhvr additive="base">
                                        <p:cTn id="25" dur="500"/>
                                        <p:tgtEl>
                                          <p:spTgt spid="55"/>
                                        </p:tgtEl>
                                        <p:attrNameLst>
                                          <p:attrName>ppt_y</p:attrName>
                                        </p:attrNameLst>
                                      </p:cBhvr>
                                      <p:tavLst>
                                        <p:tav tm="0">
                                          <p:val>
                                            <p:strVal val="#ppt_y+#ppt_h*1.125000"/>
                                          </p:val>
                                        </p:tav>
                                        <p:tav tm="100000">
                                          <p:val>
                                            <p:strVal val="#ppt_y"/>
                                          </p:val>
                                        </p:tav>
                                      </p:tavLst>
                                    </p:anim>
                                    <p:animEffect transition="in" filter="wipe(up)">
                                      <p:cBhvr>
                                        <p:cTn id="2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39" grpId="0"/>
      <p:bldP spid="4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AutoShape 4"/>
          <p:cNvSpPr>
            <a:spLocks noChangeArrowheads="1"/>
          </p:cNvSpPr>
          <p:nvPr/>
        </p:nvSpPr>
        <p:spPr bwMode="auto">
          <a:xfrm>
            <a:off x="1269954" y="2895794"/>
            <a:ext cx="7139419" cy="471780"/>
          </a:xfrm>
          <a:prstGeom prst="roundRect">
            <a:avLst>
              <a:gd name="adj" fmla="val 50000"/>
            </a:avLst>
          </a:prstGeom>
          <a:solidFill>
            <a:schemeClr val="tx1">
              <a:alpha val="70000"/>
            </a:schemeClr>
          </a:solidFill>
          <a:ln w="9525" algn="ctr">
            <a:solidFill>
              <a:schemeClr val="tx1"/>
            </a:solidFill>
            <a:round/>
            <a:headEnd/>
            <a:tailEnd/>
          </a:ln>
          <a:effectLst/>
          <a:extLst/>
        </p:spPr>
        <p:txBody>
          <a:bodyPr wrap="none" anchor="ctr"/>
          <a:lstStyle/>
          <a:p>
            <a:pPr defTabSz="514350">
              <a:defRPr/>
            </a:pPr>
            <a:endParaRPr lang="zh-CN" altLang="en-US" sz="1050" kern="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2" name="AutoShape 5"/>
          <p:cNvSpPr>
            <a:spLocks noChangeArrowheads="1"/>
          </p:cNvSpPr>
          <p:nvPr/>
        </p:nvSpPr>
        <p:spPr bwMode="auto">
          <a:xfrm>
            <a:off x="641578" y="2895794"/>
            <a:ext cx="5680337" cy="471780"/>
          </a:xfrm>
          <a:prstGeom prst="roundRect">
            <a:avLst>
              <a:gd name="adj" fmla="val 50000"/>
            </a:avLst>
          </a:prstGeom>
          <a:solidFill>
            <a:schemeClr val="tx1"/>
          </a:solidFill>
          <a:ln w="9525" algn="ctr">
            <a:solidFill>
              <a:schemeClr val="tx1"/>
            </a:solidFill>
            <a:round/>
            <a:headEnd/>
            <a:tailEnd/>
          </a:ln>
          <a:effectLst/>
        </p:spPr>
        <p:txBody>
          <a:bodyPr wrap="none" anchor="ctr"/>
          <a:lstStyle/>
          <a:p>
            <a:pPr defTabSz="514350">
              <a:defRPr/>
            </a:pPr>
            <a:endParaRPr lang="zh-CN" altLang="en-US" sz="1050" kern="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3" name="Line 7"/>
          <p:cNvSpPr>
            <a:spLocks noChangeShapeType="1"/>
          </p:cNvSpPr>
          <p:nvPr/>
        </p:nvSpPr>
        <p:spPr bwMode="auto">
          <a:xfrm>
            <a:off x="1891789" y="1673112"/>
            <a:ext cx="0" cy="1694462"/>
          </a:xfrm>
          <a:prstGeom prst="line">
            <a:avLst/>
          </a:prstGeom>
          <a:noFill/>
          <a:ln w="12700">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050">
              <a:latin typeface="微软雅黑" panose="020B0503020204020204" pitchFamily="34" charset="-122"/>
              <a:ea typeface="微软雅黑" panose="020B0503020204020204" pitchFamily="34" charset="-122"/>
            </a:endParaRPr>
          </a:p>
        </p:txBody>
      </p:sp>
      <p:sp>
        <p:nvSpPr>
          <p:cNvPr id="24" name="Line 8"/>
          <p:cNvSpPr>
            <a:spLocks noChangeShapeType="1"/>
          </p:cNvSpPr>
          <p:nvPr/>
        </p:nvSpPr>
        <p:spPr bwMode="auto">
          <a:xfrm>
            <a:off x="3419631" y="1673112"/>
            <a:ext cx="0" cy="1694462"/>
          </a:xfrm>
          <a:prstGeom prst="line">
            <a:avLst/>
          </a:prstGeom>
          <a:noFill/>
          <a:ln w="12700">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050">
              <a:latin typeface="微软雅黑" panose="020B0503020204020204" pitchFamily="34" charset="-122"/>
              <a:ea typeface="微软雅黑" panose="020B0503020204020204" pitchFamily="34" charset="-122"/>
            </a:endParaRPr>
          </a:p>
        </p:txBody>
      </p:sp>
      <p:sp>
        <p:nvSpPr>
          <p:cNvPr id="25" name="Line 9"/>
          <p:cNvSpPr>
            <a:spLocks noChangeShapeType="1"/>
          </p:cNvSpPr>
          <p:nvPr/>
        </p:nvSpPr>
        <p:spPr bwMode="auto">
          <a:xfrm>
            <a:off x="4947473" y="1673112"/>
            <a:ext cx="0" cy="1694462"/>
          </a:xfrm>
          <a:prstGeom prst="line">
            <a:avLst/>
          </a:prstGeom>
          <a:noFill/>
          <a:ln w="12700">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050">
              <a:latin typeface="微软雅黑" panose="020B0503020204020204" pitchFamily="34" charset="-122"/>
              <a:ea typeface="微软雅黑" panose="020B0503020204020204" pitchFamily="34" charset="-122"/>
            </a:endParaRPr>
          </a:p>
        </p:txBody>
      </p:sp>
      <p:sp>
        <p:nvSpPr>
          <p:cNvPr id="26" name="Line 10"/>
          <p:cNvSpPr>
            <a:spLocks noChangeShapeType="1"/>
          </p:cNvSpPr>
          <p:nvPr/>
        </p:nvSpPr>
        <p:spPr bwMode="auto">
          <a:xfrm>
            <a:off x="6475316" y="1673112"/>
            <a:ext cx="0" cy="1694462"/>
          </a:xfrm>
          <a:prstGeom prst="line">
            <a:avLst/>
          </a:prstGeom>
          <a:noFill/>
          <a:ln w="12700">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050">
              <a:latin typeface="微软雅黑" panose="020B0503020204020204" pitchFamily="34" charset="-122"/>
              <a:ea typeface="微软雅黑" panose="020B0503020204020204" pitchFamily="34" charset="-122"/>
            </a:endParaRPr>
          </a:p>
        </p:txBody>
      </p:sp>
      <p:sp>
        <p:nvSpPr>
          <p:cNvPr id="27" name="Line 11"/>
          <p:cNvSpPr>
            <a:spLocks noChangeShapeType="1"/>
          </p:cNvSpPr>
          <p:nvPr/>
        </p:nvSpPr>
        <p:spPr bwMode="auto">
          <a:xfrm>
            <a:off x="8003159" y="1659858"/>
            <a:ext cx="0" cy="1694462"/>
          </a:xfrm>
          <a:prstGeom prst="line">
            <a:avLst/>
          </a:prstGeom>
          <a:noFill/>
          <a:ln w="12700">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050">
              <a:latin typeface="微软雅黑" panose="020B0503020204020204" pitchFamily="34" charset="-122"/>
              <a:ea typeface="微软雅黑" panose="020B0503020204020204" pitchFamily="34" charset="-122"/>
            </a:endParaRPr>
          </a:p>
        </p:txBody>
      </p:sp>
      <p:sp>
        <p:nvSpPr>
          <p:cNvPr id="28" name="Content Placeholder 7"/>
          <p:cNvSpPr txBox="1">
            <a:spLocks noChangeAspect="1"/>
          </p:cNvSpPr>
          <p:nvPr/>
        </p:nvSpPr>
        <p:spPr>
          <a:xfrm>
            <a:off x="762255" y="1673112"/>
            <a:ext cx="1131952" cy="915252"/>
          </a:xfrm>
          <a:prstGeom prst="rect">
            <a:avLst/>
          </a:prstGeom>
        </p:spPr>
        <p:txBody>
          <a:bodyPr vert="horz" wrap="square" lIns="51435" tIns="25718" rIns="51435" bIns="25718" rtlCol="0">
            <a:sp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US" sz="1800" b="1" dirty="0">
                <a:latin typeface="微软雅黑" panose="020B0503020204020204" pitchFamily="34" charset="-122"/>
                <a:ea typeface="微软雅黑" panose="020B0503020204020204" pitchFamily="34" charset="-122"/>
                <a:sym typeface="微软雅黑" panose="020B0503020204020204" pitchFamily="34" charset="-122"/>
              </a:rPr>
              <a:t>2011</a:t>
            </a:r>
            <a:endParaRPr lang="id-ID" sz="1800" b="1" dirty="0">
              <a:latin typeface="微软雅黑" panose="020B0503020204020204" pitchFamily="34" charset="-122"/>
              <a:ea typeface="微软雅黑" panose="020B0503020204020204" pitchFamily="34" charset="-122"/>
              <a:sym typeface="微软雅黑" panose="020B0503020204020204" pitchFamily="34" charset="-122"/>
            </a:endParaRPr>
          </a:p>
          <a:p>
            <a:pPr marL="0" indent="0" algn="r">
              <a:buNone/>
            </a:pPr>
            <a:endParaRPr lang="id-ID" sz="675" b="1" dirty="0">
              <a:latin typeface="微软雅黑" panose="020B0503020204020204" pitchFamily="34" charset="-122"/>
              <a:ea typeface="微软雅黑" panose="020B0503020204020204" pitchFamily="34" charset="-122"/>
              <a:sym typeface="微软雅黑" panose="020B0503020204020204" pitchFamily="34" charset="-122"/>
            </a:endParaRPr>
          </a:p>
          <a:p>
            <a:pPr marL="0" indent="0" algn="r">
              <a:spcBef>
                <a:spcPts val="0"/>
              </a:spcBef>
              <a:buNone/>
              <a:defRPr/>
            </a:pPr>
            <a:r>
              <a:rPr lang="en-US" sz="1200" dirty="0">
                <a:latin typeface="微软雅黑" panose="020B0503020204020204" pitchFamily="34" charset="-122"/>
                <a:ea typeface="微软雅黑" panose="020B0503020204020204" pitchFamily="34" charset="-122"/>
                <a:sym typeface="微软雅黑" panose="020B0503020204020204" pitchFamily="34" charset="-122"/>
              </a:rPr>
              <a:t>The keywords</a:t>
            </a:r>
            <a:endParaRPr lang="id-ID" sz="1200" dirty="0">
              <a:latin typeface="微软雅黑" panose="020B0503020204020204" pitchFamily="34" charset="-122"/>
              <a:ea typeface="微软雅黑" panose="020B0503020204020204" pitchFamily="34" charset="-122"/>
              <a:sym typeface="微软雅黑" panose="020B0503020204020204" pitchFamily="34" charset="-122"/>
            </a:endParaRPr>
          </a:p>
          <a:p>
            <a:pPr marL="0" indent="0" algn="r">
              <a:spcBef>
                <a:spcPts val="0"/>
              </a:spcBef>
              <a:buNone/>
              <a:defRPr/>
            </a:pPr>
            <a:r>
              <a:rPr lang="id-ID" sz="600" dirty="0">
                <a:latin typeface="微软雅黑" panose="020B0503020204020204" pitchFamily="34" charset="-122"/>
                <a:ea typeface="微软雅黑" panose="020B0503020204020204" pitchFamily="34" charset="-122"/>
                <a:sym typeface="微软雅黑" panose="020B0503020204020204" pitchFamily="34" charset="-122"/>
              </a:rPr>
              <a:t>T</a:t>
            </a:r>
            <a:r>
              <a:rPr lang="en-US" sz="600" dirty="0">
                <a:latin typeface="微软雅黑" panose="020B0503020204020204" pitchFamily="34" charset="-122"/>
                <a:ea typeface="微软雅黑" panose="020B0503020204020204" pitchFamily="34" charset="-122"/>
                <a:sym typeface="微软雅黑" panose="020B0503020204020204" pitchFamily="34" charset="-122"/>
              </a:rPr>
              <a:t>here are many variations of passages of </a:t>
            </a:r>
            <a:r>
              <a:rPr lang="en-US" sz="600" dirty="0" err="1">
                <a:latin typeface="微软雅黑" panose="020B0503020204020204" pitchFamily="34" charset="-122"/>
                <a:ea typeface="微软雅黑" panose="020B0503020204020204" pitchFamily="34" charset="-122"/>
                <a:sym typeface="微软雅黑" panose="020B0503020204020204" pitchFamily="34" charset="-122"/>
              </a:rPr>
              <a:t>Lorem</a:t>
            </a:r>
            <a:r>
              <a:rPr lang="en-US" sz="600" dirty="0">
                <a:latin typeface="微软雅黑" panose="020B0503020204020204" pitchFamily="34" charset="-122"/>
                <a:ea typeface="微软雅黑" panose="020B0503020204020204" pitchFamily="34" charset="-122"/>
                <a:sym typeface="微软雅黑" panose="020B0503020204020204" pitchFamily="34" charset="-122"/>
              </a:rPr>
              <a:t> </a:t>
            </a:r>
            <a:r>
              <a:rPr lang="en-US" sz="600" dirty="0" err="1">
                <a:latin typeface="微软雅黑" panose="020B0503020204020204" pitchFamily="34" charset="-122"/>
                <a:ea typeface="微软雅黑" panose="020B0503020204020204" pitchFamily="34" charset="-122"/>
                <a:sym typeface="微软雅黑" panose="020B0503020204020204" pitchFamily="34" charset="-122"/>
              </a:rPr>
              <a:t>Ipsum</a:t>
            </a:r>
            <a:r>
              <a:rPr lang="en-US" sz="600" dirty="0">
                <a:latin typeface="微软雅黑" panose="020B0503020204020204" pitchFamily="34" charset="-122"/>
                <a:ea typeface="微软雅黑" panose="020B0503020204020204" pitchFamily="34" charset="-122"/>
                <a:sym typeface="微软雅黑" panose="020B0503020204020204" pitchFamily="34" charset="-122"/>
              </a:rPr>
              <a:t> available</a:t>
            </a:r>
            <a:r>
              <a:rPr lang="id-ID" sz="600" dirty="0">
                <a:latin typeface="微软雅黑" panose="020B0503020204020204" pitchFamily="34" charset="-122"/>
                <a:ea typeface="微软雅黑" panose="020B0503020204020204" pitchFamily="34" charset="-122"/>
                <a:sym typeface="微软雅黑" panose="020B0503020204020204" pitchFamily="34" charset="-122"/>
              </a:rPr>
              <a:t>.</a:t>
            </a:r>
            <a:endParaRPr lang="en-US" sz="600"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 name="Freeform 55"/>
          <p:cNvSpPr>
            <a:spLocks noChangeAspect="1" noEditPoints="1"/>
          </p:cNvSpPr>
          <p:nvPr/>
        </p:nvSpPr>
        <p:spPr bwMode="auto">
          <a:xfrm>
            <a:off x="5821569" y="3024643"/>
            <a:ext cx="208164" cy="224901"/>
          </a:xfrm>
          <a:custGeom>
            <a:avLst/>
            <a:gdLst>
              <a:gd name="T0" fmla="*/ 83 w 129"/>
              <a:gd name="T1" fmla="*/ 92 h 135"/>
              <a:gd name="T2" fmla="*/ 127 w 129"/>
              <a:gd name="T3" fmla="*/ 26 h 135"/>
              <a:gd name="T4" fmla="*/ 127 w 129"/>
              <a:gd name="T5" fmla="*/ 21 h 135"/>
              <a:gd name="T6" fmla="*/ 117 w 129"/>
              <a:gd name="T7" fmla="*/ 10 h 135"/>
              <a:gd name="T8" fmla="*/ 112 w 129"/>
              <a:gd name="T9" fmla="*/ 10 h 135"/>
              <a:gd name="T10" fmla="*/ 107 w 129"/>
              <a:gd name="T11" fmla="*/ 16 h 135"/>
              <a:gd name="T12" fmla="*/ 101 w 129"/>
              <a:gd name="T13" fmla="*/ 16 h 135"/>
              <a:gd name="T14" fmla="*/ 101 w 129"/>
              <a:gd name="T15" fmla="*/ 0 h 135"/>
              <a:gd name="T16" fmla="*/ 27 w 129"/>
              <a:gd name="T17" fmla="*/ 0 h 135"/>
              <a:gd name="T18" fmla="*/ 27 w 129"/>
              <a:gd name="T19" fmla="*/ 16 h 135"/>
              <a:gd name="T20" fmla="*/ 22 w 129"/>
              <a:gd name="T21" fmla="*/ 16 h 135"/>
              <a:gd name="T22" fmla="*/ 17 w 129"/>
              <a:gd name="T23" fmla="*/ 10 h 135"/>
              <a:gd name="T24" fmla="*/ 12 w 129"/>
              <a:gd name="T25" fmla="*/ 10 h 135"/>
              <a:gd name="T26" fmla="*/ 1 w 129"/>
              <a:gd name="T27" fmla="*/ 21 h 135"/>
              <a:gd name="T28" fmla="*/ 1 w 129"/>
              <a:gd name="T29" fmla="*/ 26 h 135"/>
              <a:gd name="T30" fmla="*/ 46 w 129"/>
              <a:gd name="T31" fmla="*/ 92 h 135"/>
              <a:gd name="T32" fmla="*/ 59 w 129"/>
              <a:gd name="T33" fmla="*/ 98 h 135"/>
              <a:gd name="T34" fmla="*/ 59 w 129"/>
              <a:gd name="T35" fmla="*/ 103 h 135"/>
              <a:gd name="T36" fmla="*/ 54 w 129"/>
              <a:gd name="T37" fmla="*/ 106 h 135"/>
              <a:gd name="T38" fmla="*/ 59 w 129"/>
              <a:gd name="T39" fmla="*/ 108 h 135"/>
              <a:gd name="T40" fmla="*/ 59 w 129"/>
              <a:gd name="T41" fmla="*/ 114 h 135"/>
              <a:gd name="T42" fmla="*/ 54 w 129"/>
              <a:gd name="T43" fmla="*/ 119 h 135"/>
              <a:gd name="T44" fmla="*/ 48 w 129"/>
              <a:gd name="T45" fmla="*/ 124 h 135"/>
              <a:gd name="T46" fmla="*/ 43 w 129"/>
              <a:gd name="T47" fmla="*/ 129 h 135"/>
              <a:gd name="T48" fmla="*/ 49 w 129"/>
              <a:gd name="T49" fmla="*/ 135 h 135"/>
              <a:gd name="T50" fmla="*/ 80 w 129"/>
              <a:gd name="T51" fmla="*/ 135 h 135"/>
              <a:gd name="T52" fmla="*/ 85 w 129"/>
              <a:gd name="T53" fmla="*/ 129 h 135"/>
              <a:gd name="T54" fmla="*/ 80 w 129"/>
              <a:gd name="T55" fmla="*/ 124 h 135"/>
              <a:gd name="T56" fmla="*/ 74 w 129"/>
              <a:gd name="T57" fmla="*/ 119 h 135"/>
              <a:gd name="T58" fmla="*/ 69 w 129"/>
              <a:gd name="T59" fmla="*/ 114 h 135"/>
              <a:gd name="T60" fmla="*/ 69 w 129"/>
              <a:gd name="T61" fmla="*/ 108 h 135"/>
              <a:gd name="T62" fmla="*/ 75 w 129"/>
              <a:gd name="T63" fmla="*/ 106 h 135"/>
              <a:gd name="T64" fmla="*/ 69 w 129"/>
              <a:gd name="T65" fmla="*/ 103 h 135"/>
              <a:gd name="T66" fmla="*/ 69 w 129"/>
              <a:gd name="T67" fmla="*/ 98 h 135"/>
              <a:gd name="T68" fmla="*/ 83 w 129"/>
              <a:gd name="T69" fmla="*/ 92 h 135"/>
              <a:gd name="T70" fmla="*/ 101 w 129"/>
              <a:gd name="T71" fmla="*/ 21 h 135"/>
              <a:gd name="T72" fmla="*/ 107 w 129"/>
              <a:gd name="T73" fmla="*/ 21 h 135"/>
              <a:gd name="T74" fmla="*/ 112 w 129"/>
              <a:gd name="T75" fmla="*/ 16 h 135"/>
              <a:gd name="T76" fmla="*/ 117 w 129"/>
              <a:gd name="T77" fmla="*/ 21 h 135"/>
              <a:gd name="T78" fmla="*/ 117 w 129"/>
              <a:gd name="T79" fmla="*/ 26 h 135"/>
              <a:gd name="T80" fmla="*/ 91 w 129"/>
              <a:gd name="T81" fmla="*/ 71 h 135"/>
              <a:gd name="T82" fmla="*/ 101 w 129"/>
              <a:gd name="T83" fmla="*/ 21 h 135"/>
              <a:gd name="T84" fmla="*/ 36 w 129"/>
              <a:gd name="T85" fmla="*/ 72 h 135"/>
              <a:gd name="T86" fmla="*/ 10 w 129"/>
              <a:gd name="T87" fmla="*/ 27 h 135"/>
              <a:gd name="T88" fmla="*/ 10 w 129"/>
              <a:gd name="T89" fmla="*/ 22 h 135"/>
              <a:gd name="T90" fmla="*/ 15 w 129"/>
              <a:gd name="T91" fmla="*/ 17 h 135"/>
              <a:gd name="T92" fmla="*/ 20 w 129"/>
              <a:gd name="T93" fmla="*/ 22 h 135"/>
              <a:gd name="T94" fmla="*/ 26 w 129"/>
              <a:gd name="T95" fmla="*/ 22 h 135"/>
              <a:gd name="T96" fmla="*/ 36 w 129"/>
              <a:gd name="T97" fmla="*/ 72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9" h="135">
                <a:moveTo>
                  <a:pt x="83" y="92"/>
                </a:moveTo>
                <a:cubicBezTo>
                  <a:pt x="129" y="63"/>
                  <a:pt x="127" y="26"/>
                  <a:pt x="127" y="26"/>
                </a:cubicBezTo>
                <a:cubicBezTo>
                  <a:pt x="127" y="21"/>
                  <a:pt x="127" y="21"/>
                  <a:pt x="127" y="21"/>
                </a:cubicBezTo>
                <a:cubicBezTo>
                  <a:pt x="127" y="21"/>
                  <a:pt x="128" y="10"/>
                  <a:pt x="117" y="10"/>
                </a:cubicBezTo>
                <a:cubicBezTo>
                  <a:pt x="114" y="10"/>
                  <a:pt x="112" y="10"/>
                  <a:pt x="112" y="10"/>
                </a:cubicBezTo>
                <a:cubicBezTo>
                  <a:pt x="107" y="10"/>
                  <a:pt x="107" y="16"/>
                  <a:pt x="107" y="16"/>
                </a:cubicBezTo>
                <a:cubicBezTo>
                  <a:pt x="107" y="16"/>
                  <a:pt x="104" y="16"/>
                  <a:pt x="101" y="16"/>
                </a:cubicBezTo>
                <a:cubicBezTo>
                  <a:pt x="101" y="12"/>
                  <a:pt x="101" y="0"/>
                  <a:pt x="101" y="0"/>
                </a:cubicBezTo>
                <a:cubicBezTo>
                  <a:pt x="56" y="7"/>
                  <a:pt x="27" y="0"/>
                  <a:pt x="27" y="0"/>
                </a:cubicBezTo>
                <a:cubicBezTo>
                  <a:pt x="27" y="16"/>
                  <a:pt x="27" y="16"/>
                  <a:pt x="27" y="16"/>
                </a:cubicBezTo>
                <a:cubicBezTo>
                  <a:pt x="23" y="16"/>
                  <a:pt x="22" y="16"/>
                  <a:pt x="22" y="16"/>
                </a:cubicBezTo>
                <a:cubicBezTo>
                  <a:pt x="22" y="16"/>
                  <a:pt x="22" y="10"/>
                  <a:pt x="17" y="10"/>
                </a:cubicBezTo>
                <a:cubicBezTo>
                  <a:pt x="17" y="10"/>
                  <a:pt x="15" y="10"/>
                  <a:pt x="12" y="10"/>
                </a:cubicBezTo>
                <a:cubicBezTo>
                  <a:pt x="1" y="10"/>
                  <a:pt x="1" y="21"/>
                  <a:pt x="1" y="21"/>
                </a:cubicBezTo>
                <a:cubicBezTo>
                  <a:pt x="1" y="26"/>
                  <a:pt x="1" y="26"/>
                  <a:pt x="1" y="26"/>
                </a:cubicBezTo>
                <a:cubicBezTo>
                  <a:pt x="1" y="26"/>
                  <a:pt x="0" y="63"/>
                  <a:pt x="46" y="92"/>
                </a:cubicBezTo>
                <a:cubicBezTo>
                  <a:pt x="46" y="92"/>
                  <a:pt x="52" y="98"/>
                  <a:pt x="59" y="98"/>
                </a:cubicBezTo>
                <a:cubicBezTo>
                  <a:pt x="59" y="103"/>
                  <a:pt x="59" y="103"/>
                  <a:pt x="59" y="103"/>
                </a:cubicBezTo>
                <a:cubicBezTo>
                  <a:pt x="59" y="103"/>
                  <a:pt x="54" y="103"/>
                  <a:pt x="54" y="106"/>
                </a:cubicBezTo>
                <a:cubicBezTo>
                  <a:pt x="54" y="109"/>
                  <a:pt x="59" y="108"/>
                  <a:pt x="59" y="108"/>
                </a:cubicBezTo>
                <a:cubicBezTo>
                  <a:pt x="59" y="114"/>
                  <a:pt x="59" y="114"/>
                  <a:pt x="59" y="114"/>
                </a:cubicBezTo>
                <a:cubicBezTo>
                  <a:pt x="59" y="114"/>
                  <a:pt x="58" y="119"/>
                  <a:pt x="54" y="119"/>
                </a:cubicBezTo>
                <a:cubicBezTo>
                  <a:pt x="54" y="124"/>
                  <a:pt x="48" y="124"/>
                  <a:pt x="48" y="124"/>
                </a:cubicBezTo>
                <a:cubicBezTo>
                  <a:pt x="48" y="124"/>
                  <a:pt x="43" y="125"/>
                  <a:pt x="43" y="129"/>
                </a:cubicBezTo>
                <a:cubicBezTo>
                  <a:pt x="43" y="129"/>
                  <a:pt x="42" y="135"/>
                  <a:pt x="49" y="135"/>
                </a:cubicBezTo>
                <a:cubicBezTo>
                  <a:pt x="56" y="135"/>
                  <a:pt x="80" y="135"/>
                  <a:pt x="80" y="135"/>
                </a:cubicBezTo>
                <a:cubicBezTo>
                  <a:pt x="85" y="135"/>
                  <a:pt x="85" y="129"/>
                  <a:pt x="85" y="129"/>
                </a:cubicBezTo>
                <a:cubicBezTo>
                  <a:pt x="85" y="129"/>
                  <a:pt x="85" y="124"/>
                  <a:pt x="80" y="124"/>
                </a:cubicBezTo>
                <a:cubicBezTo>
                  <a:pt x="74" y="124"/>
                  <a:pt x="74" y="119"/>
                  <a:pt x="74" y="119"/>
                </a:cubicBezTo>
                <a:cubicBezTo>
                  <a:pt x="74" y="119"/>
                  <a:pt x="69" y="119"/>
                  <a:pt x="69" y="114"/>
                </a:cubicBezTo>
                <a:cubicBezTo>
                  <a:pt x="69" y="108"/>
                  <a:pt x="69" y="108"/>
                  <a:pt x="69" y="108"/>
                </a:cubicBezTo>
                <a:cubicBezTo>
                  <a:pt x="69" y="108"/>
                  <a:pt x="75" y="109"/>
                  <a:pt x="75" y="106"/>
                </a:cubicBezTo>
                <a:cubicBezTo>
                  <a:pt x="75" y="103"/>
                  <a:pt x="69" y="103"/>
                  <a:pt x="69" y="103"/>
                </a:cubicBezTo>
                <a:cubicBezTo>
                  <a:pt x="69" y="98"/>
                  <a:pt x="69" y="98"/>
                  <a:pt x="69" y="98"/>
                </a:cubicBezTo>
                <a:cubicBezTo>
                  <a:pt x="75" y="98"/>
                  <a:pt x="79" y="96"/>
                  <a:pt x="83" y="92"/>
                </a:cubicBezTo>
                <a:close/>
                <a:moveTo>
                  <a:pt x="101" y="21"/>
                </a:moveTo>
                <a:cubicBezTo>
                  <a:pt x="103" y="21"/>
                  <a:pt x="107" y="21"/>
                  <a:pt x="107" y="21"/>
                </a:cubicBezTo>
                <a:cubicBezTo>
                  <a:pt x="112" y="21"/>
                  <a:pt x="112" y="16"/>
                  <a:pt x="112" y="16"/>
                </a:cubicBezTo>
                <a:cubicBezTo>
                  <a:pt x="117" y="16"/>
                  <a:pt x="117" y="21"/>
                  <a:pt x="117" y="21"/>
                </a:cubicBezTo>
                <a:cubicBezTo>
                  <a:pt x="117" y="26"/>
                  <a:pt x="117" y="26"/>
                  <a:pt x="117" y="26"/>
                </a:cubicBezTo>
                <a:cubicBezTo>
                  <a:pt x="117" y="26"/>
                  <a:pt x="116" y="47"/>
                  <a:pt x="91" y="71"/>
                </a:cubicBezTo>
                <a:cubicBezTo>
                  <a:pt x="96" y="61"/>
                  <a:pt x="101" y="38"/>
                  <a:pt x="101" y="21"/>
                </a:cubicBezTo>
                <a:close/>
                <a:moveTo>
                  <a:pt x="36" y="72"/>
                </a:moveTo>
                <a:cubicBezTo>
                  <a:pt x="11" y="48"/>
                  <a:pt x="10" y="27"/>
                  <a:pt x="10" y="27"/>
                </a:cubicBezTo>
                <a:cubicBezTo>
                  <a:pt x="10" y="22"/>
                  <a:pt x="10" y="22"/>
                  <a:pt x="10" y="22"/>
                </a:cubicBezTo>
                <a:cubicBezTo>
                  <a:pt x="10" y="22"/>
                  <a:pt x="10" y="17"/>
                  <a:pt x="15" y="17"/>
                </a:cubicBezTo>
                <a:cubicBezTo>
                  <a:pt x="15" y="17"/>
                  <a:pt x="15" y="22"/>
                  <a:pt x="20" y="22"/>
                </a:cubicBezTo>
                <a:cubicBezTo>
                  <a:pt x="20" y="22"/>
                  <a:pt x="24" y="22"/>
                  <a:pt x="26" y="22"/>
                </a:cubicBezTo>
                <a:cubicBezTo>
                  <a:pt x="26" y="39"/>
                  <a:pt x="30" y="62"/>
                  <a:pt x="36" y="72"/>
                </a:cubicBezTo>
                <a:close/>
              </a:path>
            </a:pathLst>
          </a:custGeom>
          <a:solidFill>
            <a:schemeClr val="bg1"/>
          </a:solidFill>
          <a:ln>
            <a:noFill/>
          </a:ln>
        </p:spPr>
        <p:txBody>
          <a:bodyPr vert="horz" wrap="square" lIns="51435" tIns="25718" rIns="51435" bIns="25718" numCol="1" anchor="t" anchorCtr="0" compatLnSpc="1">
            <a:prstTxWarp prst="textNoShape">
              <a:avLst/>
            </a:prstTxWarp>
          </a:bodyPr>
          <a:lstStyle/>
          <a:p>
            <a:endParaRPr lang="en-US" sz="1050">
              <a:latin typeface="微软雅黑" panose="020B0503020204020204" pitchFamily="34" charset="-122"/>
              <a:ea typeface="微软雅黑" panose="020B0503020204020204" pitchFamily="34" charset="-122"/>
            </a:endParaRPr>
          </a:p>
        </p:txBody>
      </p:sp>
      <p:cxnSp>
        <p:nvCxnSpPr>
          <p:cNvPr id="30" name="Straight Connector 399"/>
          <p:cNvCxnSpPr/>
          <p:nvPr/>
        </p:nvCxnSpPr>
        <p:spPr>
          <a:xfrm>
            <a:off x="426630" y="3866582"/>
            <a:ext cx="8290741" cy="0"/>
          </a:xfrm>
          <a:prstGeom prst="line">
            <a:avLst/>
          </a:prstGeom>
          <a:ln w="12700">
            <a:solidFill>
              <a:schemeClr val="bg1">
                <a:lumMod val="75000"/>
              </a:schemeClr>
            </a:solidFill>
            <a:prstDash val="solid"/>
            <a:headEnd type="none" w="med" len="med"/>
            <a:tailEnd type="none"/>
          </a:ln>
        </p:spPr>
        <p:style>
          <a:lnRef idx="1">
            <a:schemeClr val="accent1"/>
          </a:lnRef>
          <a:fillRef idx="0">
            <a:schemeClr val="accent1"/>
          </a:fillRef>
          <a:effectRef idx="0">
            <a:schemeClr val="accent1"/>
          </a:effectRef>
          <a:fontRef idx="minor">
            <a:schemeClr val="tx1"/>
          </a:fontRef>
        </p:style>
      </p:cxnSp>
      <p:sp>
        <p:nvSpPr>
          <p:cNvPr id="31" name="TextBox 400"/>
          <p:cNvSpPr txBox="1"/>
          <p:nvPr/>
        </p:nvSpPr>
        <p:spPr>
          <a:xfrm>
            <a:off x="540632" y="4027940"/>
            <a:ext cx="8254628" cy="482113"/>
          </a:xfrm>
          <a:prstGeom prst="rect">
            <a:avLst/>
          </a:prstGeom>
          <a:noFill/>
        </p:spPr>
        <p:txBody>
          <a:bodyPr wrap="square" rIns="81000" bIns="20250" numCol="1" spcCol="360000">
            <a:spAutoFit/>
          </a:bodyPr>
          <a:lstStyle/>
          <a:p>
            <a:pPr algn="ctr">
              <a:lnSpc>
                <a:spcPct val="150000"/>
              </a:lnSpc>
              <a:defRPr/>
            </a:pPr>
            <a:r>
              <a:rPr lang="en-US" sz="900" dirty="0">
                <a:latin typeface="微软雅黑" panose="020B0503020204020204" pitchFamily="34" charset="-122"/>
                <a:ea typeface="微软雅黑" panose="020B0503020204020204" pitchFamily="34" charset="-122"/>
                <a:sym typeface="微软雅黑" panose="020B0503020204020204" pitchFamily="34" charset="-122"/>
              </a:rPr>
              <a:t>Welcome to use WPS original template, this template by </a:t>
            </a:r>
            <a:r>
              <a:rPr lang="en-US" sz="900" dirty="0" err="1">
                <a:latin typeface="微软雅黑" panose="020B0503020204020204" pitchFamily="34" charset="-122"/>
                <a:ea typeface="微软雅黑" panose="020B0503020204020204" pitchFamily="34" charset="-122"/>
                <a:sym typeface="微软雅黑" panose="020B0503020204020204" pitchFamily="34" charset="-122"/>
              </a:rPr>
              <a:t>xiang</a:t>
            </a:r>
            <a:r>
              <a:rPr lang="en-US" sz="900" dirty="0">
                <a:latin typeface="微软雅黑" panose="020B0503020204020204" pitchFamily="34" charset="-122"/>
                <a:ea typeface="微软雅黑" panose="020B0503020204020204" pitchFamily="34" charset="-122"/>
                <a:sym typeface="微软雅黑" panose="020B0503020204020204" pitchFamily="34" charset="-122"/>
              </a:rPr>
              <a:t> yang flower </a:t>
            </a:r>
            <a:r>
              <a:rPr lang="en-US" sz="900" dirty="0" err="1">
                <a:latin typeface="微软雅黑" panose="020B0503020204020204" pitchFamily="34" charset="-122"/>
                <a:ea typeface="微软雅黑" panose="020B0503020204020204" pitchFamily="34" charset="-122"/>
                <a:sym typeface="微软雅黑" panose="020B0503020204020204" pitchFamily="34" charset="-122"/>
              </a:rPr>
              <a:t>ppt</a:t>
            </a:r>
            <a:r>
              <a:rPr lang="en-US" sz="900" dirty="0">
                <a:latin typeface="微软雅黑" panose="020B0503020204020204" pitchFamily="34" charset="-122"/>
                <a:ea typeface="微软雅黑" panose="020B0503020204020204" pitchFamily="34" charset="-122"/>
                <a:sym typeface="微软雅黑" panose="020B0503020204020204" pitchFamily="34" charset="-122"/>
              </a:rPr>
              <a:t> original, you can to modify different settings according to</a:t>
            </a:r>
          </a:p>
          <a:p>
            <a:pPr algn="ctr">
              <a:lnSpc>
                <a:spcPct val="150000"/>
              </a:lnSpc>
              <a:defRPr/>
            </a:pPr>
            <a:r>
              <a:rPr lang="en-US" sz="900" dirty="0">
                <a:latin typeface="微软雅黑" panose="020B0503020204020204" pitchFamily="34" charset="-122"/>
                <a:ea typeface="微软雅黑" panose="020B0503020204020204" pitchFamily="34" charset="-122"/>
                <a:sym typeface="微软雅黑" panose="020B0503020204020204" pitchFamily="34" charset="-122"/>
              </a:rPr>
              <a:t> their own needs, in order to better expression meaning of your speech, if there is more to please search</a:t>
            </a:r>
          </a:p>
        </p:txBody>
      </p:sp>
      <p:sp>
        <p:nvSpPr>
          <p:cNvPr id="32" name="Content Placeholder 7"/>
          <p:cNvSpPr txBox="1">
            <a:spLocks noChangeAspect="1"/>
          </p:cNvSpPr>
          <p:nvPr/>
        </p:nvSpPr>
        <p:spPr>
          <a:xfrm>
            <a:off x="2288665" y="1673112"/>
            <a:ext cx="1131952" cy="915252"/>
          </a:xfrm>
          <a:prstGeom prst="rect">
            <a:avLst/>
          </a:prstGeom>
        </p:spPr>
        <p:txBody>
          <a:bodyPr vert="horz" wrap="square" lIns="51435" tIns="25718" rIns="51435" bIns="25718" rtlCol="0">
            <a:sp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US" sz="1800" b="1" dirty="0">
                <a:latin typeface="微软雅黑" panose="020B0503020204020204" pitchFamily="34" charset="-122"/>
                <a:ea typeface="微软雅黑" panose="020B0503020204020204" pitchFamily="34" charset="-122"/>
                <a:sym typeface="微软雅黑" panose="020B0503020204020204" pitchFamily="34" charset="-122"/>
              </a:rPr>
              <a:t>2012</a:t>
            </a:r>
            <a:endParaRPr lang="id-ID" sz="1800" b="1" dirty="0">
              <a:latin typeface="微软雅黑" panose="020B0503020204020204" pitchFamily="34" charset="-122"/>
              <a:ea typeface="微软雅黑" panose="020B0503020204020204" pitchFamily="34" charset="-122"/>
              <a:sym typeface="微软雅黑" panose="020B0503020204020204" pitchFamily="34" charset="-122"/>
            </a:endParaRPr>
          </a:p>
          <a:p>
            <a:pPr marL="0" indent="0" algn="r">
              <a:buNone/>
            </a:pPr>
            <a:endParaRPr lang="id-ID" sz="675" b="1" dirty="0">
              <a:latin typeface="微软雅黑" panose="020B0503020204020204" pitchFamily="34" charset="-122"/>
              <a:ea typeface="微软雅黑" panose="020B0503020204020204" pitchFamily="34" charset="-122"/>
              <a:sym typeface="微软雅黑" panose="020B0503020204020204" pitchFamily="34" charset="-122"/>
            </a:endParaRPr>
          </a:p>
          <a:p>
            <a:pPr marL="0" indent="0" algn="r">
              <a:spcBef>
                <a:spcPts val="0"/>
              </a:spcBef>
              <a:buNone/>
              <a:defRPr/>
            </a:pPr>
            <a:r>
              <a:rPr lang="en-US" sz="1200" dirty="0">
                <a:latin typeface="微软雅黑" panose="020B0503020204020204" pitchFamily="34" charset="-122"/>
                <a:ea typeface="微软雅黑" panose="020B0503020204020204" pitchFamily="34" charset="-122"/>
                <a:sym typeface="微软雅黑" panose="020B0503020204020204" pitchFamily="34" charset="-122"/>
              </a:rPr>
              <a:t>The keywords</a:t>
            </a:r>
            <a:endParaRPr lang="id-ID" sz="1200" dirty="0">
              <a:latin typeface="微软雅黑" panose="020B0503020204020204" pitchFamily="34" charset="-122"/>
              <a:ea typeface="微软雅黑" panose="020B0503020204020204" pitchFamily="34" charset="-122"/>
              <a:sym typeface="微软雅黑" panose="020B0503020204020204" pitchFamily="34" charset="-122"/>
            </a:endParaRPr>
          </a:p>
          <a:p>
            <a:pPr marL="0" indent="0" algn="r">
              <a:spcBef>
                <a:spcPts val="0"/>
              </a:spcBef>
              <a:buNone/>
              <a:defRPr/>
            </a:pPr>
            <a:r>
              <a:rPr lang="id-ID" sz="600" dirty="0">
                <a:latin typeface="微软雅黑" panose="020B0503020204020204" pitchFamily="34" charset="-122"/>
                <a:ea typeface="微软雅黑" panose="020B0503020204020204" pitchFamily="34" charset="-122"/>
                <a:sym typeface="微软雅黑" panose="020B0503020204020204" pitchFamily="34" charset="-122"/>
              </a:rPr>
              <a:t>T</a:t>
            </a:r>
            <a:r>
              <a:rPr lang="en-US" sz="600" dirty="0">
                <a:latin typeface="微软雅黑" panose="020B0503020204020204" pitchFamily="34" charset="-122"/>
                <a:ea typeface="微软雅黑" panose="020B0503020204020204" pitchFamily="34" charset="-122"/>
                <a:sym typeface="微软雅黑" panose="020B0503020204020204" pitchFamily="34" charset="-122"/>
              </a:rPr>
              <a:t>here are many variations of passages of </a:t>
            </a:r>
            <a:r>
              <a:rPr lang="en-US" sz="600" dirty="0" err="1">
                <a:latin typeface="微软雅黑" panose="020B0503020204020204" pitchFamily="34" charset="-122"/>
                <a:ea typeface="微软雅黑" panose="020B0503020204020204" pitchFamily="34" charset="-122"/>
                <a:sym typeface="微软雅黑" panose="020B0503020204020204" pitchFamily="34" charset="-122"/>
              </a:rPr>
              <a:t>Lorem</a:t>
            </a:r>
            <a:r>
              <a:rPr lang="en-US" sz="600" dirty="0">
                <a:latin typeface="微软雅黑" panose="020B0503020204020204" pitchFamily="34" charset="-122"/>
                <a:ea typeface="微软雅黑" panose="020B0503020204020204" pitchFamily="34" charset="-122"/>
                <a:sym typeface="微软雅黑" panose="020B0503020204020204" pitchFamily="34" charset="-122"/>
              </a:rPr>
              <a:t> </a:t>
            </a:r>
            <a:r>
              <a:rPr lang="en-US" sz="600" dirty="0" err="1">
                <a:latin typeface="微软雅黑" panose="020B0503020204020204" pitchFamily="34" charset="-122"/>
                <a:ea typeface="微软雅黑" panose="020B0503020204020204" pitchFamily="34" charset="-122"/>
                <a:sym typeface="微软雅黑" panose="020B0503020204020204" pitchFamily="34" charset="-122"/>
              </a:rPr>
              <a:t>Ipsum</a:t>
            </a:r>
            <a:r>
              <a:rPr lang="en-US" sz="600" dirty="0">
                <a:latin typeface="微软雅黑" panose="020B0503020204020204" pitchFamily="34" charset="-122"/>
                <a:ea typeface="微软雅黑" panose="020B0503020204020204" pitchFamily="34" charset="-122"/>
                <a:sym typeface="微软雅黑" panose="020B0503020204020204" pitchFamily="34" charset="-122"/>
              </a:rPr>
              <a:t> available</a:t>
            </a:r>
            <a:r>
              <a:rPr lang="id-ID" sz="600" dirty="0">
                <a:latin typeface="微软雅黑" panose="020B0503020204020204" pitchFamily="34" charset="-122"/>
                <a:ea typeface="微软雅黑" panose="020B0503020204020204" pitchFamily="34" charset="-122"/>
                <a:sym typeface="微软雅黑" panose="020B0503020204020204" pitchFamily="34" charset="-122"/>
              </a:rPr>
              <a:t>.</a:t>
            </a:r>
            <a:endParaRPr lang="en-US" sz="600"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3" name="Content Placeholder 7"/>
          <p:cNvSpPr txBox="1">
            <a:spLocks noChangeAspect="1"/>
          </p:cNvSpPr>
          <p:nvPr/>
        </p:nvSpPr>
        <p:spPr>
          <a:xfrm>
            <a:off x="3815076" y="1659858"/>
            <a:ext cx="1131952" cy="915252"/>
          </a:xfrm>
          <a:prstGeom prst="rect">
            <a:avLst/>
          </a:prstGeom>
        </p:spPr>
        <p:txBody>
          <a:bodyPr vert="horz" wrap="square" lIns="51435" tIns="25718" rIns="51435" bIns="25718" rtlCol="0">
            <a:sp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US" sz="1800" b="1" dirty="0">
                <a:latin typeface="微软雅黑" panose="020B0503020204020204" pitchFamily="34" charset="-122"/>
                <a:ea typeface="微软雅黑" panose="020B0503020204020204" pitchFamily="34" charset="-122"/>
                <a:sym typeface="微软雅黑" panose="020B0503020204020204" pitchFamily="34" charset="-122"/>
              </a:rPr>
              <a:t>2013</a:t>
            </a:r>
            <a:endParaRPr lang="id-ID" sz="1800" b="1" dirty="0">
              <a:latin typeface="微软雅黑" panose="020B0503020204020204" pitchFamily="34" charset="-122"/>
              <a:ea typeface="微软雅黑" panose="020B0503020204020204" pitchFamily="34" charset="-122"/>
              <a:sym typeface="微软雅黑" panose="020B0503020204020204" pitchFamily="34" charset="-122"/>
            </a:endParaRPr>
          </a:p>
          <a:p>
            <a:pPr marL="0" indent="0" algn="r">
              <a:buNone/>
            </a:pPr>
            <a:endParaRPr lang="id-ID" sz="675" b="1" dirty="0">
              <a:latin typeface="微软雅黑" panose="020B0503020204020204" pitchFamily="34" charset="-122"/>
              <a:ea typeface="微软雅黑" panose="020B0503020204020204" pitchFamily="34" charset="-122"/>
              <a:sym typeface="微软雅黑" panose="020B0503020204020204" pitchFamily="34" charset="-122"/>
            </a:endParaRPr>
          </a:p>
          <a:p>
            <a:pPr marL="0" indent="0" algn="r">
              <a:spcBef>
                <a:spcPts val="0"/>
              </a:spcBef>
              <a:buNone/>
              <a:defRPr/>
            </a:pPr>
            <a:r>
              <a:rPr lang="en-US" sz="1200" dirty="0">
                <a:latin typeface="微软雅黑" panose="020B0503020204020204" pitchFamily="34" charset="-122"/>
                <a:ea typeface="微软雅黑" panose="020B0503020204020204" pitchFamily="34" charset="-122"/>
                <a:sym typeface="微软雅黑" panose="020B0503020204020204" pitchFamily="34" charset="-122"/>
              </a:rPr>
              <a:t>The keywords</a:t>
            </a:r>
            <a:endParaRPr lang="id-ID" sz="1200" dirty="0">
              <a:latin typeface="微软雅黑" panose="020B0503020204020204" pitchFamily="34" charset="-122"/>
              <a:ea typeface="微软雅黑" panose="020B0503020204020204" pitchFamily="34" charset="-122"/>
              <a:sym typeface="微软雅黑" panose="020B0503020204020204" pitchFamily="34" charset="-122"/>
            </a:endParaRPr>
          </a:p>
          <a:p>
            <a:pPr marL="0" indent="0" algn="r">
              <a:spcBef>
                <a:spcPts val="0"/>
              </a:spcBef>
              <a:buNone/>
              <a:defRPr/>
            </a:pPr>
            <a:r>
              <a:rPr lang="id-ID" sz="600" dirty="0">
                <a:latin typeface="微软雅黑" panose="020B0503020204020204" pitchFamily="34" charset="-122"/>
                <a:ea typeface="微软雅黑" panose="020B0503020204020204" pitchFamily="34" charset="-122"/>
                <a:sym typeface="微软雅黑" panose="020B0503020204020204" pitchFamily="34" charset="-122"/>
              </a:rPr>
              <a:t>T</a:t>
            </a:r>
            <a:r>
              <a:rPr lang="en-US" sz="600" dirty="0">
                <a:latin typeface="微软雅黑" panose="020B0503020204020204" pitchFamily="34" charset="-122"/>
                <a:ea typeface="微软雅黑" panose="020B0503020204020204" pitchFamily="34" charset="-122"/>
                <a:sym typeface="微软雅黑" panose="020B0503020204020204" pitchFamily="34" charset="-122"/>
              </a:rPr>
              <a:t>here are many variations of passages of </a:t>
            </a:r>
            <a:r>
              <a:rPr lang="en-US" sz="600" dirty="0" err="1">
                <a:latin typeface="微软雅黑" panose="020B0503020204020204" pitchFamily="34" charset="-122"/>
                <a:ea typeface="微软雅黑" panose="020B0503020204020204" pitchFamily="34" charset="-122"/>
                <a:sym typeface="微软雅黑" panose="020B0503020204020204" pitchFamily="34" charset="-122"/>
              </a:rPr>
              <a:t>Lorem</a:t>
            </a:r>
            <a:r>
              <a:rPr lang="en-US" sz="600" dirty="0">
                <a:latin typeface="微软雅黑" panose="020B0503020204020204" pitchFamily="34" charset="-122"/>
                <a:ea typeface="微软雅黑" panose="020B0503020204020204" pitchFamily="34" charset="-122"/>
                <a:sym typeface="微软雅黑" panose="020B0503020204020204" pitchFamily="34" charset="-122"/>
              </a:rPr>
              <a:t> </a:t>
            </a:r>
            <a:r>
              <a:rPr lang="en-US" sz="600" dirty="0" err="1">
                <a:latin typeface="微软雅黑" panose="020B0503020204020204" pitchFamily="34" charset="-122"/>
                <a:ea typeface="微软雅黑" panose="020B0503020204020204" pitchFamily="34" charset="-122"/>
                <a:sym typeface="微软雅黑" panose="020B0503020204020204" pitchFamily="34" charset="-122"/>
              </a:rPr>
              <a:t>Ipsum</a:t>
            </a:r>
            <a:r>
              <a:rPr lang="en-US" sz="600" dirty="0">
                <a:latin typeface="微软雅黑" panose="020B0503020204020204" pitchFamily="34" charset="-122"/>
                <a:ea typeface="微软雅黑" panose="020B0503020204020204" pitchFamily="34" charset="-122"/>
                <a:sym typeface="微软雅黑" panose="020B0503020204020204" pitchFamily="34" charset="-122"/>
              </a:rPr>
              <a:t> available</a:t>
            </a:r>
            <a:r>
              <a:rPr lang="id-ID" sz="600" dirty="0">
                <a:latin typeface="微软雅黑" panose="020B0503020204020204" pitchFamily="34" charset="-122"/>
                <a:ea typeface="微软雅黑" panose="020B0503020204020204" pitchFamily="34" charset="-122"/>
                <a:sym typeface="微软雅黑" panose="020B0503020204020204" pitchFamily="34" charset="-122"/>
              </a:rPr>
              <a:t>.</a:t>
            </a:r>
            <a:endParaRPr lang="en-US" sz="600"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4" name="Content Placeholder 7"/>
          <p:cNvSpPr txBox="1">
            <a:spLocks noChangeAspect="1"/>
          </p:cNvSpPr>
          <p:nvPr/>
        </p:nvSpPr>
        <p:spPr>
          <a:xfrm>
            <a:off x="5341486" y="1646605"/>
            <a:ext cx="1131952" cy="915252"/>
          </a:xfrm>
          <a:prstGeom prst="rect">
            <a:avLst/>
          </a:prstGeom>
        </p:spPr>
        <p:txBody>
          <a:bodyPr vert="horz" wrap="square" lIns="51435" tIns="25718" rIns="51435" bIns="25718" rtlCol="0">
            <a:sp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US" sz="1800" b="1" dirty="0">
                <a:latin typeface="微软雅黑" panose="020B0503020204020204" pitchFamily="34" charset="-122"/>
                <a:ea typeface="微软雅黑" panose="020B0503020204020204" pitchFamily="34" charset="-122"/>
                <a:sym typeface="微软雅黑" panose="020B0503020204020204" pitchFamily="34" charset="-122"/>
              </a:rPr>
              <a:t>2014</a:t>
            </a:r>
            <a:endParaRPr lang="id-ID" sz="1800" b="1" dirty="0">
              <a:latin typeface="微软雅黑" panose="020B0503020204020204" pitchFamily="34" charset="-122"/>
              <a:ea typeface="微软雅黑" panose="020B0503020204020204" pitchFamily="34" charset="-122"/>
              <a:sym typeface="微软雅黑" panose="020B0503020204020204" pitchFamily="34" charset="-122"/>
            </a:endParaRPr>
          </a:p>
          <a:p>
            <a:pPr marL="0" indent="0" algn="r">
              <a:buNone/>
            </a:pPr>
            <a:endParaRPr lang="id-ID" sz="675" b="1" dirty="0">
              <a:latin typeface="微软雅黑" panose="020B0503020204020204" pitchFamily="34" charset="-122"/>
              <a:ea typeface="微软雅黑" panose="020B0503020204020204" pitchFamily="34" charset="-122"/>
              <a:sym typeface="微软雅黑" panose="020B0503020204020204" pitchFamily="34" charset="-122"/>
            </a:endParaRPr>
          </a:p>
          <a:p>
            <a:pPr marL="0" indent="0" algn="r">
              <a:spcBef>
                <a:spcPts val="0"/>
              </a:spcBef>
              <a:buNone/>
              <a:defRPr/>
            </a:pPr>
            <a:r>
              <a:rPr lang="en-US" sz="1200" dirty="0">
                <a:latin typeface="微软雅黑" panose="020B0503020204020204" pitchFamily="34" charset="-122"/>
                <a:ea typeface="微软雅黑" panose="020B0503020204020204" pitchFamily="34" charset="-122"/>
                <a:sym typeface="微软雅黑" panose="020B0503020204020204" pitchFamily="34" charset="-122"/>
              </a:rPr>
              <a:t>The keywords</a:t>
            </a:r>
            <a:endParaRPr lang="id-ID" sz="1200" dirty="0">
              <a:latin typeface="微软雅黑" panose="020B0503020204020204" pitchFamily="34" charset="-122"/>
              <a:ea typeface="微软雅黑" panose="020B0503020204020204" pitchFamily="34" charset="-122"/>
              <a:sym typeface="微软雅黑" panose="020B0503020204020204" pitchFamily="34" charset="-122"/>
            </a:endParaRPr>
          </a:p>
          <a:p>
            <a:pPr marL="0" indent="0" algn="r">
              <a:spcBef>
                <a:spcPts val="0"/>
              </a:spcBef>
              <a:buNone/>
              <a:defRPr/>
            </a:pPr>
            <a:r>
              <a:rPr lang="id-ID" sz="600" dirty="0">
                <a:latin typeface="微软雅黑" panose="020B0503020204020204" pitchFamily="34" charset="-122"/>
                <a:ea typeface="微软雅黑" panose="020B0503020204020204" pitchFamily="34" charset="-122"/>
                <a:sym typeface="微软雅黑" panose="020B0503020204020204" pitchFamily="34" charset="-122"/>
              </a:rPr>
              <a:t>T</a:t>
            </a:r>
            <a:r>
              <a:rPr lang="en-US" sz="600" dirty="0">
                <a:latin typeface="微软雅黑" panose="020B0503020204020204" pitchFamily="34" charset="-122"/>
                <a:ea typeface="微软雅黑" panose="020B0503020204020204" pitchFamily="34" charset="-122"/>
                <a:sym typeface="微软雅黑" panose="020B0503020204020204" pitchFamily="34" charset="-122"/>
              </a:rPr>
              <a:t>here are many variations of passages of </a:t>
            </a:r>
            <a:r>
              <a:rPr lang="en-US" sz="600" dirty="0" err="1">
                <a:latin typeface="微软雅黑" panose="020B0503020204020204" pitchFamily="34" charset="-122"/>
                <a:ea typeface="微软雅黑" panose="020B0503020204020204" pitchFamily="34" charset="-122"/>
                <a:sym typeface="微软雅黑" panose="020B0503020204020204" pitchFamily="34" charset="-122"/>
              </a:rPr>
              <a:t>Lorem</a:t>
            </a:r>
            <a:r>
              <a:rPr lang="en-US" sz="600" dirty="0">
                <a:latin typeface="微软雅黑" panose="020B0503020204020204" pitchFamily="34" charset="-122"/>
                <a:ea typeface="微软雅黑" panose="020B0503020204020204" pitchFamily="34" charset="-122"/>
                <a:sym typeface="微软雅黑" panose="020B0503020204020204" pitchFamily="34" charset="-122"/>
              </a:rPr>
              <a:t> </a:t>
            </a:r>
            <a:r>
              <a:rPr lang="en-US" sz="600" dirty="0" err="1">
                <a:latin typeface="微软雅黑" panose="020B0503020204020204" pitchFamily="34" charset="-122"/>
                <a:ea typeface="微软雅黑" panose="020B0503020204020204" pitchFamily="34" charset="-122"/>
                <a:sym typeface="微软雅黑" panose="020B0503020204020204" pitchFamily="34" charset="-122"/>
              </a:rPr>
              <a:t>Ipsum</a:t>
            </a:r>
            <a:r>
              <a:rPr lang="en-US" sz="600" dirty="0">
                <a:latin typeface="微软雅黑" panose="020B0503020204020204" pitchFamily="34" charset="-122"/>
                <a:ea typeface="微软雅黑" panose="020B0503020204020204" pitchFamily="34" charset="-122"/>
                <a:sym typeface="微软雅黑" panose="020B0503020204020204" pitchFamily="34" charset="-122"/>
              </a:rPr>
              <a:t> available</a:t>
            </a:r>
            <a:r>
              <a:rPr lang="id-ID" sz="600" dirty="0">
                <a:latin typeface="微软雅黑" panose="020B0503020204020204" pitchFamily="34" charset="-122"/>
                <a:ea typeface="微软雅黑" panose="020B0503020204020204" pitchFamily="34" charset="-122"/>
                <a:sym typeface="微软雅黑" panose="020B0503020204020204" pitchFamily="34" charset="-122"/>
              </a:rPr>
              <a:t>.</a:t>
            </a:r>
            <a:endParaRPr lang="en-US" sz="600"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5" name="Content Placeholder 7"/>
          <p:cNvSpPr txBox="1">
            <a:spLocks noChangeAspect="1"/>
          </p:cNvSpPr>
          <p:nvPr/>
        </p:nvSpPr>
        <p:spPr>
          <a:xfrm>
            <a:off x="6867897" y="1634032"/>
            <a:ext cx="1131952" cy="915252"/>
          </a:xfrm>
          <a:prstGeom prst="rect">
            <a:avLst/>
          </a:prstGeom>
        </p:spPr>
        <p:txBody>
          <a:bodyPr vert="horz" wrap="square" lIns="51435" tIns="25718" rIns="51435" bIns="25718" rtlCol="0">
            <a:sp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US" sz="1800" b="1" dirty="0">
                <a:latin typeface="微软雅黑" panose="020B0503020204020204" pitchFamily="34" charset="-122"/>
                <a:ea typeface="微软雅黑" panose="020B0503020204020204" pitchFamily="34" charset="-122"/>
                <a:sym typeface="微软雅黑" panose="020B0503020204020204" pitchFamily="34" charset="-122"/>
              </a:rPr>
              <a:t>2015</a:t>
            </a:r>
            <a:endParaRPr lang="id-ID" sz="1800" b="1" dirty="0">
              <a:latin typeface="微软雅黑" panose="020B0503020204020204" pitchFamily="34" charset="-122"/>
              <a:ea typeface="微软雅黑" panose="020B0503020204020204" pitchFamily="34" charset="-122"/>
              <a:sym typeface="微软雅黑" panose="020B0503020204020204" pitchFamily="34" charset="-122"/>
            </a:endParaRPr>
          </a:p>
          <a:p>
            <a:pPr marL="0" indent="0" algn="r">
              <a:buNone/>
            </a:pPr>
            <a:endParaRPr lang="id-ID" sz="675" b="1" dirty="0">
              <a:latin typeface="微软雅黑" panose="020B0503020204020204" pitchFamily="34" charset="-122"/>
              <a:ea typeface="微软雅黑" panose="020B0503020204020204" pitchFamily="34" charset="-122"/>
              <a:sym typeface="微软雅黑" panose="020B0503020204020204" pitchFamily="34" charset="-122"/>
            </a:endParaRPr>
          </a:p>
          <a:p>
            <a:pPr marL="0" indent="0" algn="r">
              <a:spcBef>
                <a:spcPts val="0"/>
              </a:spcBef>
              <a:buNone/>
              <a:defRPr/>
            </a:pPr>
            <a:r>
              <a:rPr lang="en-US" sz="1200" dirty="0">
                <a:latin typeface="微软雅黑" panose="020B0503020204020204" pitchFamily="34" charset="-122"/>
                <a:ea typeface="微软雅黑" panose="020B0503020204020204" pitchFamily="34" charset="-122"/>
                <a:sym typeface="微软雅黑" panose="020B0503020204020204" pitchFamily="34" charset="-122"/>
              </a:rPr>
              <a:t>The keywords</a:t>
            </a:r>
            <a:endParaRPr lang="id-ID" sz="1200" dirty="0">
              <a:latin typeface="微软雅黑" panose="020B0503020204020204" pitchFamily="34" charset="-122"/>
              <a:ea typeface="微软雅黑" panose="020B0503020204020204" pitchFamily="34" charset="-122"/>
              <a:sym typeface="微软雅黑" panose="020B0503020204020204" pitchFamily="34" charset="-122"/>
            </a:endParaRPr>
          </a:p>
          <a:p>
            <a:pPr marL="0" indent="0" algn="r">
              <a:spcBef>
                <a:spcPts val="0"/>
              </a:spcBef>
              <a:buNone/>
              <a:defRPr/>
            </a:pPr>
            <a:r>
              <a:rPr lang="id-ID" sz="600" dirty="0">
                <a:latin typeface="微软雅黑" panose="020B0503020204020204" pitchFamily="34" charset="-122"/>
                <a:ea typeface="微软雅黑" panose="020B0503020204020204" pitchFamily="34" charset="-122"/>
                <a:sym typeface="微软雅黑" panose="020B0503020204020204" pitchFamily="34" charset="-122"/>
              </a:rPr>
              <a:t>T</a:t>
            </a:r>
            <a:r>
              <a:rPr lang="en-US" sz="600" dirty="0">
                <a:latin typeface="微软雅黑" panose="020B0503020204020204" pitchFamily="34" charset="-122"/>
                <a:ea typeface="微软雅黑" panose="020B0503020204020204" pitchFamily="34" charset="-122"/>
                <a:sym typeface="微软雅黑" panose="020B0503020204020204" pitchFamily="34" charset="-122"/>
              </a:rPr>
              <a:t>here are many variations of passages of </a:t>
            </a:r>
            <a:r>
              <a:rPr lang="en-US" sz="600" dirty="0" err="1">
                <a:latin typeface="微软雅黑" panose="020B0503020204020204" pitchFamily="34" charset="-122"/>
                <a:ea typeface="微软雅黑" panose="020B0503020204020204" pitchFamily="34" charset="-122"/>
                <a:sym typeface="微软雅黑" panose="020B0503020204020204" pitchFamily="34" charset="-122"/>
              </a:rPr>
              <a:t>Lorem</a:t>
            </a:r>
            <a:r>
              <a:rPr lang="en-US" sz="600" dirty="0">
                <a:latin typeface="微软雅黑" panose="020B0503020204020204" pitchFamily="34" charset="-122"/>
                <a:ea typeface="微软雅黑" panose="020B0503020204020204" pitchFamily="34" charset="-122"/>
                <a:sym typeface="微软雅黑" panose="020B0503020204020204" pitchFamily="34" charset="-122"/>
              </a:rPr>
              <a:t> </a:t>
            </a:r>
            <a:r>
              <a:rPr lang="en-US" sz="600" dirty="0" err="1">
                <a:latin typeface="微软雅黑" panose="020B0503020204020204" pitchFamily="34" charset="-122"/>
                <a:ea typeface="微软雅黑" panose="020B0503020204020204" pitchFamily="34" charset="-122"/>
                <a:sym typeface="微软雅黑" panose="020B0503020204020204" pitchFamily="34" charset="-122"/>
              </a:rPr>
              <a:t>Ipsum</a:t>
            </a:r>
            <a:r>
              <a:rPr lang="en-US" sz="600" dirty="0">
                <a:latin typeface="微软雅黑" panose="020B0503020204020204" pitchFamily="34" charset="-122"/>
                <a:ea typeface="微软雅黑" panose="020B0503020204020204" pitchFamily="34" charset="-122"/>
                <a:sym typeface="微软雅黑" panose="020B0503020204020204" pitchFamily="34" charset="-122"/>
              </a:rPr>
              <a:t> available</a:t>
            </a:r>
            <a:r>
              <a:rPr lang="id-ID" sz="600" dirty="0">
                <a:latin typeface="微软雅黑" panose="020B0503020204020204" pitchFamily="34" charset="-122"/>
                <a:ea typeface="微软雅黑" panose="020B0503020204020204" pitchFamily="34" charset="-122"/>
                <a:sym typeface="微软雅黑" panose="020B0503020204020204" pitchFamily="34" charset="-122"/>
              </a:rPr>
              <a:t>.</a:t>
            </a:r>
            <a:endParaRPr lang="en-US" sz="600"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6" name="KSO_Shape"/>
          <p:cNvSpPr>
            <a:spLocks/>
          </p:cNvSpPr>
          <p:nvPr/>
        </p:nvSpPr>
        <p:spPr bwMode="auto">
          <a:xfrm>
            <a:off x="7647357" y="3024643"/>
            <a:ext cx="235880" cy="235379"/>
          </a:xfrm>
          <a:custGeom>
            <a:avLst/>
            <a:gdLst>
              <a:gd name="T0" fmla="*/ 1524318 w 3543300"/>
              <a:gd name="T1" fmla="*/ 1132523 h 3617913"/>
              <a:gd name="T2" fmla="*/ 1313498 w 3543300"/>
              <a:gd name="T3" fmla="*/ 1253173 h 3617913"/>
              <a:gd name="T4" fmla="*/ 1155382 w 3543300"/>
              <a:gd name="T5" fmla="*/ 1435418 h 3617913"/>
              <a:gd name="T6" fmla="*/ 1066122 w 3543300"/>
              <a:gd name="T7" fmla="*/ 1663327 h 3617913"/>
              <a:gd name="T8" fmla="*/ 1059774 w 3543300"/>
              <a:gd name="T9" fmla="*/ 1918696 h 3617913"/>
              <a:gd name="T10" fmla="*/ 1138484 w 3543300"/>
              <a:gd name="T11" fmla="*/ 2152467 h 3617913"/>
              <a:gd name="T12" fmla="*/ 1287651 w 3543300"/>
              <a:gd name="T13" fmla="*/ 2342088 h 3617913"/>
              <a:gd name="T14" fmla="*/ 1491724 w 3543300"/>
              <a:gd name="T15" fmla="*/ 2472632 h 3617913"/>
              <a:gd name="T16" fmla="*/ 1734517 w 3543300"/>
              <a:gd name="T17" fmla="*/ 2528533 h 3617913"/>
              <a:gd name="T18" fmla="*/ 1985879 w 3543300"/>
              <a:gd name="T19" fmla="*/ 2496771 h 3617913"/>
              <a:gd name="T20" fmla="*/ 2202647 w 3543300"/>
              <a:gd name="T21" fmla="*/ 2386238 h 3617913"/>
              <a:gd name="T22" fmla="*/ 2368635 w 3543300"/>
              <a:gd name="T23" fmla="*/ 2211863 h 3617913"/>
              <a:gd name="T24" fmla="*/ 2469244 w 3543300"/>
              <a:gd name="T25" fmla="*/ 1988891 h 3617913"/>
              <a:gd name="T26" fmla="*/ 2487969 w 3543300"/>
              <a:gd name="T27" fmla="*/ 1735110 h 3617913"/>
              <a:gd name="T28" fmla="*/ 2420685 w 3543300"/>
              <a:gd name="T29" fmla="*/ 1496257 h 3617913"/>
              <a:gd name="T30" fmla="*/ 2280920 w 3543300"/>
              <a:gd name="T31" fmla="*/ 1299528 h 3617913"/>
              <a:gd name="T32" fmla="*/ 2083752 w 3543300"/>
              <a:gd name="T33" fmla="*/ 1159510 h 3617913"/>
              <a:gd name="T34" fmla="*/ 1845310 w 3543300"/>
              <a:gd name="T35" fmla="*/ 1092518 h 3617913"/>
              <a:gd name="T36" fmla="*/ 1957705 w 3543300"/>
              <a:gd name="T37" fmla="*/ 6985 h 3617913"/>
              <a:gd name="T38" fmla="*/ 2011998 w 3543300"/>
              <a:gd name="T39" fmla="*/ 89217 h 3617913"/>
              <a:gd name="T40" fmla="*/ 2341562 w 3543300"/>
              <a:gd name="T41" fmla="*/ 485457 h 3617913"/>
              <a:gd name="T42" fmla="*/ 2646362 w 3543300"/>
              <a:gd name="T43" fmla="*/ 240665 h 3617913"/>
              <a:gd name="T44" fmla="*/ 2970848 w 3543300"/>
              <a:gd name="T45" fmla="*/ 446087 h 3617913"/>
              <a:gd name="T46" fmla="*/ 2979738 w 3543300"/>
              <a:gd name="T47" fmla="*/ 554990 h 3617913"/>
              <a:gd name="T48" fmla="*/ 2996248 w 3543300"/>
              <a:gd name="T49" fmla="*/ 1049655 h 3617913"/>
              <a:gd name="T50" fmla="*/ 3393440 w 3543300"/>
              <a:gd name="T51" fmla="*/ 1051243 h 3617913"/>
              <a:gd name="T52" fmla="*/ 3542030 w 3543300"/>
              <a:gd name="T53" fmla="*/ 1406843 h 3617913"/>
              <a:gd name="T54" fmla="*/ 3490278 w 3543300"/>
              <a:gd name="T55" fmla="*/ 1502728 h 3617913"/>
              <a:gd name="T56" fmla="*/ 3210242 w 3543300"/>
              <a:gd name="T57" fmla="*/ 1889125 h 3617913"/>
              <a:gd name="T58" fmla="*/ 3529330 w 3543300"/>
              <a:gd name="T59" fmla="*/ 2149158 h 3617913"/>
              <a:gd name="T60" fmla="*/ 3442335 w 3543300"/>
              <a:gd name="T61" fmla="*/ 2520315 h 3617913"/>
              <a:gd name="T62" fmla="*/ 3346450 w 3543300"/>
              <a:gd name="T63" fmla="*/ 2572068 h 3617913"/>
              <a:gd name="T64" fmla="*/ 2905125 w 3543300"/>
              <a:gd name="T65" fmla="*/ 2698115 h 3617913"/>
              <a:gd name="T66" fmla="*/ 2994025 w 3543300"/>
              <a:gd name="T67" fmla="*/ 3108643 h 3617913"/>
              <a:gd name="T68" fmla="*/ 2709228 w 3543300"/>
              <a:gd name="T69" fmla="*/ 3363913 h 3617913"/>
              <a:gd name="T70" fmla="*/ 2600325 w 3543300"/>
              <a:gd name="T71" fmla="*/ 3355023 h 3617913"/>
              <a:gd name="T72" fmla="*/ 2193608 w 3543300"/>
              <a:gd name="T73" fmla="*/ 3187066 h 3617913"/>
              <a:gd name="T74" fmla="*/ 2005012 w 3543300"/>
              <a:gd name="T75" fmla="*/ 3563621 h 3617913"/>
              <a:gd name="T76" fmla="*/ 1620520 w 3543300"/>
              <a:gd name="T77" fmla="*/ 3617913 h 3617913"/>
              <a:gd name="T78" fmla="*/ 1535430 w 3543300"/>
              <a:gd name="T79" fmla="*/ 3555366 h 3617913"/>
              <a:gd name="T80" fmla="*/ 1324928 w 3543300"/>
              <a:gd name="T81" fmla="*/ 3179128 h 3617913"/>
              <a:gd name="T82" fmla="*/ 935990 w 3543300"/>
              <a:gd name="T83" fmla="*/ 3361056 h 3617913"/>
              <a:gd name="T84" fmla="*/ 830262 w 3543300"/>
              <a:gd name="T85" fmla="*/ 3361056 h 3617913"/>
              <a:gd name="T86" fmla="*/ 550545 w 3543300"/>
              <a:gd name="T87" fmla="*/ 3100071 h 3617913"/>
              <a:gd name="T88" fmla="*/ 638492 w 3543300"/>
              <a:gd name="T89" fmla="*/ 2698115 h 3617913"/>
              <a:gd name="T90" fmla="*/ 196850 w 3543300"/>
              <a:gd name="T91" fmla="*/ 2572068 h 3617913"/>
              <a:gd name="T92" fmla="*/ 101282 w 3543300"/>
              <a:gd name="T93" fmla="*/ 2520315 h 3617913"/>
              <a:gd name="T94" fmla="*/ 13970 w 3543300"/>
              <a:gd name="T95" fmla="*/ 2149158 h 3617913"/>
              <a:gd name="T96" fmla="*/ 334962 w 3543300"/>
              <a:gd name="T97" fmla="*/ 1915478 h 3617913"/>
              <a:gd name="T98" fmla="*/ 57467 w 3543300"/>
              <a:gd name="T99" fmla="*/ 1504633 h 3617913"/>
              <a:gd name="T100" fmla="*/ 635 w 3543300"/>
              <a:gd name="T101" fmla="*/ 1411288 h 3617913"/>
              <a:gd name="T102" fmla="*/ 134620 w 3543300"/>
              <a:gd name="T103" fmla="*/ 1058863 h 3617913"/>
              <a:gd name="T104" fmla="*/ 520382 w 3543300"/>
              <a:gd name="T105" fmla="*/ 1095375 h 3617913"/>
              <a:gd name="T106" fmla="*/ 742632 w 3543300"/>
              <a:gd name="T107" fmla="*/ 801052 h 3617913"/>
              <a:gd name="T108" fmla="*/ 558482 w 3543300"/>
              <a:gd name="T109" fmla="*/ 467677 h 3617913"/>
              <a:gd name="T110" fmla="*/ 862648 w 3543300"/>
              <a:gd name="T111" fmla="*/ 242252 h 3617913"/>
              <a:gd name="T112" fmla="*/ 955040 w 3543300"/>
              <a:gd name="T113" fmla="*/ 276542 h 3617913"/>
              <a:gd name="T114" fmla="*/ 1452245 w 3543300"/>
              <a:gd name="T115" fmla="*/ 404177 h 3617913"/>
              <a:gd name="T116" fmla="*/ 1557655 w 3543300"/>
              <a:gd name="T117" fmla="*/ 26352 h 3617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43300" h="3617913">
                <a:moveTo>
                  <a:pt x="1752918" y="1088708"/>
                </a:moveTo>
                <a:lnTo>
                  <a:pt x="1734502" y="1089660"/>
                </a:lnTo>
                <a:lnTo>
                  <a:pt x="1716088" y="1090613"/>
                </a:lnTo>
                <a:lnTo>
                  <a:pt x="1697990" y="1092518"/>
                </a:lnTo>
                <a:lnTo>
                  <a:pt x="1679892" y="1094423"/>
                </a:lnTo>
                <a:lnTo>
                  <a:pt x="1662112" y="1097280"/>
                </a:lnTo>
                <a:lnTo>
                  <a:pt x="1644332" y="1100138"/>
                </a:lnTo>
                <a:lnTo>
                  <a:pt x="1626552" y="1103630"/>
                </a:lnTo>
                <a:lnTo>
                  <a:pt x="1608772" y="1107440"/>
                </a:lnTo>
                <a:lnTo>
                  <a:pt x="1591628" y="1111568"/>
                </a:lnTo>
                <a:lnTo>
                  <a:pt x="1574800" y="1116013"/>
                </a:lnTo>
                <a:lnTo>
                  <a:pt x="1557338" y="1121093"/>
                </a:lnTo>
                <a:lnTo>
                  <a:pt x="1540828" y="1126490"/>
                </a:lnTo>
                <a:lnTo>
                  <a:pt x="1524318" y="1132523"/>
                </a:lnTo>
                <a:lnTo>
                  <a:pt x="1507808" y="1138555"/>
                </a:lnTo>
                <a:lnTo>
                  <a:pt x="1491615" y="1145223"/>
                </a:lnTo>
                <a:lnTo>
                  <a:pt x="1475422" y="1152525"/>
                </a:lnTo>
                <a:lnTo>
                  <a:pt x="1459548" y="1159510"/>
                </a:lnTo>
                <a:lnTo>
                  <a:pt x="1443672" y="1167448"/>
                </a:lnTo>
                <a:lnTo>
                  <a:pt x="1428432" y="1175703"/>
                </a:lnTo>
                <a:lnTo>
                  <a:pt x="1413192" y="1183958"/>
                </a:lnTo>
                <a:lnTo>
                  <a:pt x="1398270" y="1193165"/>
                </a:lnTo>
                <a:lnTo>
                  <a:pt x="1383665" y="1202055"/>
                </a:lnTo>
                <a:lnTo>
                  <a:pt x="1368742" y="1211898"/>
                </a:lnTo>
                <a:lnTo>
                  <a:pt x="1354772" y="1221740"/>
                </a:lnTo>
                <a:lnTo>
                  <a:pt x="1340485" y="1231900"/>
                </a:lnTo>
                <a:lnTo>
                  <a:pt x="1327150" y="1242378"/>
                </a:lnTo>
                <a:lnTo>
                  <a:pt x="1313498" y="1253173"/>
                </a:lnTo>
                <a:lnTo>
                  <a:pt x="1300480" y="1264285"/>
                </a:lnTo>
                <a:lnTo>
                  <a:pt x="1287462" y="1275715"/>
                </a:lnTo>
                <a:lnTo>
                  <a:pt x="1274762" y="1287463"/>
                </a:lnTo>
                <a:lnTo>
                  <a:pt x="1262380" y="1299528"/>
                </a:lnTo>
                <a:lnTo>
                  <a:pt x="1250315" y="1311910"/>
                </a:lnTo>
                <a:lnTo>
                  <a:pt x="1238568" y="1324928"/>
                </a:lnTo>
                <a:lnTo>
                  <a:pt x="1227138" y="1337628"/>
                </a:lnTo>
                <a:lnTo>
                  <a:pt x="1215708" y="1350645"/>
                </a:lnTo>
                <a:lnTo>
                  <a:pt x="1205230" y="1364298"/>
                </a:lnTo>
                <a:lnTo>
                  <a:pt x="1194752" y="1377950"/>
                </a:lnTo>
                <a:lnTo>
                  <a:pt x="1183958" y="1392238"/>
                </a:lnTo>
                <a:lnTo>
                  <a:pt x="1174432" y="1406525"/>
                </a:lnTo>
                <a:lnTo>
                  <a:pt x="1164908" y="1420813"/>
                </a:lnTo>
                <a:lnTo>
                  <a:pt x="1155382" y="1435418"/>
                </a:lnTo>
                <a:lnTo>
                  <a:pt x="1146810" y="1450340"/>
                </a:lnTo>
                <a:lnTo>
                  <a:pt x="1138391" y="1465309"/>
                </a:lnTo>
                <a:lnTo>
                  <a:pt x="1130549" y="1480376"/>
                </a:lnTo>
                <a:lnTo>
                  <a:pt x="1122615" y="1496257"/>
                </a:lnTo>
                <a:lnTo>
                  <a:pt x="1114998" y="1512138"/>
                </a:lnTo>
                <a:lnTo>
                  <a:pt x="1108333" y="1528337"/>
                </a:lnTo>
                <a:lnTo>
                  <a:pt x="1101668" y="1544536"/>
                </a:lnTo>
                <a:lnTo>
                  <a:pt x="1095321" y="1561052"/>
                </a:lnTo>
                <a:lnTo>
                  <a:pt x="1089608" y="1577568"/>
                </a:lnTo>
                <a:lnTo>
                  <a:pt x="1083895" y="1594402"/>
                </a:lnTo>
                <a:lnTo>
                  <a:pt x="1079134" y="1611554"/>
                </a:lnTo>
                <a:lnTo>
                  <a:pt x="1074056" y="1628388"/>
                </a:lnTo>
                <a:lnTo>
                  <a:pt x="1069931" y="1646175"/>
                </a:lnTo>
                <a:lnTo>
                  <a:pt x="1066122" y="1663327"/>
                </a:lnTo>
                <a:lnTo>
                  <a:pt x="1062948" y="1681114"/>
                </a:lnTo>
                <a:lnTo>
                  <a:pt x="1059774" y="1698901"/>
                </a:lnTo>
                <a:lnTo>
                  <a:pt x="1057553" y="1717005"/>
                </a:lnTo>
                <a:lnTo>
                  <a:pt x="1055331" y="1735110"/>
                </a:lnTo>
                <a:lnTo>
                  <a:pt x="1053744" y="1753532"/>
                </a:lnTo>
                <a:lnTo>
                  <a:pt x="1052792" y="1771319"/>
                </a:lnTo>
                <a:lnTo>
                  <a:pt x="1051840" y="1790376"/>
                </a:lnTo>
                <a:lnTo>
                  <a:pt x="1051523" y="1808798"/>
                </a:lnTo>
                <a:lnTo>
                  <a:pt x="1051840" y="1827221"/>
                </a:lnTo>
                <a:lnTo>
                  <a:pt x="1052792" y="1845960"/>
                </a:lnTo>
                <a:lnTo>
                  <a:pt x="1053744" y="1864065"/>
                </a:lnTo>
                <a:lnTo>
                  <a:pt x="1055331" y="1882487"/>
                </a:lnTo>
                <a:lnTo>
                  <a:pt x="1057553" y="1900592"/>
                </a:lnTo>
                <a:lnTo>
                  <a:pt x="1059774" y="1918696"/>
                </a:lnTo>
                <a:lnTo>
                  <a:pt x="1062948" y="1936483"/>
                </a:lnTo>
                <a:lnTo>
                  <a:pt x="1066122" y="1953952"/>
                </a:lnTo>
                <a:lnTo>
                  <a:pt x="1069931" y="1971739"/>
                </a:lnTo>
                <a:lnTo>
                  <a:pt x="1074056" y="1988891"/>
                </a:lnTo>
                <a:lnTo>
                  <a:pt x="1079134" y="2006043"/>
                </a:lnTo>
                <a:lnTo>
                  <a:pt x="1083895" y="2022877"/>
                </a:lnTo>
                <a:lnTo>
                  <a:pt x="1089608" y="2039711"/>
                </a:lnTo>
                <a:lnTo>
                  <a:pt x="1095321" y="2056545"/>
                </a:lnTo>
                <a:lnTo>
                  <a:pt x="1101668" y="2073061"/>
                </a:lnTo>
                <a:lnTo>
                  <a:pt x="1108333" y="2089260"/>
                </a:lnTo>
                <a:lnTo>
                  <a:pt x="1114998" y="2105459"/>
                </a:lnTo>
                <a:lnTo>
                  <a:pt x="1122615" y="2121022"/>
                </a:lnTo>
                <a:lnTo>
                  <a:pt x="1130549" y="2136904"/>
                </a:lnTo>
                <a:lnTo>
                  <a:pt x="1138484" y="2152467"/>
                </a:lnTo>
                <a:lnTo>
                  <a:pt x="1147053" y="2167395"/>
                </a:lnTo>
                <a:lnTo>
                  <a:pt x="1155622" y="2182641"/>
                </a:lnTo>
                <a:lnTo>
                  <a:pt x="1165144" y="2197252"/>
                </a:lnTo>
                <a:lnTo>
                  <a:pt x="1174665" y="2211863"/>
                </a:lnTo>
                <a:lnTo>
                  <a:pt x="1184186" y="2225838"/>
                </a:lnTo>
                <a:lnTo>
                  <a:pt x="1194977" y="2240131"/>
                </a:lnTo>
                <a:lnTo>
                  <a:pt x="1205450" y="2253789"/>
                </a:lnTo>
                <a:lnTo>
                  <a:pt x="1215924" y="2267129"/>
                </a:lnTo>
                <a:lnTo>
                  <a:pt x="1227349" y="2280469"/>
                </a:lnTo>
                <a:lnTo>
                  <a:pt x="1238775" y="2293174"/>
                </a:lnTo>
                <a:lnTo>
                  <a:pt x="1250518" y="2305879"/>
                </a:lnTo>
                <a:lnTo>
                  <a:pt x="1262578" y="2318267"/>
                </a:lnTo>
                <a:lnTo>
                  <a:pt x="1274956" y="2330336"/>
                </a:lnTo>
                <a:lnTo>
                  <a:pt x="1287651" y="2342088"/>
                </a:lnTo>
                <a:lnTo>
                  <a:pt x="1300663" y="2353840"/>
                </a:lnTo>
                <a:lnTo>
                  <a:pt x="1313676" y="2364640"/>
                </a:lnTo>
                <a:lnTo>
                  <a:pt x="1327323" y="2375756"/>
                </a:lnTo>
                <a:lnTo>
                  <a:pt x="1340653" y="2386238"/>
                </a:lnTo>
                <a:lnTo>
                  <a:pt x="1354935" y="2396402"/>
                </a:lnTo>
                <a:lnTo>
                  <a:pt x="1368899" y="2406566"/>
                </a:lnTo>
                <a:lnTo>
                  <a:pt x="1383816" y="2415777"/>
                </a:lnTo>
                <a:lnTo>
                  <a:pt x="1398415" y="2424988"/>
                </a:lnTo>
                <a:lnTo>
                  <a:pt x="1413332" y="2433882"/>
                </a:lnTo>
                <a:lnTo>
                  <a:pt x="1428566" y="2442775"/>
                </a:lnTo>
                <a:lnTo>
                  <a:pt x="1443800" y="2450398"/>
                </a:lnTo>
                <a:lnTo>
                  <a:pt x="1459669" y="2458339"/>
                </a:lnTo>
                <a:lnTo>
                  <a:pt x="1475538" y="2465644"/>
                </a:lnTo>
                <a:lnTo>
                  <a:pt x="1491724" y="2472632"/>
                </a:lnTo>
                <a:lnTo>
                  <a:pt x="1507910" y="2479619"/>
                </a:lnTo>
                <a:lnTo>
                  <a:pt x="1524414" y="2485654"/>
                </a:lnTo>
                <a:lnTo>
                  <a:pt x="1540917" y="2491689"/>
                </a:lnTo>
                <a:lnTo>
                  <a:pt x="1557421" y="2496771"/>
                </a:lnTo>
                <a:lnTo>
                  <a:pt x="1574877" y="2502171"/>
                </a:lnTo>
                <a:lnTo>
                  <a:pt x="1591698" y="2506617"/>
                </a:lnTo>
                <a:lnTo>
                  <a:pt x="1608836" y="2510746"/>
                </a:lnTo>
                <a:lnTo>
                  <a:pt x="1626609" y="2514876"/>
                </a:lnTo>
                <a:lnTo>
                  <a:pt x="1644382" y="2518369"/>
                </a:lnTo>
                <a:lnTo>
                  <a:pt x="1662155" y="2520910"/>
                </a:lnTo>
                <a:lnTo>
                  <a:pt x="1679928" y="2523451"/>
                </a:lnTo>
                <a:lnTo>
                  <a:pt x="1698019" y="2525675"/>
                </a:lnTo>
                <a:lnTo>
                  <a:pt x="1716109" y="2527263"/>
                </a:lnTo>
                <a:lnTo>
                  <a:pt x="1734517" y="2528533"/>
                </a:lnTo>
                <a:lnTo>
                  <a:pt x="1752925" y="2529169"/>
                </a:lnTo>
                <a:lnTo>
                  <a:pt x="1771967" y="2529169"/>
                </a:lnTo>
                <a:lnTo>
                  <a:pt x="1790375" y="2529169"/>
                </a:lnTo>
                <a:lnTo>
                  <a:pt x="1808783" y="2528533"/>
                </a:lnTo>
                <a:lnTo>
                  <a:pt x="1827191" y="2527263"/>
                </a:lnTo>
                <a:lnTo>
                  <a:pt x="1845281" y="2525675"/>
                </a:lnTo>
                <a:lnTo>
                  <a:pt x="1863372" y="2523451"/>
                </a:lnTo>
                <a:lnTo>
                  <a:pt x="1881145" y="2520910"/>
                </a:lnTo>
                <a:lnTo>
                  <a:pt x="1898918" y="2518369"/>
                </a:lnTo>
                <a:lnTo>
                  <a:pt x="1916691" y="2514876"/>
                </a:lnTo>
                <a:lnTo>
                  <a:pt x="1934464" y="2510746"/>
                </a:lnTo>
                <a:lnTo>
                  <a:pt x="1951602" y="2506617"/>
                </a:lnTo>
                <a:lnTo>
                  <a:pt x="1969058" y="2502171"/>
                </a:lnTo>
                <a:lnTo>
                  <a:pt x="1985879" y="2496771"/>
                </a:lnTo>
                <a:lnTo>
                  <a:pt x="2002383" y="2491689"/>
                </a:lnTo>
                <a:lnTo>
                  <a:pt x="2019204" y="2485654"/>
                </a:lnTo>
                <a:lnTo>
                  <a:pt x="2035390" y="2479619"/>
                </a:lnTo>
                <a:lnTo>
                  <a:pt x="2051894" y="2472632"/>
                </a:lnTo>
                <a:lnTo>
                  <a:pt x="2067762" y="2465644"/>
                </a:lnTo>
                <a:lnTo>
                  <a:pt x="2083631" y="2458339"/>
                </a:lnTo>
                <a:lnTo>
                  <a:pt x="2099500" y="2450398"/>
                </a:lnTo>
                <a:lnTo>
                  <a:pt x="2114734" y="2442775"/>
                </a:lnTo>
                <a:lnTo>
                  <a:pt x="2129968" y="2433882"/>
                </a:lnTo>
                <a:lnTo>
                  <a:pt x="2144885" y="2424988"/>
                </a:lnTo>
                <a:lnTo>
                  <a:pt x="2159484" y="2415777"/>
                </a:lnTo>
                <a:lnTo>
                  <a:pt x="2174401" y="2406566"/>
                </a:lnTo>
                <a:lnTo>
                  <a:pt x="2188683" y="2396402"/>
                </a:lnTo>
                <a:lnTo>
                  <a:pt x="2202647" y="2386238"/>
                </a:lnTo>
                <a:lnTo>
                  <a:pt x="2215977" y="2375756"/>
                </a:lnTo>
                <a:lnTo>
                  <a:pt x="2229624" y="2364640"/>
                </a:lnTo>
                <a:lnTo>
                  <a:pt x="2242637" y="2353840"/>
                </a:lnTo>
                <a:lnTo>
                  <a:pt x="2255966" y="2342088"/>
                </a:lnTo>
                <a:lnTo>
                  <a:pt x="2268344" y="2330336"/>
                </a:lnTo>
                <a:lnTo>
                  <a:pt x="2280722" y="2318267"/>
                </a:lnTo>
                <a:lnTo>
                  <a:pt x="2292782" y="2305879"/>
                </a:lnTo>
                <a:lnTo>
                  <a:pt x="2304525" y="2293174"/>
                </a:lnTo>
                <a:lnTo>
                  <a:pt x="2315951" y="2280469"/>
                </a:lnTo>
                <a:lnTo>
                  <a:pt x="2327376" y="2267129"/>
                </a:lnTo>
                <a:lnTo>
                  <a:pt x="2338167" y="2253789"/>
                </a:lnTo>
                <a:lnTo>
                  <a:pt x="2348958" y="2240131"/>
                </a:lnTo>
                <a:lnTo>
                  <a:pt x="2359114" y="2225838"/>
                </a:lnTo>
                <a:lnTo>
                  <a:pt x="2368635" y="2211863"/>
                </a:lnTo>
                <a:lnTo>
                  <a:pt x="2378156" y="2197252"/>
                </a:lnTo>
                <a:lnTo>
                  <a:pt x="2387678" y="2182641"/>
                </a:lnTo>
                <a:lnTo>
                  <a:pt x="2396247" y="2167395"/>
                </a:lnTo>
                <a:lnTo>
                  <a:pt x="2404816" y="2152467"/>
                </a:lnTo>
                <a:lnTo>
                  <a:pt x="2412750" y="2136904"/>
                </a:lnTo>
                <a:lnTo>
                  <a:pt x="2420685" y="2121022"/>
                </a:lnTo>
                <a:lnTo>
                  <a:pt x="2428302" y="2105459"/>
                </a:lnTo>
                <a:lnTo>
                  <a:pt x="2434967" y="2089260"/>
                </a:lnTo>
                <a:lnTo>
                  <a:pt x="2441632" y="2073061"/>
                </a:lnTo>
                <a:lnTo>
                  <a:pt x="2447979" y="2056545"/>
                </a:lnTo>
                <a:lnTo>
                  <a:pt x="2453692" y="2039711"/>
                </a:lnTo>
                <a:lnTo>
                  <a:pt x="2459405" y="2022877"/>
                </a:lnTo>
                <a:lnTo>
                  <a:pt x="2464166" y="2006043"/>
                </a:lnTo>
                <a:lnTo>
                  <a:pt x="2469244" y="1988891"/>
                </a:lnTo>
                <a:lnTo>
                  <a:pt x="2473370" y="1971739"/>
                </a:lnTo>
                <a:lnTo>
                  <a:pt x="2477178" y="1953952"/>
                </a:lnTo>
                <a:lnTo>
                  <a:pt x="2480352" y="1936483"/>
                </a:lnTo>
                <a:lnTo>
                  <a:pt x="2483526" y="1918696"/>
                </a:lnTo>
                <a:lnTo>
                  <a:pt x="2486064" y="1900592"/>
                </a:lnTo>
                <a:lnTo>
                  <a:pt x="2487969" y="1882487"/>
                </a:lnTo>
                <a:lnTo>
                  <a:pt x="2489556" y="1864065"/>
                </a:lnTo>
                <a:lnTo>
                  <a:pt x="2490508" y="1845960"/>
                </a:lnTo>
                <a:lnTo>
                  <a:pt x="2491460" y="1827221"/>
                </a:lnTo>
                <a:lnTo>
                  <a:pt x="2491777" y="1808798"/>
                </a:lnTo>
                <a:lnTo>
                  <a:pt x="2491460" y="1790376"/>
                </a:lnTo>
                <a:lnTo>
                  <a:pt x="2490508" y="1771319"/>
                </a:lnTo>
                <a:lnTo>
                  <a:pt x="2489556" y="1753532"/>
                </a:lnTo>
                <a:lnTo>
                  <a:pt x="2487969" y="1735110"/>
                </a:lnTo>
                <a:lnTo>
                  <a:pt x="2486064" y="1717005"/>
                </a:lnTo>
                <a:lnTo>
                  <a:pt x="2483526" y="1698901"/>
                </a:lnTo>
                <a:lnTo>
                  <a:pt x="2480352" y="1681114"/>
                </a:lnTo>
                <a:lnTo>
                  <a:pt x="2477178" y="1663327"/>
                </a:lnTo>
                <a:lnTo>
                  <a:pt x="2473370" y="1646175"/>
                </a:lnTo>
                <a:lnTo>
                  <a:pt x="2469244" y="1628388"/>
                </a:lnTo>
                <a:lnTo>
                  <a:pt x="2464166" y="1611554"/>
                </a:lnTo>
                <a:lnTo>
                  <a:pt x="2459405" y="1594402"/>
                </a:lnTo>
                <a:lnTo>
                  <a:pt x="2453692" y="1577568"/>
                </a:lnTo>
                <a:lnTo>
                  <a:pt x="2447979" y="1561052"/>
                </a:lnTo>
                <a:lnTo>
                  <a:pt x="2441632" y="1544536"/>
                </a:lnTo>
                <a:lnTo>
                  <a:pt x="2434967" y="1528337"/>
                </a:lnTo>
                <a:lnTo>
                  <a:pt x="2428302" y="1512138"/>
                </a:lnTo>
                <a:lnTo>
                  <a:pt x="2420685" y="1496257"/>
                </a:lnTo>
                <a:lnTo>
                  <a:pt x="2412750" y="1480376"/>
                </a:lnTo>
                <a:lnTo>
                  <a:pt x="2404909" y="1465308"/>
                </a:lnTo>
                <a:lnTo>
                  <a:pt x="2396490" y="1450340"/>
                </a:lnTo>
                <a:lnTo>
                  <a:pt x="2387918" y="1435418"/>
                </a:lnTo>
                <a:lnTo>
                  <a:pt x="2378392" y="1420813"/>
                </a:lnTo>
                <a:lnTo>
                  <a:pt x="2368868" y="1406525"/>
                </a:lnTo>
                <a:lnTo>
                  <a:pt x="2359342" y="1392238"/>
                </a:lnTo>
                <a:lnTo>
                  <a:pt x="2349182" y="1377950"/>
                </a:lnTo>
                <a:lnTo>
                  <a:pt x="2338388" y="1364298"/>
                </a:lnTo>
                <a:lnTo>
                  <a:pt x="2327592" y="1350645"/>
                </a:lnTo>
                <a:lnTo>
                  <a:pt x="2316162" y="1337628"/>
                </a:lnTo>
                <a:lnTo>
                  <a:pt x="2304732" y="1324928"/>
                </a:lnTo>
                <a:lnTo>
                  <a:pt x="2292985" y="1311910"/>
                </a:lnTo>
                <a:lnTo>
                  <a:pt x="2280920" y="1299528"/>
                </a:lnTo>
                <a:lnTo>
                  <a:pt x="2268538" y="1287463"/>
                </a:lnTo>
                <a:lnTo>
                  <a:pt x="2256155" y="1275715"/>
                </a:lnTo>
                <a:lnTo>
                  <a:pt x="2242820" y="1264285"/>
                </a:lnTo>
                <a:lnTo>
                  <a:pt x="2229802" y="1253173"/>
                </a:lnTo>
                <a:lnTo>
                  <a:pt x="2216150" y="1242378"/>
                </a:lnTo>
                <a:lnTo>
                  <a:pt x="2202815" y="1231900"/>
                </a:lnTo>
                <a:lnTo>
                  <a:pt x="2188845" y="1221740"/>
                </a:lnTo>
                <a:lnTo>
                  <a:pt x="2174558" y="1211898"/>
                </a:lnTo>
                <a:lnTo>
                  <a:pt x="2159635" y="1202055"/>
                </a:lnTo>
                <a:lnTo>
                  <a:pt x="2145030" y="1193165"/>
                </a:lnTo>
                <a:lnTo>
                  <a:pt x="2130108" y="1183958"/>
                </a:lnTo>
                <a:lnTo>
                  <a:pt x="2114868" y="1175703"/>
                </a:lnTo>
                <a:lnTo>
                  <a:pt x="2099628" y="1167448"/>
                </a:lnTo>
                <a:lnTo>
                  <a:pt x="2083752" y="1159510"/>
                </a:lnTo>
                <a:lnTo>
                  <a:pt x="2067878" y="1152525"/>
                </a:lnTo>
                <a:lnTo>
                  <a:pt x="2052002" y="1145223"/>
                </a:lnTo>
                <a:lnTo>
                  <a:pt x="2035492" y="1138555"/>
                </a:lnTo>
                <a:lnTo>
                  <a:pt x="2019300" y="1132523"/>
                </a:lnTo>
                <a:lnTo>
                  <a:pt x="2002472" y="1126490"/>
                </a:lnTo>
                <a:lnTo>
                  <a:pt x="1985962" y="1121093"/>
                </a:lnTo>
                <a:lnTo>
                  <a:pt x="1969135" y="1116013"/>
                </a:lnTo>
                <a:lnTo>
                  <a:pt x="1951672" y="1111568"/>
                </a:lnTo>
                <a:lnTo>
                  <a:pt x="1934528" y="1107440"/>
                </a:lnTo>
                <a:lnTo>
                  <a:pt x="1916748" y="1103630"/>
                </a:lnTo>
                <a:lnTo>
                  <a:pt x="1898968" y="1100138"/>
                </a:lnTo>
                <a:lnTo>
                  <a:pt x="1881188" y="1097280"/>
                </a:lnTo>
                <a:lnTo>
                  <a:pt x="1863408" y="1094423"/>
                </a:lnTo>
                <a:lnTo>
                  <a:pt x="1845310" y="1092518"/>
                </a:lnTo>
                <a:lnTo>
                  <a:pt x="1827212" y="1090613"/>
                </a:lnTo>
                <a:lnTo>
                  <a:pt x="1808798" y="1089660"/>
                </a:lnTo>
                <a:lnTo>
                  <a:pt x="1790382" y="1088708"/>
                </a:lnTo>
                <a:lnTo>
                  <a:pt x="1771968" y="1088708"/>
                </a:lnTo>
                <a:lnTo>
                  <a:pt x="1752918" y="1088708"/>
                </a:lnTo>
                <a:close/>
                <a:moveTo>
                  <a:pt x="1615758" y="0"/>
                </a:moveTo>
                <a:lnTo>
                  <a:pt x="1620520" y="0"/>
                </a:lnTo>
                <a:lnTo>
                  <a:pt x="1922780" y="0"/>
                </a:lnTo>
                <a:lnTo>
                  <a:pt x="1927225" y="0"/>
                </a:lnTo>
                <a:lnTo>
                  <a:pt x="1931670" y="317"/>
                </a:lnTo>
                <a:lnTo>
                  <a:pt x="1936115" y="952"/>
                </a:lnTo>
                <a:lnTo>
                  <a:pt x="1940878" y="1905"/>
                </a:lnTo>
                <a:lnTo>
                  <a:pt x="1949450" y="4127"/>
                </a:lnTo>
                <a:lnTo>
                  <a:pt x="1957705" y="6985"/>
                </a:lnTo>
                <a:lnTo>
                  <a:pt x="1965325" y="10795"/>
                </a:lnTo>
                <a:lnTo>
                  <a:pt x="1972628" y="14922"/>
                </a:lnTo>
                <a:lnTo>
                  <a:pt x="1979612" y="20320"/>
                </a:lnTo>
                <a:lnTo>
                  <a:pt x="1985962" y="26035"/>
                </a:lnTo>
                <a:lnTo>
                  <a:pt x="1991678" y="32385"/>
                </a:lnTo>
                <a:lnTo>
                  <a:pt x="1996758" y="39052"/>
                </a:lnTo>
                <a:lnTo>
                  <a:pt x="2001202" y="46672"/>
                </a:lnTo>
                <a:lnTo>
                  <a:pt x="2005012" y="54610"/>
                </a:lnTo>
                <a:lnTo>
                  <a:pt x="2007870" y="62230"/>
                </a:lnTo>
                <a:lnTo>
                  <a:pt x="2010092" y="71120"/>
                </a:lnTo>
                <a:lnTo>
                  <a:pt x="2010728" y="75565"/>
                </a:lnTo>
                <a:lnTo>
                  <a:pt x="2011362" y="80010"/>
                </a:lnTo>
                <a:lnTo>
                  <a:pt x="2011998" y="84455"/>
                </a:lnTo>
                <a:lnTo>
                  <a:pt x="2011998" y="89217"/>
                </a:lnTo>
                <a:lnTo>
                  <a:pt x="2011998" y="388620"/>
                </a:lnTo>
                <a:lnTo>
                  <a:pt x="2038350" y="393065"/>
                </a:lnTo>
                <a:lnTo>
                  <a:pt x="2064702" y="398462"/>
                </a:lnTo>
                <a:lnTo>
                  <a:pt x="2091055" y="404177"/>
                </a:lnTo>
                <a:lnTo>
                  <a:pt x="2116772" y="410210"/>
                </a:lnTo>
                <a:lnTo>
                  <a:pt x="2142490" y="416877"/>
                </a:lnTo>
                <a:lnTo>
                  <a:pt x="2167890" y="423545"/>
                </a:lnTo>
                <a:lnTo>
                  <a:pt x="2193608" y="431165"/>
                </a:lnTo>
                <a:lnTo>
                  <a:pt x="2218690" y="439102"/>
                </a:lnTo>
                <a:lnTo>
                  <a:pt x="2243772" y="447675"/>
                </a:lnTo>
                <a:lnTo>
                  <a:pt x="2268538" y="456247"/>
                </a:lnTo>
                <a:lnTo>
                  <a:pt x="2292985" y="465772"/>
                </a:lnTo>
                <a:lnTo>
                  <a:pt x="2317432" y="475615"/>
                </a:lnTo>
                <a:lnTo>
                  <a:pt x="2341562" y="485457"/>
                </a:lnTo>
                <a:lnTo>
                  <a:pt x="2365692" y="496252"/>
                </a:lnTo>
                <a:lnTo>
                  <a:pt x="2388870" y="507047"/>
                </a:lnTo>
                <a:lnTo>
                  <a:pt x="2412682" y="518477"/>
                </a:lnTo>
                <a:lnTo>
                  <a:pt x="2588260" y="276542"/>
                </a:lnTo>
                <a:lnTo>
                  <a:pt x="2591435" y="272732"/>
                </a:lnTo>
                <a:lnTo>
                  <a:pt x="2593975" y="269240"/>
                </a:lnTo>
                <a:lnTo>
                  <a:pt x="2597468" y="266065"/>
                </a:lnTo>
                <a:lnTo>
                  <a:pt x="2600325" y="262890"/>
                </a:lnTo>
                <a:lnTo>
                  <a:pt x="2606992" y="257175"/>
                </a:lnTo>
                <a:lnTo>
                  <a:pt x="2614295" y="252412"/>
                </a:lnTo>
                <a:lnTo>
                  <a:pt x="2621915" y="248602"/>
                </a:lnTo>
                <a:lnTo>
                  <a:pt x="2629852" y="245110"/>
                </a:lnTo>
                <a:lnTo>
                  <a:pt x="2638108" y="242570"/>
                </a:lnTo>
                <a:lnTo>
                  <a:pt x="2646362" y="240665"/>
                </a:lnTo>
                <a:lnTo>
                  <a:pt x="2654935" y="240030"/>
                </a:lnTo>
                <a:lnTo>
                  <a:pt x="2663508" y="240030"/>
                </a:lnTo>
                <a:lnTo>
                  <a:pt x="2671762" y="240665"/>
                </a:lnTo>
                <a:lnTo>
                  <a:pt x="2680652" y="242252"/>
                </a:lnTo>
                <a:lnTo>
                  <a:pt x="2688908" y="244475"/>
                </a:lnTo>
                <a:lnTo>
                  <a:pt x="2697162" y="247967"/>
                </a:lnTo>
                <a:lnTo>
                  <a:pt x="2705100" y="251777"/>
                </a:lnTo>
                <a:lnTo>
                  <a:pt x="2709228" y="254317"/>
                </a:lnTo>
                <a:lnTo>
                  <a:pt x="2712720" y="256857"/>
                </a:lnTo>
                <a:lnTo>
                  <a:pt x="2957512" y="434022"/>
                </a:lnTo>
                <a:lnTo>
                  <a:pt x="2960688" y="437197"/>
                </a:lnTo>
                <a:lnTo>
                  <a:pt x="2964498" y="439737"/>
                </a:lnTo>
                <a:lnTo>
                  <a:pt x="2967672" y="443230"/>
                </a:lnTo>
                <a:lnTo>
                  <a:pt x="2970848" y="446087"/>
                </a:lnTo>
                <a:lnTo>
                  <a:pt x="2976245" y="453072"/>
                </a:lnTo>
                <a:lnTo>
                  <a:pt x="2981008" y="460375"/>
                </a:lnTo>
                <a:lnTo>
                  <a:pt x="2985452" y="467995"/>
                </a:lnTo>
                <a:lnTo>
                  <a:pt x="2988628" y="475932"/>
                </a:lnTo>
                <a:lnTo>
                  <a:pt x="2991168" y="484187"/>
                </a:lnTo>
                <a:lnTo>
                  <a:pt x="2992755" y="492442"/>
                </a:lnTo>
                <a:lnTo>
                  <a:pt x="2994025" y="501015"/>
                </a:lnTo>
                <a:lnTo>
                  <a:pt x="2994025" y="509270"/>
                </a:lnTo>
                <a:lnTo>
                  <a:pt x="2993072" y="518160"/>
                </a:lnTo>
                <a:lnTo>
                  <a:pt x="2991802" y="526732"/>
                </a:lnTo>
                <a:lnTo>
                  <a:pt x="2988945" y="534987"/>
                </a:lnTo>
                <a:lnTo>
                  <a:pt x="2986088" y="543242"/>
                </a:lnTo>
                <a:lnTo>
                  <a:pt x="2981960" y="551180"/>
                </a:lnTo>
                <a:lnTo>
                  <a:pt x="2979738" y="554990"/>
                </a:lnTo>
                <a:lnTo>
                  <a:pt x="2976880" y="558800"/>
                </a:lnTo>
                <a:lnTo>
                  <a:pt x="2800985" y="801052"/>
                </a:lnTo>
                <a:lnTo>
                  <a:pt x="2819082" y="819785"/>
                </a:lnTo>
                <a:lnTo>
                  <a:pt x="2837180" y="839470"/>
                </a:lnTo>
                <a:lnTo>
                  <a:pt x="2854642" y="858837"/>
                </a:lnTo>
                <a:lnTo>
                  <a:pt x="2871788" y="878840"/>
                </a:lnTo>
                <a:lnTo>
                  <a:pt x="2888615" y="899160"/>
                </a:lnTo>
                <a:lnTo>
                  <a:pt x="2905125" y="919797"/>
                </a:lnTo>
                <a:lnTo>
                  <a:pt x="2921318" y="940752"/>
                </a:lnTo>
                <a:lnTo>
                  <a:pt x="2937192" y="962025"/>
                </a:lnTo>
                <a:lnTo>
                  <a:pt x="2952432" y="983615"/>
                </a:lnTo>
                <a:lnTo>
                  <a:pt x="2967672" y="1005205"/>
                </a:lnTo>
                <a:lnTo>
                  <a:pt x="2981960" y="1027113"/>
                </a:lnTo>
                <a:lnTo>
                  <a:pt x="2996248" y="1049655"/>
                </a:lnTo>
                <a:lnTo>
                  <a:pt x="3010218" y="1072198"/>
                </a:lnTo>
                <a:lnTo>
                  <a:pt x="3023235" y="1095375"/>
                </a:lnTo>
                <a:lnTo>
                  <a:pt x="3036570" y="1118553"/>
                </a:lnTo>
                <a:lnTo>
                  <a:pt x="3048952" y="1142048"/>
                </a:lnTo>
                <a:lnTo>
                  <a:pt x="3333115" y="1049338"/>
                </a:lnTo>
                <a:lnTo>
                  <a:pt x="3337560" y="1048068"/>
                </a:lnTo>
                <a:lnTo>
                  <a:pt x="3342005" y="1047115"/>
                </a:lnTo>
                <a:lnTo>
                  <a:pt x="3346450" y="1046480"/>
                </a:lnTo>
                <a:lnTo>
                  <a:pt x="3350578" y="1045528"/>
                </a:lnTo>
                <a:lnTo>
                  <a:pt x="3359785" y="1044893"/>
                </a:lnTo>
                <a:lnTo>
                  <a:pt x="3368358" y="1045210"/>
                </a:lnTo>
                <a:lnTo>
                  <a:pt x="3376930" y="1046480"/>
                </a:lnTo>
                <a:lnTo>
                  <a:pt x="3385185" y="1048068"/>
                </a:lnTo>
                <a:lnTo>
                  <a:pt x="3393440" y="1051243"/>
                </a:lnTo>
                <a:lnTo>
                  <a:pt x="3401060" y="1054735"/>
                </a:lnTo>
                <a:lnTo>
                  <a:pt x="3408680" y="1058863"/>
                </a:lnTo>
                <a:lnTo>
                  <a:pt x="3415665" y="1063625"/>
                </a:lnTo>
                <a:lnTo>
                  <a:pt x="3422015" y="1069340"/>
                </a:lnTo>
                <a:lnTo>
                  <a:pt x="3428048" y="1075690"/>
                </a:lnTo>
                <a:lnTo>
                  <a:pt x="3433445" y="1082358"/>
                </a:lnTo>
                <a:lnTo>
                  <a:pt x="3438208" y="1089978"/>
                </a:lnTo>
                <a:lnTo>
                  <a:pt x="3442335" y="1097915"/>
                </a:lnTo>
                <a:lnTo>
                  <a:pt x="3443922" y="1102043"/>
                </a:lnTo>
                <a:lnTo>
                  <a:pt x="3445510" y="1106488"/>
                </a:lnTo>
                <a:lnTo>
                  <a:pt x="3538855" y="1393508"/>
                </a:lnTo>
                <a:lnTo>
                  <a:pt x="3539808" y="1397635"/>
                </a:lnTo>
                <a:lnTo>
                  <a:pt x="3541078" y="1402398"/>
                </a:lnTo>
                <a:lnTo>
                  <a:pt x="3542030" y="1406843"/>
                </a:lnTo>
                <a:lnTo>
                  <a:pt x="3542665" y="1411288"/>
                </a:lnTo>
                <a:lnTo>
                  <a:pt x="3543300" y="1419860"/>
                </a:lnTo>
                <a:lnTo>
                  <a:pt x="3542982" y="1428750"/>
                </a:lnTo>
                <a:lnTo>
                  <a:pt x="3541712" y="1437323"/>
                </a:lnTo>
                <a:lnTo>
                  <a:pt x="3539808" y="1445578"/>
                </a:lnTo>
                <a:lnTo>
                  <a:pt x="3537268" y="1453833"/>
                </a:lnTo>
                <a:lnTo>
                  <a:pt x="3533458" y="1461453"/>
                </a:lnTo>
                <a:lnTo>
                  <a:pt x="3529330" y="1468755"/>
                </a:lnTo>
                <a:lnTo>
                  <a:pt x="3524568" y="1476058"/>
                </a:lnTo>
                <a:lnTo>
                  <a:pt x="3518852" y="1482408"/>
                </a:lnTo>
                <a:lnTo>
                  <a:pt x="3512502" y="1488440"/>
                </a:lnTo>
                <a:lnTo>
                  <a:pt x="3505518" y="1494155"/>
                </a:lnTo>
                <a:lnTo>
                  <a:pt x="3498215" y="1498600"/>
                </a:lnTo>
                <a:lnTo>
                  <a:pt x="3490278" y="1502728"/>
                </a:lnTo>
                <a:lnTo>
                  <a:pt x="3486150" y="1504633"/>
                </a:lnTo>
                <a:lnTo>
                  <a:pt x="3481705" y="1506220"/>
                </a:lnTo>
                <a:lnTo>
                  <a:pt x="3197225" y="1598295"/>
                </a:lnTo>
                <a:lnTo>
                  <a:pt x="3200400" y="1624330"/>
                </a:lnTo>
                <a:lnTo>
                  <a:pt x="3203892" y="1650365"/>
                </a:lnTo>
                <a:lnTo>
                  <a:pt x="3206115" y="1676718"/>
                </a:lnTo>
                <a:lnTo>
                  <a:pt x="3208338" y="1703070"/>
                </a:lnTo>
                <a:lnTo>
                  <a:pt x="3210242" y="1729423"/>
                </a:lnTo>
                <a:lnTo>
                  <a:pt x="3211512" y="1755775"/>
                </a:lnTo>
                <a:lnTo>
                  <a:pt x="3212148" y="1782445"/>
                </a:lnTo>
                <a:lnTo>
                  <a:pt x="3212465" y="1809115"/>
                </a:lnTo>
                <a:lnTo>
                  <a:pt x="3212148" y="1835785"/>
                </a:lnTo>
                <a:lnTo>
                  <a:pt x="3211512" y="1862455"/>
                </a:lnTo>
                <a:lnTo>
                  <a:pt x="3210242" y="1889125"/>
                </a:lnTo>
                <a:lnTo>
                  <a:pt x="3208338" y="1915478"/>
                </a:lnTo>
                <a:lnTo>
                  <a:pt x="3206115" y="1941830"/>
                </a:lnTo>
                <a:lnTo>
                  <a:pt x="3203892" y="1967865"/>
                </a:lnTo>
                <a:lnTo>
                  <a:pt x="3200400" y="1993900"/>
                </a:lnTo>
                <a:lnTo>
                  <a:pt x="3197225" y="2019618"/>
                </a:lnTo>
                <a:lnTo>
                  <a:pt x="3481705" y="2112328"/>
                </a:lnTo>
                <a:lnTo>
                  <a:pt x="3486150" y="2113915"/>
                </a:lnTo>
                <a:lnTo>
                  <a:pt x="3490278" y="2115820"/>
                </a:lnTo>
                <a:lnTo>
                  <a:pt x="3498215" y="2119630"/>
                </a:lnTo>
                <a:lnTo>
                  <a:pt x="3505518" y="2124393"/>
                </a:lnTo>
                <a:lnTo>
                  <a:pt x="3512502" y="2129790"/>
                </a:lnTo>
                <a:lnTo>
                  <a:pt x="3518852" y="2135505"/>
                </a:lnTo>
                <a:lnTo>
                  <a:pt x="3524568" y="2142173"/>
                </a:lnTo>
                <a:lnTo>
                  <a:pt x="3529330" y="2149158"/>
                </a:lnTo>
                <a:lnTo>
                  <a:pt x="3533458" y="2156778"/>
                </a:lnTo>
                <a:lnTo>
                  <a:pt x="3537268" y="2164398"/>
                </a:lnTo>
                <a:lnTo>
                  <a:pt x="3539808" y="2172653"/>
                </a:lnTo>
                <a:lnTo>
                  <a:pt x="3541712" y="2180908"/>
                </a:lnTo>
                <a:lnTo>
                  <a:pt x="3542982" y="2189480"/>
                </a:lnTo>
                <a:lnTo>
                  <a:pt x="3543300" y="2198053"/>
                </a:lnTo>
                <a:lnTo>
                  <a:pt x="3542665" y="2206625"/>
                </a:lnTo>
                <a:lnTo>
                  <a:pt x="3542030" y="2211388"/>
                </a:lnTo>
                <a:lnTo>
                  <a:pt x="3541078" y="2215833"/>
                </a:lnTo>
                <a:lnTo>
                  <a:pt x="3539808" y="2220278"/>
                </a:lnTo>
                <a:lnTo>
                  <a:pt x="3538855" y="2224405"/>
                </a:lnTo>
                <a:lnTo>
                  <a:pt x="3445510" y="2512060"/>
                </a:lnTo>
                <a:lnTo>
                  <a:pt x="3443922" y="2516188"/>
                </a:lnTo>
                <a:lnTo>
                  <a:pt x="3442335" y="2520315"/>
                </a:lnTo>
                <a:lnTo>
                  <a:pt x="3438208" y="2528253"/>
                </a:lnTo>
                <a:lnTo>
                  <a:pt x="3433445" y="2535555"/>
                </a:lnTo>
                <a:lnTo>
                  <a:pt x="3428048" y="2542540"/>
                </a:lnTo>
                <a:lnTo>
                  <a:pt x="3422015" y="2548890"/>
                </a:lnTo>
                <a:lnTo>
                  <a:pt x="3415665" y="2554605"/>
                </a:lnTo>
                <a:lnTo>
                  <a:pt x="3408680" y="2559368"/>
                </a:lnTo>
                <a:lnTo>
                  <a:pt x="3401060" y="2563495"/>
                </a:lnTo>
                <a:lnTo>
                  <a:pt x="3393440" y="2567305"/>
                </a:lnTo>
                <a:lnTo>
                  <a:pt x="3385185" y="2569845"/>
                </a:lnTo>
                <a:lnTo>
                  <a:pt x="3376930" y="2571750"/>
                </a:lnTo>
                <a:lnTo>
                  <a:pt x="3368358" y="2573020"/>
                </a:lnTo>
                <a:lnTo>
                  <a:pt x="3359785" y="2573338"/>
                </a:lnTo>
                <a:lnTo>
                  <a:pt x="3350578" y="2573020"/>
                </a:lnTo>
                <a:lnTo>
                  <a:pt x="3346450" y="2572068"/>
                </a:lnTo>
                <a:lnTo>
                  <a:pt x="3342005" y="2571433"/>
                </a:lnTo>
                <a:lnTo>
                  <a:pt x="3337560" y="2570163"/>
                </a:lnTo>
                <a:lnTo>
                  <a:pt x="3333115" y="2568893"/>
                </a:lnTo>
                <a:lnTo>
                  <a:pt x="3048952" y="2476500"/>
                </a:lnTo>
                <a:lnTo>
                  <a:pt x="3035935" y="2499995"/>
                </a:lnTo>
                <a:lnTo>
                  <a:pt x="3023235" y="2523173"/>
                </a:lnTo>
                <a:lnTo>
                  <a:pt x="3009900" y="2546033"/>
                </a:lnTo>
                <a:lnTo>
                  <a:pt x="2996248" y="2568893"/>
                </a:lnTo>
                <a:lnTo>
                  <a:pt x="2981960" y="2590800"/>
                </a:lnTo>
                <a:lnTo>
                  <a:pt x="2967355" y="2613025"/>
                </a:lnTo>
                <a:lnTo>
                  <a:pt x="2952115" y="2634933"/>
                </a:lnTo>
                <a:lnTo>
                  <a:pt x="2936875" y="2656523"/>
                </a:lnTo>
                <a:lnTo>
                  <a:pt x="2921318" y="2677478"/>
                </a:lnTo>
                <a:lnTo>
                  <a:pt x="2905125" y="2698115"/>
                </a:lnTo>
                <a:lnTo>
                  <a:pt x="2888615" y="2718753"/>
                </a:lnTo>
                <a:lnTo>
                  <a:pt x="2871788" y="2739073"/>
                </a:lnTo>
                <a:lnTo>
                  <a:pt x="2854325" y="2759076"/>
                </a:lnTo>
                <a:lnTo>
                  <a:pt x="2837180" y="2778761"/>
                </a:lnTo>
                <a:lnTo>
                  <a:pt x="2819082" y="2797811"/>
                </a:lnTo>
                <a:lnTo>
                  <a:pt x="2800985" y="2817178"/>
                </a:lnTo>
                <a:lnTo>
                  <a:pt x="2976880" y="3059431"/>
                </a:lnTo>
                <a:lnTo>
                  <a:pt x="2979738" y="3063241"/>
                </a:lnTo>
                <a:lnTo>
                  <a:pt x="2981960" y="3067368"/>
                </a:lnTo>
                <a:lnTo>
                  <a:pt x="2986088" y="3075306"/>
                </a:lnTo>
                <a:lnTo>
                  <a:pt x="2988945" y="3083243"/>
                </a:lnTo>
                <a:lnTo>
                  <a:pt x="2991802" y="3091816"/>
                </a:lnTo>
                <a:lnTo>
                  <a:pt x="2993072" y="3100071"/>
                </a:lnTo>
                <a:lnTo>
                  <a:pt x="2994025" y="3108643"/>
                </a:lnTo>
                <a:lnTo>
                  <a:pt x="2994025" y="3117216"/>
                </a:lnTo>
                <a:lnTo>
                  <a:pt x="2992755" y="3125788"/>
                </a:lnTo>
                <a:lnTo>
                  <a:pt x="2991168" y="3134043"/>
                </a:lnTo>
                <a:lnTo>
                  <a:pt x="2988628" y="3142298"/>
                </a:lnTo>
                <a:lnTo>
                  <a:pt x="2985770" y="3150236"/>
                </a:lnTo>
                <a:lnTo>
                  <a:pt x="2981642" y="3157538"/>
                </a:lnTo>
                <a:lnTo>
                  <a:pt x="2976562" y="3165158"/>
                </a:lnTo>
                <a:lnTo>
                  <a:pt x="2970848" y="3171826"/>
                </a:lnTo>
                <a:lnTo>
                  <a:pt x="2967990" y="3175001"/>
                </a:lnTo>
                <a:lnTo>
                  <a:pt x="2964498" y="3177858"/>
                </a:lnTo>
                <a:lnTo>
                  <a:pt x="2961322" y="3181033"/>
                </a:lnTo>
                <a:lnTo>
                  <a:pt x="2957512" y="3183573"/>
                </a:lnTo>
                <a:lnTo>
                  <a:pt x="2712720" y="3361056"/>
                </a:lnTo>
                <a:lnTo>
                  <a:pt x="2709228" y="3363913"/>
                </a:lnTo>
                <a:lnTo>
                  <a:pt x="2705100" y="3366453"/>
                </a:lnTo>
                <a:lnTo>
                  <a:pt x="2697162" y="3370581"/>
                </a:lnTo>
                <a:lnTo>
                  <a:pt x="2688908" y="3373756"/>
                </a:lnTo>
                <a:lnTo>
                  <a:pt x="2680652" y="3376296"/>
                </a:lnTo>
                <a:lnTo>
                  <a:pt x="2671762" y="3377883"/>
                </a:lnTo>
                <a:lnTo>
                  <a:pt x="2663508" y="3378518"/>
                </a:lnTo>
                <a:lnTo>
                  <a:pt x="2654935" y="3378518"/>
                </a:lnTo>
                <a:lnTo>
                  <a:pt x="2646362" y="3377248"/>
                </a:lnTo>
                <a:lnTo>
                  <a:pt x="2638108" y="3375978"/>
                </a:lnTo>
                <a:lnTo>
                  <a:pt x="2629852" y="3373121"/>
                </a:lnTo>
                <a:lnTo>
                  <a:pt x="2621915" y="3369946"/>
                </a:lnTo>
                <a:lnTo>
                  <a:pt x="2614295" y="3365818"/>
                </a:lnTo>
                <a:lnTo>
                  <a:pt x="2606992" y="3360738"/>
                </a:lnTo>
                <a:lnTo>
                  <a:pt x="2600325" y="3355023"/>
                </a:lnTo>
                <a:lnTo>
                  <a:pt x="2597468" y="3352166"/>
                </a:lnTo>
                <a:lnTo>
                  <a:pt x="2593975" y="3348673"/>
                </a:lnTo>
                <a:lnTo>
                  <a:pt x="2591435" y="3345498"/>
                </a:lnTo>
                <a:lnTo>
                  <a:pt x="2588260" y="3341688"/>
                </a:lnTo>
                <a:lnTo>
                  <a:pt x="2412682" y="3099753"/>
                </a:lnTo>
                <a:lnTo>
                  <a:pt x="2388870" y="3110866"/>
                </a:lnTo>
                <a:lnTo>
                  <a:pt x="2365692" y="3122296"/>
                </a:lnTo>
                <a:lnTo>
                  <a:pt x="2341562" y="3132773"/>
                </a:lnTo>
                <a:lnTo>
                  <a:pt x="2317432" y="3142933"/>
                </a:lnTo>
                <a:lnTo>
                  <a:pt x="2292985" y="3152776"/>
                </a:lnTo>
                <a:lnTo>
                  <a:pt x="2268538" y="3161666"/>
                </a:lnTo>
                <a:lnTo>
                  <a:pt x="2243772" y="3170873"/>
                </a:lnTo>
                <a:lnTo>
                  <a:pt x="2218690" y="3179128"/>
                </a:lnTo>
                <a:lnTo>
                  <a:pt x="2193608" y="3187066"/>
                </a:lnTo>
                <a:lnTo>
                  <a:pt x="2167890" y="3194368"/>
                </a:lnTo>
                <a:lnTo>
                  <a:pt x="2142490" y="3201671"/>
                </a:lnTo>
                <a:lnTo>
                  <a:pt x="2116772" y="3208021"/>
                </a:lnTo>
                <a:lnTo>
                  <a:pt x="2091055" y="3214371"/>
                </a:lnTo>
                <a:lnTo>
                  <a:pt x="2064702" y="3220086"/>
                </a:lnTo>
                <a:lnTo>
                  <a:pt x="2038350" y="3225483"/>
                </a:lnTo>
                <a:lnTo>
                  <a:pt x="2011998" y="3229928"/>
                </a:lnTo>
                <a:lnTo>
                  <a:pt x="2011998" y="3529013"/>
                </a:lnTo>
                <a:lnTo>
                  <a:pt x="2011998" y="3533458"/>
                </a:lnTo>
                <a:lnTo>
                  <a:pt x="2011362" y="3537903"/>
                </a:lnTo>
                <a:lnTo>
                  <a:pt x="2010728" y="3542666"/>
                </a:lnTo>
                <a:lnTo>
                  <a:pt x="2010092" y="3547111"/>
                </a:lnTo>
                <a:lnTo>
                  <a:pt x="2007870" y="3555366"/>
                </a:lnTo>
                <a:lnTo>
                  <a:pt x="2005012" y="3563621"/>
                </a:lnTo>
                <a:lnTo>
                  <a:pt x="2001202" y="3571558"/>
                </a:lnTo>
                <a:lnTo>
                  <a:pt x="1996758" y="3578543"/>
                </a:lnTo>
                <a:lnTo>
                  <a:pt x="1991678" y="3585846"/>
                </a:lnTo>
                <a:lnTo>
                  <a:pt x="1985962" y="3591878"/>
                </a:lnTo>
                <a:lnTo>
                  <a:pt x="1979612" y="3597911"/>
                </a:lnTo>
                <a:lnTo>
                  <a:pt x="1972628" y="3602673"/>
                </a:lnTo>
                <a:lnTo>
                  <a:pt x="1965325" y="3607118"/>
                </a:lnTo>
                <a:lnTo>
                  <a:pt x="1957705" y="3610928"/>
                </a:lnTo>
                <a:lnTo>
                  <a:pt x="1949450" y="3614103"/>
                </a:lnTo>
                <a:lnTo>
                  <a:pt x="1940878" y="3616326"/>
                </a:lnTo>
                <a:lnTo>
                  <a:pt x="1931670" y="3617278"/>
                </a:lnTo>
                <a:lnTo>
                  <a:pt x="1927225" y="3617913"/>
                </a:lnTo>
                <a:lnTo>
                  <a:pt x="1922780" y="3617913"/>
                </a:lnTo>
                <a:lnTo>
                  <a:pt x="1620520" y="3617913"/>
                </a:lnTo>
                <a:lnTo>
                  <a:pt x="1615758" y="3617913"/>
                </a:lnTo>
                <a:lnTo>
                  <a:pt x="1611630" y="3617278"/>
                </a:lnTo>
                <a:lnTo>
                  <a:pt x="1602422" y="3616326"/>
                </a:lnTo>
                <a:lnTo>
                  <a:pt x="1594168" y="3614103"/>
                </a:lnTo>
                <a:lnTo>
                  <a:pt x="1585912" y="3610928"/>
                </a:lnTo>
                <a:lnTo>
                  <a:pt x="1577975" y="3607118"/>
                </a:lnTo>
                <a:lnTo>
                  <a:pt x="1570990" y="3602673"/>
                </a:lnTo>
                <a:lnTo>
                  <a:pt x="1563688" y="3597911"/>
                </a:lnTo>
                <a:lnTo>
                  <a:pt x="1557655" y="3591878"/>
                </a:lnTo>
                <a:lnTo>
                  <a:pt x="1551622" y="3585846"/>
                </a:lnTo>
                <a:lnTo>
                  <a:pt x="1546860" y="3578543"/>
                </a:lnTo>
                <a:lnTo>
                  <a:pt x="1542415" y="3571558"/>
                </a:lnTo>
                <a:lnTo>
                  <a:pt x="1538605" y="3563621"/>
                </a:lnTo>
                <a:lnTo>
                  <a:pt x="1535430" y="3555366"/>
                </a:lnTo>
                <a:lnTo>
                  <a:pt x="1533208" y="3547111"/>
                </a:lnTo>
                <a:lnTo>
                  <a:pt x="1532572" y="3542666"/>
                </a:lnTo>
                <a:lnTo>
                  <a:pt x="1531620" y="3537903"/>
                </a:lnTo>
                <a:lnTo>
                  <a:pt x="1531302" y="3533458"/>
                </a:lnTo>
                <a:lnTo>
                  <a:pt x="1531302" y="3529013"/>
                </a:lnTo>
                <a:lnTo>
                  <a:pt x="1531302" y="3229928"/>
                </a:lnTo>
                <a:lnTo>
                  <a:pt x="1504950" y="3225483"/>
                </a:lnTo>
                <a:lnTo>
                  <a:pt x="1478598" y="3220086"/>
                </a:lnTo>
                <a:lnTo>
                  <a:pt x="1452245" y="3214371"/>
                </a:lnTo>
                <a:lnTo>
                  <a:pt x="1426845" y="3208021"/>
                </a:lnTo>
                <a:lnTo>
                  <a:pt x="1400810" y="3201671"/>
                </a:lnTo>
                <a:lnTo>
                  <a:pt x="1375092" y="3194368"/>
                </a:lnTo>
                <a:lnTo>
                  <a:pt x="1350010" y="3187066"/>
                </a:lnTo>
                <a:lnTo>
                  <a:pt x="1324928" y="3179128"/>
                </a:lnTo>
                <a:lnTo>
                  <a:pt x="1299528" y="3170873"/>
                </a:lnTo>
                <a:lnTo>
                  <a:pt x="1274762" y="3161666"/>
                </a:lnTo>
                <a:lnTo>
                  <a:pt x="1250315" y="3152776"/>
                </a:lnTo>
                <a:lnTo>
                  <a:pt x="1225868" y="3142933"/>
                </a:lnTo>
                <a:lnTo>
                  <a:pt x="1201738" y="3132773"/>
                </a:lnTo>
                <a:lnTo>
                  <a:pt x="1177925" y="3122296"/>
                </a:lnTo>
                <a:lnTo>
                  <a:pt x="1154430" y="3110866"/>
                </a:lnTo>
                <a:lnTo>
                  <a:pt x="1130618" y="3099753"/>
                </a:lnTo>
                <a:lnTo>
                  <a:pt x="955040" y="3342006"/>
                </a:lnTo>
                <a:lnTo>
                  <a:pt x="952182" y="3345816"/>
                </a:lnTo>
                <a:lnTo>
                  <a:pt x="949325" y="3349308"/>
                </a:lnTo>
                <a:lnTo>
                  <a:pt x="946150" y="3352483"/>
                </a:lnTo>
                <a:lnTo>
                  <a:pt x="942975" y="3355658"/>
                </a:lnTo>
                <a:lnTo>
                  <a:pt x="935990" y="3361056"/>
                </a:lnTo>
                <a:lnTo>
                  <a:pt x="929005" y="3366136"/>
                </a:lnTo>
                <a:lnTo>
                  <a:pt x="921385" y="3369946"/>
                </a:lnTo>
                <a:lnTo>
                  <a:pt x="913448" y="3373121"/>
                </a:lnTo>
                <a:lnTo>
                  <a:pt x="905192" y="3375978"/>
                </a:lnTo>
                <a:lnTo>
                  <a:pt x="896938" y="3377248"/>
                </a:lnTo>
                <a:lnTo>
                  <a:pt x="888365" y="3378518"/>
                </a:lnTo>
                <a:lnTo>
                  <a:pt x="879792" y="3378518"/>
                </a:lnTo>
                <a:lnTo>
                  <a:pt x="870902" y="3377883"/>
                </a:lnTo>
                <a:lnTo>
                  <a:pt x="862648" y="3376296"/>
                </a:lnTo>
                <a:lnTo>
                  <a:pt x="854075" y="3373756"/>
                </a:lnTo>
                <a:lnTo>
                  <a:pt x="846138" y="3370581"/>
                </a:lnTo>
                <a:lnTo>
                  <a:pt x="837882" y="3366453"/>
                </a:lnTo>
                <a:lnTo>
                  <a:pt x="834072" y="3363913"/>
                </a:lnTo>
                <a:lnTo>
                  <a:pt x="830262" y="3361056"/>
                </a:lnTo>
                <a:lnTo>
                  <a:pt x="586105" y="3183573"/>
                </a:lnTo>
                <a:lnTo>
                  <a:pt x="582930" y="3181033"/>
                </a:lnTo>
                <a:lnTo>
                  <a:pt x="579438" y="3177858"/>
                </a:lnTo>
                <a:lnTo>
                  <a:pt x="575945" y="3175001"/>
                </a:lnTo>
                <a:lnTo>
                  <a:pt x="573088" y="3171826"/>
                </a:lnTo>
                <a:lnTo>
                  <a:pt x="567372" y="3165158"/>
                </a:lnTo>
                <a:lnTo>
                  <a:pt x="562610" y="3157538"/>
                </a:lnTo>
                <a:lnTo>
                  <a:pt x="558482" y="3150236"/>
                </a:lnTo>
                <a:lnTo>
                  <a:pt x="554990" y="3142298"/>
                </a:lnTo>
                <a:lnTo>
                  <a:pt x="552450" y="3134043"/>
                </a:lnTo>
                <a:lnTo>
                  <a:pt x="550862" y="3125788"/>
                </a:lnTo>
                <a:lnTo>
                  <a:pt x="549592" y="3117216"/>
                </a:lnTo>
                <a:lnTo>
                  <a:pt x="549592" y="3108643"/>
                </a:lnTo>
                <a:lnTo>
                  <a:pt x="550545" y="3100071"/>
                </a:lnTo>
                <a:lnTo>
                  <a:pt x="551815" y="3091816"/>
                </a:lnTo>
                <a:lnTo>
                  <a:pt x="554355" y="3083243"/>
                </a:lnTo>
                <a:lnTo>
                  <a:pt x="557530" y="3075306"/>
                </a:lnTo>
                <a:lnTo>
                  <a:pt x="559435" y="3071178"/>
                </a:lnTo>
                <a:lnTo>
                  <a:pt x="561340" y="3067368"/>
                </a:lnTo>
                <a:lnTo>
                  <a:pt x="563880" y="3063241"/>
                </a:lnTo>
                <a:lnTo>
                  <a:pt x="566738" y="3059431"/>
                </a:lnTo>
                <a:lnTo>
                  <a:pt x="742632" y="2817178"/>
                </a:lnTo>
                <a:lnTo>
                  <a:pt x="724218" y="2797811"/>
                </a:lnTo>
                <a:lnTo>
                  <a:pt x="706755" y="2778761"/>
                </a:lnTo>
                <a:lnTo>
                  <a:pt x="688975" y="2759076"/>
                </a:lnTo>
                <a:lnTo>
                  <a:pt x="671512" y="2739073"/>
                </a:lnTo>
                <a:lnTo>
                  <a:pt x="655002" y="2718753"/>
                </a:lnTo>
                <a:lnTo>
                  <a:pt x="638492" y="2698115"/>
                </a:lnTo>
                <a:lnTo>
                  <a:pt x="622300" y="2677478"/>
                </a:lnTo>
                <a:lnTo>
                  <a:pt x="606425" y="2656523"/>
                </a:lnTo>
                <a:lnTo>
                  <a:pt x="591185" y="2634933"/>
                </a:lnTo>
                <a:lnTo>
                  <a:pt x="576580" y="2613025"/>
                </a:lnTo>
                <a:lnTo>
                  <a:pt x="561658" y="2590800"/>
                </a:lnTo>
                <a:lnTo>
                  <a:pt x="547370" y="2568893"/>
                </a:lnTo>
                <a:lnTo>
                  <a:pt x="534035" y="2546033"/>
                </a:lnTo>
                <a:lnTo>
                  <a:pt x="520382" y="2523173"/>
                </a:lnTo>
                <a:lnTo>
                  <a:pt x="507682" y="2499995"/>
                </a:lnTo>
                <a:lnTo>
                  <a:pt x="494665" y="2476500"/>
                </a:lnTo>
                <a:lnTo>
                  <a:pt x="209868" y="2568893"/>
                </a:lnTo>
                <a:lnTo>
                  <a:pt x="205740" y="2570163"/>
                </a:lnTo>
                <a:lnTo>
                  <a:pt x="201295" y="2571433"/>
                </a:lnTo>
                <a:lnTo>
                  <a:pt x="196850" y="2572068"/>
                </a:lnTo>
                <a:lnTo>
                  <a:pt x="192722" y="2573020"/>
                </a:lnTo>
                <a:lnTo>
                  <a:pt x="183515" y="2573338"/>
                </a:lnTo>
                <a:lnTo>
                  <a:pt x="174942" y="2573020"/>
                </a:lnTo>
                <a:lnTo>
                  <a:pt x="166688" y="2571750"/>
                </a:lnTo>
                <a:lnTo>
                  <a:pt x="158115" y="2569845"/>
                </a:lnTo>
                <a:lnTo>
                  <a:pt x="150177" y="2567305"/>
                </a:lnTo>
                <a:lnTo>
                  <a:pt x="142240" y="2563495"/>
                </a:lnTo>
                <a:lnTo>
                  <a:pt x="134620" y="2559368"/>
                </a:lnTo>
                <a:lnTo>
                  <a:pt x="127952" y="2554605"/>
                </a:lnTo>
                <a:lnTo>
                  <a:pt x="121602" y="2548890"/>
                </a:lnTo>
                <a:lnTo>
                  <a:pt x="115570" y="2542540"/>
                </a:lnTo>
                <a:lnTo>
                  <a:pt x="109855" y="2535555"/>
                </a:lnTo>
                <a:lnTo>
                  <a:pt x="105410" y="2528253"/>
                </a:lnTo>
                <a:lnTo>
                  <a:pt x="101282" y="2520315"/>
                </a:lnTo>
                <a:lnTo>
                  <a:pt x="99377" y="2516188"/>
                </a:lnTo>
                <a:lnTo>
                  <a:pt x="97790" y="2512060"/>
                </a:lnTo>
                <a:lnTo>
                  <a:pt x="4445" y="2224405"/>
                </a:lnTo>
                <a:lnTo>
                  <a:pt x="3492" y="2220278"/>
                </a:lnTo>
                <a:lnTo>
                  <a:pt x="2222" y="2215833"/>
                </a:lnTo>
                <a:lnTo>
                  <a:pt x="1587" y="2211388"/>
                </a:lnTo>
                <a:lnTo>
                  <a:pt x="635" y="2206625"/>
                </a:lnTo>
                <a:lnTo>
                  <a:pt x="0" y="2198053"/>
                </a:lnTo>
                <a:lnTo>
                  <a:pt x="317" y="2189480"/>
                </a:lnTo>
                <a:lnTo>
                  <a:pt x="1587" y="2180908"/>
                </a:lnTo>
                <a:lnTo>
                  <a:pt x="3810" y="2172653"/>
                </a:lnTo>
                <a:lnTo>
                  <a:pt x="6350" y="2164398"/>
                </a:lnTo>
                <a:lnTo>
                  <a:pt x="9842" y="2156778"/>
                </a:lnTo>
                <a:lnTo>
                  <a:pt x="13970" y="2149158"/>
                </a:lnTo>
                <a:lnTo>
                  <a:pt x="19050" y="2142173"/>
                </a:lnTo>
                <a:lnTo>
                  <a:pt x="24447" y="2135505"/>
                </a:lnTo>
                <a:lnTo>
                  <a:pt x="30797" y="2129790"/>
                </a:lnTo>
                <a:lnTo>
                  <a:pt x="37465" y="2124393"/>
                </a:lnTo>
                <a:lnTo>
                  <a:pt x="45085" y="2119630"/>
                </a:lnTo>
                <a:lnTo>
                  <a:pt x="49212" y="2117725"/>
                </a:lnTo>
                <a:lnTo>
                  <a:pt x="53340" y="2115820"/>
                </a:lnTo>
                <a:lnTo>
                  <a:pt x="57467" y="2113915"/>
                </a:lnTo>
                <a:lnTo>
                  <a:pt x="61595" y="2112328"/>
                </a:lnTo>
                <a:lnTo>
                  <a:pt x="346392" y="2019618"/>
                </a:lnTo>
                <a:lnTo>
                  <a:pt x="342900" y="1993900"/>
                </a:lnTo>
                <a:lnTo>
                  <a:pt x="339725" y="1967865"/>
                </a:lnTo>
                <a:lnTo>
                  <a:pt x="337185" y="1941830"/>
                </a:lnTo>
                <a:lnTo>
                  <a:pt x="334962" y="1915478"/>
                </a:lnTo>
                <a:lnTo>
                  <a:pt x="333375" y="1889125"/>
                </a:lnTo>
                <a:lnTo>
                  <a:pt x="331788" y="1862455"/>
                </a:lnTo>
                <a:lnTo>
                  <a:pt x="331152" y="1835785"/>
                </a:lnTo>
                <a:lnTo>
                  <a:pt x="331152" y="1809115"/>
                </a:lnTo>
                <a:lnTo>
                  <a:pt x="331152" y="1782445"/>
                </a:lnTo>
                <a:lnTo>
                  <a:pt x="331788" y="1755775"/>
                </a:lnTo>
                <a:lnTo>
                  <a:pt x="333375" y="1729423"/>
                </a:lnTo>
                <a:lnTo>
                  <a:pt x="334962" y="1703070"/>
                </a:lnTo>
                <a:lnTo>
                  <a:pt x="337185" y="1676718"/>
                </a:lnTo>
                <a:lnTo>
                  <a:pt x="339725" y="1650365"/>
                </a:lnTo>
                <a:lnTo>
                  <a:pt x="342900" y="1624330"/>
                </a:lnTo>
                <a:lnTo>
                  <a:pt x="346392" y="1598295"/>
                </a:lnTo>
                <a:lnTo>
                  <a:pt x="61595" y="1506220"/>
                </a:lnTo>
                <a:lnTo>
                  <a:pt x="57467" y="1504633"/>
                </a:lnTo>
                <a:lnTo>
                  <a:pt x="53340" y="1502728"/>
                </a:lnTo>
                <a:lnTo>
                  <a:pt x="45085" y="1498600"/>
                </a:lnTo>
                <a:lnTo>
                  <a:pt x="37465" y="1494155"/>
                </a:lnTo>
                <a:lnTo>
                  <a:pt x="30797" y="1488440"/>
                </a:lnTo>
                <a:lnTo>
                  <a:pt x="24447" y="1482408"/>
                </a:lnTo>
                <a:lnTo>
                  <a:pt x="19050" y="1476058"/>
                </a:lnTo>
                <a:lnTo>
                  <a:pt x="13970" y="1468755"/>
                </a:lnTo>
                <a:lnTo>
                  <a:pt x="9842" y="1461453"/>
                </a:lnTo>
                <a:lnTo>
                  <a:pt x="6350" y="1453833"/>
                </a:lnTo>
                <a:lnTo>
                  <a:pt x="3810" y="1445578"/>
                </a:lnTo>
                <a:lnTo>
                  <a:pt x="1587" y="1437323"/>
                </a:lnTo>
                <a:lnTo>
                  <a:pt x="317" y="1428750"/>
                </a:lnTo>
                <a:lnTo>
                  <a:pt x="0" y="1419860"/>
                </a:lnTo>
                <a:lnTo>
                  <a:pt x="635" y="1411288"/>
                </a:lnTo>
                <a:lnTo>
                  <a:pt x="1587" y="1406843"/>
                </a:lnTo>
                <a:lnTo>
                  <a:pt x="2222" y="1402398"/>
                </a:lnTo>
                <a:lnTo>
                  <a:pt x="3492" y="1397635"/>
                </a:lnTo>
                <a:lnTo>
                  <a:pt x="4445" y="1393508"/>
                </a:lnTo>
                <a:lnTo>
                  <a:pt x="97790" y="1106488"/>
                </a:lnTo>
                <a:lnTo>
                  <a:pt x="99377" y="1102043"/>
                </a:lnTo>
                <a:lnTo>
                  <a:pt x="101282" y="1097915"/>
                </a:lnTo>
                <a:lnTo>
                  <a:pt x="103187" y="1093788"/>
                </a:lnTo>
                <a:lnTo>
                  <a:pt x="105410" y="1089978"/>
                </a:lnTo>
                <a:lnTo>
                  <a:pt x="109855" y="1082358"/>
                </a:lnTo>
                <a:lnTo>
                  <a:pt x="115570" y="1075690"/>
                </a:lnTo>
                <a:lnTo>
                  <a:pt x="121602" y="1069340"/>
                </a:lnTo>
                <a:lnTo>
                  <a:pt x="127952" y="1063625"/>
                </a:lnTo>
                <a:lnTo>
                  <a:pt x="134620" y="1058863"/>
                </a:lnTo>
                <a:lnTo>
                  <a:pt x="142240" y="1054735"/>
                </a:lnTo>
                <a:lnTo>
                  <a:pt x="150177" y="1051243"/>
                </a:lnTo>
                <a:lnTo>
                  <a:pt x="158115" y="1048068"/>
                </a:lnTo>
                <a:lnTo>
                  <a:pt x="166688" y="1046480"/>
                </a:lnTo>
                <a:lnTo>
                  <a:pt x="174942" y="1045210"/>
                </a:lnTo>
                <a:lnTo>
                  <a:pt x="183515" y="1044893"/>
                </a:lnTo>
                <a:lnTo>
                  <a:pt x="192722" y="1045528"/>
                </a:lnTo>
                <a:lnTo>
                  <a:pt x="196850" y="1046480"/>
                </a:lnTo>
                <a:lnTo>
                  <a:pt x="201295" y="1047115"/>
                </a:lnTo>
                <a:lnTo>
                  <a:pt x="205740" y="1048068"/>
                </a:lnTo>
                <a:lnTo>
                  <a:pt x="209868" y="1049338"/>
                </a:lnTo>
                <a:lnTo>
                  <a:pt x="494665" y="1141413"/>
                </a:lnTo>
                <a:lnTo>
                  <a:pt x="507682" y="1118235"/>
                </a:lnTo>
                <a:lnTo>
                  <a:pt x="520382" y="1095375"/>
                </a:lnTo>
                <a:lnTo>
                  <a:pt x="534035" y="1072198"/>
                </a:lnTo>
                <a:lnTo>
                  <a:pt x="547370" y="1049655"/>
                </a:lnTo>
                <a:lnTo>
                  <a:pt x="561658" y="1027113"/>
                </a:lnTo>
                <a:lnTo>
                  <a:pt x="576580" y="1005205"/>
                </a:lnTo>
                <a:lnTo>
                  <a:pt x="591185" y="983615"/>
                </a:lnTo>
                <a:lnTo>
                  <a:pt x="606425" y="961707"/>
                </a:lnTo>
                <a:lnTo>
                  <a:pt x="622300" y="940752"/>
                </a:lnTo>
                <a:lnTo>
                  <a:pt x="638492" y="919797"/>
                </a:lnTo>
                <a:lnTo>
                  <a:pt x="655002" y="899160"/>
                </a:lnTo>
                <a:lnTo>
                  <a:pt x="671512" y="878840"/>
                </a:lnTo>
                <a:lnTo>
                  <a:pt x="688975" y="858837"/>
                </a:lnTo>
                <a:lnTo>
                  <a:pt x="706755" y="839470"/>
                </a:lnTo>
                <a:lnTo>
                  <a:pt x="724218" y="819785"/>
                </a:lnTo>
                <a:lnTo>
                  <a:pt x="742632" y="801052"/>
                </a:lnTo>
                <a:lnTo>
                  <a:pt x="566420" y="558800"/>
                </a:lnTo>
                <a:lnTo>
                  <a:pt x="563562" y="554990"/>
                </a:lnTo>
                <a:lnTo>
                  <a:pt x="561340" y="551180"/>
                </a:lnTo>
                <a:lnTo>
                  <a:pt x="559118" y="547370"/>
                </a:lnTo>
                <a:lnTo>
                  <a:pt x="557212" y="543242"/>
                </a:lnTo>
                <a:lnTo>
                  <a:pt x="554355" y="534987"/>
                </a:lnTo>
                <a:lnTo>
                  <a:pt x="551498" y="526732"/>
                </a:lnTo>
                <a:lnTo>
                  <a:pt x="550228" y="518160"/>
                </a:lnTo>
                <a:lnTo>
                  <a:pt x="549592" y="509270"/>
                </a:lnTo>
                <a:lnTo>
                  <a:pt x="549592" y="500697"/>
                </a:lnTo>
                <a:lnTo>
                  <a:pt x="550862" y="492442"/>
                </a:lnTo>
                <a:lnTo>
                  <a:pt x="552450" y="483870"/>
                </a:lnTo>
                <a:lnTo>
                  <a:pt x="554990" y="475932"/>
                </a:lnTo>
                <a:lnTo>
                  <a:pt x="558482" y="467677"/>
                </a:lnTo>
                <a:lnTo>
                  <a:pt x="562610" y="460057"/>
                </a:lnTo>
                <a:lnTo>
                  <a:pt x="567372" y="453072"/>
                </a:lnTo>
                <a:lnTo>
                  <a:pt x="573088" y="446087"/>
                </a:lnTo>
                <a:lnTo>
                  <a:pt x="575945" y="442912"/>
                </a:lnTo>
                <a:lnTo>
                  <a:pt x="579438" y="439737"/>
                </a:lnTo>
                <a:lnTo>
                  <a:pt x="582930" y="436880"/>
                </a:lnTo>
                <a:lnTo>
                  <a:pt x="586105" y="434022"/>
                </a:lnTo>
                <a:lnTo>
                  <a:pt x="830898" y="256857"/>
                </a:lnTo>
                <a:lnTo>
                  <a:pt x="834708" y="254317"/>
                </a:lnTo>
                <a:lnTo>
                  <a:pt x="838200" y="251777"/>
                </a:lnTo>
                <a:lnTo>
                  <a:pt x="842328" y="249872"/>
                </a:lnTo>
                <a:lnTo>
                  <a:pt x="846138" y="247967"/>
                </a:lnTo>
                <a:lnTo>
                  <a:pt x="854392" y="244475"/>
                </a:lnTo>
                <a:lnTo>
                  <a:pt x="862648" y="242252"/>
                </a:lnTo>
                <a:lnTo>
                  <a:pt x="871538" y="240665"/>
                </a:lnTo>
                <a:lnTo>
                  <a:pt x="880110" y="240030"/>
                </a:lnTo>
                <a:lnTo>
                  <a:pt x="888365" y="240030"/>
                </a:lnTo>
                <a:lnTo>
                  <a:pt x="896938" y="240665"/>
                </a:lnTo>
                <a:lnTo>
                  <a:pt x="905192" y="242570"/>
                </a:lnTo>
                <a:lnTo>
                  <a:pt x="913448" y="245110"/>
                </a:lnTo>
                <a:lnTo>
                  <a:pt x="921385" y="248602"/>
                </a:lnTo>
                <a:lnTo>
                  <a:pt x="929005" y="252412"/>
                </a:lnTo>
                <a:lnTo>
                  <a:pt x="935990" y="257175"/>
                </a:lnTo>
                <a:lnTo>
                  <a:pt x="942975" y="262890"/>
                </a:lnTo>
                <a:lnTo>
                  <a:pt x="946150" y="266065"/>
                </a:lnTo>
                <a:lnTo>
                  <a:pt x="949325" y="269240"/>
                </a:lnTo>
                <a:lnTo>
                  <a:pt x="952182" y="272732"/>
                </a:lnTo>
                <a:lnTo>
                  <a:pt x="955040" y="276542"/>
                </a:lnTo>
                <a:lnTo>
                  <a:pt x="1130618" y="518477"/>
                </a:lnTo>
                <a:lnTo>
                  <a:pt x="1154430" y="507047"/>
                </a:lnTo>
                <a:lnTo>
                  <a:pt x="1177925" y="496252"/>
                </a:lnTo>
                <a:lnTo>
                  <a:pt x="1201738" y="485457"/>
                </a:lnTo>
                <a:lnTo>
                  <a:pt x="1225868" y="475615"/>
                </a:lnTo>
                <a:lnTo>
                  <a:pt x="1250315" y="465772"/>
                </a:lnTo>
                <a:lnTo>
                  <a:pt x="1274762" y="456247"/>
                </a:lnTo>
                <a:lnTo>
                  <a:pt x="1299528" y="447675"/>
                </a:lnTo>
                <a:lnTo>
                  <a:pt x="1324928" y="439102"/>
                </a:lnTo>
                <a:lnTo>
                  <a:pt x="1350010" y="431165"/>
                </a:lnTo>
                <a:lnTo>
                  <a:pt x="1375092" y="423545"/>
                </a:lnTo>
                <a:lnTo>
                  <a:pt x="1400810" y="416877"/>
                </a:lnTo>
                <a:lnTo>
                  <a:pt x="1426845" y="410210"/>
                </a:lnTo>
                <a:lnTo>
                  <a:pt x="1452245" y="404177"/>
                </a:lnTo>
                <a:lnTo>
                  <a:pt x="1478598" y="398462"/>
                </a:lnTo>
                <a:lnTo>
                  <a:pt x="1504950" y="393065"/>
                </a:lnTo>
                <a:lnTo>
                  <a:pt x="1531302" y="388620"/>
                </a:lnTo>
                <a:lnTo>
                  <a:pt x="1531302" y="89217"/>
                </a:lnTo>
                <a:lnTo>
                  <a:pt x="1531302" y="84455"/>
                </a:lnTo>
                <a:lnTo>
                  <a:pt x="1531620" y="80010"/>
                </a:lnTo>
                <a:lnTo>
                  <a:pt x="1532572" y="75565"/>
                </a:lnTo>
                <a:lnTo>
                  <a:pt x="1533208" y="71120"/>
                </a:lnTo>
                <a:lnTo>
                  <a:pt x="1535430" y="62865"/>
                </a:lnTo>
                <a:lnTo>
                  <a:pt x="1538605" y="54610"/>
                </a:lnTo>
                <a:lnTo>
                  <a:pt x="1542415" y="46672"/>
                </a:lnTo>
                <a:lnTo>
                  <a:pt x="1546860" y="39370"/>
                </a:lnTo>
                <a:lnTo>
                  <a:pt x="1551622" y="32385"/>
                </a:lnTo>
                <a:lnTo>
                  <a:pt x="1557655" y="26352"/>
                </a:lnTo>
                <a:lnTo>
                  <a:pt x="1563688" y="20320"/>
                </a:lnTo>
                <a:lnTo>
                  <a:pt x="1570990" y="15240"/>
                </a:lnTo>
                <a:lnTo>
                  <a:pt x="1577975" y="10795"/>
                </a:lnTo>
                <a:lnTo>
                  <a:pt x="1585912" y="6985"/>
                </a:lnTo>
                <a:lnTo>
                  <a:pt x="1594168" y="4127"/>
                </a:lnTo>
                <a:lnTo>
                  <a:pt x="1602422" y="1905"/>
                </a:lnTo>
                <a:lnTo>
                  <a:pt x="1607185" y="952"/>
                </a:lnTo>
                <a:lnTo>
                  <a:pt x="1611630" y="317"/>
                </a:lnTo>
                <a:lnTo>
                  <a:pt x="1615758" y="0"/>
                </a:lnTo>
                <a:close/>
              </a:path>
            </a:pathLst>
          </a:custGeom>
          <a:solidFill>
            <a:schemeClr val="bg1"/>
          </a:solidFill>
          <a:ln>
            <a:noFill/>
          </a:ln>
          <a:extLst/>
        </p:spPr>
        <p:txBody>
          <a:bodyPr anchor="ctr">
            <a:scene3d>
              <a:camera prst="orthographicFront"/>
              <a:lightRig rig="threePt" dir="t"/>
            </a:scene3d>
            <a:sp3d contourW="12700">
              <a:contourClr>
                <a:srgbClr val="FFFFFF"/>
              </a:contourClr>
            </a:sp3d>
          </a:bodyPr>
          <a:lstStyle/>
          <a:p>
            <a:pPr algn="ctr">
              <a:defRPr/>
            </a:pPr>
            <a:endParaRPr lang="zh-CN" altLang="en-US" sz="1350">
              <a:latin typeface="微软雅黑" panose="020B0503020204020204" pitchFamily="34" charset="-122"/>
              <a:ea typeface="微软雅黑" panose="020B0503020204020204" pitchFamily="34" charset="-122"/>
            </a:endParaRPr>
          </a:p>
        </p:txBody>
      </p:sp>
      <p:sp>
        <p:nvSpPr>
          <p:cNvPr id="40" name="文本框 39"/>
          <p:cNvSpPr txBox="1"/>
          <p:nvPr/>
        </p:nvSpPr>
        <p:spPr>
          <a:xfrm>
            <a:off x="3650928" y="599698"/>
            <a:ext cx="3216969" cy="523220"/>
          </a:xfrm>
          <a:prstGeom prst="rect">
            <a:avLst/>
          </a:prstGeom>
          <a:noFill/>
        </p:spPr>
        <p:txBody>
          <a:bodyPr wrap="square" rtlCol="0">
            <a:spAutoFit/>
          </a:bodyPr>
          <a:lstStyle/>
          <a:p>
            <a:r>
              <a:rPr kumimoji="1" lang="zh-CN" altLang="en-US" sz="2800" b="1" smtClean="0">
                <a:latin typeface="Microsoft YaHei" charset="0"/>
                <a:ea typeface="Microsoft YaHei" charset="0"/>
                <a:cs typeface="Microsoft YaHei" charset="0"/>
              </a:rPr>
              <a:t>点击输入标题</a:t>
            </a:r>
            <a:endParaRPr kumimoji="1" lang="zh-CN" altLang="en-US" sz="2800" b="1">
              <a:latin typeface="Microsoft YaHei" charset="0"/>
              <a:ea typeface="Microsoft YaHei" charset="0"/>
              <a:cs typeface="Microsoft YaHei" charset="0"/>
            </a:endParaRPr>
          </a:p>
        </p:txBody>
      </p:sp>
    </p:spTree>
    <p:extLst>
      <p:ext uri="{BB962C8B-B14F-4D97-AF65-F5344CB8AC3E}">
        <p14:creationId xmlns:p14="http://schemas.microsoft.com/office/powerpoint/2010/main" val="547511590"/>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22" presetClass="entr" presetSubtype="8"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wipe(left)">
                                      <p:cBhvr>
                                        <p:cTn id="13" dur="500"/>
                                        <p:tgtEl>
                                          <p:spTgt spid="21"/>
                                        </p:tgtEl>
                                      </p:cBhvr>
                                    </p:animEffect>
                                  </p:childTnLst>
                                </p:cTn>
                              </p:par>
                            </p:childTnLst>
                          </p:cTn>
                        </p:par>
                        <p:par>
                          <p:cTn id="14" fill="hold">
                            <p:stCondLst>
                              <p:cond delay="1000"/>
                            </p:stCondLst>
                            <p:childTnLst>
                              <p:par>
                                <p:cTn id="15" presetID="1" presetClass="entr" presetSubtype="0" fill="hold" grpId="0" nodeType="after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par>
                                <p:cTn id="17" presetID="36" presetClass="emph" presetSubtype="0" fill="hold" grpId="0" nodeType="withEffect">
                                  <p:stCondLst>
                                    <p:cond delay="0"/>
                                  </p:stCondLst>
                                  <p:iterate type="lt">
                                    <p:tmPct val="10000"/>
                                  </p:iterate>
                                  <p:childTnLst>
                                    <p:animScale>
                                      <p:cBhvr>
                                        <p:cTn id="18" dur="250" autoRev="1" fill="hold">
                                          <p:stCondLst>
                                            <p:cond delay="0"/>
                                          </p:stCondLst>
                                        </p:cTn>
                                        <p:tgtEl>
                                          <p:spTgt spid="28"/>
                                        </p:tgtEl>
                                      </p:cBhvr>
                                      <p:to x="80000" y="100000"/>
                                    </p:animScale>
                                    <p:anim by="(#ppt_w*0.10)" calcmode="lin" valueType="num">
                                      <p:cBhvr>
                                        <p:cTn id="19" dur="250" autoRev="1" fill="hold">
                                          <p:stCondLst>
                                            <p:cond delay="0"/>
                                          </p:stCondLst>
                                        </p:cTn>
                                        <p:tgtEl>
                                          <p:spTgt spid="28"/>
                                        </p:tgtEl>
                                        <p:attrNameLst>
                                          <p:attrName>ppt_x</p:attrName>
                                        </p:attrNameLst>
                                      </p:cBhvr>
                                    </p:anim>
                                    <p:anim by="(-#ppt_w*0.10)" calcmode="lin" valueType="num">
                                      <p:cBhvr>
                                        <p:cTn id="20" dur="250" autoRev="1" fill="hold">
                                          <p:stCondLst>
                                            <p:cond delay="0"/>
                                          </p:stCondLst>
                                        </p:cTn>
                                        <p:tgtEl>
                                          <p:spTgt spid="28"/>
                                        </p:tgtEl>
                                        <p:attrNameLst>
                                          <p:attrName>ppt_y</p:attrName>
                                        </p:attrNameLst>
                                      </p:cBhvr>
                                    </p:anim>
                                    <p:animRot by="-480000">
                                      <p:cBhvr>
                                        <p:cTn id="21" dur="250" autoRev="1" fill="hold">
                                          <p:stCondLst>
                                            <p:cond delay="0"/>
                                          </p:stCondLst>
                                        </p:cTn>
                                        <p:tgtEl>
                                          <p:spTgt spid="28"/>
                                        </p:tgtEl>
                                        <p:attrNameLst>
                                          <p:attrName>r</p:attrName>
                                        </p:attrNameLst>
                                      </p:cBhvr>
                                    </p:animRot>
                                  </p:childTnLst>
                                </p:cTn>
                              </p:par>
                              <p:par>
                                <p:cTn id="22" presetID="36" presetClass="emph" presetSubtype="0" fill="hold" grpId="0" nodeType="withEffect">
                                  <p:stCondLst>
                                    <p:cond delay="0"/>
                                  </p:stCondLst>
                                  <p:iterate type="lt">
                                    <p:tmPct val="10000"/>
                                  </p:iterate>
                                  <p:childTnLst>
                                    <p:animScale>
                                      <p:cBhvr>
                                        <p:cTn id="23" dur="250" autoRev="1" fill="hold">
                                          <p:stCondLst>
                                            <p:cond delay="0"/>
                                          </p:stCondLst>
                                        </p:cTn>
                                        <p:tgtEl>
                                          <p:spTgt spid="32"/>
                                        </p:tgtEl>
                                      </p:cBhvr>
                                      <p:to x="80000" y="100000"/>
                                    </p:animScale>
                                    <p:anim by="(#ppt_w*0.10)" calcmode="lin" valueType="num">
                                      <p:cBhvr>
                                        <p:cTn id="24" dur="250" autoRev="1" fill="hold">
                                          <p:stCondLst>
                                            <p:cond delay="0"/>
                                          </p:stCondLst>
                                        </p:cTn>
                                        <p:tgtEl>
                                          <p:spTgt spid="32"/>
                                        </p:tgtEl>
                                        <p:attrNameLst>
                                          <p:attrName>ppt_x</p:attrName>
                                        </p:attrNameLst>
                                      </p:cBhvr>
                                    </p:anim>
                                    <p:anim by="(-#ppt_w*0.10)" calcmode="lin" valueType="num">
                                      <p:cBhvr>
                                        <p:cTn id="25" dur="250" autoRev="1" fill="hold">
                                          <p:stCondLst>
                                            <p:cond delay="0"/>
                                          </p:stCondLst>
                                        </p:cTn>
                                        <p:tgtEl>
                                          <p:spTgt spid="32"/>
                                        </p:tgtEl>
                                        <p:attrNameLst>
                                          <p:attrName>ppt_y</p:attrName>
                                        </p:attrNameLst>
                                      </p:cBhvr>
                                    </p:anim>
                                    <p:animRot by="-480000">
                                      <p:cBhvr>
                                        <p:cTn id="26" dur="250" autoRev="1" fill="hold">
                                          <p:stCondLst>
                                            <p:cond delay="0"/>
                                          </p:stCondLst>
                                        </p:cTn>
                                        <p:tgtEl>
                                          <p:spTgt spid="32"/>
                                        </p:tgtEl>
                                        <p:attrNameLst>
                                          <p:attrName>r</p:attrName>
                                        </p:attrNameLst>
                                      </p:cBhvr>
                                    </p:animRot>
                                  </p:childTnLst>
                                </p:cTn>
                              </p:par>
                              <p:par>
                                <p:cTn id="27" presetID="36" presetClass="emph" presetSubtype="0" fill="hold" grpId="0" nodeType="withEffect">
                                  <p:stCondLst>
                                    <p:cond delay="0"/>
                                  </p:stCondLst>
                                  <p:iterate type="lt">
                                    <p:tmPct val="10000"/>
                                  </p:iterate>
                                  <p:childTnLst>
                                    <p:animScale>
                                      <p:cBhvr>
                                        <p:cTn id="28" dur="250" autoRev="1" fill="hold">
                                          <p:stCondLst>
                                            <p:cond delay="0"/>
                                          </p:stCondLst>
                                        </p:cTn>
                                        <p:tgtEl>
                                          <p:spTgt spid="33"/>
                                        </p:tgtEl>
                                      </p:cBhvr>
                                      <p:to x="80000" y="100000"/>
                                    </p:animScale>
                                    <p:anim by="(#ppt_w*0.10)" calcmode="lin" valueType="num">
                                      <p:cBhvr>
                                        <p:cTn id="29" dur="250" autoRev="1" fill="hold">
                                          <p:stCondLst>
                                            <p:cond delay="0"/>
                                          </p:stCondLst>
                                        </p:cTn>
                                        <p:tgtEl>
                                          <p:spTgt spid="33"/>
                                        </p:tgtEl>
                                        <p:attrNameLst>
                                          <p:attrName>ppt_x</p:attrName>
                                        </p:attrNameLst>
                                      </p:cBhvr>
                                    </p:anim>
                                    <p:anim by="(-#ppt_w*0.10)" calcmode="lin" valueType="num">
                                      <p:cBhvr>
                                        <p:cTn id="30" dur="250" autoRev="1" fill="hold">
                                          <p:stCondLst>
                                            <p:cond delay="0"/>
                                          </p:stCondLst>
                                        </p:cTn>
                                        <p:tgtEl>
                                          <p:spTgt spid="33"/>
                                        </p:tgtEl>
                                        <p:attrNameLst>
                                          <p:attrName>ppt_y</p:attrName>
                                        </p:attrNameLst>
                                      </p:cBhvr>
                                    </p:anim>
                                    <p:animRot by="-480000">
                                      <p:cBhvr>
                                        <p:cTn id="31" dur="250" autoRev="1" fill="hold">
                                          <p:stCondLst>
                                            <p:cond delay="0"/>
                                          </p:stCondLst>
                                        </p:cTn>
                                        <p:tgtEl>
                                          <p:spTgt spid="33"/>
                                        </p:tgtEl>
                                        <p:attrNameLst>
                                          <p:attrName>r</p:attrName>
                                        </p:attrNameLst>
                                      </p:cBhvr>
                                    </p:animRot>
                                  </p:childTnLst>
                                </p:cTn>
                              </p:par>
                              <p:par>
                                <p:cTn id="32" presetID="36" presetClass="emph" presetSubtype="0" fill="hold" grpId="0" nodeType="withEffect">
                                  <p:stCondLst>
                                    <p:cond delay="0"/>
                                  </p:stCondLst>
                                  <p:iterate type="lt">
                                    <p:tmPct val="10000"/>
                                  </p:iterate>
                                  <p:childTnLst>
                                    <p:animScale>
                                      <p:cBhvr>
                                        <p:cTn id="33" dur="250" autoRev="1" fill="hold">
                                          <p:stCondLst>
                                            <p:cond delay="0"/>
                                          </p:stCondLst>
                                        </p:cTn>
                                        <p:tgtEl>
                                          <p:spTgt spid="34"/>
                                        </p:tgtEl>
                                      </p:cBhvr>
                                      <p:to x="80000" y="100000"/>
                                    </p:animScale>
                                    <p:anim by="(#ppt_w*0.10)" calcmode="lin" valueType="num">
                                      <p:cBhvr>
                                        <p:cTn id="34" dur="250" autoRev="1" fill="hold">
                                          <p:stCondLst>
                                            <p:cond delay="0"/>
                                          </p:stCondLst>
                                        </p:cTn>
                                        <p:tgtEl>
                                          <p:spTgt spid="34"/>
                                        </p:tgtEl>
                                        <p:attrNameLst>
                                          <p:attrName>ppt_x</p:attrName>
                                        </p:attrNameLst>
                                      </p:cBhvr>
                                    </p:anim>
                                    <p:anim by="(-#ppt_w*0.10)" calcmode="lin" valueType="num">
                                      <p:cBhvr>
                                        <p:cTn id="35" dur="250" autoRev="1" fill="hold">
                                          <p:stCondLst>
                                            <p:cond delay="0"/>
                                          </p:stCondLst>
                                        </p:cTn>
                                        <p:tgtEl>
                                          <p:spTgt spid="34"/>
                                        </p:tgtEl>
                                        <p:attrNameLst>
                                          <p:attrName>ppt_y</p:attrName>
                                        </p:attrNameLst>
                                      </p:cBhvr>
                                    </p:anim>
                                    <p:animRot by="-480000">
                                      <p:cBhvr>
                                        <p:cTn id="36" dur="250" autoRev="1" fill="hold">
                                          <p:stCondLst>
                                            <p:cond delay="0"/>
                                          </p:stCondLst>
                                        </p:cTn>
                                        <p:tgtEl>
                                          <p:spTgt spid="34"/>
                                        </p:tgtEl>
                                        <p:attrNameLst>
                                          <p:attrName>r</p:attrName>
                                        </p:attrNameLst>
                                      </p:cBhvr>
                                    </p:animRot>
                                  </p:childTnLst>
                                </p:cTn>
                              </p:par>
                              <p:par>
                                <p:cTn id="37" presetID="36" presetClass="emph" presetSubtype="0" fill="hold" grpId="0" nodeType="withEffect">
                                  <p:stCondLst>
                                    <p:cond delay="0"/>
                                  </p:stCondLst>
                                  <p:iterate type="lt">
                                    <p:tmPct val="10000"/>
                                  </p:iterate>
                                  <p:childTnLst>
                                    <p:animScale>
                                      <p:cBhvr>
                                        <p:cTn id="38" dur="250" autoRev="1" fill="hold">
                                          <p:stCondLst>
                                            <p:cond delay="0"/>
                                          </p:stCondLst>
                                        </p:cTn>
                                        <p:tgtEl>
                                          <p:spTgt spid="35"/>
                                        </p:tgtEl>
                                      </p:cBhvr>
                                      <p:to x="80000" y="100000"/>
                                    </p:animScale>
                                    <p:anim by="(#ppt_w*0.10)" calcmode="lin" valueType="num">
                                      <p:cBhvr>
                                        <p:cTn id="39" dur="250" autoRev="1" fill="hold">
                                          <p:stCondLst>
                                            <p:cond delay="0"/>
                                          </p:stCondLst>
                                        </p:cTn>
                                        <p:tgtEl>
                                          <p:spTgt spid="35"/>
                                        </p:tgtEl>
                                        <p:attrNameLst>
                                          <p:attrName>ppt_x</p:attrName>
                                        </p:attrNameLst>
                                      </p:cBhvr>
                                    </p:anim>
                                    <p:anim by="(-#ppt_w*0.10)" calcmode="lin" valueType="num">
                                      <p:cBhvr>
                                        <p:cTn id="40" dur="250" autoRev="1" fill="hold">
                                          <p:stCondLst>
                                            <p:cond delay="0"/>
                                          </p:stCondLst>
                                        </p:cTn>
                                        <p:tgtEl>
                                          <p:spTgt spid="35"/>
                                        </p:tgtEl>
                                        <p:attrNameLst>
                                          <p:attrName>ppt_y</p:attrName>
                                        </p:attrNameLst>
                                      </p:cBhvr>
                                    </p:anim>
                                    <p:animRot by="-480000">
                                      <p:cBhvr>
                                        <p:cTn id="41" dur="250" autoRev="1" fill="hold">
                                          <p:stCondLst>
                                            <p:cond delay="0"/>
                                          </p:stCondLst>
                                        </p:cTn>
                                        <p:tgtEl>
                                          <p:spTgt spid="3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8" grpId="0"/>
      <p:bldP spid="29" grpId="0" animBg="1"/>
      <p:bldP spid="32" grpId="0"/>
      <p:bldP spid="33" grpId="0"/>
      <p:bldP spid="34" grpId="0"/>
      <p:bldP spid="35" grpId="0"/>
      <p:bldP spid="3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30"/>
          <p:cNvSpPr>
            <a:spLocks noChangeArrowheads="1"/>
          </p:cNvSpPr>
          <p:nvPr/>
        </p:nvSpPr>
        <p:spPr bwMode="auto">
          <a:xfrm>
            <a:off x="3128962" y="1694260"/>
            <a:ext cx="2538413" cy="625078"/>
          </a:xfrm>
          <a:custGeom>
            <a:avLst/>
            <a:gdLst>
              <a:gd name="T0" fmla="*/ 481347 w 3384545"/>
              <a:gd name="T1" fmla="*/ 0 h 833717"/>
              <a:gd name="T2" fmla="*/ 2967687 w 3384545"/>
              <a:gd name="T3" fmla="*/ 0 h 833717"/>
              <a:gd name="T4" fmla="*/ 3384545 w 3384545"/>
              <a:gd name="T5" fmla="*/ 416859 h 833717"/>
              <a:gd name="T6" fmla="*/ 2967687 w 3384545"/>
              <a:gd name="T7" fmla="*/ 833717 h 833717"/>
              <a:gd name="T8" fmla="*/ 0 w 3384545"/>
              <a:gd name="T9" fmla="*/ 833717 h 833717"/>
              <a:gd name="T10" fmla="*/ 0 60000 65536"/>
              <a:gd name="T11" fmla="*/ 0 60000 65536"/>
              <a:gd name="T12" fmla="*/ 0 60000 65536"/>
              <a:gd name="T13" fmla="*/ 0 60000 65536"/>
              <a:gd name="T14" fmla="*/ 0 60000 65536"/>
              <a:gd name="T15" fmla="*/ 0 w 3384545"/>
              <a:gd name="T16" fmla="*/ 0 h 833717"/>
              <a:gd name="T17" fmla="*/ 3384545 w 3384545"/>
              <a:gd name="T18" fmla="*/ 833717 h 833717"/>
            </a:gdLst>
            <a:ahLst/>
            <a:cxnLst>
              <a:cxn ang="T10">
                <a:pos x="T0" y="T1"/>
              </a:cxn>
              <a:cxn ang="T11">
                <a:pos x="T2" y="T3"/>
              </a:cxn>
              <a:cxn ang="T12">
                <a:pos x="T4" y="T5"/>
              </a:cxn>
              <a:cxn ang="T13">
                <a:pos x="T6" y="T7"/>
              </a:cxn>
              <a:cxn ang="T14">
                <a:pos x="T8" y="T9"/>
              </a:cxn>
            </a:cxnLst>
            <a:rect l="T15" t="T16" r="T17" b="T18"/>
            <a:pathLst>
              <a:path w="3384545" h="833717">
                <a:moveTo>
                  <a:pt x="481347" y="0"/>
                </a:moveTo>
                <a:lnTo>
                  <a:pt x="2967687" y="0"/>
                </a:lnTo>
                <a:lnTo>
                  <a:pt x="3384545" y="416859"/>
                </a:lnTo>
                <a:lnTo>
                  <a:pt x="2967687" y="833717"/>
                </a:lnTo>
                <a:lnTo>
                  <a:pt x="0" y="833717"/>
                </a:lnTo>
                <a:close/>
              </a:path>
            </a:pathLst>
          </a:custGeom>
          <a:solidFill>
            <a:schemeClr val="tx1"/>
          </a:solidFill>
          <a:ln>
            <a:solidFill>
              <a:schemeClr val="tx1"/>
            </a:solidFill>
          </a:ln>
          <a:extLst/>
        </p:spPr>
        <p:txBody>
          <a:bodyPr anchor="ctr"/>
          <a:lstStyle/>
          <a:p>
            <a:pPr algn="ctr"/>
            <a:endParaRPr lang="zh-CN" altLang="zh-CN" sz="1350">
              <a:solidFill>
                <a:srgbClr val="FFFFFF"/>
              </a:solidFill>
              <a:latin typeface="宋体" charset="0"/>
              <a:sym typeface="宋体" charset="0"/>
            </a:endParaRPr>
          </a:p>
        </p:txBody>
      </p:sp>
      <p:sp>
        <p:nvSpPr>
          <p:cNvPr id="3" name="任意多边形 33"/>
          <p:cNvSpPr>
            <a:spLocks noChangeArrowheads="1"/>
          </p:cNvSpPr>
          <p:nvPr/>
        </p:nvSpPr>
        <p:spPr bwMode="auto">
          <a:xfrm>
            <a:off x="2768204" y="2319338"/>
            <a:ext cx="2533650" cy="626269"/>
          </a:xfrm>
          <a:custGeom>
            <a:avLst/>
            <a:gdLst>
              <a:gd name="T0" fmla="*/ 481347 w 3378000"/>
              <a:gd name="T1" fmla="*/ 0 h 833717"/>
              <a:gd name="T2" fmla="*/ 2961142 w 3378000"/>
              <a:gd name="T3" fmla="*/ 0 h 833717"/>
              <a:gd name="T4" fmla="*/ 3378000 w 3378000"/>
              <a:gd name="T5" fmla="*/ 416859 h 833717"/>
              <a:gd name="T6" fmla="*/ 2961142 w 3378000"/>
              <a:gd name="T7" fmla="*/ 833717 h 833717"/>
              <a:gd name="T8" fmla="*/ 0 w 3378000"/>
              <a:gd name="T9" fmla="*/ 833717 h 833717"/>
              <a:gd name="T10" fmla="*/ 0 60000 65536"/>
              <a:gd name="T11" fmla="*/ 0 60000 65536"/>
              <a:gd name="T12" fmla="*/ 0 60000 65536"/>
              <a:gd name="T13" fmla="*/ 0 60000 65536"/>
              <a:gd name="T14" fmla="*/ 0 60000 65536"/>
              <a:gd name="T15" fmla="*/ 0 w 3378000"/>
              <a:gd name="T16" fmla="*/ 0 h 833717"/>
              <a:gd name="T17" fmla="*/ 3378000 w 3378000"/>
              <a:gd name="T18" fmla="*/ 833717 h 833717"/>
            </a:gdLst>
            <a:ahLst/>
            <a:cxnLst>
              <a:cxn ang="T10">
                <a:pos x="T0" y="T1"/>
              </a:cxn>
              <a:cxn ang="T11">
                <a:pos x="T2" y="T3"/>
              </a:cxn>
              <a:cxn ang="T12">
                <a:pos x="T4" y="T5"/>
              </a:cxn>
              <a:cxn ang="T13">
                <a:pos x="T6" y="T7"/>
              </a:cxn>
              <a:cxn ang="T14">
                <a:pos x="T8" y="T9"/>
              </a:cxn>
            </a:cxnLst>
            <a:rect l="T15" t="T16" r="T17" b="T18"/>
            <a:pathLst>
              <a:path w="3378000" h="833717">
                <a:moveTo>
                  <a:pt x="481347" y="0"/>
                </a:moveTo>
                <a:lnTo>
                  <a:pt x="2961142" y="0"/>
                </a:lnTo>
                <a:lnTo>
                  <a:pt x="3378000" y="416859"/>
                </a:lnTo>
                <a:lnTo>
                  <a:pt x="2961142" y="833717"/>
                </a:lnTo>
                <a:lnTo>
                  <a:pt x="0" y="833717"/>
                </a:lnTo>
                <a:close/>
              </a:path>
            </a:pathLst>
          </a:custGeom>
          <a:solidFill>
            <a:schemeClr val="tx1"/>
          </a:solidFill>
          <a:ln>
            <a:solidFill>
              <a:schemeClr val="tx1"/>
            </a:solidFill>
          </a:ln>
          <a:extLst/>
        </p:spPr>
        <p:txBody>
          <a:bodyPr anchor="ctr"/>
          <a:lstStyle/>
          <a:p>
            <a:pPr algn="ctr"/>
            <a:endParaRPr lang="zh-CN" altLang="zh-CN" sz="1350">
              <a:solidFill>
                <a:srgbClr val="FFFFFF"/>
              </a:solidFill>
              <a:latin typeface="宋体" charset="0"/>
              <a:sym typeface="宋体" charset="0"/>
            </a:endParaRPr>
          </a:p>
        </p:txBody>
      </p:sp>
      <p:sp>
        <p:nvSpPr>
          <p:cNvPr id="4" name="任意多边形 35"/>
          <p:cNvSpPr>
            <a:spLocks noChangeArrowheads="1"/>
          </p:cNvSpPr>
          <p:nvPr/>
        </p:nvSpPr>
        <p:spPr bwMode="auto">
          <a:xfrm>
            <a:off x="2407444" y="2945606"/>
            <a:ext cx="2552700" cy="625079"/>
          </a:xfrm>
          <a:custGeom>
            <a:avLst/>
            <a:gdLst>
              <a:gd name="T0" fmla="*/ 481346 w 3403756"/>
              <a:gd name="T1" fmla="*/ 0 h 833717"/>
              <a:gd name="T2" fmla="*/ 2986898 w 3403756"/>
              <a:gd name="T3" fmla="*/ 0 h 833717"/>
              <a:gd name="T4" fmla="*/ 3403756 w 3403756"/>
              <a:gd name="T5" fmla="*/ 416859 h 833717"/>
              <a:gd name="T6" fmla="*/ 2986898 w 3403756"/>
              <a:gd name="T7" fmla="*/ 833717 h 833717"/>
              <a:gd name="T8" fmla="*/ 0 w 3403756"/>
              <a:gd name="T9" fmla="*/ 833717 h 833717"/>
              <a:gd name="T10" fmla="*/ 0 60000 65536"/>
              <a:gd name="T11" fmla="*/ 0 60000 65536"/>
              <a:gd name="T12" fmla="*/ 0 60000 65536"/>
              <a:gd name="T13" fmla="*/ 0 60000 65536"/>
              <a:gd name="T14" fmla="*/ 0 60000 65536"/>
              <a:gd name="T15" fmla="*/ 0 w 3403756"/>
              <a:gd name="T16" fmla="*/ 0 h 833717"/>
              <a:gd name="T17" fmla="*/ 3403756 w 3403756"/>
              <a:gd name="T18" fmla="*/ 833717 h 833717"/>
            </a:gdLst>
            <a:ahLst/>
            <a:cxnLst>
              <a:cxn ang="T10">
                <a:pos x="T0" y="T1"/>
              </a:cxn>
              <a:cxn ang="T11">
                <a:pos x="T2" y="T3"/>
              </a:cxn>
              <a:cxn ang="T12">
                <a:pos x="T4" y="T5"/>
              </a:cxn>
              <a:cxn ang="T13">
                <a:pos x="T6" y="T7"/>
              </a:cxn>
              <a:cxn ang="T14">
                <a:pos x="T8" y="T9"/>
              </a:cxn>
            </a:cxnLst>
            <a:rect l="T15" t="T16" r="T17" b="T18"/>
            <a:pathLst>
              <a:path w="3403756" h="833717">
                <a:moveTo>
                  <a:pt x="481346" y="0"/>
                </a:moveTo>
                <a:lnTo>
                  <a:pt x="2986898" y="0"/>
                </a:lnTo>
                <a:lnTo>
                  <a:pt x="3403756" y="416859"/>
                </a:lnTo>
                <a:lnTo>
                  <a:pt x="2986898" y="833717"/>
                </a:lnTo>
                <a:lnTo>
                  <a:pt x="0" y="833717"/>
                </a:lnTo>
                <a:close/>
              </a:path>
            </a:pathLst>
          </a:custGeom>
          <a:solidFill>
            <a:schemeClr val="tx1"/>
          </a:solidFill>
          <a:ln>
            <a:solidFill>
              <a:schemeClr val="tx1"/>
            </a:solidFill>
          </a:ln>
          <a:extLst/>
        </p:spPr>
        <p:txBody>
          <a:bodyPr anchor="ctr"/>
          <a:lstStyle/>
          <a:p>
            <a:pPr algn="ctr"/>
            <a:endParaRPr lang="zh-CN" altLang="zh-CN" sz="1350">
              <a:solidFill>
                <a:srgbClr val="FFFFFF"/>
              </a:solidFill>
              <a:latin typeface="宋体" charset="0"/>
              <a:sym typeface="宋体" charset="0"/>
            </a:endParaRPr>
          </a:p>
        </p:txBody>
      </p:sp>
      <p:sp>
        <p:nvSpPr>
          <p:cNvPr id="5" name="任意多边形 37"/>
          <p:cNvSpPr>
            <a:spLocks noChangeArrowheads="1"/>
          </p:cNvSpPr>
          <p:nvPr/>
        </p:nvSpPr>
        <p:spPr bwMode="auto">
          <a:xfrm>
            <a:off x="2053829" y="3564731"/>
            <a:ext cx="2572940" cy="625079"/>
          </a:xfrm>
          <a:custGeom>
            <a:avLst/>
            <a:gdLst>
              <a:gd name="T0" fmla="*/ 481347 w 3430800"/>
              <a:gd name="T1" fmla="*/ 0 h 833717"/>
              <a:gd name="T2" fmla="*/ 3013942 w 3430800"/>
              <a:gd name="T3" fmla="*/ 0 h 833717"/>
              <a:gd name="T4" fmla="*/ 3430800 w 3430800"/>
              <a:gd name="T5" fmla="*/ 416859 h 833717"/>
              <a:gd name="T6" fmla="*/ 3013942 w 3430800"/>
              <a:gd name="T7" fmla="*/ 833717 h 833717"/>
              <a:gd name="T8" fmla="*/ 0 w 3430800"/>
              <a:gd name="T9" fmla="*/ 833717 h 833717"/>
              <a:gd name="T10" fmla="*/ 0 60000 65536"/>
              <a:gd name="T11" fmla="*/ 0 60000 65536"/>
              <a:gd name="T12" fmla="*/ 0 60000 65536"/>
              <a:gd name="T13" fmla="*/ 0 60000 65536"/>
              <a:gd name="T14" fmla="*/ 0 60000 65536"/>
              <a:gd name="T15" fmla="*/ 0 w 3430800"/>
              <a:gd name="T16" fmla="*/ 0 h 833717"/>
              <a:gd name="T17" fmla="*/ 3430800 w 3430800"/>
              <a:gd name="T18" fmla="*/ 833717 h 833717"/>
            </a:gdLst>
            <a:ahLst/>
            <a:cxnLst>
              <a:cxn ang="T10">
                <a:pos x="T0" y="T1"/>
              </a:cxn>
              <a:cxn ang="T11">
                <a:pos x="T2" y="T3"/>
              </a:cxn>
              <a:cxn ang="T12">
                <a:pos x="T4" y="T5"/>
              </a:cxn>
              <a:cxn ang="T13">
                <a:pos x="T6" y="T7"/>
              </a:cxn>
              <a:cxn ang="T14">
                <a:pos x="T8" y="T9"/>
              </a:cxn>
            </a:cxnLst>
            <a:rect l="T15" t="T16" r="T17" b="T18"/>
            <a:pathLst>
              <a:path w="3430800" h="833717">
                <a:moveTo>
                  <a:pt x="481347" y="0"/>
                </a:moveTo>
                <a:lnTo>
                  <a:pt x="3013942" y="0"/>
                </a:lnTo>
                <a:lnTo>
                  <a:pt x="3430800" y="416859"/>
                </a:lnTo>
                <a:lnTo>
                  <a:pt x="3013942" y="833717"/>
                </a:lnTo>
                <a:lnTo>
                  <a:pt x="0" y="833717"/>
                </a:lnTo>
                <a:close/>
              </a:path>
            </a:pathLst>
          </a:custGeom>
          <a:solidFill>
            <a:schemeClr val="tx1"/>
          </a:solidFill>
          <a:ln>
            <a:solidFill>
              <a:schemeClr val="tx1"/>
            </a:solidFill>
          </a:ln>
          <a:extLst/>
        </p:spPr>
        <p:txBody>
          <a:bodyPr anchor="ctr"/>
          <a:lstStyle/>
          <a:p>
            <a:pPr algn="ctr"/>
            <a:endParaRPr lang="zh-CN" altLang="zh-CN" sz="1350">
              <a:solidFill>
                <a:srgbClr val="FFFFFF"/>
              </a:solidFill>
              <a:latin typeface="宋体" charset="0"/>
              <a:sym typeface="宋体" charset="0"/>
            </a:endParaRPr>
          </a:p>
        </p:txBody>
      </p:sp>
      <p:sp>
        <p:nvSpPr>
          <p:cNvPr id="6" name="文本框 38"/>
          <p:cNvSpPr>
            <a:spLocks noChangeArrowheads="1"/>
          </p:cNvSpPr>
          <p:nvPr/>
        </p:nvSpPr>
        <p:spPr bwMode="auto">
          <a:xfrm>
            <a:off x="732235" y="1869281"/>
            <a:ext cx="170751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400" b="1">
                <a:latin typeface="Calibri" charset="0"/>
                <a:ea typeface="Calibri" charset="0"/>
                <a:cs typeface="Calibri" charset="0"/>
                <a:sym typeface="Calibri" charset="0"/>
              </a:rPr>
              <a:t>  </a:t>
            </a:r>
            <a:r>
              <a:rPr lang="en-US" altLang="zh-CN" sz="5400" b="1">
                <a:latin typeface="方正姚体" charset="0"/>
                <a:sym typeface="方正姚体" charset="0"/>
              </a:rPr>
              <a:t>83%</a:t>
            </a:r>
            <a:endParaRPr lang="en-US" altLang="zh-CN" sz="4950" b="1">
              <a:latin typeface="方正姚体" charset="0"/>
              <a:sym typeface="方正姚体" charset="0"/>
            </a:endParaRPr>
          </a:p>
        </p:txBody>
      </p:sp>
      <p:sp>
        <p:nvSpPr>
          <p:cNvPr id="7" name="文本框 39"/>
          <p:cNvSpPr>
            <a:spLocks noChangeArrowheads="1"/>
          </p:cNvSpPr>
          <p:nvPr/>
        </p:nvSpPr>
        <p:spPr bwMode="auto">
          <a:xfrm>
            <a:off x="278890" y="2813714"/>
            <a:ext cx="24867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b="1">
                <a:latin typeface="方正姚体" charset="0"/>
                <a:sym typeface="方正姚体" charset="0"/>
              </a:rPr>
              <a:t>   </a:t>
            </a:r>
            <a:r>
              <a:rPr lang="en-US" altLang="zh-CN" sz="1350" b="1">
                <a:latin typeface="方正姚体" charset="0"/>
                <a:sym typeface="方正姚体" charset="0"/>
              </a:rPr>
              <a:t>CONTNET   TITLE   HERE</a:t>
            </a:r>
            <a:endParaRPr lang="en-US" altLang="zh-CN" sz="1050" b="1">
              <a:latin typeface="方正姚体" charset="0"/>
              <a:sym typeface="方正姚体" charset="0"/>
            </a:endParaRPr>
          </a:p>
        </p:txBody>
      </p:sp>
      <p:sp>
        <p:nvSpPr>
          <p:cNvPr id="8" name="文本框 40"/>
          <p:cNvSpPr>
            <a:spLocks noChangeArrowheads="1"/>
          </p:cNvSpPr>
          <p:nvPr/>
        </p:nvSpPr>
        <p:spPr bwMode="auto">
          <a:xfrm>
            <a:off x="3400426" y="1833563"/>
            <a:ext cx="174182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b="1">
                <a:solidFill>
                  <a:schemeClr val="accent2"/>
                </a:solidFill>
                <a:latin typeface="Calibri" charset="0"/>
                <a:ea typeface="Calibri" charset="0"/>
                <a:cs typeface="Calibri" charset="0"/>
                <a:sym typeface="Calibri" charset="0"/>
              </a:rPr>
              <a:t>  </a:t>
            </a:r>
            <a:r>
              <a:rPr lang="en-US" altLang="zh-CN" b="1">
                <a:solidFill>
                  <a:schemeClr val="accent2"/>
                </a:solidFill>
                <a:latin typeface="方正姚体" charset="0"/>
                <a:sym typeface="方正姚体" charset="0"/>
              </a:rPr>
              <a:t>TEXT   HERE</a:t>
            </a:r>
            <a:endParaRPr lang="en-US" altLang="zh-CN" sz="1500" b="1">
              <a:solidFill>
                <a:schemeClr val="accent2"/>
              </a:solidFill>
              <a:latin typeface="方正姚体" charset="0"/>
              <a:sym typeface="方正姚体" charset="0"/>
            </a:endParaRPr>
          </a:p>
        </p:txBody>
      </p:sp>
      <p:sp>
        <p:nvSpPr>
          <p:cNvPr id="9" name="文本框 41"/>
          <p:cNvSpPr>
            <a:spLocks noChangeArrowheads="1"/>
          </p:cNvSpPr>
          <p:nvPr/>
        </p:nvSpPr>
        <p:spPr bwMode="auto">
          <a:xfrm>
            <a:off x="3058717" y="2469356"/>
            <a:ext cx="174182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b="1">
                <a:solidFill>
                  <a:schemeClr val="accent2"/>
                </a:solidFill>
                <a:latin typeface="Calibri" charset="0"/>
                <a:ea typeface="Calibri" charset="0"/>
                <a:cs typeface="Calibri" charset="0"/>
                <a:sym typeface="Calibri" charset="0"/>
              </a:rPr>
              <a:t>  </a:t>
            </a:r>
            <a:r>
              <a:rPr lang="en-US" altLang="zh-CN" b="1">
                <a:solidFill>
                  <a:schemeClr val="accent2"/>
                </a:solidFill>
                <a:latin typeface="方正姚体" charset="0"/>
                <a:sym typeface="方正姚体" charset="0"/>
              </a:rPr>
              <a:t>TEXT   HERE</a:t>
            </a:r>
            <a:endParaRPr lang="en-US" altLang="zh-CN" sz="1500" b="1">
              <a:solidFill>
                <a:schemeClr val="accent2"/>
              </a:solidFill>
              <a:latin typeface="方正姚体" charset="0"/>
              <a:sym typeface="方正姚体" charset="0"/>
            </a:endParaRPr>
          </a:p>
        </p:txBody>
      </p:sp>
      <p:sp>
        <p:nvSpPr>
          <p:cNvPr id="10" name="文本框 42"/>
          <p:cNvSpPr>
            <a:spLocks noChangeArrowheads="1"/>
          </p:cNvSpPr>
          <p:nvPr/>
        </p:nvSpPr>
        <p:spPr bwMode="auto">
          <a:xfrm>
            <a:off x="2719388" y="3078956"/>
            <a:ext cx="174182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b="1">
                <a:solidFill>
                  <a:schemeClr val="accent2"/>
                </a:solidFill>
                <a:latin typeface="Calibri" charset="0"/>
                <a:ea typeface="Calibri" charset="0"/>
                <a:cs typeface="Calibri" charset="0"/>
                <a:sym typeface="Calibri" charset="0"/>
              </a:rPr>
              <a:t>  </a:t>
            </a:r>
            <a:r>
              <a:rPr lang="en-US" altLang="zh-CN" b="1">
                <a:solidFill>
                  <a:schemeClr val="accent2"/>
                </a:solidFill>
                <a:latin typeface="方正姚体" charset="0"/>
                <a:sym typeface="方正姚体" charset="0"/>
              </a:rPr>
              <a:t>TEXT   HERE</a:t>
            </a:r>
            <a:endParaRPr lang="en-US" altLang="zh-CN" sz="1500" b="1">
              <a:solidFill>
                <a:schemeClr val="accent2"/>
              </a:solidFill>
              <a:latin typeface="方正姚体" charset="0"/>
              <a:sym typeface="方正姚体" charset="0"/>
            </a:endParaRPr>
          </a:p>
        </p:txBody>
      </p:sp>
      <p:sp>
        <p:nvSpPr>
          <p:cNvPr id="11" name="文本框 43"/>
          <p:cNvSpPr>
            <a:spLocks noChangeArrowheads="1"/>
          </p:cNvSpPr>
          <p:nvPr/>
        </p:nvSpPr>
        <p:spPr bwMode="auto">
          <a:xfrm>
            <a:off x="2366963" y="3689747"/>
            <a:ext cx="174182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b="1">
                <a:solidFill>
                  <a:schemeClr val="accent2"/>
                </a:solidFill>
                <a:latin typeface="Calibri" charset="0"/>
                <a:ea typeface="Calibri" charset="0"/>
                <a:cs typeface="Calibri" charset="0"/>
                <a:sym typeface="Calibri" charset="0"/>
              </a:rPr>
              <a:t>  </a:t>
            </a:r>
            <a:r>
              <a:rPr lang="en-US" altLang="zh-CN" b="1">
                <a:solidFill>
                  <a:schemeClr val="accent2"/>
                </a:solidFill>
                <a:latin typeface="方正姚体" charset="0"/>
                <a:sym typeface="方正姚体" charset="0"/>
              </a:rPr>
              <a:t>TEXT   HERE</a:t>
            </a:r>
            <a:endParaRPr lang="en-US" altLang="zh-CN" sz="1500" b="1">
              <a:solidFill>
                <a:schemeClr val="accent2"/>
              </a:solidFill>
              <a:latin typeface="方正姚体" charset="0"/>
              <a:sym typeface="方正姚体" charset="0"/>
            </a:endParaRPr>
          </a:p>
        </p:txBody>
      </p:sp>
      <p:grpSp>
        <p:nvGrpSpPr>
          <p:cNvPr id="12" name="组合 44"/>
          <p:cNvGrpSpPr>
            <a:grpSpLocks/>
          </p:cNvGrpSpPr>
          <p:nvPr/>
        </p:nvGrpSpPr>
        <p:grpSpPr bwMode="auto">
          <a:xfrm>
            <a:off x="5120879" y="1849041"/>
            <a:ext cx="250031" cy="282178"/>
            <a:chOff x="0" y="0"/>
            <a:chExt cx="406393" cy="459645"/>
          </a:xfrm>
        </p:grpSpPr>
        <p:sp>
          <p:nvSpPr>
            <p:cNvPr id="13" name="Freeform 148"/>
            <p:cNvSpPr>
              <a:spLocks noEditPoints="1" noChangeArrowheads="1"/>
            </p:cNvSpPr>
            <p:nvPr/>
          </p:nvSpPr>
          <p:spPr bwMode="auto">
            <a:xfrm>
              <a:off x="55120" y="0"/>
              <a:ext cx="351273" cy="456842"/>
            </a:xfrm>
            <a:custGeom>
              <a:avLst/>
              <a:gdLst>
                <a:gd name="T0" fmla="*/ 157 w 159"/>
                <a:gd name="T1" fmla="*/ 185 h 207"/>
                <a:gd name="T2" fmla="*/ 89 w 159"/>
                <a:gd name="T3" fmla="*/ 79 h 207"/>
                <a:gd name="T4" fmla="*/ 92 w 159"/>
                <a:gd name="T5" fmla="*/ 24 h 207"/>
                <a:gd name="T6" fmla="*/ 42 w 159"/>
                <a:gd name="T7" fmla="*/ 4 h 207"/>
                <a:gd name="T8" fmla="*/ 70 w 159"/>
                <a:gd name="T9" fmla="*/ 48 h 207"/>
                <a:gd name="T10" fmla="*/ 37 w 159"/>
                <a:gd name="T11" fmla="*/ 69 h 207"/>
                <a:gd name="T12" fmla="*/ 10 w 159"/>
                <a:gd name="T13" fmla="*/ 27 h 207"/>
                <a:gd name="T14" fmla="*/ 10 w 159"/>
                <a:gd name="T15" fmla="*/ 77 h 207"/>
                <a:gd name="T16" fmla="*/ 62 w 159"/>
                <a:gd name="T17" fmla="*/ 96 h 207"/>
                <a:gd name="T18" fmla="*/ 130 w 159"/>
                <a:gd name="T19" fmla="*/ 202 h 207"/>
                <a:gd name="T20" fmla="*/ 143 w 159"/>
                <a:gd name="T21" fmla="*/ 205 h 207"/>
                <a:gd name="T22" fmla="*/ 154 w 159"/>
                <a:gd name="T23" fmla="*/ 197 h 207"/>
                <a:gd name="T24" fmla="*/ 157 w 159"/>
                <a:gd name="T25" fmla="*/ 185 h 207"/>
                <a:gd name="T26" fmla="*/ 144 w 159"/>
                <a:gd name="T27" fmla="*/ 193 h 207"/>
                <a:gd name="T28" fmla="*/ 134 w 159"/>
                <a:gd name="T29" fmla="*/ 191 h 207"/>
                <a:gd name="T30" fmla="*/ 137 w 159"/>
                <a:gd name="T31" fmla="*/ 182 h 207"/>
                <a:gd name="T32" fmla="*/ 146 w 159"/>
                <a:gd name="T33" fmla="*/ 184 h 207"/>
                <a:gd name="T34" fmla="*/ 144 w 159"/>
                <a:gd name="T35" fmla="*/ 193 h 20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9"/>
                <a:gd name="T55" fmla="*/ 0 h 207"/>
                <a:gd name="T56" fmla="*/ 159 w 159"/>
                <a:gd name="T57" fmla="*/ 207 h 20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9" h="207">
                  <a:moveTo>
                    <a:pt x="157" y="185"/>
                  </a:moveTo>
                  <a:cubicBezTo>
                    <a:pt x="89" y="79"/>
                    <a:pt x="89" y="79"/>
                    <a:pt x="89" y="79"/>
                  </a:cubicBezTo>
                  <a:cubicBezTo>
                    <a:pt x="101" y="63"/>
                    <a:pt x="103" y="42"/>
                    <a:pt x="92" y="24"/>
                  </a:cubicBezTo>
                  <a:cubicBezTo>
                    <a:pt x="81" y="8"/>
                    <a:pt x="61" y="0"/>
                    <a:pt x="42" y="4"/>
                  </a:cubicBezTo>
                  <a:cubicBezTo>
                    <a:pt x="70" y="48"/>
                    <a:pt x="70" y="48"/>
                    <a:pt x="70" y="48"/>
                  </a:cubicBezTo>
                  <a:cubicBezTo>
                    <a:pt x="37" y="69"/>
                    <a:pt x="37" y="69"/>
                    <a:pt x="37" y="69"/>
                  </a:cubicBezTo>
                  <a:cubicBezTo>
                    <a:pt x="10" y="27"/>
                    <a:pt x="10" y="27"/>
                    <a:pt x="10" y="27"/>
                  </a:cubicBezTo>
                  <a:cubicBezTo>
                    <a:pt x="1" y="42"/>
                    <a:pt x="0" y="61"/>
                    <a:pt x="10" y="77"/>
                  </a:cubicBezTo>
                  <a:cubicBezTo>
                    <a:pt x="21" y="95"/>
                    <a:pt x="43" y="102"/>
                    <a:pt x="62" y="96"/>
                  </a:cubicBezTo>
                  <a:cubicBezTo>
                    <a:pt x="130" y="202"/>
                    <a:pt x="130" y="202"/>
                    <a:pt x="130" y="202"/>
                  </a:cubicBezTo>
                  <a:cubicBezTo>
                    <a:pt x="133" y="206"/>
                    <a:pt x="138" y="207"/>
                    <a:pt x="143" y="205"/>
                  </a:cubicBezTo>
                  <a:cubicBezTo>
                    <a:pt x="154" y="197"/>
                    <a:pt x="154" y="197"/>
                    <a:pt x="154" y="197"/>
                  </a:cubicBezTo>
                  <a:cubicBezTo>
                    <a:pt x="158" y="195"/>
                    <a:pt x="159" y="189"/>
                    <a:pt x="157" y="185"/>
                  </a:cubicBezTo>
                  <a:close/>
                  <a:moveTo>
                    <a:pt x="144" y="193"/>
                  </a:moveTo>
                  <a:cubicBezTo>
                    <a:pt x="141" y="195"/>
                    <a:pt x="136" y="195"/>
                    <a:pt x="134" y="191"/>
                  </a:cubicBezTo>
                  <a:cubicBezTo>
                    <a:pt x="132" y="188"/>
                    <a:pt x="133" y="184"/>
                    <a:pt x="137" y="182"/>
                  </a:cubicBezTo>
                  <a:cubicBezTo>
                    <a:pt x="140" y="180"/>
                    <a:pt x="144" y="181"/>
                    <a:pt x="146" y="184"/>
                  </a:cubicBezTo>
                  <a:cubicBezTo>
                    <a:pt x="148" y="187"/>
                    <a:pt x="147" y="191"/>
                    <a:pt x="144" y="193"/>
                  </a:cubicBezTo>
                  <a:close/>
                </a:path>
              </a:pathLst>
            </a:custGeom>
            <a:solidFill>
              <a:srgbClr val="FCFCF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sz="1350">
                <a:latin typeface="Calibri" charset="0"/>
                <a:sym typeface="宋体" charset="0"/>
              </a:endParaRPr>
            </a:p>
          </p:txBody>
        </p:sp>
        <p:sp>
          <p:nvSpPr>
            <p:cNvPr id="14" name="Freeform 149"/>
            <p:cNvSpPr>
              <a:spLocks noEditPoints="1" noChangeArrowheads="1"/>
            </p:cNvSpPr>
            <p:nvPr/>
          </p:nvSpPr>
          <p:spPr bwMode="auto">
            <a:xfrm>
              <a:off x="0" y="231691"/>
              <a:ext cx="231691" cy="227954"/>
            </a:xfrm>
            <a:custGeom>
              <a:avLst/>
              <a:gdLst>
                <a:gd name="T0" fmla="*/ 91 w 105"/>
                <a:gd name="T1" fmla="*/ 26 h 103"/>
                <a:gd name="T2" fmla="*/ 97 w 105"/>
                <a:gd name="T3" fmla="*/ 20 h 103"/>
                <a:gd name="T4" fmla="*/ 84 w 105"/>
                <a:gd name="T5" fmla="*/ 7 h 103"/>
                <a:gd name="T6" fmla="*/ 78 w 105"/>
                <a:gd name="T7" fmla="*/ 13 h 103"/>
                <a:gd name="T8" fmla="*/ 62 w 105"/>
                <a:gd name="T9" fmla="*/ 7 h 103"/>
                <a:gd name="T10" fmla="*/ 62 w 105"/>
                <a:gd name="T11" fmla="*/ 0 h 103"/>
                <a:gd name="T12" fmla="*/ 43 w 105"/>
                <a:gd name="T13" fmla="*/ 0 h 103"/>
                <a:gd name="T14" fmla="*/ 43 w 105"/>
                <a:gd name="T15" fmla="*/ 7 h 103"/>
                <a:gd name="T16" fmla="*/ 28 w 105"/>
                <a:gd name="T17" fmla="*/ 13 h 103"/>
                <a:gd name="T18" fmla="*/ 22 w 105"/>
                <a:gd name="T19" fmla="*/ 7 h 103"/>
                <a:gd name="T20" fmla="*/ 8 w 105"/>
                <a:gd name="T21" fmla="*/ 20 h 103"/>
                <a:gd name="T22" fmla="*/ 15 w 105"/>
                <a:gd name="T23" fmla="*/ 27 h 103"/>
                <a:gd name="T24" fmla="*/ 8 w 105"/>
                <a:gd name="T25" fmla="*/ 42 h 103"/>
                <a:gd name="T26" fmla="*/ 0 w 105"/>
                <a:gd name="T27" fmla="*/ 42 h 103"/>
                <a:gd name="T28" fmla="*/ 0 w 105"/>
                <a:gd name="T29" fmla="*/ 61 h 103"/>
                <a:gd name="T30" fmla="*/ 9 w 105"/>
                <a:gd name="T31" fmla="*/ 61 h 103"/>
                <a:gd name="T32" fmla="*/ 15 w 105"/>
                <a:gd name="T33" fmla="*/ 76 h 103"/>
                <a:gd name="T34" fmla="*/ 9 w 105"/>
                <a:gd name="T35" fmla="*/ 82 h 103"/>
                <a:gd name="T36" fmla="*/ 22 w 105"/>
                <a:gd name="T37" fmla="*/ 95 h 103"/>
                <a:gd name="T38" fmla="*/ 28 w 105"/>
                <a:gd name="T39" fmla="*/ 89 h 103"/>
                <a:gd name="T40" fmla="*/ 43 w 105"/>
                <a:gd name="T41" fmla="*/ 95 h 103"/>
                <a:gd name="T42" fmla="*/ 43 w 105"/>
                <a:gd name="T43" fmla="*/ 103 h 103"/>
                <a:gd name="T44" fmla="*/ 62 w 105"/>
                <a:gd name="T45" fmla="*/ 103 h 103"/>
                <a:gd name="T46" fmla="*/ 62 w 105"/>
                <a:gd name="T47" fmla="*/ 95 h 103"/>
                <a:gd name="T48" fmla="*/ 77 w 105"/>
                <a:gd name="T49" fmla="*/ 89 h 103"/>
                <a:gd name="T50" fmla="*/ 83 w 105"/>
                <a:gd name="T51" fmla="*/ 95 h 103"/>
                <a:gd name="T52" fmla="*/ 96 w 105"/>
                <a:gd name="T53" fmla="*/ 82 h 103"/>
                <a:gd name="T54" fmla="*/ 91 w 105"/>
                <a:gd name="T55" fmla="*/ 76 h 103"/>
                <a:gd name="T56" fmla="*/ 97 w 105"/>
                <a:gd name="T57" fmla="*/ 61 h 103"/>
                <a:gd name="T58" fmla="*/ 105 w 105"/>
                <a:gd name="T59" fmla="*/ 61 h 103"/>
                <a:gd name="T60" fmla="*/ 105 w 105"/>
                <a:gd name="T61" fmla="*/ 42 h 103"/>
                <a:gd name="T62" fmla="*/ 97 w 105"/>
                <a:gd name="T63" fmla="*/ 42 h 103"/>
                <a:gd name="T64" fmla="*/ 91 w 105"/>
                <a:gd name="T65" fmla="*/ 26 h 103"/>
                <a:gd name="T66" fmla="*/ 53 w 105"/>
                <a:gd name="T67" fmla="*/ 83 h 103"/>
                <a:gd name="T68" fmla="*/ 21 w 105"/>
                <a:gd name="T69" fmla="*/ 51 h 103"/>
                <a:gd name="T70" fmla="*/ 53 w 105"/>
                <a:gd name="T71" fmla="*/ 19 h 103"/>
                <a:gd name="T72" fmla="*/ 85 w 105"/>
                <a:gd name="T73" fmla="*/ 51 h 103"/>
                <a:gd name="T74" fmla="*/ 53 w 105"/>
                <a:gd name="T75" fmla="*/ 83 h 10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5"/>
                <a:gd name="T115" fmla="*/ 0 h 103"/>
                <a:gd name="T116" fmla="*/ 105 w 105"/>
                <a:gd name="T117" fmla="*/ 103 h 10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5" h="103">
                  <a:moveTo>
                    <a:pt x="91" y="26"/>
                  </a:moveTo>
                  <a:cubicBezTo>
                    <a:pt x="97" y="20"/>
                    <a:pt x="97" y="20"/>
                    <a:pt x="97" y="20"/>
                  </a:cubicBezTo>
                  <a:cubicBezTo>
                    <a:pt x="84" y="7"/>
                    <a:pt x="84" y="7"/>
                    <a:pt x="84" y="7"/>
                  </a:cubicBezTo>
                  <a:cubicBezTo>
                    <a:pt x="78" y="13"/>
                    <a:pt x="78" y="13"/>
                    <a:pt x="78" y="13"/>
                  </a:cubicBezTo>
                  <a:cubicBezTo>
                    <a:pt x="73" y="10"/>
                    <a:pt x="67" y="8"/>
                    <a:pt x="62" y="7"/>
                  </a:cubicBezTo>
                  <a:cubicBezTo>
                    <a:pt x="62" y="0"/>
                    <a:pt x="62" y="0"/>
                    <a:pt x="62" y="0"/>
                  </a:cubicBezTo>
                  <a:cubicBezTo>
                    <a:pt x="43" y="0"/>
                    <a:pt x="43" y="0"/>
                    <a:pt x="43" y="0"/>
                  </a:cubicBezTo>
                  <a:cubicBezTo>
                    <a:pt x="43" y="7"/>
                    <a:pt x="43" y="7"/>
                    <a:pt x="43" y="7"/>
                  </a:cubicBezTo>
                  <a:cubicBezTo>
                    <a:pt x="38" y="8"/>
                    <a:pt x="33" y="10"/>
                    <a:pt x="28" y="13"/>
                  </a:cubicBezTo>
                  <a:cubicBezTo>
                    <a:pt x="22" y="7"/>
                    <a:pt x="22" y="7"/>
                    <a:pt x="22" y="7"/>
                  </a:cubicBezTo>
                  <a:cubicBezTo>
                    <a:pt x="8" y="20"/>
                    <a:pt x="8" y="20"/>
                    <a:pt x="8" y="20"/>
                  </a:cubicBezTo>
                  <a:cubicBezTo>
                    <a:pt x="15" y="27"/>
                    <a:pt x="15" y="27"/>
                    <a:pt x="15" y="27"/>
                  </a:cubicBezTo>
                  <a:cubicBezTo>
                    <a:pt x="12" y="31"/>
                    <a:pt x="10" y="36"/>
                    <a:pt x="8" y="42"/>
                  </a:cubicBezTo>
                  <a:cubicBezTo>
                    <a:pt x="0" y="42"/>
                    <a:pt x="0" y="42"/>
                    <a:pt x="0" y="42"/>
                  </a:cubicBezTo>
                  <a:cubicBezTo>
                    <a:pt x="0" y="61"/>
                    <a:pt x="0" y="61"/>
                    <a:pt x="0" y="61"/>
                  </a:cubicBezTo>
                  <a:cubicBezTo>
                    <a:pt x="9" y="61"/>
                    <a:pt x="9" y="61"/>
                    <a:pt x="9" y="61"/>
                  </a:cubicBezTo>
                  <a:cubicBezTo>
                    <a:pt x="10" y="66"/>
                    <a:pt x="12" y="71"/>
                    <a:pt x="15" y="76"/>
                  </a:cubicBezTo>
                  <a:cubicBezTo>
                    <a:pt x="9" y="82"/>
                    <a:pt x="9" y="82"/>
                    <a:pt x="9" y="82"/>
                  </a:cubicBezTo>
                  <a:cubicBezTo>
                    <a:pt x="22" y="95"/>
                    <a:pt x="22" y="95"/>
                    <a:pt x="22" y="95"/>
                  </a:cubicBezTo>
                  <a:cubicBezTo>
                    <a:pt x="28" y="89"/>
                    <a:pt x="28" y="89"/>
                    <a:pt x="28" y="89"/>
                  </a:cubicBezTo>
                  <a:cubicBezTo>
                    <a:pt x="33" y="92"/>
                    <a:pt x="38" y="94"/>
                    <a:pt x="43" y="95"/>
                  </a:cubicBezTo>
                  <a:cubicBezTo>
                    <a:pt x="43" y="103"/>
                    <a:pt x="43" y="103"/>
                    <a:pt x="43" y="103"/>
                  </a:cubicBezTo>
                  <a:cubicBezTo>
                    <a:pt x="62" y="103"/>
                    <a:pt x="62" y="103"/>
                    <a:pt x="62" y="103"/>
                  </a:cubicBezTo>
                  <a:cubicBezTo>
                    <a:pt x="62" y="95"/>
                    <a:pt x="62" y="95"/>
                    <a:pt x="62" y="95"/>
                  </a:cubicBezTo>
                  <a:cubicBezTo>
                    <a:pt x="67" y="94"/>
                    <a:pt x="73" y="92"/>
                    <a:pt x="77" y="89"/>
                  </a:cubicBezTo>
                  <a:cubicBezTo>
                    <a:pt x="83" y="95"/>
                    <a:pt x="83" y="95"/>
                    <a:pt x="83" y="95"/>
                  </a:cubicBezTo>
                  <a:cubicBezTo>
                    <a:pt x="96" y="82"/>
                    <a:pt x="96" y="82"/>
                    <a:pt x="96" y="82"/>
                  </a:cubicBezTo>
                  <a:cubicBezTo>
                    <a:pt x="91" y="76"/>
                    <a:pt x="91" y="76"/>
                    <a:pt x="91" y="76"/>
                  </a:cubicBezTo>
                  <a:cubicBezTo>
                    <a:pt x="94" y="71"/>
                    <a:pt x="96" y="66"/>
                    <a:pt x="97" y="61"/>
                  </a:cubicBezTo>
                  <a:cubicBezTo>
                    <a:pt x="105" y="61"/>
                    <a:pt x="105" y="61"/>
                    <a:pt x="105" y="61"/>
                  </a:cubicBezTo>
                  <a:cubicBezTo>
                    <a:pt x="105" y="42"/>
                    <a:pt x="105" y="42"/>
                    <a:pt x="105" y="42"/>
                  </a:cubicBezTo>
                  <a:cubicBezTo>
                    <a:pt x="97" y="42"/>
                    <a:pt x="97" y="42"/>
                    <a:pt x="97" y="42"/>
                  </a:cubicBezTo>
                  <a:cubicBezTo>
                    <a:pt x="96" y="36"/>
                    <a:pt x="94" y="31"/>
                    <a:pt x="91" y="26"/>
                  </a:cubicBezTo>
                  <a:close/>
                  <a:moveTo>
                    <a:pt x="53" y="83"/>
                  </a:moveTo>
                  <a:cubicBezTo>
                    <a:pt x="35" y="83"/>
                    <a:pt x="21" y="69"/>
                    <a:pt x="21" y="51"/>
                  </a:cubicBezTo>
                  <a:cubicBezTo>
                    <a:pt x="21" y="33"/>
                    <a:pt x="35" y="19"/>
                    <a:pt x="53" y="19"/>
                  </a:cubicBezTo>
                  <a:cubicBezTo>
                    <a:pt x="71" y="19"/>
                    <a:pt x="85" y="33"/>
                    <a:pt x="85" y="51"/>
                  </a:cubicBezTo>
                  <a:cubicBezTo>
                    <a:pt x="85" y="69"/>
                    <a:pt x="71" y="83"/>
                    <a:pt x="53" y="83"/>
                  </a:cubicBezTo>
                  <a:close/>
                </a:path>
              </a:pathLst>
            </a:custGeom>
            <a:solidFill>
              <a:srgbClr val="FCFCF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sz="1350">
                <a:latin typeface="Calibri" charset="0"/>
                <a:sym typeface="宋体" charset="0"/>
              </a:endParaRPr>
            </a:p>
          </p:txBody>
        </p:sp>
        <p:sp>
          <p:nvSpPr>
            <p:cNvPr id="15" name="Oval 150"/>
            <p:cNvSpPr>
              <a:spLocks noChangeArrowheads="1"/>
            </p:cNvSpPr>
            <p:nvPr/>
          </p:nvSpPr>
          <p:spPr bwMode="auto">
            <a:xfrm>
              <a:off x="97160" y="326983"/>
              <a:ext cx="37370" cy="37370"/>
            </a:xfrm>
            <a:prstGeom prst="ellipse">
              <a:avLst/>
            </a:prstGeom>
            <a:solidFill>
              <a:srgbClr val="FCFCF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sz="1350">
                <a:latin typeface="Calibri" charset="0"/>
                <a:sym typeface="宋体" charset="0"/>
              </a:endParaRPr>
            </a:p>
          </p:txBody>
        </p:sp>
      </p:grpSp>
      <p:grpSp>
        <p:nvGrpSpPr>
          <p:cNvPr id="16" name="组合 48"/>
          <p:cNvGrpSpPr>
            <a:grpSpLocks/>
          </p:cNvGrpSpPr>
          <p:nvPr/>
        </p:nvGrpSpPr>
        <p:grpSpPr bwMode="auto">
          <a:xfrm>
            <a:off x="4146948" y="3752850"/>
            <a:ext cx="234553" cy="263129"/>
            <a:chOff x="0" y="0"/>
            <a:chExt cx="402656" cy="450303"/>
          </a:xfrm>
          <a:solidFill>
            <a:schemeClr val="bg1"/>
          </a:solidFill>
        </p:grpSpPr>
        <p:sp>
          <p:nvSpPr>
            <p:cNvPr id="17" name="Freeform 108"/>
            <p:cNvSpPr>
              <a:spLocks noEditPoints="1" noChangeArrowheads="1"/>
            </p:cNvSpPr>
            <p:nvPr/>
          </p:nvSpPr>
          <p:spPr bwMode="auto">
            <a:xfrm>
              <a:off x="69134" y="167228"/>
              <a:ext cx="56988" cy="57923"/>
            </a:xfrm>
            <a:custGeom>
              <a:avLst/>
              <a:gdLst>
                <a:gd name="T0" fmla="*/ 13 w 26"/>
                <a:gd name="T1" fmla="*/ 0 h 26"/>
                <a:gd name="T2" fmla="*/ 0 w 26"/>
                <a:gd name="T3" fmla="*/ 13 h 26"/>
                <a:gd name="T4" fmla="*/ 13 w 26"/>
                <a:gd name="T5" fmla="*/ 26 h 26"/>
                <a:gd name="T6" fmla="*/ 26 w 26"/>
                <a:gd name="T7" fmla="*/ 13 h 26"/>
                <a:gd name="T8" fmla="*/ 13 w 26"/>
                <a:gd name="T9" fmla="*/ 0 h 26"/>
                <a:gd name="T10" fmla="*/ 13 w 26"/>
                <a:gd name="T11" fmla="*/ 23 h 26"/>
                <a:gd name="T12" fmla="*/ 3 w 26"/>
                <a:gd name="T13" fmla="*/ 13 h 26"/>
                <a:gd name="T14" fmla="*/ 13 w 26"/>
                <a:gd name="T15" fmla="*/ 3 h 26"/>
                <a:gd name="T16" fmla="*/ 23 w 26"/>
                <a:gd name="T17" fmla="*/ 13 h 26"/>
                <a:gd name="T18" fmla="*/ 13 w 26"/>
                <a:gd name="T19" fmla="*/ 23 h 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
                <a:gd name="T31" fmla="*/ 0 h 26"/>
                <a:gd name="T32" fmla="*/ 26 w 26"/>
                <a:gd name="T33" fmla="*/ 26 h 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 h="26">
                  <a:moveTo>
                    <a:pt x="13" y="0"/>
                  </a:moveTo>
                  <a:cubicBezTo>
                    <a:pt x="6" y="0"/>
                    <a:pt x="0" y="6"/>
                    <a:pt x="0" y="13"/>
                  </a:cubicBezTo>
                  <a:cubicBezTo>
                    <a:pt x="0" y="20"/>
                    <a:pt x="6" y="26"/>
                    <a:pt x="13" y="26"/>
                  </a:cubicBezTo>
                  <a:cubicBezTo>
                    <a:pt x="20" y="26"/>
                    <a:pt x="26" y="20"/>
                    <a:pt x="26" y="13"/>
                  </a:cubicBezTo>
                  <a:cubicBezTo>
                    <a:pt x="26" y="6"/>
                    <a:pt x="20" y="0"/>
                    <a:pt x="13" y="0"/>
                  </a:cubicBezTo>
                  <a:close/>
                  <a:moveTo>
                    <a:pt x="13" y="23"/>
                  </a:moveTo>
                  <a:cubicBezTo>
                    <a:pt x="8" y="23"/>
                    <a:pt x="3" y="18"/>
                    <a:pt x="3" y="13"/>
                  </a:cubicBezTo>
                  <a:cubicBezTo>
                    <a:pt x="3" y="7"/>
                    <a:pt x="8" y="3"/>
                    <a:pt x="13" y="3"/>
                  </a:cubicBezTo>
                  <a:cubicBezTo>
                    <a:pt x="19" y="3"/>
                    <a:pt x="23" y="7"/>
                    <a:pt x="23" y="13"/>
                  </a:cubicBezTo>
                  <a:cubicBezTo>
                    <a:pt x="23" y="18"/>
                    <a:pt x="19" y="23"/>
                    <a:pt x="13" y="23"/>
                  </a:cubicBezTo>
                  <a:close/>
                </a:path>
              </a:pathLst>
            </a:custGeom>
            <a:grp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sz="1350">
                <a:solidFill>
                  <a:srgbClr val="000000"/>
                </a:solidFill>
                <a:latin typeface="Calibri" charset="0"/>
                <a:sym typeface="宋体" charset="0"/>
              </a:endParaRPr>
            </a:p>
          </p:txBody>
        </p:sp>
        <p:sp>
          <p:nvSpPr>
            <p:cNvPr id="18" name="Freeform 109"/>
            <p:cNvSpPr>
              <a:spLocks noEditPoints="1" noChangeArrowheads="1"/>
            </p:cNvSpPr>
            <p:nvPr/>
          </p:nvSpPr>
          <p:spPr bwMode="auto">
            <a:xfrm>
              <a:off x="197125" y="129859"/>
              <a:ext cx="48580" cy="48580"/>
            </a:xfrm>
            <a:custGeom>
              <a:avLst/>
              <a:gdLst>
                <a:gd name="T0" fmla="*/ 11 w 22"/>
                <a:gd name="T1" fmla="*/ 0 h 22"/>
                <a:gd name="T2" fmla="*/ 0 w 22"/>
                <a:gd name="T3" fmla="*/ 11 h 22"/>
                <a:gd name="T4" fmla="*/ 11 w 22"/>
                <a:gd name="T5" fmla="*/ 22 h 22"/>
                <a:gd name="T6" fmla="*/ 22 w 22"/>
                <a:gd name="T7" fmla="*/ 11 h 22"/>
                <a:gd name="T8" fmla="*/ 11 w 22"/>
                <a:gd name="T9" fmla="*/ 0 h 22"/>
                <a:gd name="T10" fmla="*/ 11 w 22"/>
                <a:gd name="T11" fmla="*/ 17 h 22"/>
                <a:gd name="T12" fmla="*/ 5 w 22"/>
                <a:gd name="T13" fmla="*/ 11 h 22"/>
                <a:gd name="T14" fmla="*/ 11 w 22"/>
                <a:gd name="T15" fmla="*/ 5 h 22"/>
                <a:gd name="T16" fmla="*/ 17 w 22"/>
                <a:gd name="T17" fmla="*/ 11 h 22"/>
                <a:gd name="T18" fmla="*/ 11 w 22"/>
                <a:gd name="T19" fmla="*/ 17 h 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
                <a:gd name="T31" fmla="*/ 0 h 22"/>
                <a:gd name="T32" fmla="*/ 22 w 22"/>
                <a:gd name="T33" fmla="*/ 22 h 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 h="22">
                  <a:moveTo>
                    <a:pt x="11" y="0"/>
                  </a:moveTo>
                  <a:cubicBezTo>
                    <a:pt x="5" y="0"/>
                    <a:pt x="0" y="5"/>
                    <a:pt x="0" y="11"/>
                  </a:cubicBezTo>
                  <a:cubicBezTo>
                    <a:pt x="0" y="17"/>
                    <a:pt x="5" y="22"/>
                    <a:pt x="11" y="22"/>
                  </a:cubicBezTo>
                  <a:cubicBezTo>
                    <a:pt x="17" y="22"/>
                    <a:pt x="22" y="17"/>
                    <a:pt x="22" y="11"/>
                  </a:cubicBezTo>
                  <a:cubicBezTo>
                    <a:pt x="22" y="5"/>
                    <a:pt x="17" y="0"/>
                    <a:pt x="11" y="0"/>
                  </a:cubicBezTo>
                  <a:close/>
                  <a:moveTo>
                    <a:pt x="11" y="17"/>
                  </a:moveTo>
                  <a:cubicBezTo>
                    <a:pt x="8" y="17"/>
                    <a:pt x="5" y="14"/>
                    <a:pt x="5" y="11"/>
                  </a:cubicBezTo>
                  <a:cubicBezTo>
                    <a:pt x="5" y="8"/>
                    <a:pt x="8" y="5"/>
                    <a:pt x="11" y="5"/>
                  </a:cubicBezTo>
                  <a:cubicBezTo>
                    <a:pt x="14" y="5"/>
                    <a:pt x="17" y="8"/>
                    <a:pt x="17" y="11"/>
                  </a:cubicBezTo>
                  <a:cubicBezTo>
                    <a:pt x="17" y="14"/>
                    <a:pt x="14" y="17"/>
                    <a:pt x="11" y="17"/>
                  </a:cubicBezTo>
                  <a:close/>
                </a:path>
              </a:pathLst>
            </a:custGeom>
            <a:grp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sz="1350">
                <a:solidFill>
                  <a:srgbClr val="000000"/>
                </a:solidFill>
                <a:latin typeface="Calibri" charset="0"/>
                <a:sym typeface="宋体" charset="0"/>
              </a:endParaRPr>
            </a:p>
          </p:txBody>
        </p:sp>
        <p:sp>
          <p:nvSpPr>
            <p:cNvPr id="19" name="Freeform 110"/>
            <p:cNvSpPr>
              <a:spLocks noEditPoints="1" noChangeArrowheads="1"/>
            </p:cNvSpPr>
            <p:nvPr/>
          </p:nvSpPr>
          <p:spPr bwMode="auto">
            <a:xfrm>
              <a:off x="82213" y="181242"/>
              <a:ext cx="30830" cy="30830"/>
            </a:xfrm>
            <a:custGeom>
              <a:avLst/>
              <a:gdLst>
                <a:gd name="T0" fmla="*/ 7 w 14"/>
                <a:gd name="T1" fmla="*/ 0 h 14"/>
                <a:gd name="T2" fmla="*/ 0 w 14"/>
                <a:gd name="T3" fmla="*/ 7 h 14"/>
                <a:gd name="T4" fmla="*/ 7 w 14"/>
                <a:gd name="T5" fmla="*/ 14 h 14"/>
                <a:gd name="T6" fmla="*/ 14 w 14"/>
                <a:gd name="T7" fmla="*/ 7 h 14"/>
                <a:gd name="T8" fmla="*/ 7 w 14"/>
                <a:gd name="T9" fmla="*/ 0 h 14"/>
                <a:gd name="T10" fmla="*/ 7 w 14"/>
                <a:gd name="T11" fmla="*/ 10 h 14"/>
                <a:gd name="T12" fmla="*/ 4 w 14"/>
                <a:gd name="T13" fmla="*/ 7 h 14"/>
                <a:gd name="T14" fmla="*/ 7 w 14"/>
                <a:gd name="T15" fmla="*/ 3 h 14"/>
                <a:gd name="T16" fmla="*/ 11 w 14"/>
                <a:gd name="T17" fmla="*/ 7 h 14"/>
                <a:gd name="T18" fmla="*/ 7 w 14"/>
                <a:gd name="T19" fmla="*/ 10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14"/>
                <a:gd name="T32" fmla="*/ 14 w 14"/>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14">
                  <a:moveTo>
                    <a:pt x="7" y="0"/>
                  </a:moveTo>
                  <a:cubicBezTo>
                    <a:pt x="3" y="0"/>
                    <a:pt x="0" y="3"/>
                    <a:pt x="0" y="7"/>
                  </a:cubicBezTo>
                  <a:cubicBezTo>
                    <a:pt x="0" y="11"/>
                    <a:pt x="3" y="14"/>
                    <a:pt x="7" y="14"/>
                  </a:cubicBezTo>
                  <a:cubicBezTo>
                    <a:pt x="11" y="14"/>
                    <a:pt x="14" y="11"/>
                    <a:pt x="14" y="7"/>
                  </a:cubicBezTo>
                  <a:cubicBezTo>
                    <a:pt x="14" y="3"/>
                    <a:pt x="11" y="0"/>
                    <a:pt x="7" y="0"/>
                  </a:cubicBezTo>
                  <a:close/>
                  <a:moveTo>
                    <a:pt x="7" y="10"/>
                  </a:moveTo>
                  <a:cubicBezTo>
                    <a:pt x="5" y="10"/>
                    <a:pt x="4" y="9"/>
                    <a:pt x="4" y="7"/>
                  </a:cubicBezTo>
                  <a:cubicBezTo>
                    <a:pt x="4" y="5"/>
                    <a:pt x="5" y="3"/>
                    <a:pt x="7" y="3"/>
                  </a:cubicBezTo>
                  <a:cubicBezTo>
                    <a:pt x="9" y="3"/>
                    <a:pt x="11" y="5"/>
                    <a:pt x="11" y="7"/>
                  </a:cubicBezTo>
                  <a:cubicBezTo>
                    <a:pt x="11" y="9"/>
                    <a:pt x="9" y="10"/>
                    <a:pt x="7" y="10"/>
                  </a:cubicBezTo>
                  <a:close/>
                </a:path>
              </a:pathLst>
            </a:custGeom>
            <a:grp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sz="1350">
                <a:solidFill>
                  <a:srgbClr val="000000"/>
                </a:solidFill>
                <a:latin typeface="Calibri" charset="0"/>
                <a:sym typeface="宋体" charset="0"/>
              </a:endParaRPr>
            </a:p>
          </p:txBody>
        </p:sp>
        <p:sp>
          <p:nvSpPr>
            <p:cNvPr id="20" name="Freeform 111"/>
            <p:cNvSpPr>
              <a:spLocks noEditPoints="1" noChangeArrowheads="1"/>
            </p:cNvSpPr>
            <p:nvPr/>
          </p:nvSpPr>
          <p:spPr bwMode="auto">
            <a:xfrm>
              <a:off x="172834" y="105568"/>
              <a:ext cx="97161" cy="97161"/>
            </a:xfrm>
            <a:custGeom>
              <a:avLst/>
              <a:gdLst>
                <a:gd name="T0" fmla="*/ 22 w 44"/>
                <a:gd name="T1" fmla="*/ 0 h 44"/>
                <a:gd name="T2" fmla="*/ 0 w 44"/>
                <a:gd name="T3" fmla="*/ 22 h 44"/>
                <a:gd name="T4" fmla="*/ 22 w 44"/>
                <a:gd name="T5" fmla="*/ 44 h 44"/>
                <a:gd name="T6" fmla="*/ 44 w 44"/>
                <a:gd name="T7" fmla="*/ 22 h 44"/>
                <a:gd name="T8" fmla="*/ 22 w 44"/>
                <a:gd name="T9" fmla="*/ 0 h 44"/>
                <a:gd name="T10" fmla="*/ 22 w 44"/>
                <a:gd name="T11" fmla="*/ 39 h 44"/>
                <a:gd name="T12" fmla="*/ 5 w 44"/>
                <a:gd name="T13" fmla="*/ 22 h 44"/>
                <a:gd name="T14" fmla="*/ 22 w 44"/>
                <a:gd name="T15" fmla="*/ 6 h 44"/>
                <a:gd name="T16" fmla="*/ 39 w 44"/>
                <a:gd name="T17" fmla="*/ 22 h 44"/>
                <a:gd name="T18" fmla="*/ 22 w 44"/>
                <a:gd name="T19" fmla="*/ 39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
                <a:gd name="T31" fmla="*/ 0 h 44"/>
                <a:gd name="T32" fmla="*/ 44 w 44"/>
                <a:gd name="T33" fmla="*/ 44 h 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 h="44">
                  <a:moveTo>
                    <a:pt x="22" y="0"/>
                  </a:moveTo>
                  <a:cubicBezTo>
                    <a:pt x="10" y="0"/>
                    <a:pt x="0" y="10"/>
                    <a:pt x="0" y="22"/>
                  </a:cubicBezTo>
                  <a:cubicBezTo>
                    <a:pt x="0" y="34"/>
                    <a:pt x="10" y="44"/>
                    <a:pt x="22" y="44"/>
                  </a:cubicBezTo>
                  <a:cubicBezTo>
                    <a:pt x="34" y="44"/>
                    <a:pt x="44" y="34"/>
                    <a:pt x="44" y="22"/>
                  </a:cubicBezTo>
                  <a:cubicBezTo>
                    <a:pt x="44" y="10"/>
                    <a:pt x="34" y="0"/>
                    <a:pt x="22" y="0"/>
                  </a:cubicBezTo>
                  <a:close/>
                  <a:moveTo>
                    <a:pt x="22" y="39"/>
                  </a:moveTo>
                  <a:cubicBezTo>
                    <a:pt x="13" y="39"/>
                    <a:pt x="5" y="31"/>
                    <a:pt x="5" y="22"/>
                  </a:cubicBezTo>
                  <a:cubicBezTo>
                    <a:pt x="5" y="13"/>
                    <a:pt x="13" y="6"/>
                    <a:pt x="22" y="6"/>
                  </a:cubicBezTo>
                  <a:cubicBezTo>
                    <a:pt x="31" y="6"/>
                    <a:pt x="39" y="13"/>
                    <a:pt x="39" y="22"/>
                  </a:cubicBezTo>
                  <a:cubicBezTo>
                    <a:pt x="39" y="31"/>
                    <a:pt x="31" y="39"/>
                    <a:pt x="22" y="39"/>
                  </a:cubicBezTo>
                  <a:close/>
                </a:path>
              </a:pathLst>
            </a:custGeom>
            <a:grp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sz="1350">
                <a:solidFill>
                  <a:srgbClr val="000000"/>
                </a:solidFill>
                <a:latin typeface="Calibri" charset="0"/>
                <a:sym typeface="宋体" charset="0"/>
              </a:endParaRPr>
            </a:p>
          </p:txBody>
        </p:sp>
        <p:sp>
          <p:nvSpPr>
            <p:cNvPr id="21" name="Freeform 112"/>
            <p:cNvSpPr>
              <a:spLocks noEditPoints="1" noChangeArrowheads="1"/>
            </p:cNvSpPr>
            <p:nvPr/>
          </p:nvSpPr>
          <p:spPr bwMode="auto">
            <a:xfrm>
              <a:off x="0" y="0"/>
              <a:ext cx="402656" cy="450303"/>
            </a:xfrm>
            <a:custGeom>
              <a:avLst/>
              <a:gdLst>
                <a:gd name="T0" fmla="*/ 157 w 182"/>
                <a:gd name="T1" fmla="*/ 96 h 204"/>
                <a:gd name="T2" fmla="*/ 153 w 182"/>
                <a:gd name="T3" fmla="*/ 48 h 204"/>
                <a:gd name="T4" fmla="*/ 78 w 182"/>
                <a:gd name="T5" fmla="*/ 0 h 204"/>
                <a:gd name="T6" fmla="*/ 1 w 182"/>
                <a:gd name="T7" fmla="*/ 79 h 204"/>
                <a:gd name="T8" fmla="*/ 0 w 182"/>
                <a:gd name="T9" fmla="*/ 204 h 204"/>
                <a:gd name="T10" fmla="*/ 113 w 182"/>
                <a:gd name="T11" fmla="*/ 176 h 204"/>
                <a:gd name="T12" fmla="*/ 147 w 182"/>
                <a:gd name="T13" fmla="*/ 176 h 204"/>
                <a:gd name="T14" fmla="*/ 147 w 182"/>
                <a:gd name="T15" fmla="*/ 176 h 204"/>
                <a:gd name="T16" fmla="*/ 156 w 182"/>
                <a:gd name="T17" fmla="*/ 151 h 204"/>
                <a:gd name="T18" fmla="*/ 146 w 182"/>
                <a:gd name="T19" fmla="*/ 145 h 204"/>
                <a:gd name="T20" fmla="*/ 156 w 182"/>
                <a:gd name="T21" fmla="*/ 140 h 204"/>
                <a:gd name="T22" fmla="*/ 155 w 182"/>
                <a:gd name="T23" fmla="*/ 138 h 204"/>
                <a:gd name="T24" fmla="*/ 170 w 182"/>
                <a:gd name="T25" fmla="*/ 111 h 204"/>
                <a:gd name="T26" fmla="*/ 62 w 182"/>
                <a:gd name="T27" fmla="*/ 93 h 204"/>
                <a:gd name="T28" fmla="*/ 62 w 182"/>
                <a:gd name="T29" fmla="*/ 102 h 204"/>
                <a:gd name="T30" fmla="*/ 54 w 182"/>
                <a:gd name="T31" fmla="*/ 105 h 204"/>
                <a:gd name="T32" fmla="*/ 48 w 182"/>
                <a:gd name="T33" fmla="*/ 110 h 204"/>
                <a:gd name="T34" fmla="*/ 40 w 182"/>
                <a:gd name="T35" fmla="*/ 107 h 204"/>
                <a:gd name="T36" fmla="*/ 32 w 182"/>
                <a:gd name="T37" fmla="*/ 107 h 204"/>
                <a:gd name="T38" fmla="*/ 28 w 182"/>
                <a:gd name="T39" fmla="*/ 99 h 204"/>
                <a:gd name="T40" fmla="*/ 22 w 182"/>
                <a:gd name="T41" fmla="*/ 93 h 204"/>
                <a:gd name="T42" fmla="*/ 26 w 182"/>
                <a:gd name="T43" fmla="*/ 85 h 204"/>
                <a:gd name="T44" fmla="*/ 26 w 182"/>
                <a:gd name="T45" fmla="*/ 76 h 204"/>
                <a:gd name="T46" fmla="*/ 34 w 182"/>
                <a:gd name="T47" fmla="*/ 73 h 204"/>
                <a:gd name="T48" fmla="*/ 40 w 182"/>
                <a:gd name="T49" fmla="*/ 68 h 204"/>
                <a:gd name="T50" fmla="*/ 48 w 182"/>
                <a:gd name="T51" fmla="*/ 71 h 204"/>
                <a:gd name="T52" fmla="*/ 57 w 182"/>
                <a:gd name="T53" fmla="*/ 71 h 204"/>
                <a:gd name="T54" fmla="*/ 60 w 182"/>
                <a:gd name="T55" fmla="*/ 79 h 204"/>
                <a:gd name="T56" fmla="*/ 66 w 182"/>
                <a:gd name="T57" fmla="*/ 85 h 204"/>
                <a:gd name="T58" fmla="*/ 136 w 182"/>
                <a:gd name="T59" fmla="*/ 77 h 204"/>
                <a:gd name="T60" fmla="*/ 126 w 182"/>
                <a:gd name="T61" fmla="*/ 87 h 204"/>
                <a:gd name="T62" fmla="*/ 121 w 182"/>
                <a:gd name="T63" fmla="*/ 100 h 204"/>
                <a:gd name="T64" fmla="*/ 107 w 182"/>
                <a:gd name="T65" fmla="*/ 100 h 204"/>
                <a:gd name="T66" fmla="*/ 94 w 182"/>
                <a:gd name="T67" fmla="*/ 105 h 204"/>
                <a:gd name="T68" fmla="*/ 83 w 182"/>
                <a:gd name="T69" fmla="*/ 96 h 204"/>
                <a:gd name="T70" fmla="*/ 70 w 182"/>
                <a:gd name="T71" fmla="*/ 91 h 204"/>
                <a:gd name="T72" fmla="*/ 70 w 182"/>
                <a:gd name="T73" fmla="*/ 77 h 204"/>
                <a:gd name="T74" fmla="*/ 64 w 182"/>
                <a:gd name="T75" fmla="*/ 64 h 204"/>
                <a:gd name="T76" fmla="*/ 74 w 182"/>
                <a:gd name="T77" fmla="*/ 53 h 204"/>
                <a:gd name="T78" fmla="*/ 79 w 182"/>
                <a:gd name="T79" fmla="*/ 40 h 204"/>
                <a:gd name="T80" fmla="*/ 94 w 182"/>
                <a:gd name="T81" fmla="*/ 40 h 204"/>
                <a:gd name="T82" fmla="*/ 107 w 182"/>
                <a:gd name="T83" fmla="*/ 35 h 204"/>
                <a:gd name="T84" fmla="*/ 117 w 182"/>
                <a:gd name="T85" fmla="*/ 44 h 204"/>
                <a:gd name="T86" fmla="*/ 130 w 182"/>
                <a:gd name="T87" fmla="*/ 49 h 204"/>
                <a:gd name="T88" fmla="*/ 130 w 182"/>
                <a:gd name="T89" fmla="*/ 64 h 204"/>
                <a:gd name="T90" fmla="*/ 136 w 182"/>
                <a:gd name="T91" fmla="*/ 77 h 20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2"/>
                <a:gd name="T139" fmla="*/ 0 h 204"/>
                <a:gd name="T140" fmla="*/ 182 w 182"/>
                <a:gd name="T141" fmla="*/ 204 h 20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2" h="204">
                  <a:moveTo>
                    <a:pt x="170" y="111"/>
                  </a:moveTo>
                  <a:cubicBezTo>
                    <a:pt x="166" y="107"/>
                    <a:pt x="160" y="102"/>
                    <a:pt x="157" y="96"/>
                  </a:cubicBezTo>
                  <a:cubicBezTo>
                    <a:pt x="153" y="87"/>
                    <a:pt x="158" y="79"/>
                    <a:pt x="157" y="70"/>
                  </a:cubicBezTo>
                  <a:cubicBezTo>
                    <a:pt x="157" y="63"/>
                    <a:pt x="155" y="54"/>
                    <a:pt x="153" y="48"/>
                  </a:cubicBezTo>
                  <a:cubicBezTo>
                    <a:pt x="149" y="37"/>
                    <a:pt x="142" y="28"/>
                    <a:pt x="133" y="21"/>
                  </a:cubicBezTo>
                  <a:cubicBezTo>
                    <a:pt x="119" y="8"/>
                    <a:pt x="100" y="0"/>
                    <a:pt x="78" y="0"/>
                  </a:cubicBezTo>
                  <a:cubicBezTo>
                    <a:pt x="35" y="0"/>
                    <a:pt x="0" y="32"/>
                    <a:pt x="0" y="71"/>
                  </a:cubicBezTo>
                  <a:cubicBezTo>
                    <a:pt x="0" y="74"/>
                    <a:pt x="0" y="77"/>
                    <a:pt x="1" y="79"/>
                  </a:cubicBezTo>
                  <a:cubicBezTo>
                    <a:pt x="1" y="96"/>
                    <a:pt x="6" y="117"/>
                    <a:pt x="22" y="139"/>
                  </a:cubicBezTo>
                  <a:cubicBezTo>
                    <a:pt x="22" y="139"/>
                    <a:pt x="43" y="182"/>
                    <a:pt x="0" y="204"/>
                  </a:cubicBezTo>
                  <a:cubicBezTo>
                    <a:pt x="95" y="204"/>
                    <a:pt x="95" y="204"/>
                    <a:pt x="95" y="204"/>
                  </a:cubicBezTo>
                  <a:cubicBezTo>
                    <a:pt x="95" y="204"/>
                    <a:pt x="102" y="176"/>
                    <a:pt x="113" y="176"/>
                  </a:cubicBezTo>
                  <a:cubicBezTo>
                    <a:pt x="123" y="176"/>
                    <a:pt x="133" y="177"/>
                    <a:pt x="142" y="176"/>
                  </a:cubicBezTo>
                  <a:cubicBezTo>
                    <a:pt x="144" y="177"/>
                    <a:pt x="146" y="176"/>
                    <a:pt x="147" y="176"/>
                  </a:cubicBezTo>
                  <a:cubicBezTo>
                    <a:pt x="147" y="176"/>
                    <a:pt x="147" y="176"/>
                    <a:pt x="147" y="176"/>
                  </a:cubicBezTo>
                  <a:cubicBezTo>
                    <a:pt x="147" y="176"/>
                    <a:pt x="147" y="176"/>
                    <a:pt x="147" y="176"/>
                  </a:cubicBezTo>
                  <a:cubicBezTo>
                    <a:pt x="154" y="173"/>
                    <a:pt x="149" y="157"/>
                    <a:pt x="149" y="157"/>
                  </a:cubicBezTo>
                  <a:cubicBezTo>
                    <a:pt x="153" y="155"/>
                    <a:pt x="156" y="153"/>
                    <a:pt x="156" y="151"/>
                  </a:cubicBezTo>
                  <a:cubicBezTo>
                    <a:pt x="156" y="150"/>
                    <a:pt x="156" y="150"/>
                    <a:pt x="156" y="150"/>
                  </a:cubicBezTo>
                  <a:cubicBezTo>
                    <a:pt x="156" y="148"/>
                    <a:pt x="152" y="146"/>
                    <a:pt x="146" y="145"/>
                  </a:cubicBezTo>
                  <a:cubicBezTo>
                    <a:pt x="149" y="145"/>
                    <a:pt x="149" y="145"/>
                    <a:pt x="149" y="145"/>
                  </a:cubicBezTo>
                  <a:cubicBezTo>
                    <a:pt x="153" y="145"/>
                    <a:pt x="156" y="143"/>
                    <a:pt x="156" y="140"/>
                  </a:cubicBezTo>
                  <a:cubicBezTo>
                    <a:pt x="156" y="140"/>
                    <a:pt x="156" y="140"/>
                    <a:pt x="156" y="140"/>
                  </a:cubicBezTo>
                  <a:cubicBezTo>
                    <a:pt x="156" y="139"/>
                    <a:pt x="156" y="138"/>
                    <a:pt x="155" y="138"/>
                  </a:cubicBezTo>
                  <a:cubicBezTo>
                    <a:pt x="156" y="135"/>
                    <a:pt x="159" y="121"/>
                    <a:pt x="160" y="121"/>
                  </a:cubicBezTo>
                  <a:cubicBezTo>
                    <a:pt x="182" y="119"/>
                    <a:pt x="170" y="111"/>
                    <a:pt x="170" y="111"/>
                  </a:cubicBezTo>
                  <a:close/>
                  <a:moveTo>
                    <a:pt x="66" y="93"/>
                  </a:moveTo>
                  <a:cubicBezTo>
                    <a:pt x="62" y="93"/>
                    <a:pt x="62" y="93"/>
                    <a:pt x="62" y="93"/>
                  </a:cubicBezTo>
                  <a:cubicBezTo>
                    <a:pt x="62" y="95"/>
                    <a:pt x="61" y="97"/>
                    <a:pt x="60" y="99"/>
                  </a:cubicBezTo>
                  <a:cubicBezTo>
                    <a:pt x="62" y="102"/>
                    <a:pt x="62" y="102"/>
                    <a:pt x="62" y="102"/>
                  </a:cubicBezTo>
                  <a:cubicBezTo>
                    <a:pt x="57" y="107"/>
                    <a:pt x="57" y="107"/>
                    <a:pt x="57" y="107"/>
                  </a:cubicBezTo>
                  <a:cubicBezTo>
                    <a:pt x="54" y="105"/>
                    <a:pt x="54" y="105"/>
                    <a:pt x="54" y="105"/>
                  </a:cubicBezTo>
                  <a:cubicBezTo>
                    <a:pt x="52" y="106"/>
                    <a:pt x="50" y="107"/>
                    <a:pt x="48" y="107"/>
                  </a:cubicBezTo>
                  <a:cubicBezTo>
                    <a:pt x="48" y="110"/>
                    <a:pt x="48" y="110"/>
                    <a:pt x="48" y="110"/>
                  </a:cubicBezTo>
                  <a:cubicBezTo>
                    <a:pt x="40" y="110"/>
                    <a:pt x="40" y="110"/>
                    <a:pt x="40" y="110"/>
                  </a:cubicBezTo>
                  <a:cubicBezTo>
                    <a:pt x="40" y="107"/>
                    <a:pt x="40" y="107"/>
                    <a:pt x="40" y="107"/>
                  </a:cubicBezTo>
                  <a:cubicBezTo>
                    <a:pt x="38" y="107"/>
                    <a:pt x="36" y="106"/>
                    <a:pt x="34" y="105"/>
                  </a:cubicBezTo>
                  <a:cubicBezTo>
                    <a:pt x="32" y="107"/>
                    <a:pt x="32" y="107"/>
                    <a:pt x="32" y="107"/>
                  </a:cubicBezTo>
                  <a:cubicBezTo>
                    <a:pt x="26" y="102"/>
                    <a:pt x="26" y="102"/>
                    <a:pt x="26" y="102"/>
                  </a:cubicBezTo>
                  <a:cubicBezTo>
                    <a:pt x="28" y="99"/>
                    <a:pt x="28" y="99"/>
                    <a:pt x="28" y="99"/>
                  </a:cubicBezTo>
                  <a:cubicBezTo>
                    <a:pt x="27" y="97"/>
                    <a:pt x="26" y="95"/>
                    <a:pt x="26" y="93"/>
                  </a:cubicBezTo>
                  <a:cubicBezTo>
                    <a:pt x="22" y="93"/>
                    <a:pt x="22" y="93"/>
                    <a:pt x="22" y="93"/>
                  </a:cubicBezTo>
                  <a:cubicBezTo>
                    <a:pt x="22" y="85"/>
                    <a:pt x="22" y="85"/>
                    <a:pt x="22" y="85"/>
                  </a:cubicBezTo>
                  <a:cubicBezTo>
                    <a:pt x="26" y="85"/>
                    <a:pt x="26" y="85"/>
                    <a:pt x="26" y="85"/>
                  </a:cubicBezTo>
                  <a:cubicBezTo>
                    <a:pt x="26" y="83"/>
                    <a:pt x="27" y="81"/>
                    <a:pt x="28" y="79"/>
                  </a:cubicBezTo>
                  <a:cubicBezTo>
                    <a:pt x="26" y="76"/>
                    <a:pt x="26" y="76"/>
                    <a:pt x="26" y="76"/>
                  </a:cubicBezTo>
                  <a:cubicBezTo>
                    <a:pt x="31" y="71"/>
                    <a:pt x="31" y="71"/>
                    <a:pt x="31" y="71"/>
                  </a:cubicBezTo>
                  <a:cubicBezTo>
                    <a:pt x="34" y="73"/>
                    <a:pt x="34" y="73"/>
                    <a:pt x="34" y="73"/>
                  </a:cubicBezTo>
                  <a:cubicBezTo>
                    <a:pt x="36" y="72"/>
                    <a:pt x="38" y="71"/>
                    <a:pt x="40" y="71"/>
                  </a:cubicBezTo>
                  <a:cubicBezTo>
                    <a:pt x="40" y="68"/>
                    <a:pt x="40" y="68"/>
                    <a:pt x="40" y="68"/>
                  </a:cubicBezTo>
                  <a:cubicBezTo>
                    <a:pt x="48" y="68"/>
                    <a:pt x="48" y="68"/>
                    <a:pt x="48" y="68"/>
                  </a:cubicBezTo>
                  <a:cubicBezTo>
                    <a:pt x="48" y="71"/>
                    <a:pt x="48" y="71"/>
                    <a:pt x="48" y="71"/>
                  </a:cubicBezTo>
                  <a:cubicBezTo>
                    <a:pt x="50" y="71"/>
                    <a:pt x="52" y="72"/>
                    <a:pt x="54" y="73"/>
                  </a:cubicBezTo>
                  <a:cubicBezTo>
                    <a:pt x="57" y="71"/>
                    <a:pt x="57" y="71"/>
                    <a:pt x="57" y="71"/>
                  </a:cubicBezTo>
                  <a:cubicBezTo>
                    <a:pt x="63" y="76"/>
                    <a:pt x="63" y="76"/>
                    <a:pt x="63" y="76"/>
                  </a:cubicBezTo>
                  <a:cubicBezTo>
                    <a:pt x="60" y="79"/>
                    <a:pt x="60" y="79"/>
                    <a:pt x="60" y="79"/>
                  </a:cubicBezTo>
                  <a:cubicBezTo>
                    <a:pt x="61" y="81"/>
                    <a:pt x="62" y="83"/>
                    <a:pt x="63" y="85"/>
                  </a:cubicBezTo>
                  <a:cubicBezTo>
                    <a:pt x="66" y="85"/>
                    <a:pt x="66" y="85"/>
                    <a:pt x="66" y="85"/>
                  </a:cubicBezTo>
                  <a:lnTo>
                    <a:pt x="66" y="93"/>
                  </a:lnTo>
                  <a:close/>
                  <a:moveTo>
                    <a:pt x="136" y="77"/>
                  </a:moveTo>
                  <a:cubicBezTo>
                    <a:pt x="130" y="77"/>
                    <a:pt x="130" y="77"/>
                    <a:pt x="130" y="77"/>
                  </a:cubicBezTo>
                  <a:cubicBezTo>
                    <a:pt x="129" y="80"/>
                    <a:pt x="128" y="84"/>
                    <a:pt x="126" y="87"/>
                  </a:cubicBezTo>
                  <a:cubicBezTo>
                    <a:pt x="130" y="91"/>
                    <a:pt x="130" y="91"/>
                    <a:pt x="130" y="91"/>
                  </a:cubicBezTo>
                  <a:cubicBezTo>
                    <a:pt x="121" y="100"/>
                    <a:pt x="121" y="100"/>
                    <a:pt x="121" y="100"/>
                  </a:cubicBezTo>
                  <a:cubicBezTo>
                    <a:pt x="117" y="96"/>
                    <a:pt x="117" y="96"/>
                    <a:pt x="117" y="96"/>
                  </a:cubicBezTo>
                  <a:cubicBezTo>
                    <a:pt x="114" y="98"/>
                    <a:pt x="110" y="99"/>
                    <a:pt x="107" y="100"/>
                  </a:cubicBezTo>
                  <a:cubicBezTo>
                    <a:pt x="107" y="105"/>
                    <a:pt x="107" y="105"/>
                    <a:pt x="107" y="105"/>
                  </a:cubicBezTo>
                  <a:cubicBezTo>
                    <a:pt x="94" y="105"/>
                    <a:pt x="94" y="105"/>
                    <a:pt x="94" y="105"/>
                  </a:cubicBezTo>
                  <a:cubicBezTo>
                    <a:pt x="94" y="100"/>
                    <a:pt x="94" y="100"/>
                    <a:pt x="94" y="100"/>
                  </a:cubicBezTo>
                  <a:cubicBezTo>
                    <a:pt x="90" y="100"/>
                    <a:pt x="86" y="98"/>
                    <a:pt x="83" y="96"/>
                  </a:cubicBezTo>
                  <a:cubicBezTo>
                    <a:pt x="79" y="100"/>
                    <a:pt x="79" y="100"/>
                    <a:pt x="79" y="100"/>
                  </a:cubicBezTo>
                  <a:cubicBezTo>
                    <a:pt x="70" y="91"/>
                    <a:pt x="70" y="91"/>
                    <a:pt x="70" y="91"/>
                  </a:cubicBezTo>
                  <a:cubicBezTo>
                    <a:pt x="74" y="87"/>
                    <a:pt x="74" y="87"/>
                    <a:pt x="74" y="87"/>
                  </a:cubicBezTo>
                  <a:cubicBezTo>
                    <a:pt x="72" y="84"/>
                    <a:pt x="71" y="81"/>
                    <a:pt x="70" y="77"/>
                  </a:cubicBezTo>
                  <a:cubicBezTo>
                    <a:pt x="64" y="77"/>
                    <a:pt x="64" y="77"/>
                    <a:pt x="64" y="77"/>
                  </a:cubicBezTo>
                  <a:cubicBezTo>
                    <a:pt x="64" y="64"/>
                    <a:pt x="64" y="64"/>
                    <a:pt x="64" y="64"/>
                  </a:cubicBezTo>
                  <a:cubicBezTo>
                    <a:pt x="70" y="64"/>
                    <a:pt x="70" y="64"/>
                    <a:pt x="70" y="64"/>
                  </a:cubicBezTo>
                  <a:cubicBezTo>
                    <a:pt x="70" y="60"/>
                    <a:pt x="72" y="56"/>
                    <a:pt x="74" y="53"/>
                  </a:cubicBezTo>
                  <a:cubicBezTo>
                    <a:pt x="70" y="49"/>
                    <a:pt x="70" y="49"/>
                    <a:pt x="70" y="49"/>
                  </a:cubicBezTo>
                  <a:cubicBezTo>
                    <a:pt x="79" y="40"/>
                    <a:pt x="79" y="40"/>
                    <a:pt x="79" y="40"/>
                  </a:cubicBezTo>
                  <a:cubicBezTo>
                    <a:pt x="83" y="44"/>
                    <a:pt x="83" y="44"/>
                    <a:pt x="83" y="44"/>
                  </a:cubicBezTo>
                  <a:cubicBezTo>
                    <a:pt x="86" y="42"/>
                    <a:pt x="90" y="41"/>
                    <a:pt x="94" y="40"/>
                  </a:cubicBezTo>
                  <a:cubicBezTo>
                    <a:pt x="94" y="35"/>
                    <a:pt x="94" y="35"/>
                    <a:pt x="94" y="35"/>
                  </a:cubicBezTo>
                  <a:cubicBezTo>
                    <a:pt x="107" y="35"/>
                    <a:pt x="107" y="35"/>
                    <a:pt x="107" y="35"/>
                  </a:cubicBezTo>
                  <a:cubicBezTo>
                    <a:pt x="107" y="40"/>
                    <a:pt x="107" y="40"/>
                    <a:pt x="107" y="40"/>
                  </a:cubicBezTo>
                  <a:cubicBezTo>
                    <a:pt x="110" y="41"/>
                    <a:pt x="114" y="42"/>
                    <a:pt x="117" y="44"/>
                  </a:cubicBezTo>
                  <a:cubicBezTo>
                    <a:pt x="121" y="40"/>
                    <a:pt x="121" y="40"/>
                    <a:pt x="121" y="40"/>
                  </a:cubicBezTo>
                  <a:cubicBezTo>
                    <a:pt x="130" y="49"/>
                    <a:pt x="130" y="49"/>
                    <a:pt x="130" y="49"/>
                  </a:cubicBezTo>
                  <a:cubicBezTo>
                    <a:pt x="126" y="53"/>
                    <a:pt x="126" y="53"/>
                    <a:pt x="126" y="53"/>
                  </a:cubicBezTo>
                  <a:cubicBezTo>
                    <a:pt x="128" y="57"/>
                    <a:pt x="130" y="60"/>
                    <a:pt x="130" y="64"/>
                  </a:cubicBezTo>
                  <a:cubicBezTo>
                    <a:pt x="136" y="64"/>
                    <a:pt x="136" y="64"/>
                    <a:pt x="136" y="64"/>
                  </a:cubicBezTo>
                  <a:lnTo>
                    <a:pt x="136" y="77"/>
                  </a:lnTo>
                  <a:close/>
                </a:path>
              </a:pathLst>
            </a:custGeom>
            <a:grp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sz="1350">
                <a:solidFill>
                  <a:srgbClr val="000000"/>
                </a:solidFill>
                <a:latin typeface="Calibri" charset="0"/>
                <a:sym typeface="宋体" charset="0"/>
              </a:endParaRPr>
            </a:p>
          </p:txBody>
        </p:sp>
      </p:grpSp>
      <p:grpSp>
        <p:nvGrpSpPr>
          <p:cNvPr id="22" name="组合 54"/>
          <p:cNvGrpSpPr>
            <a:grpSpLocks/>
          </p:cNvGrpSpPr>
          <p:nvPr/>
        </p:nvGrpSpPr>
        <p:grpSpPr bwMode="auto">
          <a:xfrm>
            <a:off x="4483894" y="3156348"/>
            <a:ext cx="203597" cy="201215"/>
            <a:chOff x="0" y="0"/>
            <a:chExt cx="453105" cy="448433"/>
          </a:xfrm>
        </p:grpSpPr>
        <p:sp>
          <p:nvSpPr>
            <p:cNvPr id="23" name="Freeform 136"/>
            <p:cNvSpPr>
              <a:spLocks noChangeArrowheads="1"/>
            </p:cNvSpPr>
            <p:nvPr/>
          </p:nvSpPr>
          <p:spPr bwMode="auto">
            <a:xfrm>
              <a:off x="0" y="251309"/>
              <a:ext cx="453105" cy="197124"/>
            </a:xfrm>
            <a:custGeom>
              <a:avLst/>
              <a:gdLst>
                <a:gd name="T0" fmla="*/ 103 w 205"/>
                <a:gd name="T1" fmla="*/ 19 h 89"/>
                <a:gd name="T2" fmla="*/ 47 w 205"/>
                <a:gd name="T3" fmla="*/ 0 h 89"/>
                <a:gd name="T4" fmla="*/ 0 w 205"/>
                <a:gd name="T5" fmla="*/ 0 h 89"/>
                <a:gd name="T6" fmla="*/ 0 w 205"/>
                <a:gd name="T7" fmla="*/ 67 h 89"/>
                <a:gd name="T8" fmla="*/ 22 w 205"/>
                <a:gd name="T9" fmla="*/ 89 h 89"/>
                <a:gd name="T10" fmla="*/ 183 w 205"/>
                <a:gd name="T11" fmla="*/ 89 h 89"/>
                <a:gd name="T12" fmla="*/ 205 w 205"/>
                <a:gd name="T13" fmla="*/ 67 h 89"/>
                <a:gd name="T14" fmla="*/ 205 w 205"/>
                <a:gd name="T15" fmla="*/ 0 h 89"/>
                <a:gd name="T16" fmla="*/ 158 w 205"/>
                <a:gd name="T17" fmla="*/ 0 h 89"/>
                <a:gd name="T18" fmla="*/ 103 w 205"/>
                <a:gd name="T19" fmla="*/ 19 h 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5"/>
                <a:gd name="T31" fmla="*/ 0 h 89"/>
                <a:gd name="T32" fmla="*/ 205 w 205"/>
                <a:gd name="T33" fmla="*/ 89 h 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5" h="89">
                  <a:moveTo>
                    <a:pt x="103" y="19"/>
                  </a:moveTo>
                  <a:cubicBezTo>
                    <a:pt x="82" y="19"/>
                    <a:pt x="62" y="12"/>
                    <a:pt x="47" y="0"/>
                  </a:cubicBezTo>
                  <a:cubicBezTo>
                    <a:pt x="0" y="0"/>
                    <a:pt x="0" y="0"/>
                    <a:pt x="0" y="0"/>
                  </a:cubicBezTo>
                  <a:cubicBezTo>
                    <a:pt x="0" y="67"/>
                    <a:pt x="0" y="67"/>
                    <a:pt x="0" y="67"/>
                  </a:cubicBezTo>
                  <a:cubicBezTo>
                    <a:pt x="0" y="79"/>
                    <a:pt x="10" y="89"/>
                    <a:pt x="22" y="89"/>
                  </a:cubicBezTo>
                  <a:cubicBezTo>
                    <a:pt x="183" y="89"/>
                    <a:pt x="183" y="89"/>
                    <a:pt x="183" y="89"/>
                  </a:cubicBezTo>
                  <a:cubicBezTo>
                    <a:pt x="195" y="89"/>
                    <a:pt x="205" y="79"/>
                    <a:pt x="205" y="67"/>
                  </a:cubicBezTo>
                  <a:cubicBezTo>
                    <a:pt x="205" y="0"/>
                    <a:pt x="205" y="0"/>
                    <a:pt x="205" y="0"/>
                  </a:cubicBezTo>
                  <a:cubicBezTo>
                    <a:pt x="158" y="0"/>
                    <a:pt x="158" y="0"/>
                    <a:pt x="158" y="0"/>
                  </a:cubicBezTo>
                  <a:cubicBezTo>
                    <a:pt x="143" y="12"/>
                    <a:pt x="124" y="19"/>
                    <a:pt x="103" y="19"/>
                  </a:cubicBezTo>
                  <a:close/>
                </a:path>
              </a:pathLst>
            </a:custGeom>
            <a:solidFill>
              <a:srgbClr val="FCFCF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sz="1350">
                <a:solidFill>
                  <a:srgbClr val="000000"/>
                </a:solidFill>
                <a:latin typeface="Calibri" charset="0"/>
                <a:sym typeface="宋体" charset="0"/>
              </a:endParaRPr>
            </a:p>
          </p:txBody>
        </p:sp>
        <p:sp>
          <p:nvSpPr>
            <p:cNvPr id="24" name="Freeform 137"/>
            <p:cNvSpPr>
              <a:spLocks noEditPoints="1" noChangeArrowheads="1"/>
            </p:cNvSpPr>
            <p:nvPr/>
          </p:nvSpPr>
          <p:spPr bwMode="auto">
            <a:xfrm>
              <a:off x="0" y="0"/>
              <a:ext cx="453105" cy="260652"/>
            </a:xfrm>
            <a:custGeom>
              <a:avLst/>
              <a:gdLst>
                <a:gd name="T0" fmla="*/ 183 w 205"/>
                <a:gd name="T1" fmla="*/ 42 h 118"/>
                <a:gd name="T2" fmla="*/ 180 w 205"/>
                <a:gd name="T3" fmla="*/ 42 h 118"/>
                <a:gd name="T4" fmla="*/ 154 w 205"/>
                <a:gd name="T5" fmla="*/ 42 h 118"/>
                <a:gd name="T6" fmla="*/ 154 w 205"/>
                <a:gd name="T7" fmla="*/ 22 h 118"/>
                <a:gd name="T8" fmla="*/ 132 w 205"/>
                <a:gd name="T9" fmla="*/ 0 h 118"/>
                <a:gd name="T10" fmla="*/ 73 w 205"/>
                <a:gd name="T11" fmla="*/ 0 h 118"/>
                <a:gd name="T12" fmla="*/ 51 w 205"/>
                <a:gd name="T13" fmla="*/ 22 h 118"/>
                <a:gd name="T14" fmla="*/ 51 w 205"/>
                <a:gd name="T15" fmla="*/ 42 h 118"/>
                <a:gd name="T16" fmla="*/ 25 w 205"/>
                <a:gd name="T17" fmla="*/ 42 h 118"/>
                <a:gd name="T18" fmla="*/ 22 w 205"/>
                <a:gd name="T19" fmla="*/ 42 h 118"/>
                <a:gd name="T20" fmla="*/ 0 w 205"/>
                <a:gd name="T21" fmla="*/ 64 h 118"/>
                <a:gd name="T22" fmla="*/ 0 w 205"/>
                <a:gd name="T23" fmla="*/ 101 h 118"/>
                <a:gd name="T24" fmla="*/ 54 w 205"/>
                <a:gd name="T25" fmla="*/ 101 h 118"/>
                <a:gd name="T26" fmla="*/ 103 w 205"/>
                <a:gd name="T27" fmla="*/ 118 h 118"/>
                <a:gd name="T28" fmla="*/ 151 w 205"/>
                <a:gd name="T29" fmla="*/ 101 h 118"/>
                <a:gd name="T30" fmla="*/ 205 w 205"/>
                <a:gd name="T31" fmla="*/ 101 h 118"/>
                <a:gd name="T32" fmla="*/ 205 w 205"/>
                <a:gd name="T33" fmla="*/ 64 h 118"/>
                <a:gd name="T34" fmla="*/ 183 w 205"/>
                <a:gd name="T35" fmla="*/ 42 h 118"/>
                <a:gd name="T36" fmla="*/ 67 w 205"/>
                <a:gd name="T37" fmla="*/ 26 h 118"/>
                <a:gd name="T38" fmla="*/ 67 w 205"/>
                <a:gd name="T39" fmla="*/ 22 h 118"/>
                <a:gd name="T40" fmla="*/ 73 w 205"/>
                <a:gd name="T41" fmla="*/ 17 h 118"/>
                <a:gd name="T42" fmla="*/ 132 w 205"/>
                <a:gd name="T43" fmla="*/ 17 h 118"/>
                <a:gd name="T44" fmla="*/ 138 w 205"/>
                <a:gd name="T45" fmla="*/ 22 h 118"/>
                <a:gd name="T46" fmla="*/ 138 w 205"/>
                <a:gd name="T47" fmla="*/ 26 h 118"/>
                <a:gd name="T48" fmla="*/ 138 w 205"/>
                <a:gd name="T49" fmla="*/ 42 h 118"/>
                <a:gd name="T50" fmla="*/ 67 w 205"/>
                <a:gd name="T51" fmla="*/ 42 h 118"/>
                <a:gd name="T52" fmla="*/ 67 w 205"/>
                <a:gd name="T53" fmla="*/ 26 h 118"/>
                <a:gd name="T54" fmla="*/ 101 w 205"/>
                <a:gd name="T55" fmla="*/ 101 h 118"/>
                <a:gd name="T56" fmla="*/ 85 w 205"/>
                <a:gd name="T57" fmla="*/ 86 h 118"/>
                <a:gd name="T58" fmla="*/ 101 w 205"/>
                <a:gd name="T59" fmla="*/ 70 h 118"/>
                <a:gd name="T60" fmla="*/ 117 w 205"/>
                <a:gd name="T61" fmla="*/ 86 h 118"/>
                <a:gd name="T62" fmla="*/ 101 w 205"/>
                <a:gd name="T63" fmla="*/ 101 h 11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5"/>
                <a:gd name="T97" fmla="*/ 0 h 118"/>
                <a:gd name="T98" fmla="*/ 205 w 205"/>
                <a:gd name="T99" fmla="*/ 118 h 11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5" h="118">
                  <a:moveTo>
                    <a:pt x="183" y="42"/>
                  </a:moveTo>
                  <a:cubicBezTo>
                    <a:pt x="180" y="42"/>
                    <a:pt x="180" y="42"/>
                    <a:pt x="180" y="42"/>
                  </a:cubicBezTo>
                  <a:cubicBezTo>
                    <a:pt x="154" y="42"/>
                    <a:pt x="154" y="42"/>
                    <a:pt x="154" y="42"/>
                  </a:cubicBezTo>
                  <a:cubicBezTo>
                    <a:pt x="154" y="22"/>
                    <a:pt x="154" y="22"/>
                    <a:pt x="154" y="22"/>
                  </a:cubicBezTo>
                  <a:cubicBezTo>
                    <a:pt x="154" y="10"/>
                    <a:pt x="144" y="0"/>
                    <a:pt x="132" y="0"/>
                  </a:cubicBezTo>
                  <a:cubicBezTo>
                    <a:pt x="73" y="0"/>
                    <a:pt x="73" y="0"/>
                    <a:pt x="73" y="0"/>
                  </a:cubicBezTo>
                  <a:cubicBezTo>
                    <a:pt x="61" y="0"/>
                    <a:pt x="51" y="10"/>
                    <a:pt x="51" y="22"/>
                  </a:cubicBezTo>
                  <a:cubicBezTo>
                    <a:pt x="51" y="42"/>
                    <a:pt x="51" y="42"/>
                    <a:pt x="51" y="42"/>
                  </a:cubicBezTo>
                  <a:cubicBezTo>
                    <a:pt x="25" y="42"/>
                    <a:pt x="25" y="42"/>
                    <a:pt x="25" y="42"/>
                  </a:cubicBezTo>
                  <a:cubicBezTo>
                    <a:pt x="22" y="42"/>
                    <a:pt x="22" y="42"/>
                    <a:pt x="22" y="42"/>
                  </a:cubicBezTo>
                  <a:cubicBezTo>
                    <a:pt x="10" y="42"/>
                    <a:pt x="0" y="52"/>
                    <a:pt x="0" y="64"/>
                  </a:cubicBezTo>
                  <a:cubicBezTo>
                    <a:pt x="0" y="101"/>
                    <a:pt x="0" y="101"/>
                    <a:pt x="0" y="101"/>
                  </a:cubicBezTo>
                  <a:cubicBezTo>
                    <a:pt x="54" y="101"/>
                    <a:pt x="54" y="101"/>
                    <a:pt x="54" y="101"/>
                  </a:cubicBezTo>
                  <a:cubicBezTo>
                    <a:pt x="67" y="112"/>
                    <a:pt x="84" y="118"/>
                    <a:pt x="103" y="118"/>
                  </a:cubicBezTo>
                  <a:cubicBezTo>
                    <a:pt x="121" y="118"/>
                    <a:pt x="138" y="112"/>
                    <a:pt x="151" y="101"/>
                  </a:cubicBezTo>
                  <a:cubicBezTo>
                    <a:pt x="205" y="101"/>
                    <a:pt x="205" y="101"/>
                    <a:pt x="205" y="101"/>
                  </a:cubicBezTo>
                  <a:cubicBezTo>
                    <a:pt x="205" y="64"/>
                    <a:pt x="205" y="64"/>
                    <a:pt x="205" y="64"/>
                  </a:cubicBezTo>
                  <a:cubicBezTo>
                    <a:pt x="205" y="52"/>
                    <a:pt x="195" y="42"/>
                    <a:pt x="183" y="42"/>
                  </a:cubicBezTo>
                  <a:close/>
                  <a:moveTo>
                    <a:pt x="67" y="26"/>
                  </a:moveTo>
                  <a:cubicBezTo>
                    <a:pt x="67" y="22"/>
                    <a:pt x="67" y="22"/>
                    <a:pt x="67" y="22"/>
                  </a:cubicBezTo>
                  <a:cubicBezTo>
                    <a:pt x="67" y="19"/>
                    <a:pt x="70" y="17"/>
                    <a:pt x="73" y="17"/>
                  </a:cubicBezTo>
                  <a:cubicBezTo>
                    <a:pt x="132" y="17"/>
                    <a:pt x="132" y="17"/>
                    <a:pt x="132" y="17"/>
                  </a:cubicBezTo>
                  <a:cubicBezTo>
                    <a:pt x="135" y="17"/>
                    <a:pt x="138" y="19"/>
                    <a:pt x="138" y="22"/>
                  </a:cubicBezTo>
                  <a:cubicBezTo>
                    <a:pt x="138" y="26"/>
                    <a:pt x="138" y="26"/>
                    <a:pt x="138" y="26"/>
                  </a:cubicBezTo>
                  <a:cubicBezTo>
                    <a:pt x="138" y="42"/>
                    <a:pt x="138" y="42"/>
                    <a:pt x="138" y="42"/>
                  </a:cubicBezTo>
                  <a:cubicBezTo>
                    <a:pt x="67" y="42"/>
                    <a:pt x="67" y="42"/>
                    <a:pt x="67" y="42"/>
                  </a:cubicBezTo>
                  <a:lnTo>
                    <a:pt x="67" y="26"/>
                  </a:lnTo>
                  <a:close/>
                  <a:moveTo>
                    <a:pt x="101" y="101"/>
                  </a:moveTo>
                  <a:cubicBezTo>
                    <a:pt x="92" y="101"/>
                    <a:pt x="85" y="94"/>
                    <a:pt x="85" y="86"/>
                  </a:cubicBezTo>
                  <a:cubicBezTo>
                    <a:pt x="85" y="77"/>
                    <a:pt x="92" y="70"/>
                    <a:pt x="101" y="70"/>
                  </a:cubicBezTo>
                  <a:cubicBezTo>
                    <a:pt x="110" y="70"/>
                    <a:pt x="117" y="77"/>
                    <a:pt x="117" y="86"/>
                  </a:cubicBezTo>
                  <a:cubicBezTo>
                    <a:pt x="117" y="94"/>
                    <a:pt x="110" y="101"/>
                    <a:pt x="101" y="101"/>
                  </a:cubicBezTo>
                  <a:close/>
                </a:path>
              </a:pathLst>
            </a:custGeom>
            <a:solidFill>
              <a:srgbClr val="FCFCF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sz="1350">
                <a:solidFill>
                  <a:srgbClr val="000000"/>
                </a:solidFill>
                <a:latin typeface="Calibri" charset="0"/>
                <a:sym typeface="宋体" charset="0"/>
              </a:endParaRPr>
            </a:p>
          </p:txBody>
        </p:sp>
      </p:grpSp>
      <p:grpSp>
        <p:nvGrpSpPr>
          <p:cNvPr id="25" name="组合 57"/>
          <p:cNvGrpSpPr>
            <a:grpSpLocks/>
          </p:cNvGrpSpPr>
          <p:nvPr/>
        </p:nvGrpSpPr>
        <p:grpSpPr bwMode="auto">
          <a:xfrm>
            <a:off x="4776788" y="2509838"/>
            <a:ext cx="240506" cy="258366"/>
            <a:chOff x="0" y="0"/>
            <a:chExt cx="466184" cy="501686"/>
          </a:xfrm>
          <a:solidFill>
            <a:schemeClr val="bg1"/>
          </a:solidFill>
        </p:grpSpPr>
        <p:sp>
          <p:nvSpPr>
            <p:cNvPr id="26" name="Freeform 154"/>
            <p:cNvSpPr>
              <a:spLocks noChangeArrowheads="1"/>
            </p:cNvSpPr>
            <p:nvPr/>
          </p:nvSpPr>
          <p:spPr bwMode="auto">
            <a:xfrm>
              <a:off x="141070" y="426012"/>
              <a:ext cx="50449" cy="46712"/>
            </a:xfrm>
            <a:custGeom>
              <a:avLst/>
              <a:gdLst>
                <a:gd name="T0" fmla="*/ 16 w 23"/>
                <a:gd name="T1" fmla="*/ 0 h 21"/>
                <a:gd name="T2" fmla="*/ 16 w 23"/>
                <a:gd name="T3" fmla="*/ 4 h 21"/>
                <a:gd name="T4" fmla="*/ 19 w 23"/>
                <a:gd name="T5" fmla="*/ 11 h 21"/>
                <a:gd name="T6" fmla="*/ 10 w 23"/>
                <a:gd name="T7" fmla="*/ 17 h 21"/>
                <a:gd name="T8" fmla="*/ 4 w 23"/>
                <a:gd name="T9" fmla="*/ 9 h 21"/>
                <a:gd name="T10" fmla="*/ 6 w 23"/>
                <a:gd name="T11" fmla="*/ 5 h 21"/>
                <a:gd name="T12" fmla="*/ 6 w 23"/>
                <a:gd name="T13" fmla="*/ 0 h 21"/>
                <a:gd name="T14" fmla="*/ 0 w 23"/>
                <a:gd name="T15" fmla="*/ 10 h 21"/>
                <a:gd name="T16" fmla="*/ 11 w 23"/>
                <a:gd name="T17" fmla="*/ 21 h 21"/>
                <a:gd name="T18" fmla="*/ 23 w 23"/>
                <a:gd name="T19" fmla="*/ 10 h 21"/>
                <a:gd name="T20" fmla="*/ 16 w 23"/>
                <a:gd name="T21" fmla="*/ 0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
                <a:gd name="T34" fmla="*/ 0 h 21"/>
                <a:gd name="T35" fmla="*/ 23 w 23"/>
                <a:gd name="T36" fmla="*/ 21 h 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 h="21">
                  <a:moveTo>
                    <a:pt x="16" y="0"/>
                  </a:moveTo>
                  <a:cubicBezTo>
                    <a:pt x="16" y="4"/>
                    <a:pt x="16" y="4"/>
                    <a:pt x="16" y="4"/>
                  </a:cubicBezTo>
                  <a:cubicBezTo>
                    <a:pt x="18" y="5"/>
                    <a:pt x="19" y="8"/>
                    <a:pt x="19" y="11"/>
                  </a:cubicBezTo>
                  <a:cubicBezTo>
                    <a:pt x="18" y="15"/>
                    <a:pt x="15" y="18"/>
                    <a:pt x="10" y="17"/>
                  </a:cubicBezTo>
                  <a:cubicBezTo>
                    <a:pt x="6" y="17"/>
                    <a:pt x="3" y="13"/>
                    <a:pt x="4" y="9"/>
                  </a:cubicBezTo>
                  <a:cubicBezTo>
                    <a:pt x="4" y="7"/>
                    <a:pt x="5" y="6"/>
                    <a:pt x="6" y="5"/>
                  </a:cubicBezTo>
                  <a:cubicBezTo>
                    <a:pt x="6" y="0"/>
                    <a:pt x="6" y="0"/>
                    <a:pt x="6" y="0"/>
                  </a:cubicBezTo>
                  <a:cubicBezTo>
                    <a:pt x="3" y="2"/>
                    <a:pt x="0" y="6"/>
                    <a:pt x="0" y="10"/>
                  </a:cubicBezTo>
                  <a:cubicBezTo>
                    <a:pt x="0" y="16"/>
                    <a:pt x="5" y="21"/>
                    <a:pt x="11" y="21"/>
                  </a:cubicBezTo>
                  <a:cubicBezTo>
                    <a:pt x="18" y="21"/>
                    <a:pt x="23" y="16"/>
                    <a:pt x="23" y="10"/>
                  </a:cubicBezTo>
                  <a:cubicBezTo>
                    <a:pt x="23" y="5"/>
                    <a:pt x="20" y="1"/>
                    <a:pt x="16" y="0"/>
                  </a:cubicBezTo>
                  <a:close/>
                </a:path>
              </a:pathLst>
            </a:custGeom>
            <a:grp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sz="1350">
                <a:latin typeface="Calibri" charset="0"/>
                <a:sym typeface="宋体" charset="0"/>
              </a:endParaRPr>
            </a:p>
          </p:txBody>
        </p:sp>
        <p:sp>
          <p:nvSpPr>
            <p:cNvPr id="27" name="Rectangle 155"/>
            <p:cNvSpPr>
              <a:spLocks noChangeArrowheads="1"/>
            </p:cNvSpPr>
            <p:nvPr/>
          </p:nvSpPr>
          <p:spPr bwMode="auto">
            <a:xfrm>
              <a:off x="160689" y="419472"/>
              <a:ext cx="9342" cy="32698"/>
            </a:xfrm>
            <a:prstGeom prst="rect">
              <a:avLst/>
            </a:prstGeom>
            <a:grp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sz="1350">
                <a:latin typeface="Calibri" charset="0"/>
                <a:sym typeface="宋体" charset="0"/>
              </a:endParaRPr>
            </a:p>
          </p:txBody>
        </p:sp>
        <p:sp>
          <p:nvSpPr>
            <p:cNvPr id="28" name="Freeform 156"/>
            <p:cNvSpPr>
              <a:spLocks noEditPoints="1" noChangeArrowheads="1"/>
            </p:cNvSpPr>
            <p:nvPr/>
          </p:nvSpPr>
          <p:spPr bwMode="auto">
            <a:xfrm>
              <a:off x="39238" y="81278"/>
              <a:ext cx="260652" cy="260652"/>
            </a:xfrm>
            <a:custGeom>
              <a:avLst/>
              <a:gdLst>
                <a:gd name="T0" fmla="*/ 24 w 118"/>
                <a:gd name="T1" fmla="*/ 19 h 118"/>
                <a:gd name="T2" fmla="*/ 19 w 118"/>
                <a:gd name="T3" fmla="*/ 94 h 118"/>
                <a:gd name="T4" fmla="*/ 94 w 118"/>
                <a:gd name="T5" fmla="*/ 99 h 118"/>
                <a:gd name="T6" fmla="*/ 99 w 118"/>
                <a:gd name="T7" fmla="*/ 24 h 118"/>
                <a:gd name="T8" fmla="*/ 24 w 118"/>
                <a:gd name="T9" fmla="*/ 19 h 118"/>
                <a:gd name="T10" fmla="*/ 64 w 118"/>
                <a:gd name="T11" fmla="*/ 84 h 118"/>
                <a:gd name="T12" fmla="*/ 64 w 118"/>
                <a:gd name="T13" fmla="*/ 93 h 118"/>
                <a:gd name="T14" fmla="*/ 56 w 118"/>
                <a:gd name="T15" fmla="*/ 93 h 118"/>
                <a:gd name="T16" fmla="*/ 56 w 118"/>
                <a:gd name="T17" fmla="*/ 85 h 118"/>
                <a:gd name="T18" fmla="*/ 41 w 118"/>
                <a:gd name="T19" fmla="*/ 81 h 118"/>
                <a:gd name="T20" fmla="*/ 43 w 118"/>
                <a:gd name="T21" fmla="*/ 71 h 118"/>
                <a:gd name="T22" fmla="*/ 58 w 118"/>
                <a:gd name="T23" fmla="*/ 75 h 118"/>
                <a:gd name="T24" fmla="*/ 66 w 118"/>
                <a:gd name="T25" fmla="*/ 70 h 118"/>
                <a:gd name="T26" fmla="*/ 57 w 118"/>
                <a:gd name="T27" fmla="*/ 62 h 118"/>
                <a:gd name="T28" fmla="*/ 41 w 118"/>
                <a:gd name="T29" fmla="*/ 46 h 118"/>
                <a:gd name="T30" fmla="*/ 56 w 118"/>
                <a:gd name="T31" fmla="*/ 31 h 118"/>
                <a:gd name="T32" fmla="*/ 56 w 118"/>
                <a:gd name="T33" fmla="*/ 23 h 118"/>
                <a:gd name="T34" fmla="*/ 64 w 118"/>
                <a:gd name="T35" fmla="*/ 23 h 118"/>
                <a:gd name="T36" fmla="*/ 64 w 118"/>
                <a:gd name="T37" fmla="*/ 30 h 118"/>
                <a:gd name="T38" fmla="*/ 77 w 118"/>
                <a:gd name="T39" fmla="*/ 33 h 118"/>
                <a:gd name="T40" fmla="*/ 74 w 118"/>
                <a:gd name="T41" fmla="*/ 43 h 118"/>
                <a:gd name="T42" fmla="*/ 62 w 118"/>
                <a:gd name="T43" fmla="*/ 40 h 118"/>
                <a:gd name="T44" fmla="*/ 55 w 118"/>
                <a:gd name="T45" fmla="*/ 45 h 118"/>
                <a:gd name="T46" fmla="*/ 65 w 118"/>
                <a:gd name="T47" fmla="*/ 52 h 118"/>
                <a:gd name="T48" fmla="*/ 79 w 118"/>
                <a:gd name="T49" fmla="*/ 69 h 118"/>
                <a:gd name="T50" fmla="*/ 64 w 118"/>
                <a:gd name="T51" fmla="*/ 84 h 11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8"/>
                <a:gd name="T79" fmla="*/ 0 h 118"/>
                <a:gd name="T80" fmla="*/ 118 w 118"/>
                <a:gd name="T81" fmla="*/ 118 h 11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8" h="118">
                  <a:moveTo>
                    <a:pt x="24" y="19"/>
                  </a:moveTo>
                  <a:cubicBezTo>
                    <a:pt x="2" y="39"/>
                    <a:pt x="0" y="72"/>
                    <a:pt x="19" y="94"/>
                  </a:cubicBezTo>
                  <a:cubicBezTo>
                    <a:pt x="38" y="116"/>
                    <a:pt x="72" y="118"/>
                    <a:pt x="94" y="99"/>
                  </a:cubicBezTo>
                  <a:cubicBezTo>
                    <a:pt x="115" y="79"/>
                    <a:pt x="118" y="46"/>
                    <a:pt x="99" y="24"/>
                  </a:cubicBezTo>
                  <a:cubicBezTo>
                    <a:pt x="79" y="2"/>
                    <a:pt x="46" y="0"/>
                    <a:pt x="24" y="19"/>
                  </a:cubicBezTo>
                  <a:close/>
                  <a:moveTo>
                    <a:pt x="64" y="84"/>
                  </a:moveTo>
                  <a:cubicBezTo>
                    <a:pt x="64" y="93"/>
                    <a:pt x="64" y="93"/>
                    <a:pt x="64" y="93"/>
                  </a:cubicBezTo>
                  <a:cubicBezTo>
                    <a:pt x="56" y="93"/>
                    <a:pt x="56" y="93"/>
                    <a:pt x="56" y="93"/>
                  </a:cubicBezTo>
                  <a:cubicBezTo>
                    <a:pt x="56" y="85"/>
                    <a:pt x="56" y="85"/>
                    <a:pt x="56" y="85"/>
                  </a:cubicBezTo>
                  <a:cubicBezTo>
                    <a:pt x="50" y="85"/>
                    <a:pt x="44" y="83"/>
                    <a:pt x="41" y="81"/>
                  </a:cubicBezTo>
                  <a:cubicBezTo>
                    <a:pt x="43" y="71"/>
                    <a:pt x="43" y="71"/>
                    <a:pt x="43" y="71"/>
                  </a:cubicBezTo>
                  <a:cubicBezTo>
                    <a:pt x="47" y="73"/>
                    <a:pt x="52" y="75"/>
                    <a:pt x="58" y="75"/>
                  </a:cubicBezTo>
                  <a:cubicBezTo>
                    <a:pt x="63" y="75"/>
                    <a:pt x="66" y="73"/>
                    <a:pt x="66" y="70"/>
                  </a:cubicBezTo>
                  <a:cubicBezTo>
                    <a:pt x="66" y="66"/>
                    <a:pt x="63" y="64"/>
                    <a:pt x="57" y="62"/>
                  </a:cubicBezTo>
                  <a:cubicBezTo>
                    <a:pt x="48" y="59"/>
                    <a:pt x="41" y="55"/>
                    <a:pt x="41" y="46"/>
                  </a:cubicBezTo>
                  <a:cubicBezTo>
                    <a:pt x="41" y="39"/>
                    <a:pt x="47" y="33"/>
                    <a:pt x="56" y="31"/>
                  </a:cubicBezTo>
                  <a:cubicBezTo>
                    <a:pt x="56" y="23"/>
                    <a:pt x="56" y="23"/>
                    <a:pt x="56" y="23"/>
                  </a:cubicBezTo>
                  <a:cubicBezTo>
                    <a:pt x="64" y="23"/>
                    <a:pt x="64" y="23"/>
                    <a:pt x="64" y="23"/>
                  </a:cubicBezTo>
                  <a:cubicBezTo>
                    <a:pt x="64" y="30"/>
                    <a:pt x="64" y="30"/>
                    <a:pt x="64" y="30"/>
                  </a:cubicBezTo>
                  <a:cubicBezTo>
                    <a:pt x="70" y="30"/>
                    <a:pt x="74" y="32"/>
                    <a:pt x="77" y="33"/>
                  </a:cubicBezTo>
                  <a:cubicBezTo>
                    <a:pt x="74" y="43"/>
                    <a:pt x="74" y="43"/>
                    <a:pt x="74" y="43"/>
                  </a:cubicBezTo>
                  <a:cubicBezTo>
                    <a:pt x="72" y="42"/>
                    <a:pt x="68" y="40"/>
                    <a:pt x="62" y="40"/>
                  </a:cubicBezTo>
                  <a:cubicBezTo>
                    <a:pt x="56" y="40"/>
                    <a:pt x="55" y="42"/>
                    <a:pt x="55" y="45"/>
                  </a:cubicBezTo>
                  <a:cubicBezTo>
                    <a:pt x="55" y="48"/>
                    <a:pt x="58" y="50"/>
                    <a:pt x="65" y="52"/>
                  </a:cubicBezTo>
                  <a:cubicBezTo>
                    <a:pt x="75" y="56"/>
                    <a:pt x="79" y="61"/>
                    <a:pt x="79" y="69"/>
                  </a:cubicBezTo>
                  <a:cubicBezTo>
                    <a:pt x="79" y="76"/>
                    <a:pt x="74" y="83"/>
                    <a:pt x="64" y="84"/>
                  </a:cubicBezTo>
                  <a:close/>
                </a:path>
              </a:pathLst>
            </a:custGeom>
            <a:grp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sz="1350">
                <a:latin typeface="Calibri" charset="0"/>
                <a:sym typeface="宋体" charset="0"/>
              </a:endParaRPr>
            </a:p>
          </p:txBody>
        </p:sp>
        <p:sp>
          <p:nvSpPr>
            <p:cNvPr id="29" name="Freeform 157"/>
            <p:cNvSpPr>
              <a:spLocks noEditPoints="1" noChangeArrowheads="1"/>
            </p:cNvSpPr>
            <p:nvPr/>
          </p:nvSpPr>
          <p:spPr bwMode="auto">
            <a:xfrm>
              <a:off x="0" y="0"/>
              <a:ext cx="338194" cy="501686"/>
            </a:xfrm>
            <a:custGeom>
              <a:avLst/>
              <a:gdLst>
                <a:gd name="T0" fmla="*/ 138 w 153"/>
                <a:gd name="T1" fmla="*/ 177 h 227"/>
                <a:gd name="T2" fmla="*/ 16 w 153"/>
                <a:gd name="T3" fmla="*/ 177 h 227"/>
                <a:gd name="T4" fmla="*/ 16 w 153"/>
                <a:gd name="T5" fmla="*/ 16 h 227"/>
                <a:gd name="T6" fmla="*/ 138 w 153"/>
                <a:gd name="T7" fmla="*/ 16 h 227"/>
                <a:gd name="T8" fmla="*/ 138 w 153"/>
                <a:gd name="T9" fmla="*/ 103 h 227"/>
                <a:gd name="T10" fmla="*/ 139 w 153"/>
                <a:gd name="T11" fmla="*/ 102 h 227"/>
                <a:gd name="T12" fmla="*/ 153 w 153"/>
                <a:gd name="T13" fmla="*/ 94 h 227"/>
                <a:gd name="T14" fmla="*/ 153 w 153"/>
                <a:gd name="T15" fmla="*/ 13 h 227"/>
                <a:gd name="T16" fmla="*/ 141 w 153"/>
                <a:gd name="T17" fmla="*/ 0 h 227"/>
                <a:gd name="T18" fmla="*/ 12 w 153"/>
                <a:gd name="T19" fmla="*/ 0 h 227"/>
                <a:gd name="T20" fmla="*/ 0 w 153"/>
                <a:gd name="T21" fmla="*/ 13 h 227"/>
                <a:gd name="T22" fmla="*/ 0 w 153"/>
                <a:gd name="T23" fmla="*/ 215 h 227"/>
                <a:gd name="T24" fmla="*/ 12 w 153"/>
                <a:gd name="T25" fmla="*/ 227 h 227"/>
                <a:gd name="T26" fmla="*/ 141 w 153"/>
                <a:gd name="T27" fmla="*/ 227 h 227"/>
                <a:gd name="T28" fmla="*/ 153 w 153"/>
                <a:gd name="T29" fmla="*/ 215 h 227"/>
                <a:gd name="T30" fmla="*/ 153 w 153"/>
                <a:gd name="T31" fmla="*/ 176 h 227"/>
                <a:gd name="T32" fmla="*/ 138 w 153"/>
                <a:gd name="T33" fmla="*/ 166 h 227"/>
                <a:gd name="T34" fmla="*/ 138 w 153"/>
                <a:gd name="T35" fmla="*/ 177 h 227"/>
                <a:gd name="T36" fmla="*/ 75 w 153"/>
                <a:gd name="T37" fmla="*/ 221 h 227"/>
                <a:gd name="T38" fmla="*/ 56 w 153"/>
                <a:gd name="T39" fmla="*/ 201 h 227"/>
                <a:gd name="T40" fmla="*/ 75 w 153"/>
                <a:gd name="T41" fmla="*/ 182 h 227"/>
                <a:gd name="T42" fmla="*/ 95 w 153"/>
                <a:gd name="T43" fmla="*/ 201 h 227"/>
                <a:gd name="T44" fmla="*/ 75 w 153"/>
                <a:gd name="T45" fmla="*/ 221 h 22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3"/>
                <a:gd name="T70" fmla="*/ 0 h 227"/>
                <a:gd name="T71" fmla="*/ 153 w 153"/>
                <a:gd name="T72" fmla="*/ 227 h 22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3" h="227">
                  <a:moveTo>
                    <a:pt x="138" y="177"/>
                  </a:moveTo>
                  <a:cubicBezTo>
                    <a:pt x="16" y="177"/>
                    <a:pt x="16" y="177"/>
                    <a:pt x="16" y="177"/>
                  </a:cubicBezTo>
                  <a:cubicBezTo>
                    <a:pt x="16" y="16"/>
                    <a:pt x="16" y="16"/>
                    <a:pt x="16" y="16"/>
                  </a:cubicBezTo>
                  <a:cubicBezTo>
                    <a:pt x="138" y="16"/>
                    <a:pt x="138" y="16"/>
                    <a:pt x="138" y="16"/>
                  </a:cubicBezTo>
                  <a:cubicBezTo>
                    <a:pt x="138" y="103"/>
                    <a:pt x="138" y="103"/>
                    <a:pt x="138" y="103"/>
                  </a:cubicBezTo>
                  <a:cubicBezTo>
                    <a:pt x="138" y="103"/>
                    <a:pt x="139" y="102"/>
                    <a:pt x="139" y="102"/>
                  </a:cubicBezTo>
                  <a:cubicBezTo>
                    <a:pt x="144" y="98"/>
                    <a:pt x="148" y="95"/>
                    <a:pt x="153" y="94"/>
                  </a:cubicBezTo>
                  <a:cubicBezTo>
                    <a:pt x="153" y="13"/>
                    <a:pt x="153" y="13"/>
                    <a:pt x="153" y="13"/>
                  </a:cubicBezTo>
                  <a:cubicBezTo>
                    <a:pt x="153" y="6"/>
                    <a:pt x="148" y="0"/>
                    <a:pt x="141" y="0"/>
                  </a:cubicBezTo>
                  <a:cubicBezTo>
                    <a:pt x="12" y="0"/>
                    <a:pt x="12" y="0"/>
                    <a:pt x="12" y="0"/>
                  </a:cubicBezTo>
                  <a:cubicBezTo>
                    <a:pt x="6" y="0"/>
                    <a:pt x="0" y="6"/>
                    <a:pt x="0" y="13"/>
                  </a:cubicBezTo>
                  <a:cubicBezTo>
                    <a:pt x="0" y="215"/>
                    <a:pt x="0" y="215"/>
                    <a:pt x="0" y="215"/>
                  </a:cubicBezTo>
                  <a:cubicBezTo>
                    <a:pt x="0" y="222"/>
                    <a:pt x="6" y="227"/>
                    <a:pt x="12" y="227"/>
                  </a:cubicBezTo>
                  <a:cubicBezTo>
                    <a:pt x="141" y="227"/>
                    <a:pt x="141" y="227"/>
                    <a:pt x="141" y="227"/>
                  </a:cubicBezTo>
                  <a:cubicBezTo>
                    <a:pt x="148" y="227"/>
                    <a:pt x="153" y="222"/>
                    <a:pt x="153" y="215"/>
                  </a:cubicBezTo>
                  <a:cubicBezTo>
                    <a:pt x="153" y="176"/>
                    <a:pt x="153" y="176"/>
                    <a:pt x="153" y="176"/>
                  </a:cubicBezTo>
                  <a:cubicBezTo>
                    <a:pt x="148" y="174"/>
                    <a:pt x="142" y="170"/>
                    <a:pt x="138" y="166"/>
                  </a:cubicBezTo>
                  <a:lnTo>
                    <a:pt x="138" y="177"/>
                  </a:lnTo>
                  <a:close/>
                  <a:moveTo>
                    <a:pt x="75" y="221"/>
                  </a:moveTo>
                  <a:cubicBezTo>
                    <a:pt x="65" y="221"/>
                    <a:pt x="56" y="212"/>
                    <a:pt x="56" y="201"/>
                  </a:cubicBezTo>
                  <a:cubicBezTo>
                    <a:pt x="56" y="191"/>
                    <a:pt x="65" y="182"/>
                    <a:pt x="75" y="182"/>
                  </a:cubicBezTo>
                  <a:cubicBezTo>
                    <a:pt x="86" y="182"/>
                    <a:pt x="95" y="191"/>
                    <a:pt x="95" y="201"/>
                  </a:cubicBezTo>
                  <a:cubicBezTo>
                    <a:pt x="95" y="212"/>
                    <a:pt x="86" y="221"/>
                    <a:pt x="75" y="221"/>
                  </a:cubicBezTo>
                  <a:close/>
                </a:path>
              </a:pathLst>
            </a:custGeom>
            <a:grp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sz="1350">
                <a:latin typeface="Calibri" charset="0"/>
                <a:sym typeface="宋体" charset="0"/>
              </a:endParaRPr>
            </a:p>
          </p:txBody>
        </p:sp>
        <p:sp>
          <p:nvSpPr>
            <p:cNvPr id="30" name="Freeform 158"/>
            <p:cNvSpPr>
              <a:spLocks noEditPoints="1" noChangeArrowheads="1"/>
            </p:cNvSpPr>
            <p:nvPr/>
          </p:nvSpPr>
          <p:spPr bwMode="auto">
            <a:xfrm>
              <a:off x="275600" y="202729"/>
              <a:ext cx="190584" cy="190584"/>
            </a:xfrm>
            <a:custGeom>
              <a:avLst/>
              <a:gdLst>
                <a:gd name="T0" fmla="*/ 72 w 86"/>
                <a:gd name="T1" fmla="*/ 17 h 86"/>
                <a:gd name="T2" fmla="*/ 18 w 86"/>
                <a:gd name="T3" fmla="*/ 14 h 86"/>
                <a:gd name="T4" fmla="*/ 14 w 86"/>
                <a:gd name="T5" fmla="*/ 68 h 86"/>
                <a:gd name="T6" fmla="*/ 69 w 86"/>
                <a:gd name="T7" fmla="*/ 72 h 86"/>
                <a:gd name="T8" fmla="*/ 72 w 86"/>
                <a:gd name="T9" fmla="*/ 17 h 86"/>
                <a:gd name="T10" fmla="*/ 46 w 86"/>
                <a:gd name="T11" fmla="*/ 63 h 86"/>
                <a:gd name="T12" fmla="*/ 46 w 86"/>
                <a:gd name="T13" fmla="*/ 70 h 86"/>
                <a:gd name="T14" fmla="*/ 40 w 86"/>
                <a:gd name="T15" fmla="*/ 70 h 86"/>
                <a:gd name="T16" fmla="*/ 40 w 86"/>
                <a:gd name="T17" fmla="*/ 64 h 86"/>
                <a:gd name="T18" fmla="*/ 28 w 86"/>
                <a:gd name="T19" fmla="*/ 61 h 86"/>
                <a:gd name="T20" fmla="*/ 30 w 86"/>
                <a:gd name="T21" fmla="*/ 53 h 86"/>
                <a:gd name="T22" fmla="*/ 41 w 86"/>
                <a:gd name="T23" fmla="*/ 56 h 86"/>
                <a:gd name="T24" fmla="*/ 48 w 86"/>
                <a:gd name="T25" fmla="*/ 52 h 86"/>
                <a:gd name="T26" fmla="*/ 41 w 86"/>
                <a:gd name="T27" fmla="*/ 46 h 86"/>
                <a:gd name="T28" fmla="*/ 29 w 86"/>
                <a:gd name="T29" fmla="*/ 34 h 86"/>
                <a:gd name="T30" fmla="*/ 40 w 86"/>
                <a:gd name="T31" fmla="*/ 22 h 86"/>
                <a:gd name="T32" fmla="*/ 40 w 86"/>
                <a:gd name="T33" fmla="*/ 15 h 86"/>
                <a:gd name="T34" fmla="*/ 47 w 86"/>
                <a:gd name="T35" fmla="*/ 15 h 86"/>
                <a:gd name="T36" fmla="*/ 47 w 86"/>
                <a:gd name="T37" fmla="*/ 21 h 86"/>
                <a:gd name="T38" fmla="*/ 56 w 86"/>
                <a:gd name="T39" fmla="*/ 23 h 86"/>
                <a:gd name="T40" fmla="*/ 54 w 86"/>
                <a:gd name="T41" fmla="*/ 31 h 86"/>
                <a:gd name="T42" fmla="*/ 45 w 86"/>
                <a:gd name="T43" fmla="*/ 29 h 86"/>
                <a:gd name="T44" fmla="*/ 39 w 86"/>
                <a:gd name="T45" fmla="*/ 32 h 86"/>
                <a:gd name="T46" fmla="*/ 47 w 86"/>
                <a:gd name="T47" fmla="*/ 38 h 86"/>
                <a:gd name="T48" fmla="*/ 58 w 86"/>
                <a:gd name="T49" fmla="*/ 51 h 86"/>
                <a:gd name="T50" fmla="*/ 46 w 86"/>
                <a:gd name="T51" fmla="*/ 63 h 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6"/>
                <a:gd name="T79" fmla="*/ 0 h 86"/>
                <a:gd name="T80" fmla="*/ 86 w 86"/>
                <a:gd name="T81" fmla="*/ 86 h 8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6" h="86">
                  <a:moveTo>
                    <a:pt x="72" y="17"/>
                  </a:moveTo>
                  <a:cubicBezTo>
                    <a:pt x="58" y="1"/>
                    <a:pt x="34" y="0"/>
                    <a:pt x="18" y="14"/>
                  </a:cubicBezTo>
                  <a:cubicBezTo>
                    <a:pt x="2" y="28"/>
                    <a:pt x="0" y="52"/>
                    <a:pt x="14" y="68"/>
                  </a:cubicBezTo>
                  <a:cubicBezTo>
                    <a:pt x="28" y="84"/>
                    <a:pt x="53" y="86"/>
                    <a:pt x="69" y="72"/>
                  </a:cubicBezTo>
                  <a:cubicBezTo>
                    <a:pt x="85" y="58"/>
                    <a:pt x="86" y="33"/>
                    <a:pt x="72" y="17"/>
                  </a:cubicBezTo>
                  <a:close/>
                  <a:moveTo>
                    <a:pt x="46" y="63"/>
                  </a:moveTo>
                  <a:cubicBezTo>
                    <a:pt x="46" y="70"/>
                    <a:pt x="46" y="70"/>
                    <a:pt x="46" y="70"/>
                  </a:cubicBezTo>
                  <a:cubicBezTo>
                    <a:pt x="40" y="70"/>
                    <a:pt x="40" y="70"/>
                    <a:pt x="40" y="70"/>
                  </a:cubicBezTo>
                  <a:cubicBezTo>
                    <a:pt x="40" y="64"/>
                    <a:pt x="40" y="64"/>
                    <a:pt x="40" y="64"/>
                  </a:cubicBezTo>
                  <a:cubicBezTo>
                    <a:pt x="35" y="64"/>
                    <a:pt x="31" y="62"/>
                    <a:pt x="28" y="61"/>
                  </a:cubicBezTo>
                  <a:cubicBezTo>
                    <a:pt x="30" y="53"/>
                    <a:pt x="30" y="53"/>
                    <a:pt x="30" y="53"/>
                  </a:cubicBezTo>
                  <a:cubicBezTo>
                    <a:pt x="33" y="55"/>
                    <a:pt x="37" y="56"/>
                    <a:pt x="41" y="56"/>
                  </a:cubicBezTo>
                  <a:cubicBezTo>
                    <a:pt x="45" y="56"/>
                    <a:pt x="48" y="54"/>
                    <a:pt x="48" y="52"/>
                  </a:cubicBezTo>
                  <a:cubicBezTo>
                    <a:pt x="48" y="49"/>
                    <a:pt x="46" y="48"/>
                    <a:pt x="41" y="46"/>
                  </a:cubicBezTo>
                  <a:cubicBezTo>
                    <a:pt x="34" y="44"/>
                    <a:pt x="29" y="40"/>
                    <a:pt x="29" y="34"/>
                  </a:cubicBezTo>
                  <a:cubicBezTo>
                    <a:pt x="29" y="28"/>
                    <a:pt x="33" y="23"/>
                    <a:pt x="40" y="22"/>
                  </a:cubicBezTo>
                  <a:cubicBezTo>
                    <a:pt x="40" y="15"/>
                    <a:pt x="40" y="15"/>
                    <a:pt x="40" y="15"/>
                  </a:cubicBezTo>
                  <a:cubicBezTo>
                    <a:pt x="47" y="15"/>
                    <a:pt x="47" y="15"/>
                    <a:pt x="47" y="15"/>
                  </a:cubicBezTo>
                  <a:cubicBezTo>
                    <a:pt x="47" y="21"/>
                    <a:pt x="47" y="21"/>
                    <a:pt x="47" y="21"/>
                  </a:cubicBezTo>
                  <a:cubicBezTo>
                    <a:pt x="51" y="21"/>
                    <a:pt x="54" y="22"/>
                    <a:pt x="56" y="23"/>
                  </a:cubicBezTo>
                  <a:cubicBezTo>
                    <a:pt x="54" y="31"/>
                    <a:pt x="54" y="31"/>
                    <a:pt x="54" y="31"/>
                  </a:cubicBezTo>
                  <a:cubicBezTo>
                    <a:pt x="53" y="30"/>
                    <a:pt x="50" y="29"/>
                    <a:pt x="45" y="29"/>
                  </a:cubicBezTo>
                  <a:cubicBezTo>
                    <a:pt x="40" y="29"/>
                    <a:pt x="39" y="31"/>
                    <a:pt x="39" y="32"/>
                  </a:cubicBezTo>
                  <a:cubicBezTo>
                    <a:pt x="39" y="35"/>
                    <a:pt x="41" y="36"/>
                    <a:pt x="47" y="38"/>
                  </a:cubicBezTo>
                  <a:cubicBezTo>
                    <a:pt x="55" y="41"/>
                    <a:pt x="58" y="45"/>
                    <a:pt x="58" y="51"/>
                  </a:cubicBezTo>
                  <a:cubicBezTo>
                    <a:pt x="58" y="57"/>
                    <a:pt x="54" y="62"/>
                    <a:pt x="46" y="63"/>
                  </a:cubicBezTo>
                  <a:close/>
                </a:path>
              </a:pathLst>
            </a:custGeom>
            <a:grp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sz="1350">
                <a:latin typeface="Calibri" charset="0"/>
                <a:sym typeface="宋体" charset="0"/>
              </a:endParaRPr>
            </a:p>
          </p:txBody>
        </p:sp>
      </p:grpSp>
      <p:sp>
        <p:nvSpPr>
          <p:cNvPr id="31" name="文本框 63"/>
          <p:cNvSpPr>
            <a:spLocks noChangeArrowheads="1"/>
          </p:cNvSpPr>
          <p:nvPr/>
        </p:nvSpPr>
        <p:spPr bwMode="auto">
          <a:xfrm>
            <a:off x="5792391" y="1810941"/>
            <a:ext cx="251383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1050">
                <a:latin typeface="方正姚体" charset="0"/>
                <a:ea typeface="方正姚体" charset="0"/>
                <a:sym typeface="方正姚体" charset="0"/>
              </a:rPr>
              <a:t>Click here to add  you to the  center of the  </a:t>
            </a:r>
          </a:p>
          <a:p>
            <a:r>
              <a:rPr lang="en-US" altLang="zh-CN" sz="1050">
                <a:latin typeface="方正姚体" charset="0"/>
                <a:ea typeface="方正姚体" charset="0"/>
                <a:sym typeface="方正姚体" charset="0"/>
              </a:rPr>
              <a:t>narrative thought</a:t>
            </a:r>
            <a:endParaRPr lang="en-US" altLang="zh-CN" sz="1350">
              <a:latin typeface="方正姚体" charset="0"/>
              <a:ea typeface="方正姚体" charset="0"/>
              <a:sym typeface="方正姚体" charset="0"/>
            </a:endParaRPr>
          </a:p>
        </p:txBody>
      </p:sp>
      <p:sp>
        <p:nvSpPr>
          <p:cNvPr id="32" name="文本框 64"/>
          <p:cNvSpPr>
            <a:spLocks noChangeArrowheads="1"/>
          </p:cNvSpPr>
          <p:nvPr/>
        </p:nvSpPr>
        <p:spPr bwMode="auto">
          <a:xfrm>
            <a:off x="5444728" y="2449116"/>
            <a:ext cx="251383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1050" dirty="0">
                <a:latin typeface="方正姚体" charset="0"/>
                <a:ea typeface="方正姚体" charset="0"/>
                <a:sym typeface="方正姚体" charset="0"/>
              </a:rPr>
              <a:t>Click here to add  you to the  center of the  </a:t>
            </a:r>
          </a:p>
          <a:p>
            <a:r>
              <a:rPr lang="en-US" altLang="zh-CN" sz="1050" dirty="0">
                <a:latin typeface="方正姚体" charset="0"/>
                <a:ea typeface="方正姚体" charset="0"/>
                <a:sym typeface="方正姚体" charset="0"/>
              </a:rPr>
              <a:t>narrative thought</a:t>
            </a:r>
            <a:endParaRPr lang="en-US" altLang="zh-CN" sz="1350" dirty="0">
              <a:latin typeface="方正姚体" charset="0"/>
              <a:ea typeface="方正姚体" charset="0"/>
              <a:sym typeface="方正姚体" charset="0"/>
            </a:endParaRPr>
          </a:p>
        </p:txBody>
      </p:sp>
      <p:sp>
        <p:nvSpPr>
          <p:cNvPr id="33" name="文本框 65"/>
          <p:cNvSpPr>
            <a:spLocks noChangeArrowheads="1"/>
          </p:cNvSpPr>
          <p:nvPr/>
        </p:nvSpPr>
        <p:spPr bwMode="auto">
          <a:xfrm>
            <a:off x="5120878" y="3057525"/>
            <a:ext cx="251383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1050">
                <a:latin typeface="方正姚体" charset="0"/>
                <a:ea typeface="方正姚体" charset="0"/>
                <a:sym typeface="方正姚体" charset="0"/>
              </a:rPr>
              <a:t>Click here to add  you to the  center of the  </a:t>
            </a:r>
          </a:p>
          <a:p>
            <a:r>
              <a:rPr lang="en-US" altLang="zh-CN" sz="1050">
                <a:latin typeface="方正姚体" charset="0"/>
                <a:ea typeface="方正姚体" charset="0"/>
                <a:sym typeface="方正姚体" charset="0"/>
              </a:rPr>
              <a:t>narrative thought</a:t>
            </a:r>
            <a:endParaRPr lang="en-US" altLang="zh-CN" sz="1350">
              <a:latin typeface="方正姚体" charset="0"/>
              <a:ea typeface="方正姚体" charset="0"/>
              <a:sym typeface="方正姚体" charset="0"/>
            </a:endParaRPr>
          </a:p>
        </p:txBody>
      </p:sp>
      <p:sp>
        <p:nvSpPr>
          <p:cNvPr id="34" name="文本框 66"/>
          <p:cNvSpPr>
            <a:spLocks noChangeArrowheads="1"/>
          </p:cNvSpPr>
          <p:nvPr/>
        </p:nvSpPr>
        <p:spPr bwMode="auto">
          <a:xfrm>
            <a:off x="4786312" y="3696891"/>
            <a:ext cx="251383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1050" dirty="0">
                <a:latin typeface="方正姚体" charset="0"/>
                <a:ea typeface="方正姚体" charset="0"/>
                <a:sym typeface="方正姚体" charset="0"/>
              </a:rPr>
              <a:t>Click here to add  you to the  center of the  </a:t>
            </a:r>
          </a:p>
          <a:p>
            <a:r>
              <a:rPr lang="en-US" altLang="zh-CN" sz="1050" dirty="0">
                <a:latin typeface="方正姚体" charset="0"/>
                <a:ea typeface="方正姚体" charset="0"/>
                <a:sym typeface="方正姚体" charset="0"/>
              </a:rPr>
              <a:t>narrative thought</a:t>
            </a:r>
            <a:endParaRPr lang="en-US" altLang="zh-CN" sz="1350" dirty="0">
              <a:latin typeface="方正姚体" charset="0"/>
              <a:ea typeface="方正姚体" charset="0"/>
              <a:sym typeface="方正姚体" charset="0"/>
            </a:endParaRPr>
          </a:p>
        </p:txBody>
      </p:sp>
      <p:sp>
        <p:nvSpPr>
          <p:cNvPr id="38" name="文本框 37"/>
          <p:cNvSpPr txBox="1"/>
          <p:nvPr/>
        </p:nvSpPr>
        <p:spPr>
          <a:xfrm>
            <a:off x="3650928" y="599698"/>
            <a:ext cx="3216969" cy="523220"/>
          </a:xfrm>
          <a:prstGeom prst="rect">
            <a:avLst/>
          </a:prstGeom>
          <a:noFill/>
        </p:spPr>
        <p:txBody>
          <a:bodyPr wrap="square" rtlCol="0">
            <a:spAutoFit/>
          </a:bodyPr>
          <a:lstStyle/>
          <a:p>
            <a:r>
              <a:rPr kumimoji="1" lang="zh-CN" altLang="en-US" sz="2800" b="1" smtClean="0">
                <a:latin typeface="Microsoft YaHei" charset="0"/>
                <a:ea typeface="Microsoft YaHei" charset="0"/>
                <a:cs typeface="Microsoft YaHei" charset="0"/>
              </a:rPr>
              <a:t>点击输入标题</a:t>
            </a:r>
            <a:endParaRPr kumimoji="1" lang="zh-CN" altLang="en-US" sz="2800" b="1">
              <a:latin typeface="Microsoft YaHei" charset="0"/>
              <a:ea typeface="Microsoft YaHei" charset="0"/>
              <a:cs typeface="Microsoft YaHei" charset="0"/>
            </a:endParaRPr>
          </a:p>
        </p:txBody>
      </p:sp>
    </p:spTree>
    <p:extLst>
      <p:ext uri="{BB962C8B-B14F-4D97-AF65-F5344CB8AC3E}">
        <p14:creationId xmlns:p14="http://schemas.microsoft.com/office/powerpoint/2010/main" val="2036270523"/>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三角形 26"/>
          <p:cNvSpPr/>
          <p:nvPr/>
        </p:nvSpPr>
        <p:spPr>
          <a:xfrm>
            <a:off x="0" y="2411521"/>
            <a:ext cx="9144000" cy="2731979"/>
          </a:xfrm>
          <a:prstGeom prst="triangl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350"/>
          </a:p>
        </p:txBody>
      </p:sp>
      <p:sp>
        <p:nvSpPr>
          <p:cNvPr id="28" name="椭圆 27"/>
          <p:cNvSpPr/>
          <p:nvPr/>
        </p:nvSpPr>
        <p:spPr>
          <a:xfrm>
            <a:off x="3286713" y="1268016"/>
            <a:ext cx="2647507" cy="2647507"/>
          </a:xfrm>
          <a:prstGeom prst="ellipse">
            <a:avLst/>
          </a:prstGeom>
          <a:solidFill>
            <a:schemeClr val="tx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350">
              <a:solidFill>
                <a:schemeClr val="tx1"/>
              </a:solidFill>
              <a:latin typeface="Microsoft YaHei" charset="0"/>
              <a:ea typeface="Microsoft YaHei" charset="0"/>
              <a:cs typeface="Microsoft YaHei" charset="0"/>
            </a:endParaRPr>
          </a:p>
        </p:txBody>
      </p:sp>
      <p:grpSp>
        <p:nvGrpSpPr>
          <p:cNvPr id="29" name="组 28"/>
          <p:cNvGrpSpPr/>
          <p:nvPr/>
        </p:nvGrpSpPr>
        <p:grpSpPr>
          <a:xfrm>
            <a:off x="6691385" y="2744230"/>
            <a:ext cx="2472575" cy="744756"/>
            <a:chOff x="8921846" y="3658973"/>
            <a:chExt cx="3296767" cy="993007"/>
          </a:xfrm>
        </p:grpSpPr>
        <p:sp>
          <p:nvSpPr>
            <p:cNvPr id="30" name="Oval 10"/>
            <p:cNvSpPr>
              <a:spLocks noChangeArrowheads="1"/>
            </p:cNvSpPr>
            <p:nvPr/>
          </p:nvSpPr>
          <p:spPr bwMode="auto">
            <a:xfrm>
              <a:off x="8921846" y="3658973"/>
              <a:ext cx="711200" cy="715962"/>
            </a:xfrm>
            <a:prstGeom prst="ellipse">
              <a:avLst/>
            </a:prstGeom>
            <a:solidFill>
              <a:schemeClr val="tx1"/>
            </a:solidFill>
            <a:ln>
              <a:noFill/>
            </a:ln>
            <a:extLst/>
          </p:spPr>
          <p:txBody>
            <a:bodyPr anchor="ctr"/>
            <a:lstStyle>
              <a:lvl1pPr>
                <a:defRPr>
                  <a:solidFill>
                    <a:schemeClr val="tx1"/>
                  </a:solidFill>
                  <a:latin typeface="Calibri" charset="0"/>
                  <a:ea typeface="宋体" charset="0"/>
                </a:defRPr>
              </a:lvl1pPr>
              <a:lvl2pPr marL="742950" indent="-285750">
                <a:defRPr>
                  <a:solidFill>
                    <a:schemeClr val="tx1"/>
                  </a:solidFill>
                  <a:latin typeface="Calibri" charset="0"/>
                  <a:ea typeface="宋体" charset="0"/>
                </a:defRPr>
              </a:lvl2pPr>
              <a:lvl3pPr marL="1143000" indent="-228600">
                <a:defRPr>
                  <a:solidFill>
                    <a:schemeClr val="tx1"/>
                  </a:solidFill>
                  <a:latin typeface="Calibri" charset="0"/>
                  <a:ea typeface="宋体" charset="0"/>
                </a:defRPr>
              </a:lvl3pPr>
              <a:lvl4pPr marL="1600200" indent="-228600">
                <a:defRPr>
                  <a:solidFill>
                    <a:schemeClr val="tx1"/>
                  </a:solidFill>
                  <a:latin typeface="Calibri" charset="0"/>
                  <a:ea typeface="宋体" charset="0"/>
                </a:defRPr>
              </a:lvl4pPr>
              <a:lvl5pPr marL="2057400" indent="-228600">
                <a:defRPr>
                  <a:solidFill>
                    <a:schemeClr val="tx1"/>
                  </a:solidFill>
                  <a:latin typeface="Calibri" charset="0"/>
                  <a:ea typeface="宋体" charset="0"/>
                </a:defRPr>
              </a:lvl5pPr>
              <a:lvl6pPr marL="2514600" indent="-228600"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eaLnBrk="0" fontAlgn="base" hangingPunct="0">
                <a:spcBef>
                  <a:spcPct val="0"/>
                </a:spcBef>
                <a:spcAft>
                  <a:spcPct val="0"/>
                </a:spcAft>
                <a:buFont typeface="Arial" charset="0"/>
                <a:defRPr>
                  <a:solidFill>
                    <a:schemeClr val="tx1"/>
                  </a:solidFill>
                  <a:latin typeface="Calibri" charset="0"/>
                  <a:ea typeface="宋体" charset="0"/>
                </a:defRPr>
              </a:lvl9pPr>
            </a:lstStyle>
            <a:p>
              <a:pPr algn="ctr" eaLnBrk="1" hangingPunct="1"/>
              <a:endParaRPr lang="en-US" altLang="zh-CN" sz="8775">
                <a:latin typeface="Microsoft YaHei" charset="0"/>
                <a:ea typeface="Microsoft YaHei" charset="0"/>
                <a:cs typeface="Microsoft YaHei" charset="0"/>
              </a:endParaRPr>
            </a:p>
          </p:txBody>
        </p:sp>
        <p:pic>
          <p:nvPicPr>
            <p:cNvPr id="31" name="Group 8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17108" y="3824073"/>
              <a:ext cx="347663" cy="377825"/>
            </a:xfrm>
            <a:prstGeom prst="rect">
              <a:avLst/>
            </a:prstGeom>
            <a:solidFill>
              <a:schemeClr val="accent2"/>
            </a:solidFill>
            <a:ln>
              <a:noFill/>
            </a:ln>
            <a:extLst/>
          </p:spPr>
        </p:pic>
        <p:sp>
          <p:nvSpPr>
            <p:cNvPr id="32" name="Rectangle 18"/>
            <p:cNvSpPr>
              <a:spLocks noChangeArrowheads="1"/>
            </p:cNvSpPr>
            <p:nvPr/>
          </p:nvSpPr>
          <p:spPr bwMode="auto">
            <a:xfrm>
              <a:off x="9867402" y="3658973"/>
              <a:ext cx="2351211" cy="993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900" b="1" dirty="0">
                  <a:latin typeface="Microsoft YaHei" charset="0"/>
                  <a:ea typeface="Microsoft YaHei" charset="0"/>
                  <a:cs typeface="Microsoft YaHei" charset="0"/>
                </a:rPr>
                <a:t>Head Title</a:t>
              </a:r>
            </a:p>
            <a:p>
              <a:r>
                <a:rPr lang="en-US" altLang="zh-CN" sz="788" dirty="0">
                  <a:latin typeface="Microsoft YaHei" charset="0"/>
                  <a:ea typeface="Microsoft YaHei" charset="0"/>
                  <a:cs typeface="Microsoft YaHei" charset="0"/>
                </a:rPr>
                <a:t>We have many PowerPoint </a:t>
              </a:r>
              <a:r>
                <a:rPr lang="zh-CN" altLang="en-US" sz="788" dirty="0">
                  <a:latin typeface="Microsoft YaHei" charset="0"/>
                  <a:ea typeface="Microsoft YaHei" charset="0"/>
                  <a:cs typeface="Microsoft YaHei" charset="0"/>
                </a:rPr>
                <a:t>templates</a:t>
              </a:r>
              <a:r>
                <a:rPr lang="en-US" altLang="zh-CN" sz="788" dirty="0">
                  <a:latin typeface="Microsoft YaHei" charset="0"/>
                  <a:ea typeface="Microsoft YaHei" charset="0"/>
                  <a:cs typeface="Microsoft YaHei" charset="0"/>
                </a:rPr>
                <a:t> that has been specifically designed to help anyone that is stepping into the world of PowerPoint for the very first time. </a:t>
              </a:r>
              <a:endParaRPr lang="zh-CN" altLang="en-US" sz="788" dirty="0">
                <a:latin typeface="Microsoft YaHei" charset="0"/>
                <a:ea typeface="Microsoft YaHei" charset="0"/>
                <a:cs typeface="Microsoft YaHei" charset="0"/>
              </a:endParaRPr>
            </a:p>
          </p:txBody>
        </p:sp>
      </p:grpSp>
      <p:sp>
        <p:nvSpPr>
          <p:cNvPr id="39" name="Freeform 15"/>
          <p:cNvSpPr>
            <a:spLocks noEditPoints="1"/>
          </p:cNvSpPr>
          <p:nvPr/>
        </p:nvSpPr>
        <p:spPr bwMode="auto">
          <a:xfrm>
            <a:off x="3819918" y="1667086"/>
            <a:ext cx="1629883" cy="1676450"/>
          </a:xfrm>
          <a:custGeom>
            <a:avLst/>
            <a:gdLst>
              <a:gd name="T0" fmla="*/ 2147483647 w 185"/>
              <a:gd name="T1" fmla="*/ 2147483647 h 190"/>
              <a:gd name="T2" fmla="*/ 2147483647 w 185"/>
              <a:gd name="T3" fmla="*/ 2147483647 h 190"/>
              <a:gd name="T4" fmla="*/ 2147483647 w 185"/>
              <a:gd name="T5" fmla="*/ 0 h 190"/>
              <a:gd name="T6" fmla="*/ 2147483647 w 185"/>
              <a:gd name="T7" fmla="*/ 2147483647 h 190"/>
              <a:gd name="T8" fmla="*/ 2147483647 w 185"/>
              <a:gd name="T9" fmla="*/ 2147483647 h 190"/>
              <a:gd name="T10" fmla="*/ 2147483647 w 185"/>
              <a:gd name="T11" fmla="*/ 2147483647 h 190"/>
              <a:gd name="T12" fmla="*/ 2147483647 w 185"/>
              <a:gd name="T13" fmla="*/ 2147483647 h 190"/>
              <a:gd name="T14" fmla="*/ 2147483647 w 185"/>
              <a:gd name="T15" fmla="*/ 2147483647 h 190"/>
              <a:gd name="T16" fmla="*/ 2147483647 w 185"/>
              <a:gd name="T17" fmla="*/ 2147483647 h 190"/>
              <a:gd name="T18" fmla="*/ 2147483647 w 185"/>
              <a:gd name="T19" fmla="*/ 2147483647 h 190"/>
              <a:gd name="T20" fmla="*/ 2147483647 w 185"/>
              <a:gd name="T21" fmla="*/ 2147483647 h 190"/>
              <a:gd name="T22" fmla="*/ 2147483647 w 185"/>
              <a:gd name="T23" fmla="*/ 2147483647 h 190"/>
              <a:gd name="T24" fmla="*/ 2147483647 w 185"/>
              <a:gd name="T25" fmla="*/ 2147483647 h 190"/>
              <a:gd name="T26" fmla="*/ 2147483647 w 185"/>
              <a:gd name="T27" fmla="*/ 2147483647 h 190"/>
              <a:gd name="T28" fmla="*/ 2147483647 w 185"/>
              <a:gd name="T29" fmla="*/ 2147483647 h 190"/>
              <a:gd name="T30" fmla="*/ 2147483647 w 185"/>
              <a:gd name="T31" fmla="*/ 2147483647 h 190"/>
              <a:gd name="T32" fmla="*/ 2147483647 w 185"/>
              <a:gd name="T33" fmla="*/ 2147483647 h 190"/>
              <a:gd name="T34" fmla="*/ 2147483647 w 185"/>
              <a:gd name="T35" fmla="*/ 2147483647 h 190"/>
              <a:gd name="T36" fmla="*/ 2147483647 w 185"/>
              <a:gd name="T37" fmla="*/ 2147483647 h 190"/>
              <a:gd name="T38" fmla="*/ 2147483647 w 185"/>
              <a:gd name="T39" fmla="*/ 2147483647 h 190"/>
              <a:gd name="T40" fmla="*/ 2147483647 w 185"/>
              <a:gd name="T41" fmla="*/ 2147483647 h 190"/>
              <a:gd name="T42" fmla="*/ 2147483647 w 185"/>
              <a:gd name="T43" fmla="*/ 2147483647 h 190"/>
              <a:gd name="T44" fmla="*/ 2147483647 w 185"/>
              <a:gd name="T45" fmla="*/ 2147483647 h 190"/>
              <a:gd name="T46" fmla="*/ 2147483647 w 185"/>
              <a:gd name="T47" fmla="*/ 2147483647 h 190"/>
              <a:gd name="T48" fmla="*/ 0 w 185"/>
              <a:gd name="T49" fmla="*/ 2147483647 h 190"/>
              <a:gd name="T50" fmla="*/ 2147483647 w 185"/>
              <a:gd name="T51" fmla="*/ 2147483647 h 190"/>
              <a:gd name="T52" fmla="*/ 2147483647 w 185"/>
              <a:gd name="T53" fmla="*/ 2147483647 h 190"/>
              <a:gd name="T54" fmla="*/ 2147483647 w 185"/>
              <a:gd name="T55" fmla="*/ 2147483647 h 19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85" h="190">
                <a:moveTo>
                  <a:pt x="92" y="40"/>
                </a:moveTo>
                <a:cubicBezTo>
                  <a:pt x="103" y="40"/>
                  <a:pt x="112" y="31"/>
                  <a:pt x="112" y="20"/>
                </a:cubicBezTo>
                <a:cubicBezTo>
                  <a:pt x="112" y="9"/>
                  <a:pt x="103" y="0"/>
                  <a:pt x="92" y="0"/>
                </a:cubicBezTo>
                <a:cubicBezTo>
                  <a:pt x="81" y="0"/>
                  <a:pt x="72" y="9"/>
                  <a:pt x="72" y="20"/>
                </a:cubicBezTo>
                <a:cubicBezTo>
                  <a:pt x="72" y="31"/>
                  <a:pt x="81" y="40"/>
                  <a:pt x="92" y="40"/>
                </a:cubicBezTo>
                <a:close/>
                <a:moveTo>
                  <a:pt x="80" y="168"/>
                </a:moveTo>
                <a:cubicBezTo>
                  <a:pt x="92" y="168"/>
                  <a:pt x="92" y="168"/>
                  <a:pt x="92" y="168"/>
                </a:cubicBezTo>
                <a:cubicBezTo>
                  <a:pt x="92" y="168"/>
                  <a:pt x="92" y="168"/>
                  <a:pt x="92" y="168"/>
                </a:cubicBezTo>
                <a:cubicBezTo>
                  <a:pt x="104" y="168"/>
                  <a:pt x="104" y="168"/>
                  <a:pt x="104" y="168"/>
                </a:cubicBezTo>
                <a:cubicBezTo>
                  <a:pt x="109" y="108"/>
                  <a:pt x="109" y="108"/>
                  <a:pt x="109" y="108"/>
                </a:cubicBezTo>
                <a:cubicBezTo>
                  <a:pt x="128" y="108"/>
                  <a:pt x="128" y="108"/>
                  <a:pt x="128" y="108"/>
                </a:cubicBezTo>
                <a:cubicBezTo>
                  <a:pt x="128" y="108"/>
                  <a:pt x="128" y="74"/>
                  <a:pt x="128" y="60"/>
                </a:cubicBezTo>
                <a:cubicBezTo>
                  <a:pt x="128" y="47"/>
                  <a:pt x="95" y="48"/>
                  <a:pt x="92" y="48"/>
                </a:cubicBezTo>
                <a:cubicBezTo>
                  <a:pt x="89" y="48"/>
                  <a:pt x="56" y="47"/>
                  <a:pt x="56" y="60"/>
                </a:cubicBezTo>
                <a:cubicBezTo>
                  <a:pt x="56" y="74"/>
                  <a:pt x="56" y="108"/>
                  <a:pt x="56" y="108"/>
                </a:cubicBezTo>
                <a:cubicBezTo>
                  <a:pt x="75" y="108"/>
                  <a:pt x="75" y="108"/>
                  <a:pt x="75" y="108"/>
                </a:cubicBezTo>
                <a:lnTo>
                  <a:pt x="80" y="168"/>
                </a:lnTo>
                <a:close/>
                <a:moveTo>
                  <a:pt x="121" y="132"/>
                </a:moveTo>
                <a:cubicBezTo>
                  <a:pt x="120" y="143"/>
                  <a:pt x="120" y="143"/>
                  <a:pt x="120" y="143"/>
                </a:cubicBezTo>
                <a:cubicBezTo>
                  <a:pt x="142" y="146"/>
                  <a:pt x="160" y="153"/>
                  <a:pt x="160" y="160"/>
                </a:cubicBezTo>
                <a:cubicBezTo>
                  <a:pt x="160" y="171"/>
                  <a:pt x="126" y="180"/>
                  <a:pt x="92" y="180"/>
                </a:cubicBezTo>
                <a:cubicBezTo>
                  <a:pt x="59" y="180"/>
                  <a:pt x="24" y="171"/>
                  <a:pt x="24" y="160"/>
                </a:cubicBezTo>
                <a:cubicBezTo>
                  <a:pt x="24" y="153"/>
                  <a:pt x="42" y="146"/>
                  <a:pt x="64" y="143"/>
                </a:cubicBezTo>
                <a:cubicBezTo>
                  <a:pt x="63" y="132"/>
                  <a:pt x="63" y="132"/>
                  <a:pt x="63" y="132"/>
                </a:cubicBezTo>
                <a:cubicBezTo>
                  <a:pt x="26" y="136"/>
                  <a:pt x="0" y="147"/>
                  <a:pt x="0" y="160"/>
                </a:cubicBezTo>
                <a:cubicBezTo>
                  <a:pt x="0" y="177"/>
                  <a:pt x="41" y="190"/>
                  <a:pt x="92" y="190"/>
                </a:cubicBezTo>
                <a:cubicBezTo>
                  <a:pt x="143" y="190"/>
                  <a:pt x="185" y="177"/>
                  <a:pt x="185" y="160"/>
                </a:cubicBezTo>
                <a:cubicBezTo>
                  <a:pt x="185" y="147"/>
                  <a:pt x="158" y="136"/>
                  <a:pt x="121" y="132"/>
                </a:cubicBezTo>
                <a:close/>
              </a:path>
            </a:pathLst>
          </a:custGeom>
          <a:solidFill>
            <a:schemeClr val="accent2"/>
          </a:solidFill>
          <a:ln>
            <a:noFill/>
          </a:ln>
          <a:extLst/>
        </p:spPr>
        <p:txBody>
          <a:bodyPr/>
          <a:lstStyle/>
          <a:p>
            <a:endParaRPr lang="zh-CN" altLang="en-US" sz="1350"/>
          </a:p>
        </p:txBody>
      </p:sp>
      <p:grpSp>
        <p:nvGrpSpPr>
          <p:cNvPr id="40" name="组 39"/>
          <p:cNvGrpSpPr/>
          <p:nvPr/>
        </p:nvGrpSpPr>
        <p:grpSpPr>
          <a:xfrm>
            <a:off x="156868" y="1667086"/>
            <a:ext cx="2548820" cy="744756"/>
            <a:chOff x="209156" y="2222782"/>
            <a:chExt cx="3398427" cy="993007"/>
          </a:xfrm>
        </p:grpSpPr>
        <p:sp>
          <p:nvSpPr>
            <p:cNvPr id="41" name="Oval 10"/>
            <p:cNvSpPr>
              <a:spLocks noChangeArrowheads="1"/>
            </p:cNvSpPr>
            <p:nvPr/>
          </p:nvSpPr>
          <p:spPr bwMode="auto">
            <a:xfrm>
              <a:off x="2896383" y="2384318"/>
              <a:ext cx="711200" cy="715962"/>
            </a:xfrm>
            <a:prstGeom prst="ellipse">
              <a:avLst/>
            </a:prstGeom>
            <a:solidFill>
              <a:schemeClr val="tx1"/>
            </a:solidFill>
            <a:ln>
              <a:noFill/>
            </a:ln>
            <a:extLst/>
          </p:spPr>
          <p:txBody>
            <a:bodyPr anchor="ctr"/>
            <a:lstStyle>
              <a:lvl1pPr>
                <a:defRPr>
                  <a:solidFill>
                    <a:schemeClr val="tx1"/>
                  </a:solidFill>
                  <a:latin typeface="Calibri" charset="0"/>
                  <a:ea typeface="宋体" charset="0"/>
                </a:defRPr>
              </a:lvl1pPr>
              <a:lvl2pPr marL="742950" indent="-285750">
                <a:defRPr>
                  <a:solidFill>
                    <a:schemeClr val="tx1"/>
                  </a:solidFill>
                  <a:latin typeface="Calibri" charset="0"/>
                  <a:ea typeface="宋体" charset="0"/>
                </a:defRPr>
              </a:lvl2pPr>
              <a:lvl3pPr marL="1143000" indent="-228600">
                <a:defRPr>
                  <a:solidFill>
                    <a:schemeClr val="tx1"/>
                  </a:solidFill>
                  <a:latin typeface="Calibri" charset="0"/>
                  <a:ea typeface="宋体" charset="0"/>
                </a:defRPr>
              </a:lvl3pPr>
              <a:lvl4pPr marL="1600200" indent="-228600">
                <a:defRPr>
                  <a:solidFill>
                    <a:schemeClr val="tx1"/>
                  </a:solidFill>
                  <a:latin typeface="Calibri" charset="0"/>
                  <a:ea typeface="宋体" charset="0"/>
                </a:defRPr>
              </a:lvl4pPr>
              <a:lvl5pPr marL="2057400" indent="-228600">
                <a:defRPr>
                  <a:solidFill>
                    <a:schemeClr val="tx1"/>
                  </a:solidFill>
                  <a:latin typeface="Calibri" charset="0"/>
                  <a:ea typeface="宋体" charset="0"/>
                </a:defRPr>
              </a:lvl5pPr>
              <a:lvl6pPr marL="2514600" indent="-228600"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eaLnBrk="0" fontAlgn="base" hangingPunct="0">
                <a:spcBef>
                  <a:spcPct val="0"/>
                </a:spcBef>
                <a:spcAft>
                  <a:spcPct val="0"/>
                </a:spcAft>
                <a:buFont typeface="Arial" charset="0"/>
                <a:defRPr>
                  <a:solidFill>
                    <a:schemeClr val="tx1"/>
                  </a:solidFill>
                  <a:latin typeface="Calibri" charset="0"/>
                  <a:ea typeface="宋体" charset="0"/>
                </a:defRPr>
              </a:lvl9pPr>
            </a:lstStyle>
            <a:p>
              <a:pPr algn="ctr" eaLnBrk="1" hangingPunct="1"/>
              <a:endParaRPr lang="en-US" altLang="zh-CN" sz="8775">
                <a:latin typeface="Microsoft YaHei" charset="0"/>
                <a:ea typeface="Microsoft YaHei" charset="0"/>
                <a:cs typeface="Microsoft YaHei" charset="0"/>
              </a:endParaRPr>
            </a:p>
          </p:txBody>
        </p:sp>
        <p:sp>
          <p:nvSpPr>
            <p:cNvPr id="42" name="Rectangle 18"/>
            <p:cNvSpPr>
              <a:spLocks noChangeArrowheads="1"/>
            </p:cNvSpPr>
            <p:nvPr/>
          </p:nvSpPr>
          <p:spPr bwMode="auto">
            <a:xfrm>
              <a:off x="209156" y="2222782"/>
              <a:ext cx="2422507" cy="993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900" b="1" dirty="0">
                  <a:latin typeface="Microsoft YaHei" charset="0"/>
                  <a:ea typeface="Microsoft YaHei" charset="0"/>
                  <a:cs typeface="Microsoft YaHei" charset="0"/>
                </a:rPr>
                <a:t>Head Title</a:t>
              </a:r>
            </a:p>
            <a:p>
              <a:r>
                <a:rPr lang="en-US" altLang="zh-CN" sz="788" dirty="0">
                  <a:latin typeface="Microsoft YaHei" charset="0"/>
                  <a:ea typeface="Microsoft YaHei" charset="0"/>
                  <a:cs typeface="Microsoft YaHei" charset="0"/>
                </a:rPr>
                <a:t>We have many PowerPoint </a:t>
              </a:r>
              <a:r>
                <a:rPr lang="zh-CN" altLang="en-US" sz="788" dirty="0">
                  <a:latin typeface="Microsoft YaHei" charset="0"/>
                  <a:ea typeface="Microsoft YaHei" charset="0"/>
                  <a:cs typeface="Microsoft YaHei" charset="0"/>
                </a:rPr>
                <a:t>templates</a:t>
              </a:r>
              <a:r>
                <a:rPr lang="en-US" altLang="zh-CN" sz="788" dirty="0">
                  <a:latin typeface="Microsoft YaHei" charset="0"/>
                  <a:ea typeface="Microsoft YaHei" charset="0"/>
                  <a:cs typeface="Microsoft YaHei" charset="0"/>
                </a:rPr>
                <a:t> that has been specifically designed to help anyone that is stepping into the world of PowerPoint for the very first time. </a:t>
              </a:r>
              <a:endParaRPr lang="zh-CN" altLang="en-US" sz="788" dirty="0">
                <a:latin typeface="Microsoft YaHei" charset="0"/>
                <a:ea typeface="Microsoft YaHei" charset="0"/>
                <a:cs typeface="Microsoft YaHei" charset="0"/>
              </a:endParaRPr>
            </a:p>
          </p:txBody>
        </p:sp>
        <p:sp>
          <p:nvSpPr>
            <p:cNvPr id="43" name="Freeform 16"/>
            <p:cNvSpPr>
              <a:spLocks noEditPoints="1"/>
            </p:cNvSpPr>
            <p:nvPr/>
          </p:nvSpPr>
          <p:spPr bwMode="auto">
            <a:xfrm>
              <a:off x="3021371" y="2538728"/>
              <a:ext cx="456858" cy="447452"/>
            </a:xfrm>
            <a:custGeom>
              <a:avLst/>
              <a:gdLst>
                <a:gd name="T0" fmla="*/ 2147483647 w 197"/>
                <a:gd name="T1" fmla="*/ 2147483647 h 192"/>
                <a:gd name="T2" fmla="*/ 2147483647 w 197"/>
                <a:gd name="T3" fmla="*/ 2147483647 h 192"/>
                <a:gd name="T4" fmla="*/ 2147483647 w 197"/>
                <a:gd name="T5" fmla="*/ 2147483647 h 192"/>
                <a:gd name="T6" fmla="*/ 2147483647 w 197"/>
                <a:gd name="T7" fmla="*/ 2147483647 h 192"/>
                <a:gd name="T8" fmla="*/ 2147483647 w 197"/>
                <a:gd name="T9" fmla="*/ 2147483647 h 192"/>
                <a:gd name="T10" fmla="*/ 2147483647 w 197"/>
                <a:gd name="T11" fmla="*/ 2147483647 h 192"/>
                <a:gd name="T12" fmla="*/ 2147483647 w 197"/>
                <a:gd name="T13" fmla="*/ 2147483647 h 192"/>
                <a:gd name="T14" fmla="*/ 2147483647 w 197"/>
                <a:gd name="T15" fmla="*/ 2147483647 h 192"/>
                <a:gd name="T16" fmla="*/ 2147483647 w 197"/>
                <a:gd name="T17" fmla="*/ 2147483647 h 192"/>
                <a:gd name="T18" fmla="*/ 2147483647 w 197"/>
                <a:gd name="T19" fmla="*/ 2147483647 h 192"/>
                <a:gd name="T20" fmla="*/ 2147483647 w 197"/>
                <a:gd name="T21" fmla="*/ 2147483647 h 192"/>
                <a:gd name="T22" fmla="*/ 2147483647 w 197"/>
                <a:gd name="T23" fmla="*/ 2147483647 h 192"/>
                <a:gd name="T24" fmla="*/ 2147483647 w 197"/>
                <a:gd name="T25" fmla="*/ 2147483647 h 192"/>
                <a:gd name="T26" fmla="*/ 2147483647 w 197"/>
                <a:gd name="T27" fmla="*/ 2147483647 h 192"/>
                <a:gd name="T28" fmla="*/ 2147483647 w 197"/>
                <a:gd name="T29" fmla="*/ 2147483647 h 192"/>
                <a:gd name="T30" fmla="*/ 2147483647 w 197"/>
                <a:gd name="T31" fmla="*/ 2147483647 h 192"/>
                <a:gd name="T32" fmla="*/ 2147483647 w 197"/>
                <a:gd name="T33" fmla="*/ 2147483647 h 1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7" h="192">
                  <a:moveTo>
                    <a:pt x="194" y="65"/>
                  </a:moveTo>
                  <a:cubicBezTo>
                    <a:pt x="194" y="65"/>
                    <a:pt x="194" y="62"/>
                    <a:pt x="194" y="56"/>
                  </a:cubicBezTo>
                  <a:cubicBezTo>
                    <a:pt x="194" y="30"/>
                    <a:pt x="172" y="10"/>
                    <a:pt x="146" y="10"/>
                  </a:cubicBezTo>
                  <a:cubicBezTo>
                    <a:pt x="103" y="10"/>
                    <a:pt x="99" y="50"/>
                    <a:pt x="99" y="50"/>
                  </a:cubicBezTo>
                  <a:cubicBezTo>
                    <a:pt x="99" y="50"/>
                    <a:pt x="95" y="10"/>
                    <a:pt x="51" y="10"/>
                  </a:cubicBezTo>
                  <a:cubicBezTo>
                    <a:pt x="25" y="10"/>
                    <a:pt x="3" y="30"/>
                    <a:pt x="3" y="56"/>
                  </a:cubicBezTo>
                  <a:cubicBezTo>
                    <a:pt x="3" y="62"/>
                    <a:pt x="3" y="65"/>
                    <a:pt x="3" y="65"/>
                  </a:cubicBezTo>
                  <a:cubicBezTo>
                    <a:pt x="3" y="65"/>
                    <a:pt x="1" y="128"/>
                    <a:pt x="99" y="192"/>
                  </a:cubicBezTo>
                  <a:cubicBezTo>
                    <a:pt x="99" y="192"/>
                    <a:pt x="99" y="192"/>
                    <a:pt x="99" y="192"/>
                  </a:cubicBezTo>
                  <a:cubicBezTo>
                    <a:pt x="99" y="192"/>
                    <a:pt x="99" y="192"/>
                    <a:pt x="99" y="192"/>
                  </a:cubicBezTo>
                  <a:cubicBezTo>
                    <a:pt x="99" y="192"/>
                    <a:pt x="99" y="192"/>
                    <a:pt x="99" y="192"/>
                  </a:cubicBezTo>
                  <a:cubicBezTo>
                    <a:pt x="99" y="192"/>
                    <a:pt x="99" y="192"/>
                    <a:pt x="99" y="192"/>
                  </a:cubicBezTo>
                  <a:cubicBezTo>
                    <a:pt x="197" y="128"/>
                    <a:pt x="194" y="65"/>
                    <a:pt x="194" y="65"/>
                  </a:cubicBezTo>
                  <a:close/>
                  <a:moveTo>
                    <a:pt x="37" y="108"/>
                  </a:moveTo>
                  <a:cubicBezTo>
                    <a:pt x="39" y="112"/>
                    <a:pt x="0" y="67"/>
                    <a:pt x="27" y="32"/>
                  </a:cubicBezTo>
                  <a:cubicBezTo>
                    <a:pt x="59" y="5"/>
                    <a:pt x="81" y="44"/>
                    <a:pt x="81" y="44"/>
                  </a:cubicBezTo>
                  <a:cubicBezTo>
                    <a:pt x="81" y="44"/>
                    <a:pt x="5" y="0"/>
                    <a:pt x="37" y="10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350"/>
            </a:p>
          </p:txBody>
        </p:sp>
      </p:grpSp>
      <p:grpSp>
        <p:nvGrpSpPr>
          <p:cNvPr id="44" name="组 43"/>
          <p:cNvGrpSpPr/>
          <p:nvPr/>
        </p:nvGrpSpPr>
        <p:grpSpPr>
          <a:xfrm>
            <a:off x="156866" y="2744230"/>
            <a:ext cx="2548821" cy="868581"/>
            <a:chOff x="209155" y="3658973"/>
            <a:chExt cx="3398428" cy="1158108"/>
          </a:xfrm>
        </p:grpSpPr>
        <p:sp>
          <p:nvSpPr>
            <p:cNvPr id="45" name="Oval 10"/>
            <p:cNvSpPr>
              <a:spLocks noChangeArrowheads="1"/>
            </p:cNvSpPr>
            <p:nvPr/>
          </p:nvSpPr>
          <p:spPr bwMode="auto">
            <a:xfrm>
              <a:off x="2896383" y="3658973"/>
              <a:ext cx="711200" cy="715962"/>
            </a:xfrm>
            <a:prstGeom prst="ellipse">
              <a:avLst/>
            </a:prstGeom>
            <a:solidFill>
              <a:schemeClr val="tx1"/>
            </a:solidFill>
            <a:ln>
              <a:noFill/>
            </a:ln>
            <a:extLst/>
          </p:spPr>
          <p:txBody>
            <a:bodyPr anchor="ctr"/>
            <a:lstStyle>
              <a:lvl1pPr>
                <a:defRPr>
                  <a:solidFill>
                    <a:schemeClr val="tx1"/>
                  </a:solidFill>
                  <a:latin typeface="Calibri" charset="0"/>
                  <a:ea typeface="宋体" charset="0"/>
                </a:defRPr>
              </a:lvl1pPr>
              <a:lvl2pPr marL="742950" indent="-285750">
                <a:defRPr>
                  <a:solidFill>
                    <a:schemeClr val="tx1"/>
                  </a:solidFill>
                  <a:latin typeface="Calibri" charset="0"/>
                  <a:ea typeface="宋体" charset="0"/>
                </a:defRPr>
              </a:lvl2pPr>
              <a:lvl3pPr marL="1143000" indent="-228600">
                <a:defRPr>
                  <a:solidFill>
                    <a:schemeClr val="tx1"/>
                  </a:solidFill>
                  <a:latin typeface="Calibri" charset="0"/>
                  <a:ea typeface="宋体" charset="0"/>
                </a:defRPr>
              </a:lvl3pPr>
              <a:lvl4pPr marL="1600200" indent="-228600">
                <a:defRPr>
                  <a:solidFill>
                    <a:schemeClr val="tx1"/>
                  </a:solidFill>
                  <a:latin typeface="Calibri" charset="0"/>
                  <a:ea typeface="宋体" charset="0"/>
                </a:defRPr>
              </a:lvl4pPr>
              <a:lvl5pPr marL="2057400" indent="-228600">
                <a:defRPr>
                  <a:solidFill>
                    <a:schemeClr val="tx1"/>
                  </a:solidFill>
                  <a:latin typeface="Calibri" charset="0"/>
                  <a:ea typeface="宋体" charset="0"/>
                </a:defRPr>
              </a:lvl5pPr>
              <a:lvl6pPr marL="2514600" indent="-228600"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eaLnBrk="0" fontAlgn="base" hangingPunct="0">
                <a:spcBef>
                  <a:spcPct val="0"/>
                </a:spcBef>
                <a:spcAft>
                  <a:spcPct val="0"/>
                </a:spcAft>
                <a:buFont typeface="Arial" charset="0"/>
                <a:defRPr>
                  <a:solidFill>
                    <a:schemeClr val="tx1"/>
                  </a:solidFill>
                  <a:latin typeface="Calibri" charset="0"/>
                  <a:ea typeface="宋体" charset="0"/>
                </a:defRPr>
              </a:lvl9pPr>
            </a:lstStyle>
            <a:p>
              <a:pPr algn="ctr" eaLnBrk="1" hangingPunct="1"/>
              <a:endParaRPr lang="en-US" altLang="zh-CN" sz="8775">
                <a:latin typeface="Microsoft YaHei" charset="0"/>
                <a:ea typeface="Microsoft YaHei" charset="0"/>
                <a:cs typeface="Microsoft YaHei" charset="0"/>
              </a:endParaRPr>
            </a:p>
          </p:txBody>
        </p:sp>
        <p:sp>
          <p:nvSpPr>
            <p:cNvPr id="46" name="Rectangle 18"/>
            <p:cNvSpPr>
              <a:spLocks noChangeArrowheads="1"/>
            </p:cNvSpPr>
            <p:nvPr/>
          </p:nvSpPr>
          <p:spPr bwMode="auto">
            <a:xfrm>
              <a:off x="209155" y="3824073"/>
              <a:ext cx="2422507" cy="993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900" b="1" dirty="0">
                  <a:latin typeface="Microsoft YaHei" charset="0"/>
                  <a:ea typeface="Microsoft YaHei" charset="0"/>
                  <a:cs typeface="Microsoft YaHei" charset="0"/>
                </a:rPr>
                <a:t>Head Title</a:t>
              </a:r>
            </a:p>
            <a:p>
              <a:r>
                <a:rPr lang="en-US" altLang="zh-CN" sz="788" dirty="0">
                  <a:latin typeface="Microsoft YaHei" charset="0"/>
                  <a:ea typeface="Microsoft YaHei" charset="0"/>
                  <a:cs typeface="Microsoft YaHei" charset="0"/>
                </a:rPr>
                <a:t>We have many PowerPoint </a:t>
              </a:r>
              <a:r>
                <a:rPr lang="zh-CN" altLang="en-US" sz="788" dirty="0">
                  <a:latin typeface="Microsoft YaHei" charset="0"/>
                  <a:ea typeface="Microsoft YaHei" charset="0"/>
                  <a:cs typeface="Microsoft YaHei" charset="0"/>
                </a:rPr>
                <a:t>templates</a:t>
              </a:r>
              <a:r>
                <a:rPr lang="en-US" altLang="zh-CN" sz="788" dirty="0">
                  <a:latin typeface="Microsoft YaHei" charset="0"/>
                  <a:ea typeface="Microsoft YaHei" charset="0"/>
                  <a:cs typeface="Microsoft YaHei" charset="0"/>
                </a:rPr>
                <a:t> that has been specifically designed to help anyone that is stepping into the world of PowerPoint for the very first time. </a:t>
              </a:r>
              <a:endParaRPr lang="zh-CN" altLang="en-US" sz="788" dirty="0">
                <a:latin typeface="Microsoft YaHei" charset="0"/>
                <a:ea typeface="Microsoft YaHei" charset="0"/>
                <a:cs typeface="Microsoft YaHei" charset="0"/>
              </a:endParaRPr>
            </a:p>
          </p:txBody>
        </p:sp>
        <p:sp>
          <p:nvSpPr>
            <p:cNvPr id="47" name="Freeform 24"/>
            <p:cNvSpPr>
              <a:spLocks noEditPoints="1"/>
            </p:cNvSpPr>
            <p:nvPr/>
          </p:nvSpPr>
          <p:spPr bwMode="auto">
            <a:xfrm>
              <a:off x="3024285" y="3793845"/>
              <a:ext cx="434379" cy="436437"/>
            </a:xfrm>
            <a:custGeom>
              <a:avLst/>
              <a:gdLst>
                <a:gd name="T0" fmla="*/ 2147483647 w 199"/>
                <a:gd name="T1" fmla="*/ 2147483647 h 200"/>
                <a:gd name="T2" fmla="*/ 2147483647 w 199"/>
                <a:gd name="T3" fmla="*/ 2147483647 h 200"/>
                <a:gd name="T4" fmla="*/ 2147483647 w 199"/>
                <a:gd name="T5" fmla="*/ 2147483647 h 200"/>
                <a:gd name="T6" fmla="*/ 2147483647 w 199"/>
                <a:gd name="T7" fmla="*/ 2147483647 h 200"/>
                <a:gd name="T8" fmla="*/ 2147483647 w 199"/>
                <a:gd name="T9" fmla="*/ 2147483647 h 200"/>
                <a:gd name="T10" fmla="*/ 2147483647 w 199"/>
                <a:gd name="T11" fmla="*/ 2147483647 h 200"/>
                <a:gd name="T12" fmla="*/ 2147483647 w 199"/>
                <a:gd name="T13" fmla="*/ 2147483647 h 200"/>
                <a:gd name="T14" fmla="*/ 2147483647 w 199"/>
                <a:gd name="T15" fmla="*/ 2147483647 h 200"/>
                <a:gd name="T16" fmla="*/ 2147483647 w 199"/>
                <a:gd name="T17" fmla="*/ 2147483647 h 200"/>
                <a:gd name="T18" fmla="*/ 2147483647 w 199"/>
                <a:gd name="T19" fmla="*/ 2147483647 h 200"/>
                <a:gd name="T20" fmla="*/ 2147483647 w 199"/>
                <a:gd name="T21" fmla="*/ 2147483647 h 200"/>
                <a:gd name="T22" fmla="*/ 2147483647 w 199"/>
                <a:gd name="T23" fmla="*/ 2147483647 h 200"/>
                <a:gd name="T24" fmla="*/ 2147483647 w 199"/>
                <a:gd name="T25" fmla="*/ 2147483647 h 200"/>
                <a:gd name="T26" fmla="*/ 2147483647 w 199"/>
                <a:gd name="T27" fmla="*/ 2147483647 h 200"/>
                <a:gd name="T28" fmla="*/ 2147483647 w 199"/>
                <a:gd name="T29" fmla="*/ 2147483647 h 200"/>
                <a:gd name="T30" fmla="*/ 2147483647 w 199"/>
                <a:gd name="T31" fmla="*/ 2147483647 h 200"/>
                <a:gd name="T32" fmla="*/ 2147483647 w 199"/>
                <a:gd name="T33" fmla="*/ 2147483647 h 200"/>
                <a:gd name="T34" fmla="*/ 2147483647 w 199"/>
                <a:gd name="T35" fmla="*/ 2147483647 h 200"/>
                <a:gd name="T36" fmla="*/ 2147483647 w 199"/>
                <a:gd name="T37" fmla="*/ 2147483647 h 200"/>
                <a:gd name="T38" fmla="*/ 2147483647 w 199"/>
                <a:gd name="T39" fmla="*/ 2147483647 h 200"/>
                <a:gd name="T40" fmla="*/ 2147483647 w 199"/>
                <a:gd name="T41" fmla="*/ 2147483647 h 200"/>
                <a:gd name="T42" fmla="*/ 2147483647 w 199"/>
                <a:gd name="T43" fmla="*/ 2147483647 h 200"/>
                <a:gd name="T44" fmla="*/ 2147483647 w 199"/>
                <a:gd name="T45" fmla="*/ 2147483647 h 200"/>
                <a:gd name="T46" fmla="*/ 2147483647 w 199"/>
                <a:gd name="T47" fmla="*/ 2147483647 h 200"/>
                <a:gd name="T48" fmla="*/ 2147483647 w 199"/>
                <a:gd name="T49" fmla="*/ 2147483647 h 200"/>
                <a:gd name="T50" fmla="*/ 2147483647 w 199"/>
                <a:gd name="T51" fmla="*/ 2147483647 h 200"/>
                <a:gd name="T52" fmla="*/ 2147483647 w 199"/>
                <a:gd name="T53" fmla="*/ 2147483647 h 200"/>
                <a:gd name="T54" fmla="*/ 2147483647 w 199"/>
                <a:gd name="T55" fmla="*/ 2147483647 h 200"/>
                <a:gd name="T56" fmla="*/ 2147483647 w 199"/>
                <a:gd name="T57" fmla="*/ 2147483647 h 200"/>
                <a:gd name="T58" fmla="*/ 2147483647 w 199"/>
                <a:gd name="T59" fmla="*/ 2147483647 h 200"/>
                <a:gd name="T60" fmla="*/ 2147483647 w 199"/>
                <a:gd name="T61" fmla="*/ 2147483647 h 200"/>
                <a:gd name="T62" fmla="*/ 2147483647 w 199"/>
                <a:gd name="T63" fmla="*/ 2147483647 h 200"/>
                <a:gd name="T64" fmla="*/ 2147483647 w 199"/>
                <a:gd name="T65" fmla="*/ 2147483647 h 200"/>
                <a:gd name="T66" fmla="*/ 2147483647 w 199"/>
                <a:gd name="T67" fmla="*/ 2147483647 h 200"/>
                <a:gd name="T68" fmla="*/ 2147483647 w 199"/>
                <a:gd name="T69" fmla="*/ 2147483647 h 200"/>
                <a:gd name="T70" fmla="*/ 2147483647 w 199"/>
                <a:gd name="T71" fmla="*/ 2147483647 h 200"/>
                <a:gd name="T72" fmla="*/ 2147483647 w 199"/>
                <a:gd name="T73" fmla="*/ 2147483647 h 200"/>
                <a:gd name="T74" fmla="*/ 2147483647 w 199"/>
                <a:gd name="T75" fmla="*/ 2147483647 h 200"/>
                <a:gd name="T76" fmla="*/ 2147483647 w 199"/>
                <a:gd name="T77" fmla="*/ 2147483647 h 200"/>
                <a:gd name="T78" fmla="*/ 2147483647 w 199"/>
                <a:gd name="T79" fmla="*/ 2147483647 h 200"/>
                <a:gd name="T80" fmla="*/ 2147483647 w 199"/>
                <a:gd name="T81" fmla="*/ 2147483647 h 200"/>
                <a:gd name="T82" fmla="*/ 2147483647 w 199"/>
                <a:gd name="T83" fmla="*/ 2147483647 h 200"/>
                <a:gd name="T84" fmla="*/ 2147483647 w 199"/>
                <a:gd name="T85" fmla="*/ 2147483647 h 200"/>
                <a:gd name="T86" fmla="*/ 2147483647 w 199"/>
                <a:gd name="T87" fmla="*/ 2147483647 h 200"/>
                <a:gd name="T88" fmla="*/ 2147483647 w 199"/>
                <a:gd name="T89" fmla="*/ 2147483647 h 20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99" h="200">
                  <a:moveTo>
                    <a:pt x="82" y="104"/>
                  </a:moveTo>
                  <a:cubicBezTo>
                    <a:pt x="90" y="104"/>
                    <a:pt x="90" y="104"/>
                    <a:pt x="90" y="104"/>
                  </a:cubicBezTo>
                  <a:cubicBezTo>
                    <a:pt x="86" y="92"/>
                    <a:pt x="86" y="92"/>
                    <a:pt x="86" y="92"/>
                  </a:cubicBezTo>
                  <a:lnTo>
                    <a:pt x="82" y="104"/>
                  </a:lnTo>
                  <a:close/>
                  <a:moveTo>
                    <a:pt x="187" y="94"/>
                  </a:moveTo>
                  <a:cubicBezTo>
                    <a:pt x="194" y="86"/>
                    <a:pt x="196" y="74"/>
                    <a:pt x="191" y="63"/>
                  </a:cubicBezTo>
                  <a:cubicBezTo>
                    <a:pt x="187" y="51"/>
                    <a:pt x="176" y="44"/>
                    <a:pt x="164" y="44"/>
                  </a:cubicBezTo>
                  <a:cubicBezTo>
                    <a:pt x="165" y="32"/>
                    <a:pt x="160" y="20"/>
                    <a:pt x="149" y="14"/>
                  </a:cubicBezTo>
                  <a:cubicBezTo>
                    <a:pt x="139" y="8"/>
                    <a:pt x="127" y="9"/>
                    <a:pt x="118" y="15"/>
                  </a:cubicBezTo>
                  <a:cubicBezTo>
                    <a:pt x="112" y="6"/>
                    <a:pt x="101" y="0"/>
                    <a:pt x="89" y="1"/>
                  </a:cubicBezTo>
                  <a:cubicBezTo>
                    <a:pt x="78" y="3"/>
                    <a:pt x="69" y="10"/>
                    <a:pt x="64" y="20"/>
                  </a:cubicBezTo>
                  <a:cubicBezTo>
                    <a:pt x="54" y="16"/>
                    <a:pt x="42" y="18"/>
                    <a:pt x="34" y="26"/>
                  </a:cubicBezTo>
                  <a:cubicBezTo>
                    <a:pt x="25" y="34"/>
                    <a:pt x="22" y="45"/>
                    <a:pt x="24" y="56"/>
                  </a:cubicBezTo>
                  <a:cubicBezTo>
                    <a:pt x="14" y="59"/>
                    <a:pt x="5" y="67"/>
                    <a:pt x="3" y="78"/>
                  </a:cubicBezTo>
                  <a:cubicBezTo>
                    <a:pt x="0" y="90"/>
                    <a:pt x="4" y="101"/>
                    <a:pt x="12" y="108"/>
                  </a:cubicBezTo>
                  <a:cubicBezTo>
                    <a:pt x="6" y="117"/>
                    <a:pt x="4" y="128"/>
                    <a:pt x="8" y="139"/>
                  </a:cubicBezTo>
                  <a:cubicBezTo>
                    <a:pt x="13" y="150"/>
                    <a:pt x="23" y="156"/>
                    <a:pt x="33" y="157"/>
                  </a:cubicBezTo>
                  <a:cubicBezTo>
                    <a:pt x="33" y="168"/>
                    <a:pt x="38" y="179"/>
                    <a:pt x="48" y="185"/>
                  </a:cubicBezTo>
                  <a:cubicBezTo>
                    <a:pt x="58" y="191"/>
                    <a:pt x="70" y="191"/>
                    <a:pt x="79" y="185"/>
                  </a:cubicBezTo>
                  <a:cubicBezTo>
                    <a:pt x="85" y="194"/>
                    <a:pt x="96" y="200"/>
                    <a:pt x="107" y="199"/>
                  </a:cubicBezTo>
                  <a:cubicBezTo>
                    <a:pt x="119" y="198"/>
                    <a:pt x="129" y="191"/>
                    <a:pt x="133" y="181"/>
                  </a:cubicBezTo>
                  <a:cubicBezTo>
                    <a:pt x="143" y="185"/>
                    <a:pt x="155" y="183"/>
                    <a:pt x="164" y="176"/>
                  </a:cubicBezTo>
                  <a:cubicBezTo>
                    <a:pt x="173" y="168"/>
                    <a:pt x="176" y="157"/>
                    <a:pt x="174" y="146"/>
                  </a:cubicBezTo>
                  <a:cubicBezTo>
                    <a:pt x="184" y="143"/>
                    <a:pt x="193" y="135"/>
                    <a:pt x="196" y="124"/>
                  </a:cubicBezTo>
                  <a:cubicBezTo>
                    <a:pt x="199" y="113"/>
                    <a:pt x="195" y="101"/>
                    <a:pt x="187" y="94"/>
                  </a:cubicBezTo>
                  <a:close/>
                  <a:moveTo>
                    <a:pt x="63" y="116"/>
                  </a:moveTo>
                  <a:cubicBezTo>
                    <a:pt x="60" y="118"/>
                    <a:pt x="56" y="120"/>
                    <a:pt x="51" y="120"/>
                  </a:cubicBezTo>
                  <a:cubicBezTo>
                    <a:pt x="48" y="120"/>
                    <a:pt x="45" y="119"/>
                    <a:pt x="43" y="119"/>
                  </a:cubicBezTo>
                  <a:cubicBezTo>
                    <a:pt x="41" y="118"/>
                    <a:pt x="39" y="117"/>
                    <a:pt x="37" y="117"/>
                  </a:cubicBezTo>
                  <a:cubicBezTo>
                    <a:pt x="37" y="108"/>
                    <a:pt x="37" y="108"/>
                    <a:pt x="37" y="108"/>
                  </a:cubicBezTo>
                  <a:cubicBezTo>
                    <a:pt x="38" y="108"/>
                    <a:pt x="38" y="108"/>
                    <a:pt x="38" y="108"/>
                  </a:cubicBezTo>
                  <a:cubicBezTo>
                    <a:pt x="40" y="109"/>
                    <a:pt x="42" y="110"/>
                    <a:pt x="44" y="111"/>
                  </a:cubicBezTo>
                  <a:cubicBezTo>
                    <a:pt x="47" y="112"/>
                    <a:pt x="49" y="113"/>
                    <a:pt x="51" y="113"/>
                  </a:cubicBezTo>
                  <a:cubicBezTo>
                    <a:pt x="51" y="113"/>
                    <a:pt x="52" y="113"/>
                    <a:pt x="53" y="112"/>
                  </a:cubicBezTo>
                  <a:cubicBezTo>
                    <a:pt x="54" y="112"/>
                    <a:pt x="55" y="112"/>
                    <a:pt x="55" y="112"/>
                  </a:cubicBezTo>
                  <a:cubicBezTo>
                    <a:pt x="56" y="112"/>
                    <a:pt x="56" y="111"/>
                    <a:pt x="57" y="111"/>
                  </a:cubicBezTo>
                  <a:cubicBezTo>
                    <a:pt x="57" y="110"/>
                    <a:pt x="58" y="109"/>
                    <a:pt x="58" y="109"/>
                  </a:cubicBezTo>
                  <a:cubicBezTo>
                    <a:pt x="58" y="108"/>
                    <a:pt x="57" y="107"/>
                    <a:pt x="56" y="106"/>
                  </a:cubicBezTo>
                  <a:cubicBezTo>
                    <a:pt x="56" y="106"/>
                    <a:pt x="55" y="105"/>
                    <a:pt x="54" y="105"/>
                  </a:cubicBezTo>
                  <a:cubicBezTo>
                    <a:pt x="52" y="105"/>
                    <a:pt x="51" y="104"/>
                    <a:pt x="50" y="104"/>
                  </a:cubicBezTo>
                  <a:cubicBezTo>
                    <a:pt x="48" y="104"/>
                    <a:pt x="47" y="103"/>
                    <a:pt x="46" y="103"/>
                  </a:cubicBezTo>
                  <a:cubicBezTo>
                    <a:pt x="43" y="102"/>
                    <a:pt x="40" y="100"/>
                    <a:pt x="39" y="99"/>
                  </a:cubicBezTo>
                  <a:cubicBezTo>
                    <a:pt x="38" y="97"/>
                    <a:pt x="37" y="95"/>
                    <a:pt x="37" y="92"/>
                  </a:cubicBezTo>
                  <a:cubicBezTo>
                    <a:pt x="37" y="89"/>
                    <a:pt x="39" y="86"/>
                    <a:pt x="42" y="83"/>
                  </a:cubicBezTo>
                  <a:cubicBezTo>
                    <a:pt x="45" y="81"/>
                    <a:pt x="49" y="80"/>
                    <a:pt x="53" y="80"/>
                  </a:cubicBezTo>
                  <a:cubicBezTo>
                    <a:pt x="55" y="80"/>
                    <a:pt x="58" y="80"/>
                    <a:pt x="60" y="81"/>
                  </a:cubicBezTo>
                  <a:cubicBezTo>
                    <a:pt x="62" y="81"/>
                    <a:pt x="64" y="82"/>
                    <a:pt x="66" y="83"/>
                  </a:cubicBezTo>
                  <a:cubicBezTo>
                    <a:pt x="66" y="91"/>
                    <a:pt x="66" y="91"/>
                    <a:pt x="66" y="91"/>
                  </a:cubicBezTo>
                  <a:cubicBezTo>
                    <a:pt x="65" y="91"/>
                    <a:pt x="65" y="91"/>
                    <a:pt x="65" y="91"/>
                  </a:cubicBezTo>
                  <a:cubicBezTo>
                    <a:pt x="64" y="90"/>
                    <a:pt x="62" y="89"/>
                    <a:pt x="60" y="88"/>
                  </a:cubicBezTo>
                  <a:cubicBezTo>
                    <a:pt x="58" y="87"/>
                    <a:pt x="56" y="87"/>
                    <a:pt x="54" y="87"/>
                  </a:cubicBezTo>
                  <a:cubicBezTo>
                    <a:pt x="53" y="87"/>
                    <a:pt x="52" y="87"/>
                    <a:pt x="51" y="87"/>
                  </a:cubicBezTo>
                  <a:cubicBezTo>
                    <a:pt x="51" y="87"/>
                    <a:pt x="50" y="88"/>
                    <a:pt x="49" y="88"/>
                  </a:cubicBezTo>
                  <a:cubicBezTo>
                    <a:pt x="49" y="88"/>
                    <a:pt x="48" y="89"/>
                    <a:pt x="48" y="89"/>
                  </a:cubicBezTo>
                  <a:cubicBezTo>
                    <a:pt x="47" y="90"/>
                    <a:pt x="47" y="90"/>
                    <a:pt x="47" y="91"/>
                  </a:cubicBezTo>
                  <a:cubicBezTo>
                    <a:pt x="47" y="92"/>
                    <a:pt x="47" y="93"/>
                    <a:pt x="48" y="93"/>
                  </a:cubicBezTo>
                  <a:cubicBezTo>
                    <a:pt x="49" y="94"/>
                    <a:pt x="50" y="94"/>
                    <a:pt x="52" y="95"/>
                  </a:cubicBezTo>
                  <a:cubicBezTo>
                    <a:pt x="53" y="95"/>
                    <a:pt x="55" y="95"/>
                    <a:pt x="56" y="96"/>
                  </a:cubicBezTo>
                  <a:cubicBezTo>
                    <a:pt x="57" y="96"/>
                    <a:pt x="58" y="96"/>
                    <a:pt x="60" y="97"/>
                  </a:cubicBezTo>
                  <a:cubicBezTo>
                    <a:pt x="62" y="98"/>
                    <a:pt x="64" y="99"/>
                    <a:pt x="65" y="101"/>
                  </a:cubicBezTo>
                  <a:cubicBezTo>
                    <a:pt x="67" y="102"/>
                    <a:pt x="67" y="104"/>
                    <a:pt x="67" y="107"/>
                  </a:cubicBezTo>
                  <a:cubicBezTo>
                    <a:pt x="67" y="111"/>
                    <a:pt x="66" y="114"/>
                    <a:pt x="63" y="116"/>
                  </a:cubicBezTo>
                  <a:close/>
                  <a:moveTo>
                    <a:pt x="94" y="119"/>
                  </a:moveTo>
                  <a:cubicBezTo>
                    <a:pt x="92" y="111"/>
                    <a:pt x="92" y="111"/>
                    <a:pt x="92" y="111"/>
                  </a:cubicBezTo>
                  <a:cubicBezTo>
                    <a:pt x="80" y="111"/>
                    <a:pt x="80" y="111"/>
                    <a:pt x="80" y="111"/>
                  </a:cubicBezTo>
                  <a:cubicBezTo>
                    <a:pt x="77" y="119"/>
                    <a:pt x="77" y="119"/>
                    <a:pt x="77" y="119"/>
                  </a:cubicBezTo>
                  <a:cubicBezTo>
                    <a:pt x="68" y="119"/>
                    <a:pt x="68" y="119"/>
                    <a:pt x="68" y="119"/>
                  </a:cubicBezTo>
                  <a:cubicBezTo>
                    <a:pt x="81" y="81"/>
                    <a:pt x="81" y="81"/>
                    <a:pt x="81" y="81"/>
                  </a:cubicBezTo>
                  <a:cubicBezTo>
                    <a:pt x="91" y="81"/>
                    <a:pt x="91" y="81"/>
                    <a:pt x="91" y="81"/>
                  </a:cubicBezTo>
                  <a:cubicBezTo>
                    <a:pt x="104" y="119"/>
                    <a:pt x="104" y="119"/>
                    <a:pt x="104" y="119"/>
                  </a:cubicBezTo>
                  <a:lnTo>
                    <a:pt x="94" y="119"/>
                  </a:lnTo>
                  <a:close/>
                  <a:moveTo>
                    <a:pt x="133" y="119"/>
                  </a:moveTo>
                  <a:cubicBezTo>
                    <a:pt x="108" y="119"/>
                    <a:pt x="108" y="119"/>
                    <a:pt x="108" y="119"/>
                  </a:cubicBezTo>
                  <a:cubicBezTo>
                    <a:pt x="108" y="81"/>
                    <a:pt x="108" y="81"/>
                    <a:pt x="108" y="81"/>
                  </a:cubicBezTo>
                  <a:cubicBezTo>
                    <a:pt x="117" y="81"/>
                    <a:pt x="117" y="81"/>
                    <a:pt x="117" y="81"/>
                  </a:cubicBezTo>
                  <a:cubicBezTo>
                    <a:pt x="117" y="112"/>
                    <a:pt x="117" y="112"/>
                    <a:pt x="117" y="112"/>
                  </a:cubicBezTo>
                  <a:cubicBezTo>
                    <a:pt x="133" y="112"/>
                    <a:pt x="133" y="112"/>
                    <a:pt x="133" y="112"/>
                  </a:cubicBezTo>
                  <a:lnTo>
                    <a:pt x="133" y="119"/>
                  </a:lnTo>
                  <a:close/>
                  <a:moveTo>
                    <a:pt x="163" y="88"/>
                  </a:moveTo>
                  <a:cubicBezTo>
                    <a:pt x="147" y="88"/>
                    <a:pt x="147" y="88"/>
                    <a:pt x="147" y="88"/>
                  </a:cubicBezTo>
                  <a:cubicBezTo>
                    <a:pt x="147" y="95"/>
                    <a:pt x="147" y="95"/>
                    <a:pt x="147" y="95"/>
                  </a:cubicBezTo>
                  <a:cubicBezTo>
                    <a:pt x="162" y="95"/>
                    <a:pt x="162" y="95"/>
                    <a:pt x="162" y="95"/>
                  </a:cubicBezTo>
                  <a:cubicBezTo>
                    <a:pt x="162" y="102"/>
                    <a:pt x="162" y="102"/>
                    <a:pt x="162" y="102"/>
                  </a:cubicBezTo>
                  <a:cubicBezTo>
                    <a:pt x="147" y="102"/>
                    <a:pt x="147" y="102"/>
                    <a:pt x="147" y="102"/>
                  </a:cubicBezTo>
                  <a:cubicBezTo>
                    <a:pt x="147" y="112"/>
                    <a:pt x="147" y="112"/>
                    <a:pt x="147" y="112"/>
                  </a:cubicBezTo>
                  <a:cubicBezTo>
                    <a:pt x="163" y="112"/>
                    <a:pt x="163" y="112"/>
                    <a:pt x="163" y="112"/>
                  </a:cubicBezTo>
                  <a:cubicBezTo>
                    <a:pt x="163" y="119"/>
                    <a:pt x="163" y="119"/>
                    <a:pt x="163" y="119"/>
                  </a:cubicBezTo>
                  <a:cubicBezTo>
                    <a:pt x="137" y="119"/>
                    <a:pt x="137" y="119"/>
                    <a:pt x="137" y="119"/>
                  </a:cubicBezTo>
                  <a:cubicBezTo>
                    <a:pt x="137" y="81"/>
                    <a:pt x="137" y="81"/>
                    <a:pt x="137" y="81"/>
                  </a:cubicBezTo>
                  <a:cubicBezTo>
                    <a:pt x="163" y="81"/>
                    <a:pt x="163" y="81"/>
                    <a:pt x="163" y="81"/>
                  </a:cubicBezTo>
                  <a:lnTo>
                    <a:pt x="163" y="8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350"/>
            </a:p>
          </p:txBody>
        </p:sp>
      </p:grpSp>
      <p:grpSp>
        <p:nvGrpSpPr>
          <p:cNvPr id="48" name="组 47"/>
          <p:cNvGrpSpPr/>
          <p:nvPr/>
        </p:nvGrpSpPr>
        <p:grpSpPr>
          <a:xfrm>
            <a:off x="6661237" y="1580775"/>
            <a:ext cx="2482763" cy="744756"/>
            <a:chOff x="8881650" y="2107701"/>
            <a:chExt cx="3310350" cy="993008"/>
          </a:xfrm>
        </p:grpSpPr>
        <p:sp>
          <p:nvSpPr>
            <p:cNvPr id="49" name="Oval 10"/>
            <p:cNvSpPr>
              <a:spLocks noChangeArrowheads="1"/>
            </p:cNvSpPr>
            <p:nvPr/>
          </p:nvSpPr>
          <p:spPr bwMode="auto">
            <a:xfrm>
              <a:off x="8881650" y="2305388"/>
              <a:ext cx="711200" cy="715962"/>
            </a:xfrm>
            <a:prstGeom prst="ellipse">
              <a:avLst/>
            </a:prstGeom>
            <a:solidFill>
              <a:schemeClr val="bg1"/>
            </a:solidFill>
            <a:ln>
              <a:noFill/>
            </a:ln>
            <a:extLst/>
          </p:spPr>
          <p:txBody>
            <a:bodyPr anchor="ctr"/>
            <a:lstStyle>
              <a:lvl1pPr>
                <a:defRPr>
                  <a:solidFill>
                    <a:schemeClr val="tx1"/>
                  </a:solidFill>
                  <a:latin typeface="Calibri" charset="0"/>
                  <a:ea typeface="宋体" charset="0"/>
                </a:defRPr>
              </a:lvl1pPr>
              <a:lvl2pPr marL="742950" indent="-285750">
                <a:defRPr>
                  <a:solidFill>
                    <a:schemeClr val="tx1"/>
                  </a:solidFill>
                  <a:latin typeface="Calibri" charset="0"/>
                  <a:ea typeface="宋体" charset="0"/>
                </a:defRPr>
              </a:lvl2pPr>
              <a:lvl3pPr marL="1143000" indent="-228600">
                <a:defRPr>
                  <a:solidFill>
                    <a:schemeClr val="tx1"/>
                  </a:solidFill>
                  <a:latin typeface="Calibri" charset="0"/>
                  <a:ea typeface="宋体" charset="0"/>
                </a:defRPr>
              </a:lvl3pPr>
              <a:lvl4pPr marL="1600200" indent="-228600">
                <a:defRPr>
                  <a:solidFill>
                    <a:schemeClr val="tx1"/>
                  </a:solidFill>
                  <a:latin typeface="Calibri" charset="0"/>
                  <a:ea typeface="宋体" charset="0"/>
                </a:defRPr>
              </a:lvl4pPr>
              <a:lvl5pPr marL="2057400" indent="-228600">
                <a:defRPr>
                  <a:solidFill>
                    <a:schemeClr val="tx1"/>
                  </a:solidFill>
                  <a:latin typeface="Calibri" charset="0"/>
                  <a:ea typeface="宋体" charset="0"/>
                </a:defRPr>
              </a:lvl5pPr>
              <a:lvl6pPr marL="2514600" indent="-228600"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eaLnBrk="0" fontAlgn="base" hangingPunct="0">
                <a:spcBef>
                  <a:spcPct val="0"/>
                </a:spcBef>
                <a:spcAft>
                  <a:spcPct val="0"/>
                </a:spcAft>
                <a:buFont typeface="Arial" charset="0"/>
                <a:defRPr>
                  <a:solidFill>
                    <a:schemeClr val="tx1"/>
                  </a:solidFill>
                  <a:latin typeface="Calibri" charset="0"/>
                  <a:ea typeface="宋体" charset="0"/>
                </a:defRPr>
              </a:lvl9pPr>
            </a:lstStyle>
            <a:p>
              <a:pPr algn="ctr" eaLnBrk="1" hangingPunct="1"/>
              <a:endParaRPr lang="en-US" altLang="zh-CN" sz="8775">
                <a:latin typeface="Microsoft YaHei" charset="0"/>
                <a:ea typeface="Microsoft YaHei" charset="0"/>
                <a:cs typeface="Microsoft YaHei" charset="0"/>
              </a:endParaRPr>
            </a:p>
          </p:txBody>
        </p:sp>
        <p:sp>
          <p:nvSpPr>
            <p:cNvPr id="50" name="Rectangle 18"/>
            <p:cNvSpPr>
              <a:spLocks noChangeArrowheads="1"/>
            </p:cNvSpPr>
            <p:nvPr/>
          </p:nvSpPr>
          <p:spPr bwMode="auto">
            <a:xfrm>
              <a:off x="9835228" y="2107701"/>
              <a:ext cx="2356772" cy="993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900" b="1" dirty="0">
                  <a:latin typeface="Microsoft YaHei" charset="0"/>
                  <a:ea typeface="Microsoft YaHei" charset="0"/>
                  <a:cs typeface="Microsoft YaHei" charset="0"/>
                </a:rPr>
                <a:t>Head Title</a:t>
              </a:r>
            </a:p>
            <a:p>
              <a:r>
                <a:rPr lang="en-US" altLang="zh-CN" sz="788" dirty="0">
                  <a:latin typeface="Microsoft YaHei" charset="0"/>
                  <a:ea typeface="Microsoft YaHei" charset="0"/>
                  <a:cs typeface="Microsoft YaHei" charset="0"/>
                </a:rPr>
                <a:t>We have many PowerPoint </a:t>
              </a:r>
              <a:r>
                <a:rPr lang="zh-CN" altLang="en-US" sz="788" dirty="0">
                  <a:latin typeface="Microsoft YaHei" charset="0"/>
                  <a:ea typeface="Microsoft YaHei" charset="0"/>
                  <a:cs typeface="Microsoft YaHei" charset="0"/>
                </a:rPr>
                <a:t>templates</a:t>
              </a:r>
              <a:r>
                <a:rPr lang="en-US" altLang="zh-CN" sz="788" dirty="0">
                  <a:latin typeface="Microsoft YaHei" charset="0"/>
                  <a:ea typeface="Microsoft YaHei" charset="0"/>
                  <a:cs typeface="Microsoft YaHei" charset="0"/>
                </a:rPr>
                <a:t> that has been specifically designed to help anyone that is stepping into the world of PowerPoint for the very first time. </a:t>
              </a:r>
              <a:endParaRPr lang="zh-CN" altLang="en-US" sz="788" dirty="0">
                <a:latin typeface="Microsoft YaHei" charset="0"/>
                <a:ea typeface="Microsoft YaHei" charset="0"/>
                <a:cs typeface="Microsoft YaHei" charset="0"/>
              </a:endParaRPr>
            </a:p>
          </p:txBody>
        </p:sp>
        <p:sp>
          <p:nvSpPr>
            <p:cNvPr id="51" name="Freeform 13"/>
            <p:cNvSpPr>
              <a:spLocks noEditPoints="1"/>
            </p:cNvSpPr>
            <p:nvPr/>
          </p:nvSpPr>
          <p:spPr bwMode="auto">
            <a:xfrm>
              <a:off x="9037372" y="2384317"/>
              <a:ext cx="409774" cy="526853"/>
            </a:xfrm>
            <a:custGeom>
              <a:avLst/>
              <a:gdLst>
                <a:gd name="T0" fmla="*/ 2147483647 w 506"/>
                <a:gd name="T1" fmla="*/ 2147483647 h 650"/>
                <a:gd name="T2" fmla="*/ 2147483647 w 506"/>
                <a:gd name="T3" fmla="*/ 2147483647 h 650"/>
                <a:gd name="T4" fmla="*/ 2147483647 w 506"/>
                <a:gd name="T5" fmla="*/ 2147483647 h 650"/>
                <a:gd name="T6" fmla="*/ 2147483647 w 506"/>
                <a:gd name="T7" fmla="*/ 2147483647 h 650"/>
                <a:gd name="T8" fmla="*/ 2147483647 w 506"/>
                <a:gd name="T9" fmla="*/ 2147483647 h 650"/>
                <a:gd name="T10" fmla="*/ 2147483647 w 506"/>
                <a:gd name="T11" fmla="*/ 2147483647 h 650"/>
                <a:gd name="T12" fmla="*/ 2147483647 w 506"/>
                <a:gd name="T13" fmla="*/ 2147483647 h 650"/>
                <a:gd name="T14" fmla="*/ 2147483647 w 506"/>
                <a:gd name="T15" fmla="*/ 2147483647 h 650"/>
                <a:gd name="T16" fmla="*/ 2147483647 w 506"/>
                <a:gd name="T17" fmla="*/ 2147483647 h 650"/>
                <a:gd name="T18" fmla="*/ 2147483647 w 506"/>
                <a:gd name="T19" fmla="*/ 2147483647 h 650"/>
                <a:gd name="T20" fmla="*/ 2147483647 w 506"/>
                <a:gd name="T21" fmla="*/ 2147483647 h 650"/>
                <a:gd name="T22" fmla="*/ 2147483647 w 506"/>
                <a:gd name="T23" fmla="*/ 2147483647 h 650"/>
                <a:gd name="T24" fmla="*/ 2147483647 w 506"/>
                <a:gd name="T25" fmla="*/ 2147483647 h 650"/>
                <a:gd name="T26" fmla="*/ 2147483647 w 506"/>
                <a:gd name="T27" fmla="*/ 2147483647 h 650"/>
                <a:gd name="T28" fmla="*/ 2147483647 w 506"/>
                <a:gd name="T29" fmla="*/ 2147483647 h 650"/>
                <a:gd name="T30" fmla="*/ 2147483647 w 506"/>
                <a:gd name="T31" fmla="*/ 2147483647 h 650"/>
                <a:gd name="T32" fmla="*/ 2147483647 w 506"/>
                <a:gd name="T33" fmla="*/ 2147483647 h 650"/>
                <a:gd name="T34" fmla="*/ 2147483647 w 506"/>
                <a:gd name="T35" fmla="*/ 2147483647 h 650"/>
                <a:gd name="T36" fmla="*/ 2147483647 w 506"/>
                <a:gd name="T37" fmla="*/ 2147483647 h 650"/>
                <a:gd name="T38" fmla="*/ 2147483647 w 506"/>
                <a:gd name="T39" fmla="*/ 2147483647 h 650"/>
                <a:gd name="T40" fmla="*/ 2147483647 w 506"/>
                <a:gd name="T41" fmla="*/ 0 h 650"/>
                <a:gd name="T42" fmla="*/ 2147483647 w 506"/>
                <a:gd name="T43" fmla="*/ 2147483647 h 650"/>
                <a:gd name="T44" fmla="*/ 2147483647 w 506"/>
                <a:gd name="T45" fmla="*/ 2147483647 h 650"/>
                <a:gd name="T46" fmla="*/ 2147483647 w 506"/>
                <a:gd name="T47" fmla="*/ 2147483647 h 650"/>
                <a:gd name="T48" fmla="*/ 0 w 506"/>
                <a:gd name="T49" fmla="*/ 2147483647 h 650"/>
                <a:gd name="T50" fmla="*/ 0 w 506"/>
                <a:gd name="T51" fmla="*/ 2147483647 h 650"/>
                <a:gd name="T52" fmla="*/ 2147483647 w 506"/>
                <a:gd name="T53" fmla="*/ 2147483647 h 650"/>
                <a:gd name="T54" fmla="*/ 2147483647 w 506"/>
                <a:gd name="T55" fmla="*/ 2147483647 h 650"/>
                <a:gd name="T56" fmla="*/ 2147483647 w 506"/>
                <a:gd name="T57" fmla="*/ 2147483647 h 650"/>
                <a:gd name="T58" fmla="*/ 2147483647 w 506"/>
                <a:gd name="T59" fmla="*/ 2147483647 h 650"/>
                <a:gd name="T60" fmla="*/ 2147483647 w 506"/>
                <a:gd name="T61" fmla="*/ 2147483647 h 650"/>
                <a:gd name="T62" fmla="*/ 2147483647 w 506"/>
                <a:gd name="T63" fmla="*/ 2147483647 h 650"/>
                <a:gd name="T64" fmla="*/ 2147483647 w 506"/>
                <a:gd name="T65" fmla="*/ 2147483647 h 650"/>
                <a:gd name="T66" fmla="*/ 2147483647 w 506"/>
                <a:gd name="T67" fmla="*/ 2147483647 h 650"/>
                <a:gd name="T68" fmla="*/ 2147483647 w 506"/>
                <a:gd name="T69" fmla="*/ 2147483647 h 650"/>
                <a:gd name="T70" fmla="*/ 2147483647 w 506"/>
                <a:gd name="T71" fmla="*/ 2147483647 h 650"/>
                <a:gd name="T72" fmla="*/ 2147483647 w 506"/>
                <a:gd name="T73" fmla="*/ 2147483647 h 650"/>
                <a:gd name="T74" fmla="*/ 2147483647 w 506"/>
                <a:gd name="T75" fmla="*/ 2147483647 h 650"/>
                <a:gd name="T76" fmla="*/ 2147483647 w 506"/>
                <a:gd name="T77" fmla="*/ 2147483647 h 650"/>
                <a:gd name="T78" fmla="*/ 2147483647 w 506"/>
                <a:gd name="T79" fmla="*/ 2147483647 h 650"/>
                <a:gd name="T80" fmla="*/ 2147483647 w 506"/>
                <a:gd name="T81" fmla="*/ 2147483647 h 650"/>
                <a:gd name="T82" fmla="*/ 2147483647 w 506"/>
                <a:gd name="T83" fmla="*/ 2147483647 h 650"/>
                <a:gd name="T84" fmla="*/ 2147483647 w 506"/>
                <a:gd name="T85" fmla="*/ 2147483647 h 650"/>
                <a:gd name="T86" fmla="*/ 2147483647 w 506"/>
                <a:gd name="T87" fmla="*/ 2147483647 h 650"/>
                <a:gd name="T88" fmla="*/ 2147483647 w 506"/>
                <a:gd name="T89" fmla="*/ 2147483647 h 650"/>
                <a:gd name="T90" fmla="*/ 2147483647 w 506"/>
                <a:gd name="T91" fmla="*/ 2147483647 h 650"/>
                <a:gd name="T92" fmla="*/ 2147483647 w 506"/>
                <a:gd name="T93" fmla="*/ 2147483647 h 650"/>
                <a:gd name="T94" fmla="*/ 2147483647 w 506"/>
                <a:gd name="T95" fmla="*/ 2147483647 h 650"/>
                <a:gd name="T96" fmla="*/ 2147483647 w 506"/>
                <a:gd name="T97" fmla="*/ 2147483647 h 650"/>
                <a:gd name="T98" fmla="*/ 2147483647 w 506"/>
                <a:gd name="T99" fmla="*/ 2147483647 h 650"/>
                <a:gd name="T100" fmla="*/ 2147483647 w 506"/>
                <a:gd name="T101" fmla="*/ 2147483647 h 65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06" h="650">
                  <a:moveTo>
                    <a:pt x="117" y="299"/>
                  </a:moveTo>
                  <a:lnTo>
                    <a:pt x="117" y="260"/>
                  </a:lnTo>
                  <a:lnTo>
                    <a:pt x="78" y="260"/>
                  </a:lnTo>
                  <a:lnTo>
                    <a:pt x="78" y="299"/>
                  </a:lnTo>
                  <a:lnTo>
                    <a:pt x="117" y="299"/>
                  </a:lnTo>
                  <a:close/>
                  <a:moveTo>
                    <a:pt x="39" y="338"/>
                  </a:moveTo>
                  <a:lnTo>
                    <a:pt x="39" y="377"/>
                  </a:lnTo>
                  <a:lnTo>
                    <a:pt x="78" y="377"/>
                  </a:lnTo>
                  <a:lnTo>
                    <a:pt x="78" y="338"/>
                  </a:lnTo>
                  <a:lnTo>
                    <a:pt x="39" y="338"/>
                  </a:lnTo>
                  <a:close/>
                  <a:moveTo>
                    <a:pt x="273" y="299"/>
                  </a:moveTo>
                  <a:lnTo>
                    <a:pt x="273" y="182"/>
                  </a:lnTo>
                  <a:lnTo>
                    <a:pt x="312" y="182"/>
                  </a:lnTo>
                  <a:lnTo>
                    <a:pt x="312" y="299"/>
                  </a:lnTo>
                  <a:lnTo>
                    <a:pt x="351" y="299"/>
                  </a:lnTo>
                  <a:lnTo>
                    <a:pt x="351" y="221"/>
                  </a:lnTo>
                  <a:lnTo>
                    <a:pt x="389" y="221"/>
                  </a:lnTo>
                  <a:lnTo>
                    <a:pt x="389" y="351"/>
                  </a:lnTo>
                  <a:lnTo>
                    <a:pt x="428" y="351"/>
                  </a:lnTo>
                  <a:lnTo>
                    <a:pt x="428" y="260"/>
                  </a:lnTo>
                  <a:lnTo>
                    <a:pt x="467" y="260"/>
                  </a:lnTo>
                  <a:lnTo>
                    <a:pt x="467" y="221"/>
                  </a:lnTo>
                  <a:lnTo>
                    <a:pt x="428" y="221"/>
                  </a:lnTo>
                  <a:lnTo>
                    <a:pt x="428" y="182"/>
                  </a:lnTo>
                  <a:lnTo>
                    <a:pt x="351" y="182"/>
                  </a:lnTo>
                  <a:lnTo>
                    <a:pt x="351" y="143"/>
                  </a:lnTo>
                  <a:lnTo>
                    <a:pt x="273" y="143"/>
                  </a:lnTo>
                  <a:lnTo>
                    <a:pt x="273" y="39"/>
                  </a:lnTo>
                  <a:lnTo>
                    <a:pt x="234" y="39"/>
                  </a:lnTo>
                  <a:lnTo>
                    <a:pt x="234" y="299"/>
                  </a:lnTo>
                  <a:lnTo>
                    <a:pt x="273" y="299"/>
                  </a:lnTo>
                  <a:close/>
                  <a:moveTo>
                    <a:pt x="156" y="338"/>
                  </a:moveTo>
                  <a:lnTo>
                    <a:pt x="156" y="377"/>
                  </a:lnTo>
                  <a:lnTo>
                    <a:pt x="195" y="377"/>
                  </a:lnTo>
                  <a:lnTo>
                    <a:pt x="195" y="39"/>
                  </a:lnTo>
                  <a:lnTo>
                    <a:pt x="156" y="39"/>
                  </a:lnTo>
                  <a:lnTo>
                    <a:pt x="156" y="299"/>
                  </a:lnTo>
                  <a:lnTo>
                    <a:pt x="117" y="299"/>
                  </a:lnTo>
                  <a:lnTo>
                    <a:pt x="117" y="338"/>
                  </a:lnTo>
                  <a:lnTo>
                    <a:pt x="156" y="338"/>
                  </a:lnTo>
                  <a:close/>
                  <a:moveTo>
                    <a:pt x="234" y="0"/>
                  </a:moveTo>
                  <a:lnTo>
                    <a:pt x="195" y="0"/>
                  </a:lnTo>
                  <a:lnTo>
                    <a:pt x="195" y="39"/>
                  </a:lnTo>
                  <a:lnTo>
                    <a:pt x="234" y="39"/>
                  </a:lnTo>
                  <a:lnTo>
                    <a:pt x="234" y="0"/>
                  </a:lnTo>
                  <a:close/>
                  <a:moveTo>
                    <a:pt x="39" y="260"/>
                  </a:moveTo>
                  <a:lnTo>
                    <a:pt x="78" y="260"/>
                  </a:lnTo>
                  <a:lnTo>
                    <a:pt x="78" y="221"/>
                  </a:lnTo>
                  <a:lnTo>
                    <a:pt x="39" y="221"/>
                  </a:lnTo>
                  <a:lnTo>
                    <a:pt x="0" y="221"/>
                  </a:lnTo>
                  <a:lnTo>
                    <a:pt x="0" y="260"/>
                  </a:lnTo>
                  <a:lnTo>
                    <a:pt x="0" y="299"/>
                  </a:lnTo>
                  <a:lnTo>
                    <a:pt x="0" y="338"/>
                  </a:lnTo>
                  <a:lnTo>
                    <a:pt x="39" y="338"/>
                  </a:lnTo>
                  <a:lnTo>
                    <a:pt x="39" y="299"/>
                  </a:lnTo>
                  <a:lnTo>
                    <a:pt x="39" y="260"/>
                  </a:lnTo>
                  <a:close/>
                  <a:moveTo>
                    <a:pt x="117" y="377"/>
                  </a:moveTo>
                  <a:lnTo>
                    <a:pt x="78" y="377"/>
                  </a:lnTo>
                  <a:lnTo>
                    <a:pt x="78" y="416"/>
                  </a:lnTo>
                  <a:lnTo>
                    <a:pt x="78" y="455"/>
                  </a:lnTo>
                  <a:lnTo>
                    <a:pt x="117" y="455"/>
                  </a:lnTo>
                  <a:lnTo>
                    <a:pt x="117" y="416"/>
                  </a:lnTo>
                  <a:lnTo>
                    <a:pt x="117" y="377"/>
                  </a:lnTo>
                  <a:close/>
                  <a:moveTo>
                    <a:pt x="467" y="260"/>
                  </a:moveTo>
                  <a:lnTo>
                    <a:pt x="467" y="276"/>
                  </a:lnTo>
                  <a:lnTo>
                    <a:pt x="467" y="299"/>
                  </a:lnTo>
                  <a:lnTo>
                    <a:pt x="467" y="416"/>
                  </a:lnTo>
                  <a:lnTo>
                    <a:pt x="467" y="455"/>
                  </a:lnTo>
                  <a:lnTo>
                    <a:pt x="506" y="455"/>
                  </a:lnTo>
                  <a:lnTo>
                    <a:pt x="506" y="416"/>
                  </a:lnTo>
                  <a:lnTo>
                    <a:pt x="506" y="299"/>
                  </a:lnTo>
                  <a:lnTo>
                    <a:pt x="506" y="276"/>
                  </a:lnTo>
                  <a:lnTo>
                    <a:pt x="506" y="260"/>
                  </a:lnTo>
                  <a:lnTo>
                    <a:pt x="467" y="260"/>
                  </a:lnTo>
                  <a:close/>
                  <a:moveTo>
                    <a:pt x="428" y="494"/>
                  </a:moveTo>
                  <a:lnTo>
                    <a:pt x="428" y="533"/>
                  </a:lnTo>
                  <a:lnTo>
                    <a:pt x="467" y="533"/>
                  </a:lnTo>
                  <a:lnTo>
                    <a:pt x="467" y="494"/>
                  </a:lnTo>
                  <a:lnTo>
                    <a:pt x="467" y="455"/>
                  </a:lnTo>
                  <a:lnTo>
                    <a:pt x="428" y="455"/>
                  </a:lnTo>
                  <a:lnTo>
                    <a:pt x="428" y="494"/>
                  </a:lnTo>
                  <a:close/>
                  <a:moveTo>
                    <a:pt x="389" y="572"/>
                  </a:moveTo>
                  <a:lnTo>
                    <a:pt x="389" y="611"/>
                  </a:lnTo>
                  <a:lnTo>
                    <a:pt x="195" y="611"/>
                  </a:lnTo>
                  <a:lnTo>
                    <a:pt x="195" y="572"/>
                  </a:lnTo>
                  <a:lnTo>
                    <a:pt x="195" y="533"/>
                  </a:lnTo>
                  <a:lnTo>
                    <a:pt x="156" y="533"/>
                  </a:lnTo>
                  <a:lnTo>
                    <a:pt x="156" y="572"/>
                  </a:lnTo>
                  <a:lnTo>
                    <a:pt x="156" y="611"/>
                  </a:lnTo>
                  <a:lnTo>
                    <a:pt x="156" y="650"/>
                  </a:lnTo>
                  <a:lnTo>
                    <a:pt x="428" y="650"/>
                  </a:lnTo>
                  <a:lnTo>
                    <a:pt x="428" y="611"/>
                  </a:lnTo>
                  <a:lnTo>
                    <a:pt x="428" y="572"/>
                  </a:lnTo>
                  <a:lnTo>
                    <a:pt x="428" y="533"/>
                  </a:lnTo>
                  <a:lnTo>
                    <a:pt x="389" y="533"/>
                  </a:lnTo>
                  <a:lnTo>
                    <a:pt x="389" y="572"/>
                  </a:lnTo>
                  <a:close/>
                  <a:moveTo>
                    <a:pt x="156" y="455"/>
                  </a:moveTo>
                  <a:lnTo>
                    <a:pt x="117" y="455"/>
                  </a:lnTo>
                  <a:lnTo>
                    <a:pt x="117" y="494"/>
                  </a:lnTo>
                  <a:lnTo>
                    <a:pt x="117" y="533"/>
                  </a:lnTo>
                  <a:lnTo>
                    <a:pt x="156" y="533"/>
                  </a:lnTo>
                  <a:lnTo>
                    <a:pt x="156" y="494"/>
                  </a:lnTo>
                  <a:lnTo>
                    <a:pt x="156" y="455"/>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350"/>
            </a:p>
          </p:txBody>
        </p:sp>
      </p:grpSp>
      <p:sp>
        <p:nvSpPr>
          <p:cNvPr id="52" name="文本框 51"/>
          <p:cNvSpPr txBox="1"/>
          <p:nvPr/>
        </p:nvSpPr>
        <p:spPr>
          <a:xfrm>
            <a:off x="3650928" y="599698"/>
            <a:ext cx="3216969" cy="523220"/>
          </a:xfrm>
          <a:prstGeom prst="rect">
            <a:avLst/>
          </a:prstGeom>
          <a:noFill/>
        </p:spPr>
        <p:txBody>
          <a:bodyPr wrap="square" rtlCol="0">
            <a:spAutoFit/>
          </a:bodyPr>
          <a:lstStyle/>
          <a:p>
            <a:r>
              <a:rPr kumimoji="1" lang="zh-CN" altLang="en-US" sz="2800" b="1" smtClean="0">
                <a:latin typeface="Microsoft YaHei" charset="0"/>
                <a:ea typeface="Microsoft YaHei" charset="0"/>
                <a:cs typeface="Microsoft YaHei" charset="0"/>
              </a:rPr>
              <a:t>点击输入标题</a:t>
            </a:r>
            <a:endParaRPr kumimoji="1" lang="zh-CN" altLang="en-US" sz="2800" b="1">
              <a:latin typeface="Microsoft YaHei" charset="0"/>
              <a:ea typeface="Microsoft YaHei" charset="0"/>
              <a:cs typeface="Microsoft YaHei" charset="0"/>
            </a:endParaRPr>
          </a:p>
        </p:txBody>
      </p:sp>
    </p:spTree>
    <p:extLst>
      <p:ext uri="{BB962C8B-B14F-4D97-AF65-F5344CB8AC3E}">
        <p14:creationId xmlns:p14="http://schemas.microsoft.com/office/powerpoint/2010/main" val="1409926787"/>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p:tgtEl>
                                          <p:spTgt spid="28"/>
                                        </p:tgtEl>
                                        <p:attrNameLst>
                                          <p:attrName>ppt_y</p:attrName>
                                        </p:attrNameLst>
                                      </p:cBhvr>
                                      <p:tavLst>
                                        <p:tav tm="0">
                                          <p:val>
                                            <p:strVal val="#ppt_y+#ppt_h*1.125000"/>
                                          </p:val>
                                        </p:tav>
                                        <p:tav tm="100000">
                                          <p:val>
                                            <p:strVal val="#ppt_y"/>
                                          </p:val>
                                        </p:tav>
                                      </p:tavLst>
                                    </p:anim>
                                    <p:animEffect transition="in" filter="wipe(up)">
                                      <p:cBhvr>
                                        <p:cTn id="8" dur="500"/>
                                        <p:tgtEl>
                                          <p:spTgt spid="28"/>
                                        </p:tgtEl>
                                      </p:cBhvr>
                                    </p:animEffect>
                                  </p:childTnLst>
                                </p:cTn>
                              </p:par>
                              <p:par>
                                <p:cTn id="9" presetID="12" presetClass="entr" presetSubtype="2" fill="hold" nodeType="with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750"/>
                                        <p:tgtEl>
                                          <p:spTgt spid="40"/>
                                        </p:tgtEl>
                                        <p:attrNameLst>
                                          <p:attrName>ppt_x</p:attrName>
                                        </p:attrNameLst>
                                      </p:cBhvr>
                                      <p:tavLst>
                                        <p:tav tm="0">
                                          <p:val>
                                            <p:strVal val="#ppt_x+#ppt_w*1.125000"/>
                                          </p:val>
                                        </p:tav>
                                        <p:tav tm="100000">
                                          <p:val>
                                            <p:strVal val="#ppt_x"/>
                                          </p:val>
                                        </p:tav>
                                      </p:tavLst>
                                    </p:anim>
                                    <p:animEffect transition="in" filter="wipe(left)">
                                      <p:cBhvr>
                                        <p:cTn id="12" dur="750"/>
                                        <p:tgtEl>
                                          <p:spTgt spid="40"/>
                                        </p:tgtEl>
                                      </p:cBhvr>
                                    </p:animEffect>
                                  </p:childTnLst>
                                </p:cTn>
                              </p:par>
                              <p:par>
                                <p:cTn id="13" presetID="12" presetClass="entr" presetSubtype="8" fill="hold" nodeType="withEffect">
                                  <p:stCondLst>
                                    <p:cond delay="0"/>
                                  </p:stCondLst>
                                  <p:childTnLst>
                                    <p:set>
                                      <p:cBhvr>
                                        <p:cTn id="14" dur="1" fill="hold">
                                          <p:stCondLst>
                                            <p:cond delay="0"/>
                                          </p:stCondLst>
                                        </p:cTn>
                                        <p:tgtEl>
                                          <p:spTgt spid="29"/>
                                        </p:tgtEl>
                                        <p:attrNameLst>
                                          <p:attrName>style.visibility</p:attrName>
                                        </p:attrNameLst>
                                      </p:cBhvr>
                                      <p:to>
                                        <p:strVal val="visible"/>
                                      </p:to>
                                    </p:set>
                                    <p:anim calcmode="lin" valueType="num">
                                      <p:cBhvr additive="base">
                                        <p:cTn id="15" dur="1000"/>
                                        <p:tgtEl>
                                          <p:spTgt spid="29"/>
                                        </p:tgtEl>
                                        <p:attrNameLst>
                                          <p:attrName>ppt_x</p:attrName>
                                        </p:attrNameLst>
                                      </p:cBhvr>
                                      <p:tavLst>
                                        <p:tav tm="0">
                                          <p:val>
                                            <p:strVal val="#ppt_x-#ppt_w*1.125000"/>
                                          </p:val>
                                        </p:tav>
                                        <p:tav tm="100000">
                                          <p:val>
                                            <p:strVal val="#ppt_x"/>
                                          </p:val>
                                        </p:tav>
                                      </p:tavLst>
                                    </p:anim>
                                    <p:animEffect transition="in" filter="wipe(right)">
                                      <p:cBhvr>
                                        <p:cTn id="16" dur="1000"/>
                                        <p:tgtEl>
                                          <p:spTgt spid="29"/>
                                        </p:tgtEl>
                                      </p:cBhvr>
                                    </p:animEffect>
                                  </p:childTnLst>
                                </p:cTn>
                              </p:par>
                              <p:par>
                                <p:cTn id="17" presetID="12" presetClass="entr" presetSubtype="2" fill="hold" nodeType="withEffect">
                                  <p:stCondLst>
                                    <p:cond delay="0"/>
                                  </p:stCondLst>
                                  <p:childTnLst>
                                    <p:set>
                                      <p:cBhvr>
                                        <p:cTn id="18" dur="1" fill="hold">
                                          <p:stCondLst>
                                            <p:cond delay="0"/>
                                          </p:stCondLst>
                                        </p:cTn>
                                        <p:tgtEl>
                                          <p:spTgt spid="44"/>
                                        </p:tgtEl>
                                        <p:attrNameLst>
                                          <p:attrName>style.visibility</p:attrName>
                                        </p:attrNameLst>
                                      </p:cBhvr>
                                      <p:to>
                                        <p:strVal val="visible"/>
                                      </p:to>
                                    </p:set>
                                    <p:anim calcmode="lin" valueType="num">
                                      <p:cBhvr additive="base">
                                        <p:cTn id="19" dur="1250"/>
                                        <p:tgtEl>
                                          <p:spTgt spid="44"/>
                                        </p:tgtEl>
                                        <p:attrNameLst>
                                          <p:attrName>ppt_x</p:attrName>
                                        </p:attrNameLst>
                                      </p:cBhvr>
                                      <p:tavLst>
                                        <p:tav tm="0">
                                          <p:val>
                                            <p:strVal val="#ppt_x+#ppt_w*1.125000"/>
                                          </p:val>
                                        </p:tav>
                                        <p:tav tm="100000">
                                          <p:val>
                                            <p:strVal val="#ppt_x"/>
                                          </p:val>
                                        </p:tav>
                                      </p:tavLst>
                                    </p:anim>
                                    <p:animEffect transition="in" filter="wipe(left)">
                                      <p:cBhvr>
                                        <p:cTn id="20" dur="1250"/>
                                        <p:tgtEl>
                                          <p:spTgt spid="44"/>
                                        </p:tgtEl>
                                      </p:cBhvr>
                                    </p:animEffect>
                                  </p:childTnLst>
                                </p:cTn>
                              </p:par>
                              <p:par>
                                <p:cTn id="21" presetID="12" presetClass="entr" presetSubtype="8" fill="hold" nodeType="withEffect">
                                  <p:stCondLst>
                                    <p:cond delay="0"/>
                                  </p:stCondLst>
                                  <p:childTnLst>
                                    <p:set>
                                      <p:cBhvr>
                                        <p:cTn id="22" dur="1" fill="hold">
                                          <p:stCondLst>
                                            <p:cond delay="0"/>
                                          </p:stCondLst>
                                        </p:cTn>
                                        <p:tgtEl>
                                          <p:spTgt spid="48"/>
                                        </p:tgtEl>
                                        <p:attrNameLst>
                                          <p:attrName>style.visibility</p:attrName>
                                        </p:attrNameLst>
                                      </p:cBhvr>
                                      <p:to>
                                        <p:strVal val="visible"/>
                                      </p:to>
                                    </p:set>
                                    <p:anim calcmode="lin" valueType="num">
                                      <p:cBhvr additive="base">
                                        <p:cTn id="23" dur="1500"/>
                                        <p:tgtEl>
                                          <p:spTgt spid="48"/>
                                        </p:tgtEl>
                                        <p:attrNameLst>
                                          <p:attrName>ppt_x</p:attrName>
                                        </p:attrNameLst>
                                      </p:cBhvr>
                                      <p:tavLst>
                                        <p:tav tm="0">
                                          <p:val>
                                            <p:strVal val="#ppt_x-#ppt_w*1.125000"/>
                                          </p:val>
                                        </p:tav>
                                        <p:tav tm="100000">
                                          <p:val>
                                            <p:strVal val="#ppt_x"/>
                                          </p:val>
                                        </p:tav>
                                      </p:tavLst>
                                    </p:anim>
                                    <p:animEffect transition="in" filter="wipe(right)">
                                      <p:cBhvr>
                                        <p:cTn id="24" dur="1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70"/>
          <p:cNvSpPr>
            <a:spLocks noChangeArrowheads="1"/>
          </p:cNvSpPr>
          <p:nvPr/>
        </p:nvSpPr>
        <p:spPr bwMode="auto">
          <a:xfrm>
            <a:off x="3507011" y="2674854"/>
            <a:ext cx="224336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har char="•"/>
              <a:defRPr sz="2800">
                <a:solidFill>
                  <a:schemeClr val="tx1"/>
                </a:solidFill>
                <a:latin typeface="Calibri" charset="0"/>
                <a:ea typeface="宋体" charset="0"/>
              </a:defRPr>
            </a:lvl1pPr>
            <a:lvl2pPr marL="742950" indent="-285750">
              <a:lnSpc>
                <a:spcPct val="90000"/>
              </a:lnSpc>
              <a:spcBef>
                <a:spcPts val="500"/>
              </a:spcBef>
              <a:buChar char="•"/>
              <a:defRPr sz="2400">
                <a:solidFill>
                  <a:schemeClr val="tx1"/>
                </a:solidFill>
                <a:latin typeface="Calibri" charset="0"/>
                <a:ea typeface="宋体" charset="0"/>
              </a:defRPr>
            </a:lvl2pPr>
            <a:lvl3pPr marL="1143000" indent="-228600">
              <a:lnSpc>
                <a:spcPct val="90000"/>
              </a:lnSpc>
              <a:spcBef>
                <a:spcPts val="500"/>
              </a:spcBef>
              <a:buChar char="•"/>
              <a:defRPr sz="2000">
                <a:solidFill>
                  <a:schemeClr val="tx1"/>
                </a:solidFill>
                <a:latin typeface="Calibri" charset="0"/>
                <a:ea typeface="宋体" charset="0"/>
              </a:defRPr>
            </a:lvl3pPr>
            <a:lvl4pPr marL="1600200" indent="-228600">
              <a:lnSpc>
                <a:spcPct val="90000"/>
              </a:lnSpc>
              <a:spcBef>
                <a:spcPts val="500"/>
              </a:spcBef>
              <a:buChar char="•"/>
              <a:defRPr>
                <a:solidFill>
                  <a:schemeClr val="tx1"/>
                </a:solidFill>
                <a:latin typeface="Calibri" charset="0"/>
                <a:ea typeface="宋体" charset="0"/>
              </a:defRPr>
            </a:lvl4pPr>
            <a:lvl5pPr marL="2057400" indent="-228600">
              <a:lnSpc>
                <a:spcPct val="90000"/>
              </a:lnSpc>
              <a:spcBef>
                <a:spcPts val="500"/>
              </a:spcBef>
              <a:buChar char="•"/>
              <a:defRPr>
                <a:solidFill>
                  <a:schemeClr val="tx1"/>
                </a:solidFill>
                <a:latin typeface="Calibri" charset="0"/>
                <a:ea typeface="宋体"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9pPr>
          </a:lstStyle>
          <a:p>
            <a:pPr algn="ctr" eaLnBrk="1" hangingPunct="1">
              <a:lnSpc>
                <a:spcPct val="100000"/>
              </a:lnSpc>
              <a:spcBef>
                <a:spcPct val="0"/>
              </a:spcBef>
              <a:buFont typeface="Arial" charset="0"/>
              <a:buNone/>
            </a:pPr>
            <a:r>
              <a:rPr lang="zh-CN" altLang="en-US" sz="1600" dirty="0" smtClean="0">
                <a:solidFill>
                  <a:schemeClr val="bg1"/>
                </a:solidFill>
                <a:latin typeface="Microsoft YaHei" charset="0"/>
                <a:ea typeface="Microsoft YaHei" charset="0"/>
                <a:cs typeface="Microsoft YaHei" charset="0"/>
              </a:rPr>
              <a:t>市场分析</a:t>
            </a:r>
          </a:p>
          <a:p>
            <a:pPr algn="ctr" eaLnBrk="1" hangingPunct="1">
              <a:lnSpc>
                <a:spcPct val="100000"/>
              </a:lnSpc>
              <a:spcBef>
                <a:spcPct val="0"/>
              </a:spcBef>
              <a:buFont typeface="Arial" charset="0"/>
              <a:buNone/>
            </a:pPr>
            <a:r>
              <a:rPr lang="zh-CN" altLang="en-US" sz="1600" dirty="0" smtClean="0">
                <a:solidFill>
                  <a:schemeClr val="bg1"/>
                </a:solidFill>
                <a:latin typeface="Microsoft YaHei" charset="0"/>
                <a:ea typeface="Microsoft YaHei" charset="0"/>
                <a:cs typeface="Microsoft YaHei" charset="0"/>
              </a:rPr>
              <a:t>项目概括</a:t>
            </a:r>
          </a:p>
          <a:p>
            <a:pPr algn="ctr" eaLnBrk="1" hangingPunct="1">
              <a:lnSpc>
                <a:spcPct val="100000"/>
              </a:lnSpc>
              <a:spcBef>
                <a:spcPct val="0"/>
              </a:spcBef>
              <a:buFont typeface="Arial" charset="0"/>
              <a:buNone/>
            </a:pPr>
            <a:r>
              <a:rPr lang="zh-CN" altLang="en-US" sz="1600" dirty="0" smtClean="0">
                <a:solidFill>
                  <a:schemeClr val="bg1"/>
                </a:solidFill>
                <a:latin typeface="Microsoft YaHei" charset="0"/>
                <a:ea typeface="Microsoft YaHei" charset="0"/>
                <a:cs typeface="Microsoft YaHei" charset="0"/>
              </a:rPr>
              <a:t>市场预测</a:t>
            </a:r>
            <a:endParaRPr lang="zh-CN" altLang="en-US" sz="1600" dirty="0">
              <a:solidFill>
                <a:schemeClr val="bg1"/>
              </a:solidFill>
              <a:latin typeface="Microsoft YaHei" charset="0"/>
              <a:ea typeface="Microsoft YaHei" charset="0"/>
              <a:cs typeface="Microsoft YaHei" charset="0"/>
            </a:endParaRPr>
          </a:p>
        </p:txBody>
      </p:sp>
      <p:sp>
        <p:nvSpPr>
          <p:cNvPr id="39" name="Rectangle 3"/>
          <p:cNvSpPr>
            <a:spLocks/>
          </p:cNvSpPr>
          <p:nvPr/>
        </p:nvSpPr>
        <p:spPr bwMode="auto">
          <a:xfrm>
            <a:off x="842374" y="2343166"/>
            <a:ext cx="7572640" cy="556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algn="ctr" fontAlgn="base">
              <a:lnSpc>
                <a:spcPct val="70000"/>
              </a:lnSpc>
              <a:spcBef>
                <a:spcPct val="0"/>
              </a:spcBef>
              <a:spcAft>
                <a:spcPct val="0"/>
              </a:spcAft>
            </a:pPr>
            <a:r>
              <a:rPr lang="zh-CN" altLang="en-US" sz="3174" b="1" dirty="0" smtClean="0">
                <a:solidFill>
                  <a:schemeClr val="bg1"/>
                </a:solidFill>
                <a:latin typeface="微软雅黑"/>
                <a:ea typeface="微软雅黑"/>
                <a:cs typeface="Bebas Neue" charset="0"/>
                <a:sym typeface="Bebas Neue" charset="0"/>
              </a:rPr>
              <a:t>市场分析</a:t>
            </a:r>
            <a:endParaRPr lang="en-US" sz="3174" b="1" dirty="0">
              <a:solidFill>
                <a:schemeClr val="bg1"/>
              </a:solidFill>
              <a:latin typeface="微软雅黑"/>
              <a:ea typeface="微软雅黑"/>
              <a:cs typeface="Bebas Neue" charset="0"/>
              <a:sym typeface="Bebas Neue" charset="0"/>
            </a:endParaRPr>
          </a:p>
        </p:txBody>
      </p:sp>
      <p:sp>
        <p:nvSpPr>
          <p:cNvPr id="41" name="Freeform 6"/>
          <p:cNvSpPr>
            <a:spLocks noEditPoints="1"/>
          </p:cNvSpPr>
          <p:nvPr/>
        </p:nvSpPr>
        <p:spPr bwMode="auto">
          <a:xfrm>
            <a:off x="4399883" y="420874"/>
            <a:ext cx="457621" cy="724738"/>
          </a:xfrm>
          <a:custGeom>
            <a:avLst/>
            <a:gdLst>
              <a:gd name="T0" fmla="*/ 47 w 94"/>
              <a:gd name="T1" fmla="*/ 0 h 151"/>
              <a:gd name="T2" fmla="*/ 0 w 94"/>
              <a:gd name="T3" fmla="*/ 47 h 151"/>
              <a:gd name="T4" fmla="*/ 47 w 94"/>
              <a:gd name="T5" fmla="*/ 151 h 151"/>
              <a:gd name="T6" fmla="*/ 94 w 94"/>
              <a:gd name="T7" fmla="*/ 47 h 151"/>
              <a:gd name="T8" fmla="*/ 47 w 94"/>
              <a:gd name="T9" fmla="*/ 0 h 151"/>
              <a:gd name="T10" fmla="*/ 47 w 94"/>
              <a:gd name="T11" fmla="*/ 73 h 151"/>
              <a:gd name="T12" fmla="*/ 22 w 94"/>
              <a:gd name="T13" fmla="*/ 48 h 151"/>
              <a:gd name="T14" fmla="*/ 47 w 94"/>
              <a:gd name="T15" fmla="*/ 23 h 151"/>
              <a:gd name="T16" fmla="*/ 72 w 94"/>
              <a:gd name="T17" fmla="*/ 48 h 151"/>
              <a:gd name="T18" fmla="*/ 47 w 94"/>
              <a:gd name="T19" fmla="*/ 73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51">
                <a:moveTo>
                  <a:pt x="47" y="0"/>
                </a:moveTo>
                <a:cubicBezTo>
                  <a:pt x="21" y="0"/>
                  <a:pt x="0" y="21"/>
                  <a:pt x="0" y="47"/>
                </a:cubicBezTo>
                <a:cubicBezTo>
                  <a:pt x="0" y="92"/>
                  <a:pt x="47" y="151"/>
                  <a:pt x="47" y="151"/>
                </a:cubicBezTo>
                <a:cubicBezTo>
                  <a:pt x="47" y="151"/>
                  <a:pt x="94" y="92"/>
                  <a:pt x="94" y="47"/>
                </a:cubicBezTo>
                <a:cubicBezTo>
                  <a:pt x="94" y="21"/>
                  <a:pt x="73" y="0"/>
                  <a:pt x="47" y="0"/>
                </a:cubicBezTo>
                <a:close/>
                <a:moveTo>
                  <a:pt x="47" y="73"/>
                </a:moveTo>
                <a:cubicBezTo>
                  <a:pt x="33" y="73"/>
                  <a:pt x="22" y="62"/>
                  <a:pt x="22" y="48"/>
                </a:cubicBezTo>
                <a:cubicBezTo>
                  <a:pt x="22" y="34"/>
                  <a:pt x="33" y="23"/>
                  <a:pt x="47" y="23"/>
                </a:cubicBezTo>
                <a:cubicBezTo>
                  <a:pt x="61" y="23"/>
                  <a:pt x="72" y="34"/>
                  <a:pt x="72" y="48"/>
                </a:cubicBezTo>
                <a:cubicBezTo>
                  <a:pt x="72" y="62"/>
                  <a:pt x="61" y="73"/>
                  <a:pt x="47" y="73"/>
                </a:cubicBezTo>
                <a:close/>
              </a:path>
            </a:pathLst>
          </a:custGeom>
          <a:solidFill>
            <a:schemeClr val="tx1"/>
          </a:solidFill>
          <a:ln>
            <a:noFill/>
          </a:ln>
        </p:spPr>
        <p:txBody>
          <a:bodyPr vert="horz" wrap="square" lIns="72567" tIns="36284" rIns="72567" bIns="36284" numCol="1" anchor="t" anchorCtr="0" compatLnSpc="1">
            <a:prstTxWarp prst="textNoShape">
              <a:avLst/>
            </a:prstTxWarp>
          </a:bodyPr>
          <a:lstStyle/>
          <a:p>
            <a:pPr defTabSz="934007"/>
            <a:endParaRPr lang="en-US" sz="1825">
              <a:solidFill>
                <a:srgbClr val="FFFFFF"/>
              </a:solidFill>
            </a:endParaRPr>
          </a:p>
        </p:txBody>
      </p:sp>
      <p:pic>
        <p:nvPicPr>
          <p:cNvPr id="42"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5509" y="2359140"/>
            <a:ext cx="2283989" cy="2803728"/>
          </a:xfrm>
          <a:prstGeom prst="rect">
            <a:avLst/>
          </a:prstGeom>
        </p:spPr>
      </p:pic>
      <p:sp>
        <p:nvSpPr>
          <p:cNvPr id="2" name="文本框 1"/>
          <p:cNvSpPr txBox="1"/>
          <p:nvPr/>
        </p:nvSpPr>
        <p:spPr>
          <a:xfrm>
            <a:off x="2843808" y="1050692"/>
            <a:ext cx="6048672" cy="1323439"/>
          </a:xfrm>
          <a:prstGeom prst="rect">
            <a:avLst/>
          </a:prstGeom>
          <a:noFill/>
        </p:spPr>
        <p:txBody>
          <a:bodyPr wrap="square" rtlCol="0">
            <a:spAutoFit/>
          </a:bodyPr>
          <a:lstStyle/>
          <a:p>
            <a:r>
              <a:rPr kumimoji="1" lang="en-US" altLang="zh-CN" sz="8000" dirty="0" smtClean="0">
                <a:latin typeface="Microsoft YaHei" charset="0"/>
                <a:ea typeface="Microsoft YaHei" charset="0"/>
                <a:cs typeface="Microsoft YaHei" charset="0"/>
              </a:rPr>
              <a:t>PART 2</a:t>
            </a:r>
            <a:endParaRPr kumimoji="1" lang="zh-CN" altLang="en-US" sz="8000" dirty="0">
              <a:latin typeface="Microsoft YaHei" charset="0"/>
              <a:ea typeface="Microsoft YaHei" charset="0"/>
              <a:cs typeface="Microsoft YaHei" charset="0"/>
            </a:endParaRPr>
          </a:p>
        </p:txBody>
      </p:sp>
    </p:spTree>
    <p:extLst>
      <p:ext uri="{BB962C8B-B14F-4D97-AF65-F5344CB8AC3E}">
        <p14:creationId xmlns:p14="http://schemas.microsoft.com/office/powerpoint/2010/main" val="1859600128"/>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800" fill="hold"/>
                                        <p:tgtEl>
                                          <p:spTgt spid="42"/>
                                        </p:tgtEl>
                                        <p:attrNameLst>
                                          <p:attrName>ppt_x</p:attrName>
                                        </p:attrNameLst>
                                      </p:cBhvr>
                                      <p:tavLst>
                                        <p:tav tm="0">
                                          <p:val>
                                            <p:strVal val="#ppt_x"/>
                                          </p:val>
                                        </p:tav>
                                        <p:tav tm="100000">
                                          <p:val>
                                            <p:strVal val="#ppt_x"/>
                                          </p:val>
                                        </p:tav>
                                      </p:tavLst>
                                    </p:anim>
                                    <p:anim calcmode="lin" valueType="num">
                                      <p:cBhvr additive="base">
                                        <p:cTn id="8" dur="8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800"/>
                            </p:stCondLst>
                            <p:childTnLst>
                              <p:par>
                                <p:cTn id="10" presetID="16" presetClass="entr" presetSubtype="37" fill="hold" grpId="0" nodeType="afterEffect">
                                  <p:stCondLst>
                                    <p:cond delay="200"/>
                                  </p:stCondLst>
                                  <p:childTnLst>
                                    <p:set>
                                      <p:cBhvr>
                                        <p:cTn id="11" dur="1" fill="hold">
                                          <p:stCondLst>
                                            <p:cond delay="0"/>
                                          </p:stCondLst>
                                        </p:cTn>
                                        <p:tgtEl>
                                          <p:spTgt spid="39"/>
                                        </p:tgtEl>
                                        <p:attrNameLst>
                                          <p:attrName>style.visibility</p:attrName>
                                        </p:attrNameLst>
                                      </p:cBhvr>
                                      <p:to>
                                        <p:strVal val="visible"/>
                                      </p:to>
                                    </p:set>
                                    <p:animEffect transition="in" filter="barn(outVertical)">
                                      <p:cBhvr>
                                        <p:cTn id="12" dur="500"/>
                                        <p:tgtEl>
                                          <p:spTgt spid="39"/>
                                        </p:tgtEl>
                                      </p:cBhvr>
                                    </p:animEffect>
                                  </p:childTnLst>
                                </p:cTn>
                              </p:par>
                            </p:childTnLst>
                          </p:cTn>
                        </p:par>
                        <p:par>
                          <p:cTn id="13" fill="hold">
                            <p:stCondLst>
                              <p:cond delay="1500"/>
                            </p:stCondLst>
                            <p:childTnLst>
                              <p:par>
                                <p:cTn id="14" presetID="10" presetClass="exit" presetSubtype="0" fill="hold" nodeType="afterEffect">
                                  <p:stCondLst>
                                    <p:cond delay="0"/>
                                  </p:stCondLst>
                                  <p:childTnLst>
                                    <p:animEffect transition="out" filter="fade">
                                      <p:cBhvr>
                                        <p:cTn id="15" dur="500"/>
                                        <p:tgtEl>
                                          <p:spTgt spid="42"/>
                                        </p:tgtEl>
                                      </p:cBhvr>
                                    </p:animEffect>
                                    <p:set>
                                      <p:cBhvr>
                                        <p:cTn id="16" dur="1" fill="hold">
                                          <p:stCondLst>
                                            <p:cond delay="499"/>
                                          </p:stCondLst>
                                        </p:cTn>
                                        <p:tgtEl>
                                          <p:spTgt spid="42"/>
                                        </p:tgtEl>
                                        <p:attrNameLst>
                                          <p:attrName>style.visibility</p:attrName>
                                        </p:attrNameLst>
                                      </p:cBhvr>
                                      <p:to>
                                        <p:strVal val="hidden"/>
                                      </p:to>
                                    </p:set>
                                  </p:childTnLst>
                                </p:cTn>
                              </p:par>
                              <p:par>
                                <p:cTn id="17" presetID="42" presetClass="entr" presetSubtype="0" fill="hold" grpId="0" nodeType="withEffect">
                                  <p:stCondLst>
                                    <p:cond delay="500"/>
                                  </p:stCondLst>
                                  <p:childTnLst>
                                    <p:set>
                                      <p:cBhvr>
                                        <p:cTn id="18" dur="1" fill="hold">
                                          <p:stCondLst>
                                            <p:cond delay="0"/>
                                          </p:stCondLst>
                                        </p:cTn>
                                        <p:tgtEl>
                                          <p:spTgt spid="41"/>
                                        </p:tgtEl>
                                        <p:attrNameLst>
                                          <p:attrName>style.visibility</p:attrName>
                                        </p:attrNameLst>
                                      </p:cBhvr>
                                      <p:to>
                                        <p:strVal val="visible"/>
                                      </p:to>
                                    </p:set>
                                    <p:animEffect transition="in" filter="fade">
                                      <p:cBhvr>
                                        <p:cTn id="19" dur="500"/>
                                        <p:tgtEl>
                                          <p:spTgt spid="41"/>
                                        </p:tgtEl>
                                      </p:cBhvr>
                                    </p:animEffect>
                                    <p:anim calcmode="lin" valueType="num">
                                      <p:cBhvr>
                                        <p:cTn id="20" dur="500" fill="hold"/>
                                        <p:tgtEl>
                                          <p:spTgt spid="41"/>
                                        </p:tgtEl>
                                        <p:attrNameLst>
                                          <p:attrName>ppt_x</p:attrName>
                                        </p:attrNameLst>
                                      </p:cBhvr>
                                      <p:tavLst>
                                        <p:tav tm="0">
                                          <p:val>
                                            <p:strVal val="#ppt_x"/>
                                          </p:val>
                                        </p:tav>
                                        <p:tav tm="100000">
                                          <p:val>
                                            <p:strVal val="#ppt_x"/>
                                          </p:val>
                                        </p:tav>
                                      </p:tavLst>
                                    </p:anim>
                                    <p:anim calcmode="lin" valueType="num">
                                      <p:cBhvr>
                                        <p:cTn id="21" dur="500" fill="hold"/>
                                        <p:tgtEl>
                                          <p:spTgt spid="41"/>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12" presetClass="entr" presetSubtype="4"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p:tgtEl>
                                          <p:spTgt spid="7"/>
                                        </p:tgtEl>
                                        <p:attrNameLst>
                                          <p:attrName>ppt_y</p:attrName>
                                        </p:attrNameLst>
                                      </p:cBhvr>
                                      <p:tavLst>
                                        <p:tav tm="0">
                                          <p:val>
                                            <p:strVal val="#ppt_y+#ppt_h*1.125000"/>
                                          </p:val>
                                        </p:tav>
                                        <p:tav tm="100000">
                                          <p:val>
                                            <p:strVal val="#ppt_y"/>
                                          </p:val>
                                        </p:tav>
                                      </p:tavLst>
                                    </p:anim>
                                    <p:animEffect transition="in" filter="wipe(up)">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9" grpId="0"/>
      <p:bldP spid="4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 1"/>
          <p:cNvGrpSpPr/>
          <p:nvPr/>
        </p:nvGrpSpPr>
        <p:grpSpPr>
          <a:xfrm>
            <a:off x="3041651" y="1458119"/>
            <a:ext cx="3060700" cy="3059100"/>
            <a:chOff x="4055534" y="1944159"/>
            <a:chExt cx="4080933" cy="4078800"/>
          </a:xfrm>
          <a:solidFill>
            <a:schemeClr val="tx1"/>
          </a:solidFill>
        </p:grpSpPr>
        <p:sp>
          <p:nvSpPr>
            <p:cNvPr id="3" name="Freeform 6"/>
            <p:cNvSpPr>
              <a:spLocks noEditPoints="1"/>
            </p:cNvSpPr>
            <p:nvPr/>
          </p:nvSpPr>
          <p:spPr bwMode="auto">
            <a:xfrm>
              <a:off x="4055534" y="1944159"/>
              <a:ext cx="4080933" cy="4078800"/>
            </a:xfrm>
            <a:custGeom>
              <a:avLst/>
              <a:gdLst>
                <a:gd name="T0" fmla="*/ 870 w 935"/>
                <a:gd name="T1" fmla="*/ 608 h 935"/>
                <a:gd name="T2" fmla="*/ 870 w 935"/>
                <a:gd name="T3" fmla="*/ 608 h 935"/>
                <a:gd name="T4" fmla="*/ 806 w 935"/>
                <a:gd name="T5" fmla="*/ 468 h 935"/>
                <a:gd name="T6" fmla="*/ 870 w 935"/>
                <a:gd name="T7" fmla="*/ 327 h 935"/>
                <a:gd name="T8" fmla="*/ 870 w 935"/>
                <a:gd name="T9" fmla="*/ 327 h 935"/>
                <a:gd name="T10" fmla="*/ 935 w 935"/>
                <a:gd name="T11" fmla="*/ 186 h 935"/>
                <a:gd name="T12" fmla="*/ 750 w 935"/>
                <a:gd name="T13" fmla="*/ 0 h 935"/>
                <a:gd name="T14" fmla="*/ 608 w 935"/>
                <a:gd name="T15" fmla="*/ 65 h 935"/>
                <a:gd name="T16" fmla="*/ 608 w 935"/>
                <a:gd name="T17" fmla="*/ 65 h 935"/>
                <a:gd name="T18" fmla="*/ 468 w 935"/>
                <a:gd name="T19" fmla="*/ 129 h 935"/>
                <a:gd name="T20" fmla="*/ 328 w 935"/>
                <a:gd name="T21" fmla="*/ 65 h 935"/>
                <a:gd name="T22" fmla="*/ 328 w 935"/>
                <a:gd name="T23" fmla="*/ 65 h 935"/>
                <a:gd name="T24" fmla="*/ 186 w 935"/>
                <a:gd name="T25" fmla="*/ 0 h 935"/>
                <a:gd name="T26" fmla="*/ 0 w 935"/>
                <a:gd name="T27" fmla="*/ 186 h 935"/>
                <a:gd name="T28" fmla="*/ 66 w 935"/>
                <a:gd name="T29" fmla="*/ 327 h 935"/>
                <a:gd name="T30" fmla="*/ 66 w 935"/>
                <a:gd name="T31" fmla="*/ 327 h 935"/>
                <a:gd name="T32" fmla="*/ 130 w 935"/>
                <a:gd name="T33" fmla="*/ 468 h 935"/>
                <a:gd name="T34" fmla="*/ 66 w 935"/>
                <a:gd name="T35" fmla="*/ 608 h 935"/>
                <a:gd name="T36" fmla="*/ 66 w 935"/>
                <a:gd name="T37" fmla="*/ 608 h 935"/>
                <a:gd name="T38" fmla="*/ 0 w 935"/>
                <a:gd name="T39" fmla="*/ 749 h 935"/>
                <a:gd name="T40" fmla="*/ 186 w 935"/>
                <a:gd name="T41" fmla="*/ 935 h 935"/>
                <a:gd name="T42" fmla="*/ 328 w 935"/>
                <a:gd name="T43" fmla="*/ 870 h 935"/>
                <a:gd name="T44" fmla="*/ 328 w 935"/>
                <a:gd name="T45" fmla="*/ 870 h 935"/>
                <a:gd name="T46" fmla="*/ 468 w 935"/>
                <a:gd name="T47" fmla="*/ 806 h 935"/>
                <a:gd name="T48" fmla="*/ 608 w 935"/>
                <a:gd name="T49" fmla="*/ 870 h 935"/>
                <a:gd name="T50" fmla="*/ 608 w 935"/>
                <a:gd name="T51" fmla="*/ 870 h 935"/>
                <a:gd name="T52" fmla="*/ 750 w 935"/>
                <a:gd name="T53" fmla="*/ 935 h 935"/>
                <a:gd name="T54" fmla="*/ 935 w 935"/>
                <a:gd name="T55" fmla="*/ 749 h 935"/>
                <a:gd name="T56" fmla="*/ 870 w 935"/>
                <a:gd name="T57" fmla="*/ 608 h 935"/>
                <a:gd name="T58" fmla="*/ 468 w 935"/>
                <a:gd name="T59" fmla="*/ 681 h 935"/>
                <a:gd name="T60" fmla="*/ 255 w 935"/>
                <a:gd name="T61" fmla="*/ 468 h 935"/>
                <a:gd name="T62" fmla="*/ 468 w 935"/>
                <a:gd name="T63" fmla="*/ 255 h 935"/>
                <a:gd name="T64" fmla="*/ 681 w 935"/>
                <a:gd name="T65" fmla="*/ 468 h 935"/>
                <a:gd name="T66" fmla="*/ 468 w 935"/>
                <a:gd name="T67" fmla="*/ 681 h 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35" h="935">
                  <a:moveTo>
                    <a:pt x="870" y="608"/>
                  </a:moveTo>
                  <a:cubicBezTo>
                    <a:pt x="870" y="608"/>
                    <a:pt x="870" y="608"/>
                    <a:pt x="870" y="608"/>
                  </a:cubicBezTo>
                  <a:cubicBezTo>
                    <a:pt x="831" y="574"/>
                    <a:pt x="806" y="524"/>
                    <a:pt x="806" y="468"/>
                  </a:cubicBezTo>
                  <a:cubicBezTo>
                    <a:pt x="806" y="412"/>
                    <a:pt x="831" y="362"/>
                    <a:pt x="870" y="327"/>
                  </a:cubicBezTo>
                  <a:cubicBezTo>
                    <a:pt x="870" y="327"/>
                    <a:pt x="870" y="327"/>
                    <a:pt x="870" y="327"/>
                  </a:cubicBezTo>
                  <a:cubicBezTo>
                    <a:pt x="910" y="293"/>
                    <a:pt x="935" y="243"/>
                    <a:pt x="935" y="186"/>
                  </a:cubicBezTo>
                  <a:cubicBezTo>
                    <a:pt x="935" y="83"/>
                    <a:pt x="852" y="0"/>
                    <a:pt x="750" y="0"/>
                  </a:cubicBezTo>
                  <a:cubicBezTo>
                    <a:pt x="693" y="0"/>
                    <a:pt x="642" y="25"/>
                    <a:pt x="608" y="65"/>
                  </a:cubicBezTo>
                  <a:cubicBezTo>
                    <a:pt x="608" y="65"/>
                    <a:pt x="608" y="65"/>
                    <a:pt x="608" y="65"/>
                  </a:cubicBezTo>
                  <a:cubicBezTo>
                    <a:pt x="574" y="105"/>
                    <a:pt x="524" y="129"/>
                    <a:pt x="468" y="129"/>
                  </a:cubicBezTo>
                  <a:cubicBezTo>
                    <a:pt x="412" y="129"/>
                    <a:pt x="362" y="105"/>
                    <a:pt x="328" y="65"/>
                  </a:cubicBezTo>
                  <a:cubicBezTo>
                    <a:pt x="328" y="65"/>
                    <a:pt x="328" y="65"/>
                    <a:pt x="328" y="65"/>
                  </a:cubicBezTo>
                  <a:cubicBezTo>
                    <a:pt x="294" y="25"/>
                    <a:pt x="243" y="0"/>
                    <a:pt x="186" y="0"/>
                  </a:cubicBezTo>
                  <a:cubicBezTo>
                    <a:pt x="83" y="0"/>
                    <a:pt x="0" y="83"/>
                    <a:pt x="0" y="186"/>
                  </a:cubicBezTo>
                  <a:cubicBezTo>
                    <a:pt x="0" y="243"/>
                    <a:pt x="26" y="293"/>
                    <a:pt x="66" y="327"/>
                  </a:cubicBezTo>
                  <a:cubicBezTo>
                    <a:pt x="66" y="327"/>
                    <a:pt x="66" y="327"/>
                    <a:pt x="66" y="327"/>
                  </a:cubicBezTo>
                  <a:cubicBezTo>
                    <a:pt x="105" y="362"/>
                    <a:pt x="130" y="412"/>
                    <a:pt x="130" y="468"/>
                  </a:cubicBezTo>
                  <a:cubicBezTo>
                    <a:pt x="130" y="524"/>
                    <a:pt x="105" y="574"/>
                    <a:pt x="66" y="608"/>
                  </a:cubicBezTo>
                  <a:cubicBezTo>
                    <a:pt x="66" y="608"/>
                    <a:pt x="66" y="608"/>
                    <a:pt x="66" y="608"/>
                  </a:cubicBezTo>
                  <a:cubicBezTo>
                    <a:pt x="26" y="642"/>
                    <a:pt x="0" y="693"/>
                    <a:pt x="0" y="749"/>
                  </a:cubicBezTo>
                  <a:cubicBezTo>
                    <a:pt x="0" y="852"/>
                    <a:pt x="83" y="935"/>
                    <a:pt x="186" y="935"/>
                  </a:cubicBezTo>
                  <a:cubicBezTo>
                    <a:pt x="243" y="935"/>
                    <a:pt x="294" y="910"/>
                    <a:pt x="328" y="870"/>
                  </a:cubicBezTo>
                  <a:cubicBezTo>
                    <a:pt x="328" y="870"/>
                    <a:pt x="328" y="870"/>
                    <a:pt x="328" y="870"/>
                  </a:cubicBezTo>
                  <a:cubicBezTo>
                    <a:pt x="362" y="831"/>
                    <a:pt x="412" y="806"/>
                    <a:pt x="468" y="806"/>
                  </a:cubicBezTo>
                  <a:cubicBezTo>
                    <a:pt x="524" y="806"/>
                    <a:pt x="574" y="831"/>
                    <a:pt x="608" y="870"/>
                  </a:cubicBezTo>
                  <a:cubicBezTo>
                    <a:pt x="608" y="870"/>
                    <a:pt x="608" y="870"/>
                    <a:pt x="608" y="870"/>
                  </a:cubicBezTo>
                  <a:cubicBezTo>
                    <a:pt x="642" y="910"/>
                    <a:pt x="693" y="935"/>
                    <a:pt x="750" y="935"/>
                  </a:cubicBezTo>
                  <a:cubicBezTo>
                    <a:pt x="852" y="935"/>
                    <a:pt x="935" y="852"/>
                    <a:pt x="935" y="749"/>
                  </a:cubicBezTo>
                  <a:cubicBezTo>
                    <a:pt x="935" y="693"/>
                    <a:pt x="910" y="642"/>
                    <a:pt x="870" y="608"/>
                  </a:cubicBezTo>
                  <a:close/>
                  <a:moveTo>
                    <a:pt x="468" y="681"/>
                  </a:moveTo>
                  <a:cubicBezTo>
                    <a:pt x="350" y="681"/>
                    <a:pt x="255" y="585"/>
                    <a:pt x="255" y="468"/>
                  </a:cubicBezTo>
                  <a:cubicBezTo>
                    <a:pt x="255" y="350"/>
                    <a:pt x="350" y="255"/>
                    <a:pt x="468" y="255"/>
                  </a:cubicBezTo>
                  <a:cubicBezTo>
                    <a:pt x="585" y="255"/>
                    <a:pt x="681" y="350"/>
                    <a:pt x="681" y="468"/>
                  </a:cubicBezTo>
                  <a:cubicBezTo>
                    <a:pt x="681" y="585"/>
                    <a:pt x="585" y="681"/>
                    <a:pt x="468" y="681"/>
                  </a:cubicBezTo>
                  <a:close/>
                </a:path>
              </a:pathLst>
            </a:custGeom>
            <a:grpFill/>
            <a:ln>
              <a:noFill/>
            </a:ln>
            <a:extLst/>
          </p:spPr>
          <p:txBody>
            <a:bodyPr/>
            <a:lstStyle/>
            <a:p>
              <a:endParaRPr lang="zh-CN" altLang="en-US" b="1">
                <a:latin typeface="微软雅黑" panose="020B0503020204020204" pitchFamily="34" charset="-122"/>
                <a:ea typeface="微软雅黑" panose="020B0503020204020204" pitchFamily="34" charset="-122"/>
                <a:cs typeface="Lantinghei SC Heavy" charset="-122"/>
              </a:endParaRPr>
            </a:p>
          </p:txBody>
        </p:sp>
        <p:sp>
          <p:nvSpPr>
            <p:cNvPr id="4" name="Oval 7"/>
            <p:cNvSpPr>
              <a:spLocks noChangeArrowheads="1"/>
            </p:cNvSpPr>
            <p:nvPr/>
          </p:nvSpPr>
          <p:spPr bwMode="auto">
            <a:xfrm>
              <a:off x="6735234" y="4632326"/>
              <a:ext cx="1183217" cy="1181100"/>
            </a:xfrm>
            <a:prstGeom prst="ellipse">
              <a:avLst/>
            </a:prstGeom>
            <a:solidFill>
              <a:schemeClr val="accent2"/>
            </a:solidFill>
            <a:ln>
              <a:noFill/>
            </a:ln>
            <a:extLst/>
          </p:spPr>
          <p:txBody>
            <a:bodyPr/>
            <a:lstStyle/>
            <a:p>
              <a:endParaRPr lang="zh-CN" altLang="en-US" b="1">
                <a:latin typeface="微软雅黑" panose="020B0503020204020204" pitchFamily="34" charset="-122"/>
                <a:ea typeface="微软雅黑" panose="020B0503020204020204" pitchFamily="34" charset="-122"/>
                <a:cs typeface="Lantinghei SC Heavy" charset="-122"/>
              </a:endParaRPr>
            </a:p>
          </p:txBody>
        </p:sp>
        <p:sp>
          <p:nvSpPr>
            <p:cNvPr id="5" name="Oval 8"/>
            <p:cNvSpPr>
              <a:spLocks noChangeArrowheads="1"/>
            </p:cNvSpPr>
            <p:nvPr/>
          </p:nvSpPr>
          <p:spPr bwMode="auto">
            <a:xfrm>
              <a:off x="4277785" y="2176992"/>
              <a:ext cx="1178983" cy="1176867"/>
            </a:xfrm>
            <a:prstGeom prst="ellipse">
              <a:avLst/>
            </a:prstGeom>
            <a:solidFill>
              <a:schemeClr val="accent2"/>
            </a:solidFill>
            <a:ln>
              <a:noFill/>
            </a:ln>
            <a:extLst/>
          </p:spPr>
          <p:txBody>
            <a:bodyPr/>
            <a:lstStyle/>
            <a:p>
              <a:endParaRPr lang="zh-CN" altLang="en-US" b="1">
                <a:latin typeface="微软雅黑" panose="020B0503020204020204" pitchFamily="34" charset="-122"/>
                <a:ea typeface="微软雅黑" panose="020B0503020204020204" pitchFamily="34" charset="-122"/>
                <a:cs typeface="Lantinghei SC Heavy" charset="-122"/>
              </a:endParaRPr>
            </a:p>
          </p:txBody>
        </p:sp>
        <p:sp>
          <p:nvSpPr>
            <p:cNvPr id="6" name="Oval 9"/>
            <p:cNvSpPr>
              <a:spLocks noChangeArrowheads="1"/>
            </p:cNvSpPr>
            <p:nvPr/>
          </p:nvSpPr>
          <p:spPr bwMode="auto">
            <a:xfrm>
              <a:off x="6735234" y="2176992"/>
              <a:ext cx="1183217" cy="1176867"/>
            </a:xfrm>
            <a:prstGeom prst="ellipse">
              <a:avLst/>
            </a:prstGeom>
            <a:solidFill>
              <a:schemeClr val="accent2"/>
            </a:solidFill>
            <a:ln>
              <a:noFill/>
            </a:ln>
            <a:extLst/>
          </p:spPr>
          <p:txBody>
            <a:bodyPr/>
            <a:lstStyle/>
            <a:p>
              <a:endParaRPr lang="zh-CN" altLang="en-US" b="1">
                <a:latin typeface="微软雅黑" panose="020B0503020204020204" pitchFamily="34" charset="-122"/>
                <a:ea typeface="微软雅黑" panose="020B0503020204020204" pitchFamily="34" charset="-122"/>
                <a:cs typeface="Lantinghei SC Heavy" charset="-122"/>
              </a:endParaRPr>
            </a:p>
          </p:txBody>
        </p:sp>
        <p:sp>
          <p:nvSpPr>
            <p:cNvPr id="7" name="Oval 10"/>
            <p:cNvSpPr>
              <a:spLocks noChangeArrowheads="1"/>
            </p:cNvSpPr>
            <p:nvPr/>
          </p:nvSpPr>
          <p:spPr bwMode="auto">
            <a:xfrm>
              <a:off x="4277785" y="4632326"/>
              <a:ext cx="1178983" cy="1181100"/>
            </a:xfrm>
            <a:prstGeom prst="ellipse">
              <a:avLst/>
            </a:prstGeom>
            <a:solidFill>
              <a:schemeClr val="accent2"/>
            </a:solidFill>
            <a:ln>
              <a:noFill/>
            </a:ln>
            <a:extLst/>
          </p:spPr>
          <p:txBody>
            <a:bodyPr/>
            <a:lstStyle/>
            <a:p>
              <a:endParaRPr lang="zh-CN" altLang="en-US" b="1">
                <a:latin typeface="微软雅黑" panose="020B0503020204020204" pitchFamily="34" charset="-122"/>
                <a:ea typeface="微软雅黑" panose="020B0503020204020204" pitchFamily="34" charset="-122"/>
                <a:cs typeface="Lantinghei SC Heavy" charset="-122"/>
              </a:endParaRPr>
            </a:p>
          </p:txBody>
        </p:sp>
        <p:sp>
          <p:nvSpPr>
            <p:cNvPr id="8" name="Text Box 11"/>
            <p:cNvSpPr txBox="1">
              <a:spLocks noChangeArrowheads="1"/>
            </p:cNvSpPr>
            <p:nvPr/>
          </p:nvSpPr>
          <p:spPr bwMode="auto">
            <a:xfrm>
              <a:off x="4602011" y="2435226"/>
              <a:ext cx="534763" cy="697627"/>
            </a:xfrm>
            <a:prstGeom prst="rect">
              <a:avLst/>
            </a:prstGeom>
            <a:no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zh-CN" altLang="zh-CN" sz="2800" b="1" dirty="0">
                  <a:latin typeface="微软雅黑" panose="020B0503020204020204" pitchFamily="34" charset="-122"/>
                  <a:ea typeface="微软雅黑" panose="020B0503020204020204" pitchFamily="34" charset="-122"/>
                  <a:cs typeface="Lantinghei SC Heavy" charset="-122"/>
                </a:rPr>
                <a:t>S</a:t>
              </a:r>
            </a:p>
          </p:txBody>
        </p:sp>
        <p:sp>
          <p:nvSpPr>
            <p:cNvPr id="9" name="Text Box 12"/>
            <p:cNvSpPr txBox="1">
              <a:spLocks noChangeArrowheads="1"/>
            </p:cNvSpPr>
            <p:nvPr/>
          </p:nvSpPr>
          <p:spPr bwMode="auto">
            <a:xfrm>
              <a:off x="7044268" y="2378076"/>
              <a:ext cx="613833" cy="697627"/>
            </a:xfrm>
            <a:prstGeom prst="rect">
              <a:avLst/>
            </a:prstGeom>
            <a:no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zh-CN" altLang="zh-CN" sz="2800" b="1" dirty="0">
                  <a:latin typeface="微软雅黑" panose="020B0503020204020204" pitchFamily="34" charset="-122"/>
                  <a:ea typeface="微软雅黑" panose="020B0503020204020204" pitchFamily="34" charset="-122"/>
                  <a:cs typeface="Lantinghei SC Heavy" charset="-122"/>
                </a:rPr>
                <a:t>w</a:t>
              </a:r>
            </a:p>
          </p:txBody>
        </p:sp>
        <p:sp>
          <p:nvSpPr>
            <p:cNvPr id="10" name="Text Box 13"/>
            <p:cNvSpPr txBox="1">
              <a:spLocks noChangeArrowheads="1"/>
            </p:cNvSpPr>
            <p:nvPr/>
          </p:nvSpPr>
          <p:spPr bwMode="auto">
            <a:xfrm>
              <a:off x="4551773" y="4873626"/>
              <a:ext cx="637355" cy="697627"/>
            </a:xfrm>
            <a:prstGeom prst="rect">
              <a:avLst/>
            </a:prstGeom>
            <a:no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zh-CN" altLang="zh-CN" sz="2800" b="1" dirty="0">
                  <a:latin typeface="微软雅黑" panose="020B0503020204020204" pitchFamily="34" charset="-122"/>
                  <a:ea typeface="微软雅黑" panose="020B0503020204020204" pitchFamily="34" charset="-122"/>
                  <a:cs typeface="Lantinghei SC Heavy" charset="-122"/>
                </a:rPr>
                <a:t>O</a:t>
              </a:r>
            </a:p>
          </p:txBody>
        </p:sp>
        <p:sp>
          <p:nvSpPr>
            <p:cNvPr id="11" name="Text Box 14"/>
            <p:cNvSpPr txBox="1">
              <a:spLocks noChangeArrowheads="1"/>
            </p:cNvSpPr>
            <p:nvPr/>
          </p:nvSpPr>
          <p:spPr bwMode="auto">
            <a:xfrm>
              <a:off x="7052002" y="4873626"/>
              <a:ext cx="545449" cy="697627"/>
            </a:xfrm>
            <a:prstGeom prst="rect">
              <a:avLst/>
            </a:prstGeom>
            <a:no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zh-CN" altLang="zh-CN" sz="2800" b="1" dirty="0">
                  <a:latin typeface="微软雅黑" panose="020B0503020204020204" pitchFamily="34" charset="-122"/>
                  <a:ea typeface="微软雅黑" panose="020B0503020204020204" pitchFamily="34" charset="-122"/>
                  <a:cs typeface="Lantinghei SC Heavy" charset="-122"/>
                </a:rPr>
                <a:t>T</a:t>
              </a:r>
            </a:p>
          </p:txBody>
        </p:sp>
      </p:grpSp>
      <p:grpSp>
        <p:nvGrpSpPr>
          <p:cNvPr id="12" name="Group 15"/>
          <p:cNvGrpSpPr>
            <a:grpSpLocks/>
          </p:cNvGrpSpPr>
          <p:nvPr/>
        </p:nvGrpSpPr>
        <p:grpSpPr bwMode="auto">
          <a:xfrm>
            <a:off x="6292850" y="3759995"/>
            <a:ext cx="219075" cy="219075"/>
            <a:chOff x="0" y="0"/>
            <a:chExt cx="205" cy="206"/>
          </a:xfrm>
          <a:solidFill>
            <a:schemeClr val="bg1"/>
          </a:solidFill>
        </p:grpSpPr>
        <p:sp>
          <p:nvSpPr>
            <p:cNvPr id="13" name="Freeform 16"/>
            <p:cNvSpPr>
              <a:spLocks noEditPoints="1"/>
            </p:cNvSpPr>
            <p:nvPr/>
          </p:nvSpPr>
          <p:spPr bwMode="auto">
            <a:xfrm>
              <a:off x="0" y="0"/>
              <a:ext cx="205" cy="206"/>
            </a:xfrm>
            <a:custGeom>
              <a:avLst/>
              <a:gdLst>
                <a:gd name="T0" fmla="*/ 70 w 140"/>
                <a:gd name="T1" fmla="*/ 0 h 140"/>
                <a:gd name="T2" fmla="*/ 0 w 140"/>
                <a:gd name="T3" fmla="*/ 70 h 140"/>
                <a:gd name="T4" fmla="*/ 70 w 140"/>
                <a:gd name="T5" fmla="*/ 140 h 140"/>
                <a:gd name="T6" fmla="*/ 140 w 140"/>
                <a:gd name="T7" fmla="*/ 70 h 140"/>
                <a:gd name="T8" fmla="*/ 70 w 140"/>
                <a:gd name="T9" fmla="*/ 0 h 140"/>
                <a:gd name="T10" fmla="*/ 70 w 140"/>
                <a:gd name="T11" fmla="*/ 128 h 140"/>
                <a:gd name="T12" fmla="*/ 12 w 140"/>
                <a:gd name="T13" fmla="*/ 70 h 140"/>
                <a:gd name="T14" fmla="*/ 70 w 140"/>
                <a:gd name="T15" fmla="*/ 12 h 140"/>
                <a:gd name="T16" fmla="*/ 128 w 140"/>
                <a:gd name="T17" fmla="*/ 70 h 140"/>
                <a:gd name="T18" fmla="*/ 70 w 140"/>
                <a:gd name="T19" fmla="*/ 128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0" h="140">
                  <a:moveTo>
                    <a:pt x="70" y="0"/>
                  </a:moveTo>
                  <a:cubicBezTo>
                    <a:pt x="32" y="0"/>
                    <a:pt x="0" y="32"/>
                    <a:pt x="0" y="70"/>
                  </a:cubicBezTo>
                  <a:cubicBezTo>
                    <a:pt x="0" y="109"/>
                    <a:pt x="32" y="140"/>
                    <a:pt x="70" y="140"/>
                  </a:cubicBezTo>
                  <a:cubicBezTo>
                    <a:pt x="109" y="140"/>
                    <a:pt x="140" y="109"/>
                    <a:pt x="140" y="70"/>
                  </a:cubicBezTo>
                  <a:cubicBezTo>
                    <a:pt x="140" y="32"/>
                    <a:pt x="109" y="0"/>
                    <a:pt x="70" y="0"/>
                  </a:cubicBezTo>
                  <a:close/>
                  <a:moveTo>
                    <a:pt x="70" y="128"/>
                  </a:moveTo>
                  <a:cubicBezTo>
                    <a:pt x="38" y="128"/>
                    <a:pt x="12" y="102"/>
                    <a:pt x="12" y="70"/>
                  </a:cubicBezTo>
                  <a:cubicBezTo>
                    <a:pt x="12" y="38"/>
                    <a:pt x="38" y="12"/>
                    <a:pt x="70" y="12"/>
                  </a:cubicBezTo>
                  <a:cubicBezTo>
                    <a:pt x="102" y="12"/>
                    <a:pt x="128" y="38"/>
                    <a:pt x="128" y="70"/>
                  </a:cubicBezTo>
                  <a:cubicBezTo>
                    <a:pt x="128" y="102"/>
                    <a:pt x="102" y="128"/>
                    <a:pt x="70" y="128"/>
                  </a:cubicBezTo>
                  <a:close/>
                </a:path>
              </a:pathLst>
            </a:custGeom>
            <a:grpFill/>
            <a:ln w="9525">
              <a:solidFill>
                <a:srgbClr val="000000"/>
              </a:solidFill>
              <a:round/>
              <a:headEnd/>
              <a:tailEnd/>
            </a:ln>
            <a:extLst/>
          </p:spPr>
          <p:txBody>
            <a:bodyPr/>
            <a:lstStyle/>
            <a:p>
              <a:endParaRPr lang="zh-CN" altLang="en-US" b="1">
                <a:latin typeface="微软雅黑" panose="020B0503020204020204" pitchFamily="34" charset="-122"/>
                <a:ea typeface="微软雅黑" panose="020B0503020204020204" pitchFamily="34" charset="-122"/>
                <a:cs typeface="Lantinghei SC Heavy" charset="-122"/>
              </a:endParaRPr>
            </a:p>
          </p:txBody>
        </p:sp>
        <p:sp>
          <p:nvSpPr>
            <p:cNvPr id="14" name="Freeform 17"/>
            <p:cNvSpPr>
              <a:spLocks/>
            </p:cNvSpPr>
            <p:nvPr/>
          </p:nvSpPr>
          <p:spPr bwMode="auto">
            <a:xfrm>
              <a:off x="60" y="60"/>
              <a:ext cx="87" cy="86"/>
            </a:xfrm>
            <a:custGeom>
              <a:avLst/>
              <a:gdLst>
                <a:gd name="T0" fmla="*/ 56 w 59"/>
                <a:gd name="T1" fmla="*/ 2 h 58"/>
                <a:gd name="T2" fmla="*/ 48 w 59"/>
                <a:gd name="T3" fmla="*/ 2 h 58"/>
                <a:gd name="T4" fmla="*/ 29 w 59"/>
                <a:gd name="T5" fmla="*/ 21 h 58"/>
                <a:gd name="T6" fmla="*/ 11 w 59"/>
                <a:gd name="T7" fmla="*/ 2 h 58"/>
                <a:gd name="T8" fmla="*/ 2 w 59"/>
                <a:gd name="T9" fmla="*/ 2 h 58"/>
                <a:gd name="T10" fmla="*/ 2 w 59"/>
                <a:gd name="T11" fmla="*/ 11 h 58"/>
                <a:gd name="T12" fmla="*/ 21 w 59"/>
                <a:gd name="T13" fmla="*/ 29 h 58"/>
                <a:gd name="T14" fmla="*/ 2 w 59"/>
                <a:gd name="T15" fmla="*/ 48 h 58"/>
                <a:gd name="T16" fmla="*/ 2 w 59"/>
                <a:gd name="T17" fmla="*/ 56 h 58"/>
                <a:gd name="T18" fmla="*/ 7 w 59"/>
                <a:gd name="T19" fmla="*/ 58 h 58"/>
                <a:gd name="T20" fmla="*/ 11 w 59"/>
                <a:gd name="T21" fmla="*/ 56 h 58"/>
                <a:gd name="T22" fmla="*/ 29 w 59"/>
                <a:gd name="T23" fmla="*/ 38 h 58"/>
                <a:gd name="T24" fmla="*/ 48 w 59"/>
                <a:gd name="T25" fmla="*/ 56 h 58"/>
                <a:gd name="T26" fmla="*/ 52 w 59"/>
                <a:gd name="T27" fmla="*/ 58 h 58"/>
                <a:gd name="T28" fmla="*/ 56 w 59"/>
                <a:gd name="T29" fmla="*/ 56 h 58"/>
                <a:gd name="T30" fmla="*/ 56 w 59"/>
                <a:gd name="T31" fmla="*/ 48 h 58"/>
                <a:gd name="T32" fmla="*/ 38 w 59"/>
                <a:gd name="T33" fmla="*/ 29 h 58"/>
                <a:gd name="T34" fmla="*/ 56 w 59"/>
                <a:gd name="T35" fmla="*/ 11 h 58"/>
                <a:gd name="T36" fmla="*/ 56 w 59"/>
                <a:gd name="T37" fmla="*/ 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9" h="58">
                  <a:moveTo>
                    <a:pt x="56" y="2"/>
                  </a:moveTo>
                  <a:cubicBezTo>
                    <a:pt x="54" y="0"/>
                    <a:pt x="50" y="0"/>
                    <a:pt x="48" y="2"/>
                  </a:cubicBezTo>
                  <a:cubicBezTo>
                    <a:pt x="29" y="21"/>
                    <a:pt x="29" y="21"/>
                    <a:pt x="29" y="21"/>
                  </a:cubicBezTo>
                  <a:cubicBezTo>
                    <a:pt x="11" y="2"/>
                    <a:pt x="11" y="2"/>
                    <a:pt x="11" y="2"/>
                  </a:cubicBezTo>
                  <a:cubicBezTo>
                    <a:pt x="8" y="0"/>
                    <a:pt x="5" y="0"/>
                    <a:pt x="2" y="2"/>
                  </a:cubicBezTo>
                  <a:cubicBezTo>
                    <a:pt x="0" y="5"/>
                    <a:pt x="0" y="8"/>
                    <a:pt x="2" y="11"/>
                  </a:cubicBezTo>
                  <a:cubicBezTo>
                    <a:pt x="21" y="29"/>
                    <a:pt x="21" y="29"/>
                    <a:pt x="21" y="29"/>
                  </a:cubicBezTo>
                  <a:cubicBezTo>
                    <a:pt x="2" y="48"/>
                    <a:pt x="2" y="48"/>
                    <a:pt x="2" y="48"/>
                  </a:cubicBezTo>
                  <a:cubicBezTo>
                    <a:pt x="0" y="50"/>
                    <a:pt x="0" y="54"/>
                    <a:pt x="2" y="56"/>
                  </a:cubicBezTo>
                  <a:cubicBezTo>
                    <a:pt x="3" y="58"/>
                    <a:pt x="5" y="58"/>
                    <a:pt x="7" y="58"/>
                  </a:cubicBezTo>
                  <a:cubicBezTo>
                    <a:pt x="8" y="58"/>
                    <a:pt x="10" y="58"/>
                    <a:pt x="11" y="56"/>
                  </a:cubicBezTo>
                  <a:cubicBezTo>
                    <a:pt x="29" y="38"/>
                    <a:pt x="29" y="38"/>
                    <a:pt x="29" y="38"/>
                  </a:cubicBezTo>
                  <a:cubicBezTo>
                    <a:pt x="48" y="56"/>
                    <a:pt x="48" y="56"/>
                    <a:pt x="48" y="56"/>
                  </a:cubicBezTo>
                  <a:cubicBezTo>
                    <a:pt x="49" y="58"/>
                    <a:pt x="51" y="58"/>
                    <a:pt x="52" y="58"/>
                  </a:cubicBezTo>
                  <a:cubicBezTo>
                    <a:pt x="54" y="58"/>
                    <a:pt x="55" y="58"/>
                    <a:pt x="56" y="56"/>
                  </a:cubicBezTo>
                  <a:cubicBezTo>
                    <a:pt x="59" y="54"/>
                    <a:pt x="59" y="50"/>
                    <a:pt x="56" y="48"/>
                  </a:cubicBezTo>
                  <a:cubicBezTo>
                    <a:pt x="38" y="29"/>
                    <a:pt x="38" y="29"/>
                    <a:pt x="38" y="29"/>
                  </a:cubicBezTo>
                  <a:cubicBezTo>
                    <a:pt x="56" y="11"/>
                    <a:pt x="56" y="11"/>
                    <a:pt x="56" y="11"/>
                  </a:cubicBezTo>
                  <a:cubicBezTo>
                    <a:pt x="59" y="8"/>
                    <a:pt x="59" y="5"/>
                    <a:pt x="56" y="2"/>
                  </a:cubicBezTo>
                  <a:close/>
                </a:path>
              </a:pathLst>
            </a:custGeom>
            <a:grpFill/>
            <a:ln w="9525">
              <a:solidFill>
                <a:srgbClr val="000000"/>
              </a:solidFill>
              <a:round/>
              <a:headEnd/>
              <a:tailEnd/>
            </a:ln>
            <a:extLst/>
          </p:spPr>
          <p:txBody>
            <a:bodyPr/>
            <a:lstStyle/>
            <a:p>
              <a:endParaRPr lang="zh-CN" altLang="en-US" b="1">
                <a:latin typeface="微软雅黑" panose="020B0503020204020204" pitchFamily="34" charset="-122"/>
                <a:ea typeface="微软雅黑" panose="020B0503020204020204" pitchFamily="34" charset="-122"/>
                <a:cs typeface="Lantinghei SC Heavy" charset="-122"/>
              </a:endParaRPr>
            </a:p>
          </p:txBody>
        </p:sp>
        <p:sp>
          <p:nvSpPr>
            <p:cNvPr id="15" name="Freeform 18"/>
            <p:cNvSpPr>
              <a:spLocks noEditPoints="1"/>
            </p:cNvSpPr>
            <p:nvPr/>
          </p:nvSpPr>
          <p:spPr bwMode="auto">
            <a:xfrm>
              <a:off x="0" y="0"/>
              <a:ext cx="205" cy="206"/>
            </a:xfrm>
            <a:custGeom>
              <a:avLst/>
              <a:gdLst>
                <a:gd name="T0" fmla="*/ 70 w 140"/>
                <a:gd name="T1" fmla="*/ 0 h 140"/>
                <a:gd name="T2" fmla="*/ 0 w 140"/>
                <a:gd name="T3" fmla="*/ 70 h 140"/>
                <a:gd name="T4" fmla="*/ 70 w 140"/>
                <a:gd name="T5" fmla="*/ 140 h 140"/>
                <a:gd name="T6" fmla="*/ 140 w 140"/>
                <a:gd name="T7" fmla="*/ 70 h 140"/>
                <a:gd name="T8" fmla="*/ 70 w 140"/>
                <a:gd name="T9" fmla="*/ 0 h 140"/>
                <a:gd name="T10" fmla="*/ 70 w 140"/>
                <a:gd name="T11" fmla="*/ 128 h 140"/>
                <a:gd name="T12" fmla="*/ 12 w 140"/>
                <a:gd name="T13" fmla="*/ 70 h 140"/>
                <a:gd name="T14" fmla="*/ 70 w 140"/>
                <a:gd name="T15" fmla="*/ 12 h 140"/>
                <a:gd name="T16" fmla="*/ 128 w 140"/>
                <a:gd name="T17" fmla="*/ 70 h 140"/>
                <a:gd name="T18" fmla="*/ 70 w 140"/>
                <a:gd name="T19" fmla="*/ 128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0" h="140">
                  <a:moveTo>
                    <a:pt x="70" y="0"/>
                  </a:moveTo>
                  <a:cubicBezTo>
                    <a:pt x="32" y="0"/>
                    <a:pt x="0" y="32"/>
                    <a:pt x="0" y="70"/>
                  </a:cubicBezTo>
                  <a:cubicBezTo>
                    <a:pt x="0" y="109"/>
                    <a:pt x="32" y="140"/>
                    <a:pt x="70" y="140"/>
                  </a:cubicBezTo>
                  <a:cubicBezTo>
                    <a:pt x="109" y="140"/>
                    <a:pt x="140" y="109"/>
                    <a:pt x="140" y="70"/>
                  </a:cubicBezTo>
                  <a:cubicBezTo>
                    <a:pt x="140" y="32"/>
                    <a:pt x="109" y="0"/>
                    <a:pt x="70" y="0"/>
                  </a:cubicBezTo>
                  <a:close/>
                  <a:moveTo>
                    <a:pt x="70" y="128"/>
                  </a:moveTo>
                  <a:cubicBezTo>
                    <a:pt x="38" y="128"/>
                    <a:pt x="12" y="102"/>
                    <a:pt x="12" y="70"/>
                  </a:cubicBezTo>
                  <a:cubicBezTo>
                    <a:pt x="12" y="38"/>
                    <a:pt x="38" y="12"/>
                    <a:pt x="70" y="12"/>
                  </a:cubicBezTo>
                  <a:cubicBezTo>
                    <a:pt x="102" y="12"/>
                    <a:pt x="128" y="38"/>
                    <a:pt x="128" y="70"/>
                  </a:cubicBezTo>
                  <a:cubicBezTo>
                    <a:pt x="128" y="102"/>
                    <a:pt x="102" y="128"/>
                    <a:pt x="70" y="128"/>
                  </a:cubicBezTo>
                  <a:close/>
                </a:path>
              </a:pathLst>
            </a:custGeom>
            <a:solidFill>
              <a:schemeClr val="bg1"/>
            </a:solidFill>
            <a:ln w="9525">
              <a:solidFill>
                <a:schemeClr val="bg1"/>
              </a:solidFill>
              <a:round/>
              <a:headEnd/>
              <a:tailEnd/>
            </a:ln>
            <a:extLst/>
          </p:spPr>
          <p:txBody>
            <a:bodyPr/>
            <a:lstStyle/>
            <a:p>
              <a:endParaRPr lang="zh-CN" altLang="en-US" b="1">
                <a:latin typeface="微软雅黑" panose="020B0503020204020204" pitchFamily="34" charset="-122"/>
                <a:ea typeface="微软雅黑" panose="020B0503020204020204" pitchFamily="34" charset="-122"/>
                <a:cs typeface="Lantinghei SC Heavy" charset="-122"/>
              </a:endParaRPr>
            </a:p>
          </p:txBody>
        </p:sp>
        <p:sp>
          <p:nvSpPr>
            <p:cNvPr id="16" name="Freeform 19"/>
            <p:cNvSpPr>
              <a:spLocks/>
            </p:cNvSpPr>
            <p:nvPr/>
          </p:nvSpPr>
          <p:spPr bwMode="auto">
            <a:xfrm>
              <a:off x="60" y="60"/>
              <a:ext cx="87" cy="86"/>
            </a:xfrm>
            <a:custGeom>
              <a:avLst/>
              <a:gdLst>
                <a:gd name="T0" fmla="*/ 56 w 59"/>
                <a:gd name="T1" fmla="*/ 2 h 58"/>
                <a:gd name="T2" fmla="*/ 48 w 59"/>
                <a:gd name="T3" fmla="*/ 2 h 58"/>
                <a:gd name="T4" fmla="*/ 29 w 59"/>
                <a:gd name="T5" fmla="*/ 21 h 58"/>
                <a:gd name="T6" fmla="*/ 11 w 59"/>
                <a:gd name="T7" fmla="*/ 2 h 58"/>
                <a:gd name="T8" fmla="*/ 2 w 59"/>
                <a:gd name="T9" fmla="*/ 2 h 58"/>
                <a:gd name="T10" fmla="*/ 2 w 59"/>
                <a:gd name="T11" fmla="*/ 11 h 58"/>
                <a:gd name="T12" fmla="*/ 21 w 59"/>
                <a:gd name="T13" fmla="*/ 29 h 58"/>
                <a:gd name="T14" fmla="*/ 2 w 59"/>
                <a:gd name="T15" fmla="*/ 48 h 58"/>
                <a:gd name="T16" fmla="*/ 2 w 59"/>
                <a:gd name="T17" fmla="*/ 56 h 58"/>
                <a:gd name="T18" fmla="*/ 7 w 59"/>
                <a:gd name="T19" fmla="*/ 58 h 58"/>
                <a:gd name="T20" fmla="*/ 11 w 59"/>
                <a:gd name="T21" fmla="*/ 56 h 58"/>
                <a:gd name="T22" fmla="*/ 29 w 59"/>
                <a:gd name="T23" fmla="*/ 38 h 58"/>
                <a:gd name="T24" fmla="*/ 48 w 59"/>
                <a:gd name="T25" fmla="*/ 56 h 58"/>
                <a:gd name="T26" fmla="*/ 52 w 59"/>
                <a:gd name="T27" fmla="*/ 58 h 58"/>
                <a:gd name="T28" fmla="*/ 56 w 59"/>
                <a:gd name="T29" fmla="*/ 56 h 58"/>
                <a:gd name="T30" fmla="*/ 56 w 59"/>
                <a:gd name="T31" fmla="*/ 48 h 58"/>
                <a:gd name="T32" fmla="*/ 38 w 59"/>
                <a:gd name="T33" fmla="*/ 29 h 58"/>
                <a:gd name="T34" fmla="*/ 56 w 59"/>
                <a:gd name="T35" fmla="*/ 11 h 58"/>
                <a:gd name="T36" fmla="*/ 56 w 59"/>
                <a:gd name="T37" fmla="*/ 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9" h="58">
                  <a:moveTo>
                    <a:pt x="56" y="2"/>
                  </a:moveTo>
                  <a:cubicBezTo>
                    <a:pt x="54" y="0"/>
                    <a:pt x="50" y="0"/>
                    <a:pt x="48" y="2"/>
                  </a:cubicBezTo>
                  <a:cubicBezTo>
                    <a:pt x="29" y="21"/>
                    <a:pt x="29" y="21"/>
                    <a:pt x="29" y="21"/>
                  </a:cubicBezTo>
                  <a:cubicBezTo>
                    <a:pt x="11" y="2"/>
                    <a:pt x="11" y="2"/>
                    <a:pt x="11" y="2"/>
                  </a:cubicBezTo>
                  <a:cubicBezTo>
                    <a:pt x="8" y="0"/>
                    <a:pt x="5" y="0"/>
                    <a:pt x="2" y="2"/>
                  </a:cubicBezTo>
                  <a:cubicBezTo>
                    <a:pt x="0" y="5"/>
                    <a:pt x="0" y="8"/>
                    <a:pt x="2" y="11"/>
                  </a:cubicBezTo>
                  <a:cubicBezTo>
                    <a:pt x="21" y="29"/>
                    <a:pt x="21" y="29"/>
                    <a:pt x="21" y="29"/>
                  </a:cubicBezTo>
                  <a:cubicBezTo>
                    <a:pt x="2" y="48"/>
                    <a:pt x="2" y="48"/>
                    <a:pt x="2" y="48"/>
                  </a:cubicBezTo>
                  <a:cubicBezTo>
                    <a:pt x="0" y="50"/>
                    <a:pt x="0" y="54"/>
                    <a:pt x="2" y="56"/>
                  </a:cubicBezTo>
                  <a:cubicBezTo>
                    <a:pt x="3" y="58"/>
                    <a:pt x="5" y="58"/>
                    <a:pt x="7" y="58"/>
                  </a:cubicBezTo>
                  <a:cubicBezTo>
                    <a:pt x="8" y="58"/>
                    <a:pt x="10" y="58"/>
                    <a:pt x="11" y="56"/>
                  </a:cubicBezTo>
                  <a:cubicBezTo>
                    <a:pt x="29" y="38"/>
                    <a:pt x="29" y="38"/>
                    <a:pt x="29" y="38"/>
                  </a:cubicBezTo>
                  <a:cubicBezTo>
                    <a:pt x="48" y="56"/>
                    <a:pt x="48" y="56"/>
                    <a:pt x="48" y="56"/>
                  </a:cubicBezTo>
                  <a:cubicBezTo>
                    <a:pt x="49" y="58"/>
                    <a:pt x="51" y="58"/>
                    <a:pt x="52" y="58"/>
                  </a:cubicBezTo>
                  <a:cubicBezTo>
                    <a:pt x="54" y="58"/>
                    <a:pt x="55" y="58"/>
                    <a:pt x="56" y="56"/>
                  </a:cubicBezTo>
                  <a:cubicBezTo>
                    <a:pt x="59" y="54"/>
                    <a:pt x="59" y="50"/>
                    <a:pt x="56" y="48"/>
                  </a:cubicBezTo>
                  <a:cubicBezTo>
                    <a:pt x="38" y="29"/>
                    <a:pt x="38" y="29"/>
                    <a:pt x="38" y="29"/>
                  </a:cubicBezTo>
                  <a:cubicBezTo>
                    <a:pt x="56" y="11"/>
                    <a:pt x="56" y="11"/>
                    <a:pt x="56" y="11"/>
                  </a:cubicBezTo>
                  <a:cubicBezTo>
                    <a:pt x="59" y="8"/>
                    <a:pt x="59" y="5"/>
                    <a:pt x="56" y="2"/>
                  </a:cubicBezTo>
                  <a:close/>
                </a:path>
              </a:pathLst>
            </a:custGeom>
            <a:grpFill/>
            <a:ln w="9525">
              <a:solidFill>
                <a:schemeClr val="bg1"/>
              </a:solidFill>
              <a:round/>
              <a:headEnd/>
              <a:tailEnd/>
            </a:ln>
            <a:extLst/>
          </p:spPr>
          <p:txBody>
            <a:bodyPr/>
            <a:lstStyle/>
            <a:p>
              <a:endParaRPr lang="zh-CN" altLang="en-US" b="1">
                <a:latin typeface="微软雅黑" panose="020B0503020204020204" pitchFamily="34" charset="-122"/>
                <a:ea typeface="微软雅黑" panose="020B0503020204020204" pitchFamily="34" charset="-122"/>
                <a:cs typeface="Lantinghei SC Heavy" charset="-122"/>
              </a:endParaRPr>
            </a:p>
          </p:txBody>
        </p:sp>
      </p:grpSp>
      <p:grpSp>
        <p:nvGrpSpPr>
          <p:cNvPr id="17" name="Group 20"/>
          <p:cNvGrpSpPr>
            <a:grpSpLocks/>
          </p:cNvGrpSpPr>
          <p:nvPr/>
        </p:nvGrpSpPr>
        <p:grpSpPr bwMode="auto">
          <a:xfrm>
            <a:off x="2641601" y="1881983"/>
            <a:ext cx="219075" cy="219075"/>
            <a:chOff x="0" y="0"/>
            <a:chExt cx="205" cy="206"/>
          </a:xfrm>
          <a:solidFill>
            <a:schemeClr val="bg1"/>
          </a:solidFill>
        </p:grpSpPr>
        <p:sp>
          <p:nvSpPr>
            <p:cNvPr id="18" name="Freeform 21"/>
            <p:cNvSpPr>
              <a:spLocks noEditPoints="1"/>
            </p:cNvSpPr>
            <p:nvPr/>
          </p:nvSpPr>
          <p:spPr bwMode="auto">
            <a:xfrm>
              <a:off x="0" y="0"/>
              <a:ext cx="205" cy="206"/>
            </a:xfrm>
            <a:custGeom>
              <a:avLst/>
              <a:gdLst>
                <a:gd name="T0" fmla="*/ 0 w 205"/>
                <a:gd name="T1" fmla="*/ 0 h 206"/>
                <a:gd name="T2" fmla="*/ 0 w 205"/>
                <a:gd name="T3" fmla="*/ 206 h 206"/>
                <a:gd name="T4" fmla="*/ 205 w 205"/>
                <a:gd name="T5" fmla="*/ 206 h 206"/>
                <a:gd name="T6" fmla="*/ 205 w 205"/>
                <a:gd name="T7" fmla="*/ 0 h 206"/>
                <a:gd name="T8" fmla="*/ 0 w 205"/>
                <a:gd name="T9" fmla="*/ 0 h 206"/>
                <a:gd name="T10" fmla="*/ 188 w 205"/>
                <a:gd name="T11" fmla="*/ 188 h 206"/>
                <a:gd name="T12" fmla="*/ 17 w 205"/>
                <a:gd name="T13" fmla="*/ 188 h 206"/>
                <a:gd name="T14" fmla="*/ 17 w 205"/>
                <a:gd name="T15" fmla="*/ 17 h 206"/>
                <a:gd name="T16" fmla="*/ 188 w 205"/>
                <a:gd name="T17" fmla="*/ 17 h 206"/>
                <a:gd name="T18" fmla="*/ 188 w 205"/>
                <a:gd name="T19" fmla="*/ 18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5" h="206">
                  <a:moveTo>
                    <a:pt x="0" y="0"/>
                  </a:moveTo>
                  <a:lnTo>
                    <a:pt x="0" y="206"/>
                  </a:lnTo>
                  <a:lnTo>
                    <a:pt x="205" y="206"/>
                  </a:lnTo>
                  <a:lnTo>
                    <a:pt x="205" y="0"/>
                  </a:lnTo>
                  <a:lnTo>
                    <a:pt x="0" y="0"/>
                  </a:lnTo>
                  <a:close/>
                  <a:moveTo>
                    <a:pt x="188" y="188"/>
                  </a:moveTo>
                  <a:lnTo>
                    <a:pt x="17" y="188"/>
                  </a:lnTo>
                  <a:lnTo>
                    <a:pt x="17" y="17"/>
                  </a:lnTo>
                  <a:lnTo>
                    <a:pt x="188" y="17"/>
                  </a:lnTo>
                  <a:lnTo>
                    <a:pt x="188" y="188"/>
                  </a:lnTo>
                  <a:close/>
                </a:path>
              </a:pathLst>
            </a:custGeom>
            <a:grpFill/>
            <a:ln w="9525">
              <a:solidFill>
                <a:schemeClr val="bg1"/>
              </a:solidFill>
              <a:round/>
              <a:headEnd/>
              <a:tailEnd/>
            </a:ln>
            <a:extLst/>
          </p:spPr>
          <p:txBody>
            <a:bodyPr/>
            <a:lstStyle/>
            <a:p>
              <a:endParaRPr lang="zh-CN" altLang="en-US" b="1">
                <a:latin typeface="微软雅黑" panose="020B0503020204020204" pitchFamily="34" charset="-122"/>
                <a:ea typeface="微软雅黑" panose="020B0503020204020204" pitchFamily="34" charset="-122"/>
                <a:cs typeface="Lantinghei SC Heavy" charset="-122"/>
              </a:endParaRPr>
            </a:p>
          </p:txBody>
        </p:sp>
        <p:sp>
          <p:nvSpPr>
            <p:cNvPr id="19" name="Freeform 22"/>
            <p:cNvSpPr>
              <a:spLocks/>
            </p:cNvSpPr>
            <p:nvPr/>
          </p:nvSpPr>
          <p:spPr bwMode="auto">
            <a:xfrm>
              <a:off x="48" y="60"/>
              <a:ext cx="112" cy="90"/>
            </a:xfrm>
            <a:custGeom>
              <a:avLst/>
              <a:gdLst>
                <a:gd name="T0" fmla="*/ 112 w 112"/>
                <a:gd name="T1" fmla="*/ 12 h 90"/>
                <a:gd name="T2" fmla="*/ 99 w 112"/>
                <a:gd name="T3" fmla="*/ 0 h 90"/>
                <a:gd name="T4" fmla="*/ 44 w 112"/>
                <a:gd name="T5" fmla="*/ 66 h 90"/>
                <a:gd name="T6" fmla="*/ 10 w 112"/>
                <a:gd name="T7" fmla="*/ 38 h 90"/>
                <a:gd name="T8" fmla="*/ 0 w 112"/>
                <a:gd name="T9" fmla="*/ 53 h 90"/>
                <a:gd name="T10" fmla="*/ 47 w 112"/>
                <a:gd name="T11" fmla="*/ 90 h 90"/>
                <a:gd name="T12" fmla="*/ 112 w 112"/>
                <a:gd name="T13" fmla="*/ 12 h 90"/>
              </a:gdLst>
              <a:ahLst/>
              <a:cxnLst>
                <a:cxn ang="0">
                  <a:pos x="T0" y="T1"/>
                </a:cxn>
                <a:cxn ang="0">
                  <a:pos x="T2" y="T3"/>
                </a:cxn>
                <a:cxn ang="0">
                  <a:pos x="T4" y="T5"/>
                </a:cxn>
                <a:cxn ang="0">
                  <a:pos x="T6" y="T7"/>
                </a:cxn>
                <a:cxn ang="0">
                  <a:pos x="T8" y="T9"/>
                </a:cxn>
                <a:cxn ang="0">
                  <a:pos x="T10" y="T11"/>
                </a:cxn>
                <a:cxn ang="0">
                  <a:pos x="T12" y="T13"/>
                </a:cxn>
              </a:cxnLst>
              <a:rect l="0" t="0" r="r" b="b"/>
              <a:pathLst>
                <a:path w="112" h="90">
                  <a:moveTo>
                    <a:pt x="112" y="12"/>
                  </a:moveTo>
                  <a:lnTo>
                    <a:pt x="99" y="0"/>
                  </a:lnTo>
                  <a:lnTo>
                    <a:pt x="44" y="66"/>
                  </a:lnTo>
                  <a:lnTo>
                    <a:pt x="10" y="38"/>
                  </a:lnTo>
                  <a:lnTo>
                    <a:pt x="0" y="53"/>
                  </a:lnTo>
                  <a:lnTo>
                    <a:pt x="47" y="90"/>
                  </a:lnTo>
                  <a:lnTo>
                    <a:pt x="112" y="12"/>
                  </a:lnTo>
                  <a:close/>
                </a:path>
              </a:pathLst>
            </a:custGeom>
            <a:grpFill/>
            <a:ln w="9525">
              <a:solidFill>
                <a:schemeClr val="bg1"/>
              </a:solidFill>
              <a:round/>
              <a:headEnd/>
              <a:tailEnd/>
            </a:ln>
            <a:extLst/>
          </p:spPr>
          <p:txBody>
            <a:bodyPr/>
            <a:lstStyle/>
            <a:p>
              <a:endParaRPr lang="zh-CN" altLang="en-US" b="1">
                <a:latin typeface="微软雅黑" panose="020B0503020204020204" pitchFamily="34" charset="-122"/>
                <a:ea typeface="微软雅黑" panose="020B0503020204020204" pitchFamily="34" charset="-122"/>
                <a:cs typeface="Lantinghei SC Heavy" charset="-122"/>
              </a:endParaRPr>
            </a:p>
          </p:txBody>
        </p:sp>
      </p:grpSp>
      <p:grpSp>
        <p:nvGrpSpPr>
          <p:cNvPr id="20" name="Group 23"/>
          <p:cNvGrpSpPr>
            <a:grpSpLocks/>
          </p:cNvGrpSpPr>
          <p:nvPr/>
        </p:nvGrpSpPr>
        <p:grpSpPr bwMode="auto">
          <a:xfrm>
            <a:off x="2641601" y="3744120"/>
            <a:ext cx="219075" cy="222250"/>
            <a:chOff x="0" y="0"/>
            <a:chExt cx="205" cy="208"/>
          </a:xfrm>
          <a:solidFill>
            <a:schemeClr val="bg1"/>
          </a:solidFill>
        </p:grpSpPr>
        <p:sp>
          <p:nvSpPr>
            <p:cNvPr id="21" name="Freeform 24"/>
            <p:cNvSpPr>
              <a:spLocks noEditPoints="1"/>
            </p:cNvSpPr>
            <p:nvPr/>
          </p:nvSpPr>
          <p:spPr bwMode="auto">
            <a:xfrm>
              <a:off x="0" y="0"/>
              <a:ext cx="205" cy="208"/>
            </a:xfrm>
            <a:custGeom>
              <a:avLst/>
              <a:gdLst>
                <a:gd name="T0" fmla="*/ 136 w 140"/>
                <a:gd name="T1" fmla="*/ 55 h 141"/>
                <a:gd name="T2" fmla="*/ 122 w 140"/>
                <a:gd name="T3" fmla="*/ 46 h 141"/>
                <a:gd name="T4" fmla="*/ 127 w 140"/>
                <a:gd name="T5" fmla="*/ 29 h 141"/>
                <a:gd name="T6" fmla="*/ 106 w 140"/>
                <a:gd name="T7" fmla="*/ 14 h 141"/>
                <a:gd name="T8" fmla="*/ 90 w 140"/>
                <a:gd name="T9" fmla="*/ 17 h 141"/>
                <a:gd name="T10" fmla="*/ 81 w 140"/>
                <a:gd name="T11" fmla="*/ 2 h 141"/>
                <a:gd name="T12" fmla="*/ 55 w 140"/>
                <a:gd name="T13" fmla="*/ 6 h 141"/>
                <a:gd name="T14" fmla="*/ 46 w 140"/>
                <a:gd name="T15" fmla="*/ 19 h 141"/>
                <a:gd name="T16" fmla="*/ 29 w 140"/>
                <a:gd name="T17" fmla="*/ 14 h 141"/>
                <a:gd name="T18" fmla="*/ 13 w 140"/>
                <a:gd name="T19" fmla="*/ 36 h 141"/>
                <a:gd name="T20" fmla="*/ 16 w 140"/>
                <a:gd name="T21" fmla="*/ 51 h 141"/>
                <a:gd name="T22" fmla="*/ 1 w 140"/>
                <a:gd name="T23" fmla="*/ 60 h 141"/>
                <a:gd name="T24" fmla="*/ 1 w 140"/>
                <a:gd name="T25" fmla="*/ 81 h 141"/>
                <a:gd name="T26" fmla="*/ 16 w 140"/>
                <a:gd name="T27" fmla="*/ 90 h 141"/>
                <a:gd name="T28" fmla="*/ 13 w 140"/>
                <a:gd name="T29" fmla="*/ 106 h 141"/>
                <a:gd name="T30" fmla="*/ 29 w 140"/>
                <a:gd name="T31" fmla="*/ 127 h 141"/>
                <a:gd name="T32" fmla="*/ 46 w 140"/>
                <a:gd name="T33" fmla="*/ 123 h 141"/>
                <a:gd name="T34" fmla="*/ 55 w 140"/>
                <a:gd name="T35" fmla="*/ 136 h 141"/>
                <a:gd name="T36" fmla="*/ 70 w 140"/>
                <a:gd name="T37" fmla="*/ 141 h 141"/>
                <a:gd name="T38" fmla="*/ 86 w 140"/>
                <a:gd name="T39" fmla="*/ 136 h 141"/>
                <a:gd name="T40" fmla="*/ 95 w 140"/>
                <a:gd name="T41" fmla="*/ 123 h 141"/>
                <a:gd name="T42" fmla="*/ 112 w 140"/>
                <a:gd name="T43" fmla="*/ 127 h 141"/>
                <a:gd name="T44" fmla="*/ 127 w 140"/>
                <a:gd name="T45" fmla="*/ 106 h 141"/>
                <a:gd name="T46" fmla="*/ 125 w 140"/>
                <a:gd name="T47" fmla="*/ 90 h 141"/>
                <a:gd name="T48" fmla="*/ 139 w 140"/>
                <a:gd name="T49" fmla="*/ 81 h 141"/>
                <a:gd name="T50" fmla="*/ 139 w 140"/>
                <a:gd name="T51" fmla="*/ 60 h 141"/>
                <a:gd name="T52" fmla="*/ 118 w 140"/>
                <a:gd name="T53" fmla="*/ 80 h 141"/>
                <a:gd name="T54" fmla="*/ 110 w 140"/>
                <a:gd name="T55" fmla="*/ 92 h 141"/>
                <a:gd name="T56" fmla="*/ 115 w 140"/>
                <a:gd name="T57" fmla="*/ 108 h 141"/>
                <a:gd name="T58" fmla="*/ 98 w 140"/>
                <a:gd name="T59" fmla="*/ 111 h 141"/>
                <a:gd name="T60" fmla="*/ 83 w 140"/>
                <a:gd name="T61" fmla="*/ 114 h 141"/>
                <a:gd name="T62" fmla="*/ 76 w 140"/>
                <a:gd name="T63" fmla="*/ 128 h 141"/>
                <a:gd name="T64" fmla="*/ 61 w 140"/>
                <a:gd name="T65" fmla="*/ 118 h 141"/>
                <a:gd name="T66" fmla="*/ 49 w 140"/>
                <a:gd name="T67" fmla="*/ 111 h 141"/>
                <a:gd name="T68" fmla="*/ 33 w 140"/>
                <a:gd name="T69" fmla="*/ 115 h 141"/>
                <a:gd name="T70" fmla="*/ 31 w 140"/>
                <a:gd name="T71" fmla="*/ 98 h 141"/>
                <a:gd name="T72" fmla="*/ 27 w 140"/>
                <a:gd name="T73" fmla="*/ 84 h 141"/>
                <a:gd name="T74" fmla="*/ 13 w 140"/>
                <a:gd name="T75" fmla="*/ 76 h 141"/>
                <a:gd name="T76" fmla="*/ 13 w 140"/>
                <a:gd name="T77" fmla="*/ 65 h 141"/>
                <a:gd name="T78" fmla="*/ 27 w 140"/>
                <a:gd name="T79" fmla="*/ 58 h 141"/>
                <a:gd name="T80" fmla="*/ 31 w 140"/>
                <a:gd name="T81" fmla="*/ 44 h 141"/>
                <a:gd name="T82" fmla="*/ 33 w 140"/>
                <a:gd name="T83" fmla="*/ 26 h 141"/>
                <a:gd name="T84" fmla="*/ 49 w 140"/>
                <a:gd name="T85" fmla="*/ 31 h 141"/>
                <a:gd name="T86" fmla="*/ 61 w 140"/>
                <a:gd name="T87" fmla="*/ 23 h 141"/>
                <a:gd name="T88" fmla="*/ 76 w 140"/>
                <a:gd name="T89" fmla="*/ 13 h 141"/>
                <a:gd name="T90" fmla="*/ 83 w 140"/>
                <a:gd name="T91" fmla="*/ 27 h 141"/>
                <a:gd name="T92" fmla="*/ 98 w 140"/>
                <a:gd name="T93" fmla="*/ 31 h 141"/>
                <a:gd name="T94" fmla="*/ 115 w 140"/>
                <a:gd name="T95" fmla="*/ 34 h 141"/>
                <a:gd name="T96" fmla="*/ 110 w 140"/>
                <a:gd name="T97" fmla="*/ 49 h 141"/>
                <a:gd name="T98" fmla="*/ 118 w 140"/>
                <a:gd name="T99" fmla="*/ 62 h 141"/>
                <a:gd name="T100" fmla="*/ 128 w 140"/>
                <a:gd name="T101"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0" h="141">
                  <a:moveTo>
                    <a:pt x="139" y="60"/>
                  </a:moveTo>
                  <a:cubicBezTo>
                    <a:pt x="139" y="58"/>
                    <a:pt x="138" y="56"/>
                    <a:pt x="136" y="55"/>
                  </a:cubicBezTo>
                  <a:cubicBezTo>
                    <a:pt x="125" y="51"/>
                    <a:pt x="125" y="51"/>
                    <a:pt x="125" y="51"/>
                  </a:cubicBezTo>
                  <a:cubicBezTo>
                    <a:pt x="124" y="50"/>
                    <a:pt x="123" y="48"/>
                    <a:pt x="122" y="46"/>
                  </a:cubicBezTo>
                  <a:cubicBezTo>
                    <a:pt x="127" y="36"/>
                    <a:pt x="127" y="36"/>
                    <a:pt x="127" y="36"/>
                  </a:cubicBezTo>
                  <a:cubicBezTo>
                    <a:pt x="128" y="34"/>
                    <a:pt x="128" y="31"/>
                    <a:pt x="127" y="29"/>
                  </a:cubicBezTo>
                  <a:cubicBezTo>
                    <a:pt x="123" y="24"/>
                    <a:pt x="117" y="19"/>
                    <a:pt x="112" y="14"/>
                  </a:cubicBezTo>
                  <a:cubicBezTo>
                    <a:pt x="110" y="13"/>
                    <a:pt x="108" y="13"/>
                    <a:pt x="106" y="14"/>
                  </a:cubicBezTo>
                  <a:cubicBezTo>
                    <a:pt x="95" y="19"/>
                    <a:pt x="95" y="19"/>
                    <a:pt x="95" y="19"/>
                  </a:cubicBezTo>
                  <a:cubicBezTo>
                    <a:pt x="93" y="18"/>
                    <a:pt x="91" y="17"/>
                    <a:pt x="90" y="17"/>
                  </a:cubicBezTo>
                  <a:cubicBezTo>
                    <a:pt x="86" y="6"/>
                    <a:pt x="86" y="6"/>
                    <a:pt x="86" y="6"/>
                  </a:cubicBezTo>
                  <a:cubicBezTo>
                    <a:pt x="85" y="4"/>
                    <a:pt x="83" y="2"/>
                    <a:pt x="81" y="2"/>
                  </a:cubicBezTo>
                  <a:cubicBezTo>
                    <a:pt x="73" y="0"/>
                    <a:pt x="67" y="0"/>
                    <a:pt x="60" y="2"/>
                  </a:cubicBezTo>
                  <a:cubicBezTo>
                    <a:pt x="58" y="2"/>
                    <a:pt x="56" y="4"/>
                    <a:pt x="55" y="6"/>
                  </a:cubicBezTo>
                  <a:cubicBezTo>
                    <a:pt x="51" y="17"/>
                    <a:pt x="51" y="17"/>
                    <a:pt x="51" y="17"/>
                  </a:cubicBezTo>
                  <a:cubicBezTo>
                    <a:pt x="49" y="17"/>
                    <a:pt x="47" y="18"/>
                    <a:pt x="46" y="19"/>
                  </a:cubicBezTo>
                  <a:cubicBezTo>
                    <a:pt x="35" y="14"/>
                    <a:pt x="35" y="14"/>
                    <a:pt x="35" y="14"/>
                  </a:cubicBezTo>
                  <a:cubicBezTo>
                    <a:pt x="33" y="13"/>
                    <a:pt x="31" y="13"/>
                    <a:pt x="29" y="14"/>
                  </a:cubicBezTo>
                  <a:cubicBezTo>
                    <a:pt x="23" y="19"/>
                    <a:pt x="18" y="24"/>
                    <a:pt x="14" y="29"/>
                  </a:cubicBezTo>
                  <a:cubicBezTo>
                    <a:pt x="13" y="31"/>
                    <a:pt x="12" y="34"/>
                    <a:pt x="13" y="36"/>
                  </a:cubicBezTo>
                  <a:cubicBezTo>
                    <a:pt x="18" y="46"/>
                    <a:pt x="18" y="46"/>
                    <a:pt x="18" y="46"/>
                  </a:cubicBezTo>
                  <a:cubicBezTo>
                    <a:pt x="18" y="48"/>
                    <a:pt x="17" y="50"/>
                    <a:pt x="16" y="51"/>
                  </a:cubicBezTo>
                  <a:cubicBezTo>
                    <a:pt x="5" y="55"/>
                    <a:pt x="5" y="55"/>
                    <a:pt x="5" y="55"/>
                  </a:cubicBezTo>
                  <a:cubicBezTo>
                    <a:pt x="3" y="56"/>
                    <a:pt x="2" y="58"/>
                    <a:pt x="1" y="60"/>
                  </a:cubicBezTo>
                  <a:cubicBezTo>
                    <a:pt x="1" y="64"/>
                    <a:pt x="0" y="67"/>
                    <a:pt x="0" y="71"/>
                  </a:cubicBezTo>
                  <a:cubicBezTo>
                    <a:pt x="0" y="74"/>
                    <a:pt x="1" y="77"/>
                    <a:pt x="1" y="81"/>
                  </a:cubicBezTo>
                  <a:cubicBezTo>
                    <a:pt x="2" y="84"/>
                    <a:pt x="3" y="85"/>
                    <a:pt x="5" y="86"/>
                  </a:cubicBezTo>
                  <a:cubicBezTo>
                    <a:pt x="16" y="90"/>
                    <a:pt x="16" y="90"/>
                    <a:pt x="16" y="90"/>
                  </a:cubicBezTo>
                  <a:cubicBezTo>
                    <a:pt x="17" y="92"/>
                    <a:pt x="18" y="94"/>
                    <a:pt x="18" y="95"/>
                  </a:cubicBezTo>
                  <a:cubicBezTo>
                    <a:pt x="13" y="106"/>
                    <a:pt x="13" y="106"/>
                    <a:pt x="13" y="106"/>
                  </a:cubicBezTo>
                  <a:cubicBezTo>
                    <a:pt x="12" y="108"/>
                    <a:pt x="13" y="110"/>
                    <a:pt x="14" y="112"/>
                  </a:cubicBezTo>
                  <a:cubicBezTo>
                    <a:pt x="18" y="118"/>
                    <a:pt x="23" y="123"/>
                    <a:pt x="29" y="127"/>
                  </a:cubicBezTo>
                  <a:cubicBezTo>
                    <a:pt x="31" y="128"/>
                    <a:pt x="33" y="129"/>
                    <a:pt x="35" y="128"/>
                  </a:cubicBezTo>
                  <a:cubicBezTo>
                    <a:pt x="46" y="123"/>
                    <a:pt x="46" y="123"/>
                    <a:pt x="46" y="123"/>
                  </a:cubicBezTo>
                  <a:cubicBezTo>
                    <a:pt x="47" y="124"/>
                    <a:pt x="49" y="124"/>
                    <a:pt x="51" y="125"/>
                  </a:cubicBezTo>
                  <a:cubicBezTo>
                    <a:pt x="55" y="136"/>
                    <a:pt x="55" y="136"/>
                    <a:pt x="55" y="136"/>
                  </a:cubicBezTo>
                  <a:cubicBezTo>
                    <a:pt x="56" y="138"/>
                    <a:pt x="58" y="140"/>
                    <a:pt x="60" y="140"/>
                  </a:cubicBezTo>
                  <a:cubicBezTo>
                    <a:pt x="64" y="140"/>
                    <a:pt x="67" y="141"/>
                    <a:pt x="70" y="141"/>
                  </a:cubicBezTo>
                  <a:cubicBezTo>
                    <a:pt x="74" y="141"/>
                    <a:pt x="77" y="140"/>
                    <a:pt x="81" y="140"/>
                  </a:cubicBezTo>
                  <a:cubicBezTo>
                    <a:pt x="83" y="140"/>
                    <a:pt x="85" y="138"/>
                    <a:pt x="86" y="136"/>
                  </a:cubicBezTo>
                  <a:cubicBezTo>
                    <a:pt x="90" y="125"/>
                    <a:pt x="90" y="125"/>
                    <a:pt x="90" y="125"/>
                  </a:cubicBezTo>
                  <a:cubicBezTo>
                    <a:pt x="91" y="124"/>
                    <a:pt x="93" y="124"/>
                    <a:pt x="95" y="123"/>
                  </a:cubicBezTo>
                  <a:cubicBezTo>
                    <a:pt x="106" y="128"/>
                    <a:pt x="106" y="128"/>
                    <a:pt x="106" y="128"/>
                  </a:cubicBezTo>
                  <a:cubicBezTo>
                    <a:pt x="108" y="129"/>
                    <a:pt x="110" y="128"/>
                    <a:pt x="112" y="127"/>
                  </a:cubicBezTo>
                  <a:cubicBezTo>
                    <a:pt x="117" y="123"/>
                    <a:pt x="123" y="118"/>
                    <a:pt x="127" y="112"/>
                  </a:cubicBezTo>
                  <a:cubicBezTo>
                    <a:pt x="128" y="110"/>
                    <a:pt x="128" y="108"/>
                    <a:pt x="127" y="106"/>
                  </a:cubicBezTo>
                  <a:cubicBezTo>
                    <a:pt x="122" y="95"/>
                    <a:pt x="122" y="95"/>
                    <a:pt x="122" y="95"/>
                  </a:cubicBezTo>
                  <a:cubicBezTo>
                    <a:pt x="123" y="94"/>
                    <a:pt x="124" y="92"/>
                    <a:pt x="125" y="90"/>
                  </a:cubicBezTo>
                  <a:cubicBezTo>
                    <a:pt x="136" y="86"/>
                    <a:pt x="136" y="86"/>
                    <a:pt x="136" y="86"/>
                  </a:cubicBezTo>
                  <a:cubicBezTo>
                    <a:pt x="138" y="85"/>
                    <a:pt x="139" y="84"/>
                    <a:pt x="139" y="81"/>
                  </a:cubicBezTo>
                  <a:cubicBezTo>
                    <a:pt x="140" y="77"/>
                    <a:pt x="140" y="74"/>
                    <a:pt x="140" y="71"/>
                  </a:cubicBezTo>
                  <a:cubicBezTo>
                    <a:pt x="140" y="67"/>
                    <a:pt x="140" y="64"/>
                    <a:pt x="139" y="60"/>
                  </a:cubicBezTo>
                  <a:close/>
                  <a:moveTo>
                    <a:pt x="128" y="76"/>
                  </a:moveTo>
                  <a:cubicBezTo>
                    <a:pt x="118" y="80"/>
                    <a:pt x="118" y="80"/>
                    <a:pt x="118" y="80"/>
                  </a:cubicBezTo>
                  <a:cubicBezTo>
                    <a:pt x="116" y="80"/>
                    <a:pt x="115" y="82"/>
                    <a:pt x="114" y="84"/>
                  </a:cubicBezTo>
                  <a:cubicBezTo>
                    <a:pt x="113" y="87"/>
                    <a:pt x="112" y="90"/>
                    <a:pt x="110" y="92"/>
                  </a:cubicBezTo>
                  <a:cubicBezTo>
                    <a:pt x="109" y="94"/>
                    <a:pt x="109" y="96"/>
                    <a:pt x="110" y="98"/>
                  </a:cubicBezTo>
                  <a:cubicBezTo>
                    <a:pt x="115" y="108"/>
                    <a:pt x="115" y="108"/>
                    <a:pt x="115" y="108"/>
                  </a:cubicBezTo>
                  <a:cubicBezTo>
                    <a:pt x="113" y="111"/>
                    <a:pt x="110" y="113"/>
                    <a:pt x="107" y="115"/>
                  </a:cubicBezTo>
                  <a:cubicBezTo>
                    <a:pt x="98" y="111"/>
                    <a:pt x="98" y="111"/>
                    <a:pt x="98" y="111"/>
                  </a:cubicBezTo>
                  <a:cubicBezTo>
                    <a:pt x="96" y="110"/>
                    <a:pt x="94" y="110"/>
                    <a:pt x="92" y="111"/>
                  </a:cubicBezTo>
                  <a:cubicBezTo>
                    <a:pt x="89" y="112"/>
                    <a:pt x="86" y="113"/>
                    <a:pt x="83" y="114"/>
                  </a:cubicBezTo>
                  <a:cubicBezTo>
                    <a:pt x="81" y="115"/>
                    <a:pt x="80" y="116"/>
                    <a:pt x="79" y="118"/>
                  </a:cubicBezTo>
                  <a:cubicBezTo>
                    <a:pt x="76" y="128"/>
                    <a:pt x="76" y="128"/>
                    <a:pt x="76" y="128"/>
                  </a:cubicBezTo>
                  <a:cubicBezTo>
                    <a:pt x="72" y="129"/>
                    <a:pt x="69" y="129"/>
                    <a:pt x="65" y="128"/>
                  </a:cubicBezTo>
                  <a:cubicBezTo>
                    <a:pt x="61" y="118"/>
                    <a:pt x="61" y="118"/>
                    <a:pt x="61" y="118"/>
                  </a:cubicBezTo>
                  <a:cubicBezTo>
                    <a:pt x="61" y="116"/>
                    <a:pt x="59" y="115"/>
                    <a:pt x="57" y="114"/>
                  </a:cubicBezTo>
                  <a:cubicBezTo>
                    <a:pt x="54" y="113"/>
                    <a:pt x="51" y="112"/>
                    <a:pt x="49" y="111"/>
                  </a:cubicBezTo>
                  <a:cubicBezTo>
                    <a:pt x="47" y="110"/>
                    <a:pt x="45" y="110"/>
                    <a:pt x="43" y="111"/>
                  </a:cubicBezTo>
                  <a:cubicBezTo>
                    <a:pt x="33" y="115"/>
                    <a:pt x="33" y="115"/>
                    <a:pt x="33" y="115"/>
                  </a:cubicBezTo>
                  <a:cubicBezTo>
                    <a:pt x="31" y="113"/>
                    <a:pt x="28" y="111"/>
                    <a:pt x="26" y="108"/>
                  </a:cubicBezTo>
                  <a:cubicBezTo>
                    <a:pt x="31" y="98"/>
                    <a:pt x="31" y="98"/>
                    <a:pt x="31" y="98"/>
                  </a:cubicBezTo>
                  <a:cubicBezTo>
                    <a:pt x="31" y="96"/>
                    <a:pt x="31" y="94"/>
                    <a:pt x="30" y="92"/>
                  </a:cubicBezTo>
                  <a:cubicBezTo>
                    <a:pt x="29" y="90"/>
                    <a:pt x="28" y="87"/>
                    <a:pt x="27" y="84"/>
                  </a:cubicBezTo>
                  <a:cubicBezTo>
                    <a:pt x="26" y="82"/>
                    <a:pt x="25" y="80"/>
                    <a:pt x="23" y="80"/>
                  </a:cubicBezTo>
                  <a:cubicBezTo>
                    <a:pt x="13" y="76"/>
                    <a:pt x="13" y="76"/>
                    <a:pt x="13" y="76"/>
                  </a:cubicBezTo>
                  <a:cubicBezTo>
                    <a:pt x="12" y="74"/>
                    <a:pt x="12" y="72"/>
                    <a:pt x="12" y="71"/>
                  </a:cubicBezTo>
                  <a:cubicBezTo>
                    <a:pt x="12" y="69"/>
                    <a:pt x="12" y="67"/>
                    <a:pt x="13" y="65"/>
                  </a:cubicBezTo>
                  <a:cubicBezTo>
                    <a:pt x="23" y="62"/>
                    <a:pt x="23" y="62"/>
                    <a:pt x="23" y="62"/>
                  </a:cubicBezTo>
                  <a:cubicBezTo>
                    <a:pt x="25" y="61"/>
                    <a:pt x="26" y="60"/>
                    <a:pt x="27" y="58"/>
                  </a:cubicBezTo>
                  <a:cubicBezTo>
                    <a:pt x="28" y="55"/>
                    <a:pt x="29" y="52"/>
                    <a:pt x="30" y="49"/>
                  </a:cubicBezTo>
                  <a:cubicBezTo>
                    <a:pt x="31" y="47"/>
                    <a:pt x="31" y="45"/>
                    <a:pt x="31" y="44"/>
                  </a:cubicBezTo>
                  <a:cubicBezTo>
                    <a:pt x="26" y="34"/>
                    <a:pt x="26" y="34"/>
                    <a:pt x="26" y="34"/>
                  </a:cubicBezTo>
                  <a:cubicBezTo>
                    <a:pt x="28" y="31"/>
                    <a:pt x="31" y="28"/>
                    <a:pt x="33" y="26"/>
                  </a:cubicBezTo>
                  <a:cubicBezTo>
                    <a:pt x="43" y="31"/>
                    <a:pt x="43" y="31"/>
                    <a:pt x="43" y="31"/>
                  </a:cubicBezTo>
                  <a:cubicBezTo>
                    <a:pt x="45" y="32"/>
                    <a:pt x="47" y="32"/>
                    <a:pt x="49" y="31"/>
                  </a:cubicBezTo>
                  <a:cubicBezTo>
                    <a:pt x="51" y="29"/>
                    <a:pt x="54" y="28"/>
                    <a:pt x="57" y="27"/>
                  </a:cubicBezTo>
                  <a:cubicBezTo>
                    <a:pt x="59" y="27"/>
                    <a:pt x="61" y="25"/>
                    <a:pt x="61" y="23"/>
                  </a:cubicBezTo>
                  <a:cubicBezTo>
                    <a:pt x="65" y="13"/>
                    <a:pt x="65" y="13"/>
                    <a:pt x="65" y="13"/>
                  </a:cubicBezTo>
                  <a:cubicBezTo>
                    <a:pt x="69" y="13"/>
                    <a:pt x="72" y="13"/>
                    <a:pt x="76" y="13"/>
                  </a:cubicBezTo>
                  <a:cubicBezTo>
                    <a:pt x="79" y="23"/>
                    <a:pt x="79" y="23"/>
                    <a:pt x="79" y="23"/>
                  </a:cubicBezTo>
                  <a:cubicBezTo>
                    <a:pt x="80" y="25"/>
                    <a:pt x="81" y="27"/>
                    <a:pt x="83" y="27"/>
                  </a:cubicBezTo>
                  <a:cubicBezTo>
                    <a:pt x="86" y="28"/>
                    <a:pt x="89" y="29"/>
                    <a:pt x="92" y="31"/>
                  </a:cubicBezTo>
                  <a:cubicBezTo>
                    <a:pt x="94" y="32"/>
                    <a:pt x="96" y="32"/>
                    <a:pt x="98" y="31"/>
                  </a:cubicBezTo>
                  <a:cubicBezTo>
                    <a:pt x="107" y="26"/>
                    <a:pt x="107" y="26"/>
                    <a:pt x="107" y="26"/>
                  </a:cubicBezTo>
                  <a:cubicBezTo>
                    <a:pt x="110" y="28"/>
                    <a:pt x="113" y="31"/>
                    <a:pt x="115" y="34"/>
                  </a:cubicBezTo>
                  <a:cubicBezTo>
                    <a:pt x="110" y="44"/>
                    <a:pt x="110" y="44"/>
                    <a:pt x="110" y="44"/>
                  </a:cubicBezTo>
                  <a:cubicBezTo>
                    <a:pt x="109" y="45"/>
                    <a:pt x="109" y="47"/>
                    <a:pt x="110" y="49"/>
                  </a:cubicBezTo>
                  <a:cubicBezTo>
                    <a:pt x="112" y="52"/>
                    <a:pt x="113" y="55"/>
                    <a:pt x="114" y="58"/>
                  </a:cubicBezTo>
                  <a:cubicBezTo>
                    <a:pt x="115" y="60"/>
                    <a:pt x="116" y="61"/>
                    <a:pt x="118" y="62"/>
                  </a:cubicBezTo>
                  <a:cubicBezTo>
                    <a:pt x="128" y="65"/>
                    <a:pt x="128" y="65"/>
                    <a:pt x="128" y="65"/>
                  </a:cubicBezTo>
                  <a:cubicBezTo>
                    <a:pt x="128" y="67"/>
                    <a:pt x="128" y="69"/>
                    <a:pt x="128" y="71"/>
                  </a:cubicBezTo>
                  <a:cubicBezTo>
                    <a:pt x="128" y="72"/>
                    <a:pt x="128" y="74"/>
                    <a:pt x="128" y="76"/>
                  </a:cubicBezTo>
                  <a:close/>
                </a:path>
              </a:pathLst>
            </a:custGeom>
            <a:solidFill>
              <a:schemeClr val="bg1"/>
            </a:solidFill>
            <a:ln w="9525">
              <a:solidFill>
                <a:schemeClr val="bg1"/>
              </a:solidFill>
              <a:round/>
              <a:headEnd/>
              <a:tailEnd/>
            </a:ln>
            <a:extLst/>
          </p:spPr>
          <p:txBody>
            <a:bodyPr/>
            <a:lstStyle/>
            <a:p>
              <a:endParaRPr lang="zh-CN" altLang="en-US" b="1">
                <a:latin typeface="微软雅黑" panose="020B0503020204020204" pitchFamily="34" charset="-122"/>
                <a:ea typeface="微软雅黑" panose="020B0503020204020204" pitchFamily="34" charset="-122"/>
                <a:cs typeface="Lantinghei SC Heavy" charset="-122"/>
              </a:endParaRPr>
            </a:p>
          </p:txBody>
        </p:sp>
        <p:sp>
          <p:nvSpPr>
            <p:cNvPr id="22" name="Freeform 25"/>
            <p:cNvSpPr>
              <a:spLocks noEditPoints="1"/>
            </p:cNvSpPr>
            <p:nvPr/>
          </p:nvSpPr>
          <p:spPr bwMode="auto">
            <a:xfrm>
              <a:off x="63" y="62"/>
              <a:ext cx="81" cy="81"/>
            </a:xfrm>
            <a:custGeom>
              <a:avLst/>
              <a:gdLst>
                <a:gd name="T0" fmla="*/ 27 w 55"/>
                <a:gd name="T1" fmla="*/ 0 h 55"/>
                <a:gd name="T2" fmla="*/ 0 w 55"/>
                <a:gd name="T3" fmla="*/ 27 h 55"/>
                <a:gd name="T4" fmla="*/ 27 w 55"/>
                <a:gd name="T5" fmla="*/ 55 h 55"/>
                <a:gd name="T6" fmla="*/ 55 w 55"/>
                <a:gd name="T7" fmla="*/ 27 h 55"/>
                <a:gd name="T8" fmla="*/ 27 w 55"/>
                <a:gd name="T9" fmla="*/ 0 h 55"/>
                <a:gd name="T10" fmla="*/ 27 w 55"/>
                <a:gd name="T11" fmla="*/ 43 h 55"/>
                <a:gd name="T12" fmla="*/ 12 w 55"/>
                <a:gd name="T13" fmla="*/ 27 h 55"/>
                <a:gd name="T14" fmla="*/ 27 w 55"/>
                <a:gd name="T15" fmla="*/ 12 h 55"/>
                <a:gd name="T16" fmla="*/ 43 w 55"/>
                <a:gd name="T17" fmla="*/ 27 h 55"/>
                <a:gd name="T18" fmla="*/ 27 w 55"/>
                <a:gd name="T19" fmla="*/ 4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55">
                  <a:moveTo>
                    <a:pt x="27" y="0"/>
                  </a:moveTo>
                  <a:cubicBezTo>
                    <a:pt x="12" y="0"/>
                    <a:pt x="0" y="12"/>
                    <a:pt x="0" y="27"/>
                  </a:cubicBezTo>
                  <a:cubicBezTo>
                    <a:pt x="0" y="43"/>
                    <a:pt x="12" y="55"/>
                    <a:pt x="27" y="55"/>
                  </a:cubicBezTo>
                  <a:cubicBezTo>
                    <a:pt x="43" y="55"/>
                    <a:pt x="55" y="43"/>
                    <a:pt x="55" y="27"/>
                  </a:cubicBezTo>
                  <a:cubicBezTo>
                    <a:pt x="55" y="12"/>
                    <a:pt x="43" y="0"/>
                    <a:pt x="27" y="0"/>
                  </a:cubicBezTo>
                  <a:close/>
                  <a:moveTo>
                    <a:pt x="27" y="43"/>
                  </a:moveTo>
                  <a:cubicBezTo>
                    <a:pt x="19" y="43"/>
                    <a:pt x="12" y="36"/>
                    <a:pt x="12" y="27"/>
                  </a:cubicBezTo>
                  <a:cubicBezTo>
                    <a:pt x="12" y="19"/>
                    <a:pt x="19" y="12"/>
                    <a:pt x="27" y="12"/>
                  </a:cubicBezTo>
                  <a:cubicBezTo>
                    <a:pt x="36" y="12"/>
                    <a:pt x="43" y="19"/>
                    <a:pt x="43" y="27"/>
                  </a:cubicBezTo>
                  <a:cubicBezTo>
                    <a:pt x="43" y="36"/>
                    <a:pt x="36" y="43"/>
                    <a:pt x="27" y="43"/>
                  </a:cubicBezTo>
                  <a:close/>
                </a:path>
              </a:pathLst>
            </a:custGeom>
            <a:solidFill>
              <a:schemeClr val="bg1"/>
            </a:solidFill>
            <a:ln w="9525">
              <a:solidFill>
                <a:schemeClr val="bg1"/>
              </a:solidFill>
              <a:round/>
              <a:headEnd/>
              <a:tailEnd/>
            </a:ln>
            <a:extLst/>
          </p:spPr>
          <p:txBody>
            <a:bodyPr/>
            <a:lstStyle/>
            <a:p>
              <a:endParaRPr lang="zh-CN" altLang="en-US" b="1">
                <a:latin typeface="微软雅黑" panose="020B0503020204020204" pitchFamily="34" charset="-122"/>
                <a:ea typeface="微软雅黑" panose="020B0503020204020204" pitchFamily="34" charset="-122"/>
                <a:cs typeface="Lantinghei SC Heavy" charset="-122"/>
              </a:endParaRPr>
            </a:p>
          </p:txBody>
        </p:sp>
      </p:grpSp>
      <p:grpSp>
        <p:nvGrpSpPr>
          <p:cNvPr id="23" name="Group 26"/>
          <p:cNvGrpSpPr>
            <a:grpSpLocks/>
          </p:cNvGrpSpPr>
          <p:nvPr/>
        </p:nvGrpSpPr>
        <p:grpSpPr bwMode="auto">
          <a:xfrm>
            <a:off x="6292850" y="1881983"/>
            <a:ext cx="219075" cy="219075"/>
            <a:chOff x="0" y="0"/>
            <a:chExt cx="205" cy="207"/>
          </a:xfrm>
          <a:solidFill>
            <a:schemeClr val="bg1"/>
          </a:solidFill>
        </p:grpSpPr>
        <p:sp>
          <p:nvSpPr>
            <p:cNvPr id="24" name="Freeform 27"/>
            <p:cNvSpPr>
              <a:spLocks noEditPoints="1"/>
            </p:cNvSpPr>
            <p:nvPr/>
          </p:nvSpPr>
          <p:spPr bwMode="auto">
            <a:xfrm>
              <a:off x="0" y="0"/>
              <a:ext cx="205" cy="207"/>
            </a:xfrm>
            <a:custGeom>
              <a:avLst/>
              <a:gdLst>
                <a:gd name="T0" fmla="*/ 70 w 140"/>
                <a:gd name="T1" fmla="*/ 140 h 140"/>
                <a:gd name="T2" fmla="*/ 0 w 140"/>
                <a:gd name="T3" fmla="*/ 70 h 140"/>
                <a:gd name="T4" fmla="*/ 70 w 140"/>
                <a:gd name="T5" fmla="*/ 0 h 140"/>
                <a:gd name="T6" fmla="*/ 140 w 140"/>
                <a:gd name="T7" fmla="*/ 70 h 140"/>
                <a:gd name="T8" fmla="*/ 70 w 140"/>
                <a:gd name="T9" fmla="*/ 140 h 140"/>
                <a:gd name="T10" fmla="*/ 70 w 140"/>
                <a:gd name="T11" fmla="*/ 12 h 140"/>
                <a:gd name="T12" fmla="*/ 12 w 140"/>
                <a:gd name="T13" fmla="*/ 70 h 140"/>
                <a:gd name="T14" fmla="*/ 70 w 140"/>
                <a:gd name="T15" fmla="*/ 128 h 140"/>
                <a:gd name="T16" fmla="*/ 128 w 140"/>
                <a:gd name="T17" fmla="*/ 70 h 140"/>
                <a:gd name="T18" fmla="*/ 70 w 140"/>
                <a:gd name="T19" fmla="*/ 1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0" h="140">
                  <a:moveTo>
                    <a:pt x="70" y="140"/>
                  </a:moveTo>
                  <a:cubicBezTo>
                    <a:pt x="32" y="140"/>
                    <a:pt x="0" y="109"/>
                    <a:pt x="0" y="70"/>
                  </a:cubicBezTo>
                  <a:cubicBezTo>
                    <a:pt x="0" y="32"/>
                    <a:pt x="32" y="0"/>
                    <a:pt x="70" y="0"/>
                  </a:cubicBezTo>
                  <a:cubicBezTo>
                    <a:pt x="109" y="0"/>
                    <a:pt x="140" y="32"/>
                    <a:pt x="140" y="70"/>
                  </a:cubicBezTo>
                  <a:cubicBezTo>
                    <a:pt x="140" y="109"/>
                    <a:pt x="109" y="140"/>
                    <a:pt x="70" y="140"/>
                  </a:cubicBezTo>
                  <a:close/>
                  <a:moveTo>
                    <a:pt x="70" y="12"/>
                  </a:moveTo>
                  <a:cubicBezTo>
                    <a:pt x="38" y="12"/>
                    <a:pt x="12" y="38"/>
                    <a:pt x="12" y="70"/>
                  </a:cubicBezTo>
                  <a:cubicBezTo>
                    <a:pt x="12" y="102"/>
                    <a:pt x="38" y="128"/>
                    <a:pt x="70" y="128"/>
                  </a:cubicBezTo>
                  <a:cubicBezTo>
                    <a:pt x="102" y="128"/>
                    <a:pt x="128" y="102"/>
                    <a:pt x="128" y="70"/>
                  </a:cubicBezTo>
                  <a:cubicBezTo>
                    <a:pt x="128" y="38"/>
                    <a:pt x="102" y="12"/>
                    <a:pt x="70" y="12"/>
                  </a:cubicBezTo>
                  <a:close/>
                </a:path>
              </a:pathLst>
            </a:custGeom>
            <a:solidFill>
              <a:schemeClr val="bg1"/>
            </a:solidFill>
            <a:ln w="9525">
              <a:solidFill>
                <a:schemeClr val="bg1"/>
              </a:solidFill>
              <a:round/>
              <a:headEnd/>
              <a:tailEnd/>
            </a:ln>
            <a:extLst/>
          </p:spPr>
          <p:txBody>
            <a:bodyPr/>
            <a:lstStyle/>
            <a:p>
              <a:endParaRPr lang="zh-CN" altLang="en-US" b="1">
                <a:latin typeface="微软雅黑" panose="020B0503020204020204" pitchFamily="34" charset="-122"/>
                <a:ea typeface="微软雅黑" panose="020B0503020204020204" pitchFamily="34" charset="-122"/>
                <a:cs typeface="Lantinghei SC Heavy" charset="-122"/>
              </a:endParaRPr>
            </a:p>
          </p:txBody>
        </p:sp>
        <p:sp>
          <p:nvSpPr>
            <p:cNvPr id="25" name="Freeform 28"/>
            <p:cNvSpPr>
              <a:spLocks/>
            </p:cNvSpPr>
            <p:nvPr/>
          </p:nvSpPr>
          <p:spPr bwMode="auto">
            <a:xfrm>
              <a:off x="94" y="40"/>
              <a:ext cx="63" cy="72"/>
            </a:xfrm>
            <a:custGeom>
              <a:avLst/>
              <a:gdLst>
                <a:gd name="T0" fmla="*/ 37 w 43"/>
                <a:gd name="T1" fmla="*/ 49 h 49"/>
                <a:gd name="T2" fmla="*/ 6 w 43"/>
                <a:gd name="T3" fmla="*/ 49 h 49"/>
                <a:gd name="T4" fmla="*/ 0 w 43"/>
                <a:gd name="T5" fmla="*/ 43 h 49"/>
                <a:gd name="T6" fmla="*/ 0 w 43"/>
                <a:gd name="T7" fmla="*/ 6 h 49"/>
                <a:gd name="T8" fmla="*/ 6 w 43"/>
                <a:gd name="T9" fmla="*/ 0 h 49"/>
                <a:gd name="T10" fmla="*/ 12 w 43"/>
                <a:gd name="T11" fmla="*/ 6 h 49"/>
                <a:gd name="T12" fmla="*/ 12 w 43"/>
                <a:gd name="T13" fmla="*/ 37 h 49"/>
                <a:gd name="T14" fmla="*/ 37 w 43"/>
                <a:gd name="T15" fmla="*/ 37 h 49"/>
                <a:gd name="T16" fmla="*/ 43 w 43"/>
                <a:gd name="T17" fmla="*/ 43 h 49"/>
                <a:gd name="T18" fmla="*/ 37 w 43"/>
                <a:gd name="T19"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49">
                  <a:moveTo>
                    <a:pt x="37" y="49"/>
                  </a:moveTo>
                  <a:cubicBezTo>
                    <a:pt x="6" y="49"/>
                    <a:pt x="6" y="49"/>
                    <a:pt x="6" y="49"/>
                  </a:cubicBezTo>
                  <a:cubicBezTo>
                    <a:pt x="3" y="49"/>
                    <a:pt x="0" y="46"/>
                    <a:pt x="0" y="43"/>
                  </a:cubicBezTo>
                  <a:cubicBezTo>
                    <a:pt x="0" y="6"/>
                    <a:pt x="0" y="6"/>
                    <a:pt x="0" y="6"/>
                  </a:cubicBezTo>
                  <a:cubicBezTo>
                    <a:pt x="0" y="3"/>
                    <a:pt x="3" y="0"/>
                    <a:pt x="6" y="0"/>
                  </a:cubicBezTo>
                  <a:cubicBezTo>
                    <a:pt x="10" y="0"/>
                    <a:pt x="12" y="3"/>
                    <a:pt x="12" y="6"/>
                  </a:cubicBezTo>
                  <a:cubicBezTo>
                    <a:pt x="12" y="37"/>
                    <a:pt x="12" y="37"/>
                    <a:pt x="12" y="37"/>
                  </a:cubicBezTo>
                  <a:cubicBezTo>
                    <a:pt x="37" y="37"/>
                    <a:pt x="37" y="37"/>
                    <a:pt x="37" y="37"/>
                  </a:cubicBezTo>
                  <a:cubicBezTo>
                    <a:pt x="40" y="37"/>
                    <a:pt x="43" y="40"/>
                    <a:pt x="43" y="43"/>
                  </a:cubicBezTo>
                  <a:cubicBezTo>
                    <a:pt x="43" y="46"/>
                    <a:pt x="40" y="49"/>
                    <a:pt x="37" y="49"/>
                  </a:cubicBezTo>
                  <a:close/>
                </a:path>
              </a:pathLst>
            </a:custGeom>
            <a:grpFill/>
            <a:ln w="9525">
              <a:solidFill>
                <a:schemeClr val="bg1"/>
              </a:solidFill>
              <a:round/>
              <a:headEnd/>
              <a:tailEnd/>
            </a:ln>
            <a:extLst/>
          </p:spPr>
          <p:txBody>
            <a:bodyPr/>
            <a:lstStyle/>
            <a:p>
              <a:endParaRPr lang="zh-CN" altLang="en-US" b="1">
                <a:latin typeface="微软雅黑" panose="020B0503020204020204" pitchFamily="34" charset="-122"/>
                <a:ea typeface="微软雅黑" panose="020B0503020204020204" pitchFamily="34" charset="-122"/>
                <a:cs typeface="Lantinghei SC Heavy" charset="-122"/>
              </a:endParaRPr>
            </a:p>
          </p:txBody>
        </p:sp>
      </p:grpSp>
      <p:sp>
        <p:nvSpPr>
          <p:cNvPr id="26" name="Rectangle 29"/>
          <p:cNvSpPr>
            <a:spLocks noChangeArrowheads="1"/>
          </p:cNvSpPr>
          <p:nvPr/>
        </p:nvSpPr>
        <p:spPr bwMode="auto">
          <a:xfrm>
            <a:off x="611188" y="1851820"/>
            <a:ext cx="187325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a:r>
              <a:rPr lang="zh-CN" altLang="en-US" sz="1200" b="1" dirty="0">
                <a:latin typeface="微软雅黑" panose="020B0503020204020204" pitchFamily="34" charset="-122"/>
                <a:ea typeface="微软雅黑" panose="020B0503020204020204" pitchFamily="34" charset="-122"/>
                <a:cs typeface="Lantinghei SC Heavy" charset="-122"/>
              </a:rPr>
              <a:t>优势Strengths</a:t>
            </a:r>
          </a:p>
          <a:p>
            <a:pPr algn="r"/>
            <a:r>
              <a:rPr lang="en-US" altLang="zh-CN" sz="800" b="1" dirty="0">
                <a:latin typeface="微软雅黑" panose="020B0503020204020204" pitchFamily="34" charset="-122"/>
                <a:ea typeface="微软雅黑" panose="020B0503020204020204" pitchFamily="34" charset="-122"/>
                <a:cs typeface="Lantinghei SC Heavy" charset="-122"/>
              </a:rPr>
              <a:t>We have many PowerPoint </a:t>
            </a:r>
            <a:r>
              <a:rPr lang="zh-CN" altLang="en-US" sz="800" b="1" dirty="0">
                <a:latin typeface="微软雅黑" panose="020B0503020204020204" pitchFamily="34" charset="-122"/>
                <a:ea typeface="微软雅黑" panose="020B0503020204020204" pitchFamily="34" charset="-122"/>
                <a:cs typeface="Lantinghei SC Heavy" charset="-122"/>
              </a:rPr>
              <a:t>templates</a:t>
            </a:r>
            <a:r>
              <a:rPr lang="en-US" altLang="zh-CN" sz="800" b="1" dirty="0">
                <a:latin typeface="微软雅黑" panose="020B0503020204020204" pitchFamily="34" charset="-122"/>
                <a:ea typeface="微软雅黑" panose="020B0503020204020204" pitchFamily="34" charset="-122"/>
                <a:cs typeface="Lantinghei SC Heavy" charset="-122"/>
              </a:rPr>
              <a:t> that has been specifically designed</a:t>
            </a:r>
            <a:r>
              <a:rPr lang="zh-CN" altLang="en-US" sz="800" b="1" dirty="0">
                <a:latin typeface="微软雅黑" panose="020B0503020204020204" pitchFamily="34" charset="-122"/>
                <a:ea typeface="微软雅黑" panose="020B0503020204020204" pitchFamily="34" charset="-122"/>
                <a:cs typeface="Lantinghei SC Heavy" charset="-122"/>
              </a:rPr>
              <a:t>.</a:t>
            </a:r>
          </a:p>
        </p:txBody>
      </p:sp>
      <p:sp>
        <p:nvSpPr>
          <p:cNvPr id="27" name="Rectangle 30"/>
          <p:cNvSpPr>
            <a:spLocks noChangeArrowheads="1"/>
          </p:cNvSpPr>
          <p:nvPr/>
        </p:nvSpPr>
        <p:spPr bwMode="auto">
          <a:xfrm>
            <a:off x="6669088" y="1851820"/>
            <a:ext cx="187325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200" b="1" dirty="0">
                <a:latin typeface="微软雅黑" panose="020B0503020204020204" pitchFamily="34" charset="-122"/>
                <a:ea typeface="微软雅黑" panose="020B0503020204020204" pitchFamily="34" charset="-122"/>
                <a:cs typeface="Lantinghei SC Heavy" charset="-122"/>
              </a:rPr>
              <a:t>Weakness劣势</a:t>
            </a:r>
          </a:p>
          <a:p>
            <a:r>
              <a:rPr lang="en-US" altLang="zh-CN" sz="800" b="1" dirty="0">
                <a:latin typeface="微软雅黑" panose="020B0503020204020204" pitchFamily="34" charset="-122"/>
                <a:ea typeface="微软雅黑" panose="020B0503020204020204" pitchFamily="34" charset="-122"/>
                <a:cs typeface="Lantinghei SC Heavy" charset="-122"/>
              </a:rPr>
              <a:t>We have many PowerPoint </a:t>
            </a:r>
            <a:r>
              <a:rPr lang="zh-CN" altLang="en-US" sz="800" b="1" dirty="0">
                <a:latin typeface="微软雅黑" panose="020B0503020204020204" pitchFamily="34" charset="-122"/>
                <a:ea typeface="微软雅黑" panose="020B0503020204020204" pitchFamily="34" charset="-122"/>
                <a:cs typeface="Lantinghei SC Heavy" charset="-122"/>
              </a:rPr>
              <a:t>templates</a:t>
            </a:r>
            <a:r>
              <a:rPr lang="en-US" altLang="zh-CN" sz="800" b="1" dirty="0">
                <a:latin typeface="微软雅黑" panose="020B0503020204020204" pitchFamily="34" charset="-122"/>
                <a:ea typeface="微软雅黑" panose="020B0503020204020204" pitchFamily="34" charset="-122"/>
                <a:cs typeface="Lantinghei SC Heavy" charset="-122"/>
              </a:rPr>
              <a:t> that has been specifically designed</a:t>
            </a:r>
            <a:r>
              <a:rPr lang="zh-CN" altLang="en-US" sz="800" b="1" dirty="0">
                <a:latin typeface="微软雅黑" panose="020B0503020204020204" pitchFamily="34" charset="-122"/>
                <a:ea typeface="微软雅黑" panose="020B0503020204020204" pitchFamily="34" charset="-122"/>
                <a:cs typeface="Lantinghei SC Heavy" charset="-122"/>
              </a:rPr>
              <a:t>.</a:t>
            </a:r>
          </a:p>
        </p:txBody>
      </p:sp>
      <p:sp>
        <p:nvSpPr>
          <p:cNvPr id="28" name="Rectangle 31"/>
          <p:cNvSpPr>
            <a:spLocks noChangeArrowheads="1"/>
          </p:cNvSpPr>
          <p:nvPr/>
        </p:nvSpPr>
        <p:spPr bwMode="auto">
          <a:xfrm>
            <a:off x="611188" y="3712370"/>
            <a:ext cx="187325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a:r>
              <a:rPr lang="zh-CN" altLang="en-US" sz="1200" b="1" dirty="0">
                <a:latin typeface="微软雅黑" panose="020B0503020204020204" pitchFamily="34" charset="-122"/>
                <a:ea typeface="微软雅黑" panose="020B0503020204020204" pitchFamily="34" charset="-122"/>
                <a:cs typeface="Lantinghei SC Heavy" charset="-122"/>
              </a:rPr>
              <a:t>机会Opportunities</a:t>
            </a:r>
          </a:p>
          <a:p>
            <a:pPr algn="r"/>
            <a:r>
              <a:rPr lang="en-US" altLang="zh-CN" sz="800" b="1" dirty="0">
                <a:latin typeface="微软雅黑" panose="020B0503020204020204" pitchFamily="34" charset="-122"/>
                <a:ea typeface="微软雅黑" panose="020B0503020204020204" pitchFamily="34" charset="-122"/>
                <a:cs typeface="Lantinghei SC Heavy" charset="-122"/>
              </a:rPr>
              <a:t>We have many PowerPoint </a:t>
            </a:r>
            <a:r>
              <a:rPr lang="zh-CN" altLang="en-US" sz="800" b="1" dirty="0">
                <a:latin typeface="微软雅黑" panose="020B0503020204020204" pitchFamily="34" charset="-122"/>
                <a:ea typeface="微软雅黑" panose="020B0503020204020204" pitchFamily="34" charset="-122"/>
                <a:cs typeface="Lantinghei SC Heavy" charset="-122"/>
              </a:rPr>
              <a:t>templates</a:t>
            </a:r>
            <a:r>
              <a:rPr lang="en-US" altLang="zh-CN" sz="800" b="1" dirty="0">
                <a:latin typeface="微软雅黑" panose="020B0503020204020204" pitchFamily="34" charset="-122"/>
                <a:ea typeface="微软雅黑" panose="020B0503020204020204" pitchFamily="34" charset="-122"/>
                <a:cs typeface="Lantinghei SC Heavy" charset="-122"/>
              </a:rPr>
              <a:t> that has been specifically designed</a:t>
            </a:r>
            <a:r>
              <a:rPr lang="zh-CN" altLang="en-US" sz="800" b="1" dirty="0">
                <a:latin typeface="微软雅黑" panose="020B0503020204020204" pitchFamily="34" charset="-122"/>
                <a:ea typeface="微软雅黑" panose="020B0503020204020204" pitchFamily="34" charset="-122"/>
                <a:cs typeface="Lantinghei SC Heavy" charset="-122"/>
              </a:rPr>
              <a:t>.</a:t>
            </a:r>
          </a:p>
        </p:txBody>
      </p:sp>
      <p:sp>
        <p:nvSpPr>
          <p:cNvPr id="29" name="Rectangle 32"/>
          <p:cNvSpPr>
            <a:spLocks noChangeArrowheads="1"/>
          </p:cNvSpPr>
          <p:nvPr/>
        </p:nvSpPr>
        <p:spPr bwMode="auto">
          <a:xfrm>
            <a:off x="6669088" y="3731420"/>
            <a:ext cx="187325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200" b="1" dirty="0">
                <a:latin typeface="微软雅黑" panose="020B0503020204020204" pitchFamily="34" charset="-122"/>
                <a:ea typeface="微软雅黑" panose="020B0503020204020204" pitchFamily="34" charset="-122"/>
                <a:cs typeface="Lantinghei SC Heavy" charset="-122"/>
              </a:rPr>
              <a:t>Threats威胁</a:t>
            </a:r>
          </a:p>
          <a:p>
            <a:r>
              <a:rPr lang="en-US" altLang="zh-CN" sz="800" b="1" dirty="0">
                <a:latin typeface="微软雅黑" panose="020B0503020204020204" pitchFamily="34" charset="-122"/>
                <a:ea typeface="微软雅黑" panose="020B0503020204020204" pitchFamily="34" charset="-122"/>
                <a:cs typeface="Lantinghei SC Heavy" charset="-122"/>
              </a:rPr>
              <a:t>We have many PowerPoint </a:t>
            </a:r>
            <a:r>
              <a:rPr lang="zh-CN" altLang="en-US" sz="800" b="1" dirty="0">
                <a:latin typeface="微软雅黑" panose="020B0503020204020204" pitchFamily="34" charset="-122"/>
                <a:ea typeface="微软雅黑" panose="020B0503020204020204" pitchFamily="34" charset="-122"/>
                <a:cs typeface="Lantinghei SC Heavy" charset="-122"/>
              </a:rPr>
              <a:t>templates</a:t>
            </a:r>
            <a:r>
              <a:rPr lang="en-US" altLang="zh-CN" sz="800" b="1" dirty="0">
                <a:latin typeface="微软雅黑" panose="020B0503020204020204" pitchFamily="34" charset="-122"/>
                <a:ea typeface="微软雅黑" panose="020B0503020204020204" pitchFamily="34" charset="-122"/>
                <a:cs typeface="Lantinghei SC Heavy" charset="-122"/>
              </a:rPr>
              <a:t> that has been specifically designed</a:t>
            </a:r>
            <a:r>
              <a:rPr lang="zh-CN" altLang="en-US" sz="800" b="1" dirty="0">
                <a:latin typeface="微软雅黑" panose="020B0503020204020204" pitchFamily="34" charset="-122"/>
                <a:ea typeface="微软雅黑" panose="020B0503020204020204" pitchFamily="34" charset="-122"/>
                <a:cs typeface="Lantinghei SC Heavy" charset="-122"/>
              </a:rPr>
              <a:t>.</a:t>
            </a:r>
          </a:p>
        </p:txBody>
      </p:sp>
      <p:sp>
        <p:nvSpPr>
          <p:cNvPr id="33" name="文本框 32"/>
          <p:cNvSpPr txBox="1"/>
          <p:nvPr/>
        </p:nvSpPr>
        <p:spPr>
          <a:xfrm>
            <a:off x="3650928" y="599698"/>
            <a:ext cx="3216969" cy="523220"/>
          </a:xfrm>
          <a:prstGeom prst="rect">
            <a:avLst/>
          </a:prstGeom>
          <a:noFill/>
        </p:spPr>
        <p:txBody>
          <a:bodyPr wrap="square" rtlCol="0">
            <a:spAutoFit/>
          </a:bodyPr>
          <a:lstStyle/>
          <a:p>
            <a:r>
              <a:rPr kumimoji="1" lang="zh-CN" altLang="en-US" sz="2800" b="1" smtClean="0">
                <a:latin typeface="Microsoft YaHei" charset="0"/>
                <a:ea typeface="Microsoft YaHei" charset="0"/>
                <a:cs typeface="Microsoft YaHei" charset="0"/>
              </a:rPr>
              <a:t>点击输入标题</a:t>
            </a:r>
            <a:endParaRPr kumimoji="1" lang="zh-CN" altLang="en-US" sz="2800" b="1">
              <a:latin typeface="Microsoft YaHei" charset="0"/>
              <a:ea typeface="Microsoft YaHei" charset="0"/>
              <a:cs typeface="Microsoft YaHei" charset="0"/>
            </a:endParaRPr>
          </a:p>
        </p:txBody>
      </p:sp>
    </p:spTree>
    <p:extLst>
      <p:ext uri="{BB962C8B-B14F-4D97-AF65-F5344CB8AC3E}">
        <p14:creationId xmlns:p14="http://schemas.microsoft.com/office/powerpoint/2010/main" val="12414766"/>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repeatCount="0" decel="10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par>
                          <p:cTn id="11" fill="hold">
                            <p:stCondLst>
                              <p:cond delay="500"/>
                            </p:stCondLst>
                            <p:childTnLst>
                              <p:par>
                                <p:cTn id="12" presetID="53" presetClass="entr" presetSubtype="16" fill="hold" grpId="0" nodeType="after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p:cTn id="19" dur="500" fill="hold"/>
                                        <p:tgtEl>
                                          <p:spTgt spid="29"/>
                                        </p:tgtEl>
                                        <p:attrNameLst>
                                          <p:attrName>ppt_w</p:attrName>
                                        </p:attrNameLst>
                                      </p:cBhvr>
                                      <p:tavLst>
                                        <p:tav tm="0">
                                          <p:val>
                                            <p:fltVal val="0"/>
                                          </p:val>
                                        </p:tav>
                                        <p:tav tm="100000">
                                          <p:val>
                                            <p:strVal val="#ppt_w"/>
                                          </p:val>
                                        </p:tav>
                                      </p:tavLst>
                                    </p:anim>
                                    <p:anim calcmode="lin" valueType="num">
                                      <p:cBhvr>
                                        <p:cTn id="20" dur="500" fill="hold"/>
                                        <p:tgtEl>
                                          <p:spTgt spid="29"/>
                                        </p:tgtEl>
                                        <p:attrNameLst>
                                          <p:attrName>ppt_h</p:attrName>
                                        </p:attrNameLst>
                                      </p:cBhvr>
                                      <p:tavLst>
                                        <p:tav tm="0">
                                          <p:val>
                                            <p:fltVal val="0"/>
                                          </p:val>
                                        </p:tav>
                                        <p:tav tm="100000">
                                          <p:val>
                                            <p:strVal val="#ppt_h"/>
                                          </p:val>
                                        </p:tav>
                                      </p:tavLst>
                                    </p:anim>
                                    <p:animEffect transition="in" filter="fade">
                                      <p:cBhvr>
                                        <p:cTn id="21" dur="500"/>
                                        <p:tgtEl>
                                          <p:spTgt spid="29"/>
                                        </p:tgtEl>
                                      </p:cBhvr>
                                    </p:animEffect>
                                  </p:childTnLst>
                                </p:cTn>
                              </p:par>
                            </p:childTnLst>
                          </p:cTn>
                        </p:par>
                        <p:par>
                          <p:cTn id="22" fill="hold">
                            <p:stCondLst>
                              <p:cond delay="1000"/>
                            </p:stCondLst>
                            <p:childTnLst>
                              <p:par>
                                <p:cTn id="23" presetID="53" presetClass="entr" presetSubtype="16"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p:cTn id="25" dur="500" fill="hold"/>
                                        <p:tgtEl>
                                          <p:spTgt spid="27"/>
                                        </p:tgtEl>
                                        <p:attrNameLst>
                                          <p:attrName>ppt_w</p:attrName>
                                        </p:attrNameLst>
                                      </p:cBhvr>
                                      <p:tavLst>
                                        <p:tav tm="0">
                                          <p:val>
                                            <p:fltVal val="0"/>
                                          </p:val>
                                        </p:tav>
                                        <p:tav tm="100000">
                                          <p:val>
                                            <p:strVal val="#ppt_w"/>
                                          </p:val>
                                        </p:tav>
                                      </p:tavLst>
                                    </p:anim>
                                    <p:anim calcmode="lin" valueType="num">
                                      <p:cBhvr>
                                        <p:cTn id="26" dur="500" fill="hold"/>
                                        <p:tgtEl>
                                          <p:spTgt spid="27"/>
                                        </p:tgtEl>
                                        <p:attrNameLst>
                                          <p:attrName>ppt_h</p:attrName>
                                        </p:attrNameLst>
                                      </p:cBhvr>
                                      <p:tavLst>
                                        <p:tav tm="0">
                                          <p:val>
                                            <p:fltVal val="0"/>
                                          </p:val>
                                        </p:tav>
                                        <p:tav tm="100000">
                                          <p:val>
                                            <p:strVal val="#ppt_h"/>
                                          </p:val>
                                        </p:tav>
                                      </p:tavLst>
                                    </p:anim>
                                    <p:animEffect transition="in" filter="fade">
                                      <p:cBhvr>
                                        <p:cTn id="27" dur="500"/>
                                        <p:tgtEl>
                                          <p:spTgt spid="2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p:cTn id="30" dur="500" fill="hold"/>
                                        <p:tgtEl>
                                          <p:spTgt spid="28"/>
                                        </p:tgtEl>
                                        <p:attrNameLst>
                                          <p:attrName>ppt_w</p:attrName>
                                        </p:attrNameLst>
                                      </p:cBhvr>
                                      <p:tavLst>
                                        <p:tav tm="0">
                                          <p:val>
                                            <p:fltVal val="0"/>
                                          </p:val>
                                        </p:tav>
                                        <p:tav tm="100000">
                                          <p:val>
                                            <p:strVal val="#ppt_w"/>
                                          </p:val>
                                        </p:tav>
                                      </p:tavLst>
                                    </p:anim>
                                    <p:anim calcmode="lin" valueType="num">
                                      <p:cBhvr>
                                        <p:cTn id="31" dur="500" fill="hold"/>
                                        <p:tgtEl>
                                          <p:spTgt spid="28"/>
                                        </p:tgtEl>
                                        <p:attrNameLst>
                                          <p:attrName>ppt_h</p:attrName>
                                        </p:attrNameLst>
                                      </p:cBhvr>
                                      <p:tavLst>
                                        <p:tav tm="0">
                                          <p:val>
                                            <p:fltVal val="0"/>
                                          </p:val>
                                        </p:tav>
                                        <p:tav tm="100000">
                                          <p:val>
                                            <p:strVal val="#ppt_h"/>
                                          </p:val>
                                        </p:tav>
                                      </p:tavLst>
                                    </p:anim>
                                    <p:animEffect transition="in" filter="fade">
                                      <p:cBhvr>
                                        <p:cTn id="3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p:bldLst>
  </p:timing>
</p:sld>
</file>

<file path=ppt/theme/theme1.xml><?xml version="1.0" encoding="utf-8"?>
<a:theme xmlns:a="http://schemas.openxmlformats.org/drawingml/2006/main" name="Office 主题​​">
  <a:themeElements>
    <a:clrScheme name="自定义 3381">
      <a:dk1>
        <a:srgbClr val="FFFFFF"/>
      </a:dk1>
      <a:lt1>
        <a:srgbClr val="FFFFFF"/>
      </a:lt1>
      <a:dk2>
        <a:srgbClr val="FFFFFF"/>
      </a:dk2>
      <a:lt2>
        <a:srgbClr val="FFFFFF"/>
      </a:lt2>
      <a:accent1>
        <a:srgbClr val="FFFFFF"/>
      </a:accent1>
      <a:accent2>
        <a:srgbClr val="000000"/>
      </a:accent2>
      <a:accent3>
        <a:srgbClr val="FFFFFF"/>
      </a:accent3>
      <a:accent4>
        <a:srgbClr val="080808"/>
      </a:accent4>
      <a:accent5>
        <a:srgbClr val="080808"/>
      </a:accent5>
      <a:accent6>
        <a:srgbClr val="080808"/>
      </a:accent6>
      <a:hlink>
        <a:srgbClr val="080808"/>
      </a:hlink>
      <a:folHlink>
        <a:srgbClr val="08080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TM02900688[[fn=平面]]</Template>
  <TotalTime>9160</TotalTime>
  <Words>1335</Words>
  <Application>Microsoft Macintosh PowerPoint</Application>
  <PresentationFormat>全屏显示(16:9)</PresentationFormat>
  <Paragraphs>201</Paragraphs>
  <Slides>20</Slides>
  <Notes>17</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20</vt:i4>
      </vt:variant>
    </vt:vector>
  </HeadingPairs>
  <TitlesOfParts>
    <vt:vector size="32" baseType="lpstr">
      <vt:lpstr>Bebas Neue</vt:lpstr>
      <vt:lpstr>Calibri</vt:lpstr>
      <vt:lpstr>Hiragino Sans GB W3</vt:lpstr>
      <vt:lpstr>Lantinghei SC Demibold</vt:lpstr>
      <vt:lpstr>Lantinghei SC Heavy</vt:lpstr>
      <vt:lpstr>Microsoft YaHei</vt:lpstr>
      <vt:lpstr>Open Sans</vt:lpstr>
      <vt:lpstr>方正姚体</vt:lpstr>
      <vt:lpstr>宋体</vt:lpstr>
      <vt:lpstr>微软雅黑</vt:lpstr>
      <vt:lpstr>Arial</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微软中国</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演示文稿33</dc:title>
  <dc:creator>慧慧</dc:creator>
  <cp:lastModifiedBy>21566820@qq.com</cp:lastModifiedBy>
  <cp:revision>1984</cp:revision>
  <dcterms:created xsi:type="dcterms:W3CDTF">2014-06-06T07:22:15Z</dcterms:created>
  <dcterms:modified xsi:type="dcterms:W3CDTF">2017-01-28T12:30:23Z</dcterms:modified>
</cp:coreProperties>
</file>